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notesSlides/notesSlide4.xml" ContentType="application/vnd.openxmlformats-officedocument.presentationml.notesSlide+xml"/>
  <Override PartName="/ppt/comments/comment5.xml" ContentType="application/vnd.openxmlformats-officedocument.presentationml.comments+xml"/>
  <Override PartName="/ppt/notesSlides/notesSlide5.xml" ContentType="application/vnd.openxmlformats-officedocument.presentationml.notesSlide+xml"/>
  <Override PartName="/ppt/comments/comment6.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openxmlformats.org/officeDocument/2006/relationships/custom-properties" Target="docProps/custom.xml" Id="rId4" /><Relationship Type="http://schemas.microsoft.com/office/2007/relationships/ui/extensibility" Target="/customUI/customUI14.xml" Id="R4752d662be0e4e52"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388" r:id="rId2"/>
    <p:sldId id="390" r:id="rId3"/>
    <p:sldId id="262" r:id="rId4"/>
    <p:sldId id="1165" r:id="rId5"/>
    <p:sldId id="1158" r:id="rId6"/>
    <p:sldId id="1166" r:id="rId7"/>
    <p:sldId id="1161" r:id="rId8"/>
    <p:sldId id="256" r:id="rId9"/>
    <p:sldId id="1162" r:id="rId10"/>
    <p:sldId id="1163" r:id="rId11"/>
    <p:sldId id="1164" r:id="rId12"/>
    <p:sldId id="300" r:id="rId13"/>
    <p:sldId id="392" r:id="rId14"/>
    <p:sldId id="393" r:id="rId15"/>
    <p:sldId id="394" r:id="rId16"/>
    <p:sldId id="395" r:id="rId17"/>
    <p:sldId id="396" r:id="rId18"/>
    <p:sldId id="397" r:id="rId19"/>
    <p:sldId id="398" r:id="rId20"/>
    <p:sldId id="399" r:id="rId21"/>
    <p:sldId id="401" r:id="rId22"/>
    <p:sldId id="282" r:id="rId23"/>
    <p:sldId id="283" r:id="rId24"/>
    <p:sldId id="284" r:id="rId25"/>
    <p:sldId id="285" r:id="rId26"/>
    <p:sldId id="286" r:id="rId27"/>
    <p:sldId id="287" r:id="rId28"/>
    <p:sldId id="288" r:id="rId29"/>
    <p:sldId id="338" r:id="rId30"/>
    <p:sldId id="268" r:id="rId31"/>
  </p:sldIdLst>
  <p:sldSz cx="18288000" cy="10287000"/>
  <p:notesSz cx="18288000" cy="10287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56">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tranmanh8x@gmail.com" initials="l" lastIdx="8" clrIdx="0">
    <p:extLst>
      <p:ext uri="{19B8F6BF-5375-455C-9EA6-DF929625EA0E}">
        <p15:presenceInfo xmlns:p15="http://schemas.microsoft.com/office/powerpoint/2012/main" userId="letranmanh8x@gmail.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99FF"/>
    <a:srgbClr val="0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3" d="100"/>
          <a:sy n="43" d="100"/>
        </p:scale>
        <p:origin x="936" y="36"/>
      </p:cViewPr>
      <p:guideLst>
        <p:guide orient="horz" pos="2856"/>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11T20:09:20.008" idx="3">
    <p:pos x="10" y="10"/>
    <p:text>Cô nên bổ sung hiệu ứng từng phần A, B, C</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7-11T20:10:30.885" idx="4">
    <p:pos x="10" y="10"/>
    <p:text>Thêm 1 slide ghi Các hoạt động của bài: Mở đầu, Hình thành kiến thức, Luyện tập, Vận dụng</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7-11T20:12:23.562" idx="5">
    <p:pos x="10" y="10"/>
    <p:text>Thêm đồng hồ giới hạn thời gian</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7-11T20:12:42.459" idx="6">
    <p:pos x="10" y="10"/>
    <p:text>Thêm đồng hồ giới hạn thời gian</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7-11T20:13:09.132" idx="7">
    <p:pos x="10" y="10"/>
    <p:text>thêm đồng hồ giới hạn thời gian</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7-11T20:13:24.253" idx="8">
    <p:pos x="10" y="10"/>
    <p:text>Thêm đồng hồ giới hạn thời gian</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 Id="rId4" Type="http://schemas.openxmlformats.org/officeDocument/2006/relationships/image" Target="../media/image1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C977568D-D437-42A7-ABC0-3DC0E48EB4B0}" type="datetimeFigureOut">
              <a:rPr lang="en-US" smtClean="0"/>
              <a:t>8/2/2022</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BC154934-FCBF-4660-8362-3D71B6304E5C}" type="slidenum">
              <a:rPr lang="en-US" smtClean="0"/>
              <a:t>‹#›</a:t>
            </a:fld>
            <a:endParaRPr lang="en-US"/>
          </a:p>
        </p:txBody>
      </p:sp>
    </p:spTree>
    <p:extLst>
      <p:ext uri="{BB962C8B-B14F-4D97-AF65-F5344CB8AC3E}">
        <p14:creationId xmlns:p14="http://schemas.microsoft.com/office/powerpoint/2010/main" val="4264119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 màu</a:t>
            </a:r>
            <a:r>
              <a:rPr lang="en-US" baseline="0"/>
              <a:t> đỏ sai so với SGK (cả word và PPT)</a:t>
            </a:r>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7</a:t>
            </a:fld>
            <a:endParaRPr lang="en-US"/>
          </a:p>
        </p:txBody>
      </p:sp>
    </p:spTree>
    <p:extLst>
      <p:ext uri="{BB962C8B-B14F-4D97-AF65-F5344CB8AC3E}">
        <p14:creationId xmlns:p14="http://schemas.microsoft.com/office/powerpoint/2010/main" val="1629423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17</a:t>
            </a:fld>
            <a:endParaRPr lang="en-US"/>
          </a:p>
        </p:txBody>
      </p:sp>
    </p:spTree>
    <p:extLst>
      <p:ext uri="{BB962C8B-B14F-4D97-AF65-F5344CB8AC3E}">
        <p14:creationId xmlns:p14="http://schemas.microsoft.com/office/powerpoint/2010/main" val="212413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C154934-FCBF-4660-8362-3D71B6304E5C}" type="slidenum">
              <a:rPr lang="en-US" smtClean="0"/>
              <a:t>18</a:t>
            </a:fld>
            <a:endParaRPr lang="en-US"/>
          </a:p>
        </p:txBody>
      </p:sp>
    </p:spTree>
    <p:extLst>
      <p:ext uri="{BB962C8B-B14F-4D97-AF65-F5344CB8AC3E}">
        <p14:creationId xmlns:p14="http://schemas.microsoft.com/office/powerpoint/2010/main" val="3930739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54934-FCBF-4660-8362-3D71B6304E5C}" type="slidenum">
              <a:rPr lang="en-US" smtClean="0"/>
              <a:t>21</a:t>
            </a:fld>
            <a:endParaRPr lang="en-US"/>
          </a:p>
        </p:txBody>
      </p:sp>
    </p:spTree>
    <p:extLst>
      <p:ext uri="{BB962C8B-B14F-4D97-AF65-F5344CB8AC3E}">
        <p14:creationId xmlns:p14="http://schemas.microsoft.com/office/powerpoint/2010/main" val="2521826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22</a:t>
            </a:fld>
            <a:endParaRPr lang="en-US"/>
          </a:p>
        </p:txBody>
      </p:sp>
    </p:spTree>
    <p:extLst>
      <p:ext uri="{BB962C8B-B14F-4D97-AF65-F5344CB8AC3E}">
        <p14:creationId xmlns:p14="http://schemas.microsoft.com/office/powerpoint/2010/main" val="1947074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vào</a:t>
            </a:r>
            <a:r>
              <a:rPr lang="en-US" baseline="0" dirty="0" smtClean="0"/>
              <a:t> BẮT ĐẦU </a:t>
            </a:r>
            <a:r>
              <a:rPr lang="en-US" baseline="0" dirty="0" err="1" smtClean="0"/>
              <a:t>để</a:t>
            </a:r>
            <a:r>
              <a:rPr lang="en-US" baseline="0" dirty="0" smtClean="0"/>
              <a:t> </a:t>
            </a:r>
            <a:r>
              <a:rPr lang="en-US" baseline="0" dirty="0" err="1" smtClean="0"/>
              <a:t>tính</a:t>
            </a:r>
            <a:r>
              <a:rPr lang="en-US" baseline="0" dirty="0" smtClean="0"/>
              <a:t> </a:t>
            </a:r>
            <a:r>
              <a:rPr lang="en-US" baseline="0" dirty="0" err="1" smtClean="0"/>
              <a:t>giờ</a:t>
            </a:r>
            <a:endParaRPr lang="en-US" dirty="0" smtClean="0"/>
          </a:p>
          <a:p>
            <a:r>
              <a:rPr lang="en-US" dirty="0" err="1" smtClean="0"/>
              <a:t>Bấm</a:t>
            </a:r>
            <a:r>
              <a:rPr lang="en-US" baseline="0" dirty="0" smtClean="0"/>
              <a:t> </a:t>
            </a:r>
            <a:r>
              <a:rPr lang="en-US" baseline="0" dirty="0" err="1" smtClean="0"/>
              <a:t>vào</a:t>
            </a:r>
            <a:r>
              <a:rPr lang="en-US" baseline="0" dirty="0" smtClean="0"/>
              <a:t> A. B. C. </a:t>
            </a:r>
            <a:r>
              <a:rPr lang="en-US" baseline="0" dirty="0" err="1" smtClean="0"/>
              <a:t>hoặc</a:t>
            </a:r>
            <a:r>
              <a:rPr lang="en-US" baseline="0" dirty="0" smtClean="0"/>
              <a:t> D. </a:t>
            </a:r>
            <a:r>
              <a:rPr lang="en-US" baseline="0" dirty="0" err="1" smtClean="0"/>
              <a:t>để</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endParaRPr lang="en-US" dirty="0" smtClean="0"/>
          </a:p>
        </p:txBody>
      </p:sp>
      <p:sp>
        <p:nvSpPr>
          <p:cNvPr id="4" name="Slide Number Placeholder 3"/>
          <p:cNvSpPr>
            <a:spLocks noGrp="1"/>
          </p:cNvSpPr>
          <p:nvPr>
            <p:ph type="sldNum" sz="quarter" idx="10"/>
          </p:nvPr>
        </p:nvSpPr>
        <p:spPr/>
        <p:txBody>
          <a:bodyPr/>
          <a:lstStyle/>
          <a:p>
            <a:fld id="{BC154934-FCBF-4660-8362-3D71B6304E5C}" type="slidenum">
              <a:rPr lang="en-US" smtClean="0"/>
              <a:t>23</a:t>
            </a:fld>
            <a:endParaRPr lang="en-US"/>
          </a:p>
        </p:txBody>
      </p:sp>
    </p:spTree>
    <p:extLst>
      <p:ext uri="{BB962C8B-B14F-4D97-AF65-F5344CB8AC3E}">
        <p14:creationId xmlns:p14="http://schemas.microsoft.com/office/powerpoint/2010/main" val="2331606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Bấm</a:t>
            </a:r>
            <a:r>
              <a:rPr lang="en-US" baseline="0" smtClean="0"/>
              <a:t> vào BẮT ĐẦU để tính giờ</a:t>
            </a:r>
            <a:endParaRPr lang="en-US" smtClean="0"/>
          </a:p>
          <a:p>
            <a:r>
              <a:rPr lang="en-US" smtClean="0"/>
              <a:t>Bấm</a:t>
            </a:r>
            <a:r>
              <a:rPr lang="en-US" baseline="0" smtClean="0"/>
              <a:t> vào A. B. C. hoặc D. để chọn đáp án</a:t>
            </a:r>
            <a:endParaRPr lang="en-US" smtClean="0"/>
          </a:p>
        </p:txBody>
      </p:sp>
      <p:sp>
        <p:nvSpPr>
          <p:cNvPr id="4" name="Slide Number Placeholder 3"/>
          <p:cNvSpPr>
            <a:spLocks noGrp="1"/>
          </p:cNvSpPr>
          <p:nvPr>
            <p:ph type="sldNum" sz="quarter" idx="10"/>
          </p:nvPr>
        </p:nvSpPr>
        <p:spPr/>
        <p:txBody>
          <a:bodyPr/>
          <a:lstStyle/>
          <a:p>
            <a:fld id="{BC154934-FCBF-4660-8362-3D71B6304E5C}" type="slidenum">
              <a:rPr lang="en-US" smtClean="0"/>
              <a:t>24</a:t>
            </a:fld>
            <a:endParaRPr lang="en-US"/>
          </a:p>
        </p:txBody>
      </p:sp>
    </p:spTree>
    <p:extLst>
      <p:ext uri="{BB962C8B-B14F-4D97-AF65-F5344CB8AC3E}">
        <p14:creationId xmlns:p14="http://schemas.microsoft.com/office/powerpoint/2010/main" val="3756417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Bấm</a:t>
            </a:r>
            <a:r>
              <a:rPr lang="en-US" baseline="0" smtClean="0"/>
              <a:t> vào BẮT ĐẦU để tính giờ</a:t>
            </a:r>
            <a:endParaRPr lang="en-US" smtClean="0"/>
          </a:p>
          <a:p>
            <a:r>
              <a:rPr lang="en-US" smtClean="0"/>
              <a:t>Bấm</a:t>
            </a:r>
            <a:r>
              <a:rPr lang="en-US" baseline="0" smtClean="0"/>
              <a:t> vào A. B. C. hoặc D. để chọn đáp án</a:t>
            </a:r>
            <a:endParaRPr lang="en-US" smtClean="0"/>
          </a:p>
        </p:txBody>
      </p:sp>
      <p:sp>
        <p:nvSpPr>
          <p:cNvPr id="4" name="Slide Number Placeholder 3"/>
          <p:cNvSpPr>
            <a:spLocks noGrp="1"/>
          </p:cNvSpPr>
          <p:nvPr>
            <p:ph type="sldNum" sz="quarter" idx="10"/>
          </p:nvPr>
        </p:nvSpPr>
        <p:spPr/>
        <p:txBody>
          <a:bodyPr/>
          <a:lstStyle/>
          <a:p>
            <a:fld id="{BC154934-FCBF-4660-8362-3D71B6304E5C}" type="slidenum">
              <a:rPr lang="en-US" smtClean="0"/>
              <a:t>25</a:t>
            </a:fld>
            <a:endParaRPr lang="en-US"/>
          </a:p>
        </p:txBody>
      </p:sp>
    </p:spTree>
    <p:extLst>
      <p:ext uri="{BB962C8B-B14F-4D97-AF65-F5344CB8AC3E}">
        <p14:creationId xmlns:p14="http://schemas.microsoft.com/office/powerpoint/2010/main" val="1765127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Bấm</a:t>
            </a:r>
            <a:r>
              <a:rPr lang="en-US" baseline="0" smtClean="0"/>
              <a:t> vào BẮT ĐẦU để tính giờ</a:t>
            </a:r>
            <a:endParaRPr lang="en-US" smtClean="0"/>
          </a:p>
          <a:p>
            <a:r>
              <a:rPr lang="en-US" smtClean="0"/>
              <a:t>Bấm</a:t>
            </a:r>
            <a:r>
              <a:rPr lang="en-US" baseline="0" smtClean="0"/>
              <a:t> vào A. B. C. hoặc D. để chọn đáp án</a:t>
            </a:r>
            <a:endParaRPr lang="en-US" smtClean="0"/>
          </a:p>
        </p:txBody>
      </p:sp>
      <p:sp>
        <p:nvSpPr>
          <p:cNvPr id="4" name="Slide Number Placeholder 3"/>
          <p:cNvSpPr>
            <a:spLocks noGrp="1"/>
          </p:cNvSpPr>
          <p:nvPr>
            <p:ph type="sldNum" sz="quarter" idx="10"/>
          </p:nvPr>
        </p:nvSpPr>
        <p:spPr/>
        <p:txBody>
          <a:bodyPr/>
          <a:lstStyle/>
          <a:p>
            <a:fld id="{BC154934-FCBF-4660-8362-3D71B6304E5C}" type="slidenum">
              <a:rPr lang="en-US" smtClean="0"/>
              <a:t>26</a:t>
            </a:fld>
            <a:endParaRPr lang="en-US"/>
          </a:p>
        </p:txBody>
      </p:sp>
    </p:spTree>
    <p:extLst>
      <p:ext uri="{BB962C8B-B14F-4D97-AF65-F5344CB8AC3E}">
        <p14:creationId xmlns:p14="http://schemas.microsoft.com/office/powerpoint/2010/main" val="1963011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Bấm</a:t>
            </a:r>
            <a:r>
              <a:rPr lang="en-US" baseline="0" smtClean="0"/>
              <a:t> vào BẮT ĐẦU để tính giờ</a:t>
            </a:r>
            <a:endParaRPr lang="en-US" smtClean="0"/>
          </a:p>
          <a:p>
            <a:r>
              <a:rPr lang="en-US" smtClean="0"/>
              <a:t>Bấm</a:t>
            </a:r>
            <a:r>
              <a:rPr lang="en-US" baseline="0" smtClean="0"/>
              <a:t> vào A. B. C. hoặc D.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27</a:t>
            </a:fld>
            <a:endParaRPr lang="en-US"/>
          </a:p>
        </p:txBody>
      </p:sp>
    </p:spTree>
    <p:extLst>
      <p:ext uri="{BB962C8B-B14F-4D97-AF65-F5344CB8AC3E}">
        <p14:creationId xmlns:p14="http://schemas.microsoft.com/office/powerpoint/2010/main" val="1251429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Bấm</a:t>
            </a:r>
            <a:r>
              <a:rPr lang="en-US" baseline="0" smtClean="0"/>
              <a:t> vào BẮT ĐẦU để tính giờ</a:t>
            </a:r>
            <a:endParaRPr lang="en-US" smtClean="0"/>
          </a:p>
          <a:p>
            <a:r>
              <a:rPr lang="en-US" smtClean="0"/>
              <a:t>Bấm</a:t>
            </a:r>
            <a:r>
              <a:rPr lang="en-US" baseline="0" smtClean="0"/>
              <a:t> vào A. B. C. hoặc D.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28</a:t>
            </a:fld>
            <a:endParaRPr lang="en-US"/>
          </a:p>
        </p:txBody>
      </p:sp>
    </p:spTree>
    <p:extLst>
      <p:ext uri="{BB962C8B-B14F-4D97-AF65-F5344CB8AC3E}">
        <p14:creationId xmlns:p14="http://schemas.microsoft.com/office/powerpoint/2010/main" val="381321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54934-FCBF-4660-8362-3D71B6304E5C}" type="slidenum">
              <a:rPr lang="en-US" smtClean="0"/>
              <a:t>8</a:t>
            </a:fld>
            <a:endParaRPr lang="en-US"/>
          </a:p>
        </p:txBody>
      </p:sp>
    </p:spTree>
    <p:extLst>
      <p:ext uri="{BB962C8B-B14F-4D97-AF65-F5344CB8AC3E}">
        <p14:creationId xmlns:p14="http://schemas.microsoft.com/office/powerpoint/2010/main" val="1454280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FF"/>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C154934-FCBF-4660-8362-3D71B6304E5C}" type="slidenum">
              <a:rPr lang="en-US" smtClean="0"/>
              <a:t>29</a:t>
            </a:fld>
            <a:endParaRPr lang="en-US"/>
          </a:p>
        </p:txBody>
      </p:sp>
    </p:spTree>
    <p:extLst>
      <p:ext uri="{BB962C8B-B14F-4D97-AF65-F5344CB8AC3E}">
        <p14:creationId xmlns:p14="http://schemas.microsoft.com/office/powerpoint/2010/main" val="1644090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54934-FCBF-4660-8362-3D71B6304E5C}" type="slidenum">
              <a:rPr lang="en-US" smtClean="0"/>
              <a:t>30</a:t>
            </a:fld>
            <a:endParaRPr lang="en-US"/>
          </a:p>
        </p:txBody>
      </p:sp>
    </p:spTree>
    <p:extLst>
      <p:ext uri="{BB962C8B-B14F-4D97-AF65-F5344CB8AC3E}">
        <p14:creationId xmlns:p14="http://schemas.microsoft.com/office/powerpoint/2010/main" val="82787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54934-FCBF-4660-8362-3D71B6304E5C}" type="slidenum">
              <a:rPr lang="en-US" smtClean="0"/>
              <a:t>9</a:t>
            </a:fld>
            <a:endParaRPr lang="en-US"/>
          </a:p>
        </p:txBody>
      </p:sp>
    </p:spTree>
    <p:extLst>
      <p:ext uri="{BB962C8B-B14F-4D97-AF65-F5344CB8AC3E}">
        <p14:creationId xmlns:p14="http://schemas.microsoft.com/office/powerpoint/2010/main" val="286819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54934-FCBF-4660-8362-3D71B6304E5C}" type="slidenum">
              <a:rPr lang="en-US" smtClean="0"/>
              <a:t>10</a:t>
            </a:fld>
            <a:endParaRPr lang="en-US"/>
          </a:p>
        </p:txBody>
      </p:sp>
    </p:spTree>
    <p:extLst>
      <p:ext uri="{BB962C8B-B14F-4D97-AF65-F5344CB8AC3E}">
        <p14:creationId xmlns:p14="http://schemas.microsoft.com/office/powerpoint/2010/main" val="3753073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11</a:t>
            </a:fld>
            <a:endParaRPr lang="en-US"/>
          </a:p>
        </p:txBody>
      </p:sp>
    </p:spTree>
    <p:extLst>
      <p:ext uri="{BB962C8B-B14F-4D97-AF65-F5344CB8AC3E}">
        <p14:creationId xmlns:p14="http://schemas.microsoft.com/office/powerpoint/2010/main" val="659039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13</a:t>
            </a:fld>
            <a:endParaRPr lang="en-US"/>
          </a:p>
        </p:txBody>
      </p:sp>
    </p:spTree>
    <p:extLst>
      <p:ext uri="{BB962C8B-B14F-4D97-AF65-F5344CB8AC3E}">
        <p14:creationId xmlns:p14="http://schemas.microsoft.com/office/powerpoint/2010/main" val="146391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14</a:t>
            </a:fld>
            <a:endParaRPr lang="en-US"/>
          </a:p>
        </p:txBody>
      </p:sp>
    </p:spTree>
    <p:extLst>
      <p:ext uri="{BB962C8B-B14F-4D97-AF65-F5344CB8AC3E}">
        <p14:creationId xmlns:p14="http://schemas.microsoft.com/office/powerpoint/2010/main" val="3251419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15</a:t>
            </a:fld>
            <a:endParaRPr lang="en-US"/>
          </a:p>
        </p:txBody>
      </p:sp>
    </p:spTree>
    <p:extLst>
      <p:ext uri="{BB962C8B-B14F-4D97-AF65-F5344CB8AC3E}">
        <p14:creationId xmlns:p14="http://schemas.microsoft.com/office/powerpoint/2010/main" val="1895447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BC154934-FCBF-4660-8362-3D71B6304E5C}" type="slidenum">
              <a:rPr lang="en-US" smtClean="0"/>
              <a:t>16</a:t>
            </a:fld>
            <a:endParaRPr lang="en-US"/>
          </a:p>
        </p:txBody>
      </p:sp>
    </p:spTree>
    <p:extLst>
      <p:ext uri="{BB962C8B-B14F-4D97-AF65-F5344CB8AC3E}">
        <p14:creationId xmlns:p14="http://schemas.microsoft.com/office/powerpoint/2010/main" val="2617142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7999" cy="10286999"/>
          </a:xfrm>
          <a:prstGeom prst="rect">
            <a:avLst/>
          </a:prstGeom>
        </p:spPr>
      </p:pic>
      <p:sp>
        <p:nvSpPr>
          <p:cNvPr id="2" name="Holder 2"/>
          <p:cNvSpPr>
            <a:spLocks noGrp="1"/>
          </p:cNvSpPr>
          <p:nvPr>
            <p:ph type="ctrTitle"/>
          </p:nvPr>
        </p:nvSpPr>
        <p:spPr>
          <a:xfrm>
            <a:off x="7752612" y="2915195"/>
            <a:ext cx="2782774" cy="1854200"/>
          </a:xfrm>
          <a:prstGeom prst="rect">
            <a:avLst/>
          </a:prstGeom>
        </p:spPr>
        <p:txBody>
          <a:bodyPr wrap="square" lIns="0" tIns="0" rIns="0" bIns="0">
            <a:spAutoFit/>
          </a:bodyPr>
          <a:lstStyle>
            <a:lvl1pPr>
              <a:defRPr sz="12000" b="0" i="0">
                <a:solidFill>
                  <a:schemeClr val="bg1"/>
                </a:solidFill>
                <a:latin typeface="Cambria" panose="02040503050406030204"/>
                <a:cs typeface="Cambria" panose="02040503050406030204"/>
              </a:defRPr>
            </a:lvl1pPr>
          </a:lstStyle>
          <a:p>
            <a:endParaRPr/>
          </a:p>
        </p:txBody>
      </p:sp>
      <p:sp>
        <p:nvSpPr>
          <p:cNvPr id="3" name="Holder 3"/>
          <p:cNvSpPr>
            <a:spLocks noGrp="1"/>
          </p:cNvSpPr>
          <p:nvPr>
            <p:ph type="subTitle" idx="4"/>
          </p:nvPr>
        </p:nvSpPr>
        <p:spPr>
          <a:xfrm>
            <a:off x="4862489" y="5775925"/>
            <a:ext cx="8563020" cy="1244600"/>
          </a:xfrm>
          <a:prstGeom prst="rect">
            <a:avLst/>
          </a:prstGeom>
        </p:spPr>
        <p:txBody>
          <a:bodyPr wrap="square" lIns="0" tIns="0" rIns="0" bIns="0">
            <a:spAutoFit/>
          </a:bodyPr>
          <a:lstStyle>
            <a:lvl1pPr>
              <a:defRPr sz="3250" b="0" i="0">
                <a:solidFill>
                  <a:schemeClr val="bg1"/>
                </a:solidFill>
                <a:latin typeface="Trebuchet MS" panose="020B0603020202020204"/>
                <a:cs typeface="Trebuchet MS" panose="020B060302020202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0" i="0">
                <a:solidFill>
                  <a:srgbClr val="18908E"/>
                </a:solidFill>
                <a:latin typeface="Tahoma" panose="020B0604030504040204"/>
                <a:cs typeface="Tahoma" panose="020B0604030504040204"/>
              </a:defRPr>
            </a:lvl1pPr>
          </a:lstStyle>
          <a:p>
            <a:endParaRPr/>
          </a:p>
        </p:txBody>
      </p:sp>
      <p:sp>
        <p:nvSpPr>
          <p:cNvPr id="3" name="Holder 3"/>
          <p:cNvSpPr>
            <a:spLocks noGrp="1"/>
          </p:cNvSpPr>
          <p:nvPr>
            <p:ph type="body" idx="1"/>
          </p:nvPr>
        </p:nvSpPr>
        <p:spPr/>
        <p:txBody>
          <a:bodyPr lIns="0" tIns="0" rIns="0" bIns="0"/>
          <a:lstStyle>
            <a:lvl1pPr>
              <a:defRPr sz="8000" b="0" i="0">
                <a:solidFill>
                  <a:schemeClr val="bg1"/>
                </a:solidFill>
                <a:latin typeface="Cambria" panose="02040503050406030204"/>
                <a:cs typeface="Cambria" panose="0204050305040603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0" i="0">
                <a:solidFill>
                  <a:srgbClr val="18908E"/>
                </a:solidFill>
                <a:latin typeface="Tahoma" panose="020B0604030504040204"/>
                <a:cs typeface="Tahoma" panose="020B0604030504040204"/>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0" i="0">
                <a:solidFill>
                  <a:srgbClr val="18908E"/>
                </a:solidFill>
                <a:latin typeface="Tahoma" panose="020B0604030504040204"/>
                <a:cs typeface="Tahoma" panose="020B060403050404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561300" y="2659500"/>
            <a:ext cx="11165400" cy="4740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130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 name="Google Shape;10;p2"/>
          <p:cNvSpPr txBox="1">
            <a:spLocks noGrp="1"/>
          </p:cNvSpPr>
          <p:nvPr>
            <p:ph type="subTitle" idx="1"/>
          </p:nvPr>
        </p:nvSpPr>
        <p:spPr>
          <a:xfrm>
            <a:off x="4644000" y="7435450"/>
            <a:ext cx="9000000" cy="885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Roboto Slab Regular"/>
              <a:buNone/>
              <a:defRPr>
                <a:solidFill>
                  <a:schemeClr val="dk1"/>
                </a:solidFill>
                <a:latin typeface="Comfortaa"/>
                <a:ea typeface="Comfortaa"/>
                <a:cs typeface="Comfortaa"/>
                <a:sym typeface="Comfortaa"/>
              </a:defRPr>
            </a:lvl1pPr>
            <a:lvl2pPr lvl="1">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2pPr>
            <a:lvl3pPr lvl="2">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3pPr>
            <a:lvl4pPr lvl="3">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4pPr>
            <a:lvl5pPr lvl="4">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5pPr>
            <a:lvl6pPr lvl="5">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6pPr>
            <a:lvl7pPr lvl="6">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7pPr>
            <a:lvl8pPr lvl="7">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8pPr>
            <a:lvl9pPr lvl="8">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9pPr>
          </a:lstStyle>
          <a:p>
            <a:endParaRPr/>
          </a:p>
        </p:txBody>
      </p:sp>
      <p:grpSp>
        <p:nvGrpSpPr>
          <p:cNvPr id="11" name="Google Shape;11;p2"/>
          <p:cNvGrpSpPr/>
          <p:nvPr/>
        </p:nvGrpSpPr>
        <p:grpSpPr>
          <a:xfrm>
            <a:off x="3561277" y="365285"/>
            <a:ext cx="1837342" cy="1334502"/>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 name="Google Shape;17;p2"/>
          <p:cNvGrpSpPr/>
          <p:nvPr/>
        </p:nvGrpSpPr>
        <p:grpSpPr>
          <a:xfrm>
            <a:off x="7492307" y="652370"/>
            <a:ext cx="3303366" cy="1439944"/>
            <a:chOff x="3965010" y="571479"/>
            <a:chExt cx="1651683" cy="719972"/>
          </a:xfrm>
        </p:grpSpPr>
        <p:grpSp>
          <p:nvGrpSpPr>
            <p:cNvPr id="18" name="Google Shape;18;p2"/>
            <p:cNvGrpSpPr/>
            <p:nvPr/>
          </p:nvGrpSpPr>
          <p:grpSpPr>
            <a:xfrm>
              <a:off x="3965010" y="571479"/>
              <a:ext cx="1446820" cy="719972"/>
              <a:chOff x="3953250" y="571500"/>
              <a:chExt cx="1383325" cy="766825"/>
            </a:xfrm>
          </p:grpSpPr>
          <p:grpSp>
            <p:nvGrpSpPr>
              <p:cNvPr id="19" name="Google Shape;19;p2"/>
              <p:cNvGrpSpPr/>
              <p:nvPr/>
            </p:nvGrpSpPr>
            <p:grpSpPr>
              <a:xfrm>
                <a:off x="3953250" y="571500"/>
                <a:ext cx="1383166" cy="669650"/>
                <a:chOff x="897088" y="2374675"/>
                <a:chExt cx="1383166" cy="669650"/>
              </a:xfrm>
            </p:grpSpPr>
            <p:sp>
              <p:nvSpPr>
                <p:cNvPr id="20" name="Google Shape;20;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4" name="Google Shape;24;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 name="Google Shape;25;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 name="Google Shape;26;p2"/>
          <p:cNvGrpSpPr/>
          <p:nvPr/>
        </p:nvGrpSpPr>
        <p:grpSpPr>
          <a:xfrm>
            <a:off x="14502824" y="7435469"/>
            <a:ext cx="2031612" cy="2889278"/>
            <a:chOff x="-1047799" y="3300294"/>
            <a:chExt cx="413467" cy="588041"/>
          </a:xfrm>
        </p:grpSpPr>
        <p:sp>
          <p:nvSpPr>
            <p:cNvPr id="27" name="Google Shape;27;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 name="Google Shape;39;p2"/>
          <p:cNvGrpSpPr/>
          <p:nvPr/>
        </p:nvGrpSpPr>
        <p:grpSpPr>
          <a:xfrm rot="1386123">
            <a:off x="1760081" y="7297870"/>
            <a:ext cx="2146418" cy="3616740"/>
            <a:chOff x="-653265" y="1899986"/>
            <a:chExt cx="171302" cy="288619"/>
          </a:xfrm>
        </p:grpSpPr>
        <p:sp>
          <p:nvSpPr>
            <p:cNvPr id="40" name="Google Shape;40;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 name="Google Shape;46;p2"/>
          <p:cNvGrpSpPr/>
          <p:nvPr/>
        </p:nvGrpSpPr>
        <p:grpSpPr>
          <a:xfrm rot="8903269">
            <a:off x="-124736" y="244898"/>
            <a:ext cx="2201940" cy="1575244"/>
            <a:chOff x="1202177" y="4613417"/>
            <a:chExt cx="528376" cy="377938"/>
          </a:xfrm>
        </p:grpSpPr>
        <p:sp>
          <p:nvSpPr>
            <p:cNvPr id="47" name="Google Shape;47;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3" name="Google Shape;53;p2"/>
          <p:cNvSpPr/>
          <p:nvPr/>
        </p:nvSpPr>
        <p:spPr>
          <a:xfrm>
            <a:off x="-98550" y="9647102"/>
            <a:ext cx="3207888" cy="738048"/>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 name="Google Shape;54;p2"/>
          <p:cNvSpPr/>
          <p:nvPr/>
        </p:nvSpPr>
        <p:spPr>
          <a:xfrm>
            <a:off x="3012354" y="9921455"/>
            <a:ext cx="2131872" cy="463698"/>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2"/>
          <p:cNvSpPr/>
          <p:nvPr/>
        </p:nvSpPr>
        <p:spPr>
          <a:xfrm>
            <a:off x="12007858" y="9687412"/>
            <a:ext cx="3207904" cy="69774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 name="Google Shape;56;p2"/>
          <p:cNvSpPr/>
          <p:nvPr/>
        </p:nvSpPr>
        <p:spPr>
          <a:xfrm>
            <a:off x="15064703" y="9647101"/>
            <a:ext cx="3393390" cy="73805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6291322" y="9687412"/>
            <a:ext cx="3207904" cy="69774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 name="Google Shape;58;p2"/>
          <p:cNvSpPr/>
          <p:nvPr/>
        </p:nvSpPr>
        <p:spPr>
          <a:xfrm>
            <a:off x="9339228" y="9772821"/>
            <a:ext cx="2815296" cy="612326"/>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9" name="Google Shape;59;p2"/>
          <p:cNvSpPr/>
          <p:nvPr/>
        </p:nvSpPr>
        <p:spPr>
          <a:xfrm>
            <a:off x="4736510" y="9921455"/>
            <a:ext cx="2131872" cy="463698"/>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0547196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3313C"/>
          </a:solidFill>
        </p:spPr>
        <p:txBody>
          <a:bodyPr wrap="square" lIns="0" tIns="0" rIns="0" bIns="0" rtlCol="0"/>
          <a:lstStyle/>
          <a:p>
            <a:endParaRPr/>
          </a:p>
        </p:txBody>
      </p:sp>
      <p:sp>
        <p:nvSpPr>
          <p:cNvPr id="2" name="Holder 2"/>
          <p:cNvSpPr>
            <a:spLocks noGrp="1"/>
          </p:cNvSpPr>
          <p:nvPr>
            <p:ph type="title"/>
          </p:nvPr>
        </p:nvSpPr>
        <p:spPr>
          <a:xfrm>
            <a:off x="4786129" y="4074934"/>
            <a:ext cx="8715741" cy="1851025"/>
          </a:xfrm>
          <a:prstGeom prst="rect">
            <a:avLst/>
          </a:prstGeom>
        </p:spPr>
        <p:txBody>
          <a:bodyPr wrap="square" lIns="0" tIns="0" rIns="0" bIns="0">
            <a:spAutoFit/>
          </a:bodyPr>
          <a:lstStyle>
            <a:lvl1pPr>
              <a:defRPr sz="3650" b="0" i="0">
                <a:solidFill>
                  <a:srgbClr val="18908E"/>
                </a:solidFill>
                <a:latin typeface="Tahoma" panose="020B0604030504040204"/>
                <a:cs typeface="Tahoma" panose="020B0604030504040204"/>
              </a:defRPr>
            </a:lvl1pPr>
          </a:lstStyle>
          <a:p>
            <a:endParaRPr/>
          </a:p>
        </p:txBody>
      </p:sp>
      <p:sp>
        <p:nvSpPr>
          <p:cNvPr id="3" name="Holder 3"/>
          <p:cNvSpPr>
            <a:spLocks noGrp="1"/>
          </p:cNvSpPr>
          <p:nvPr>
            <p:ph type="body" idx="1"/>
          </p:nvPr>
        </p:nvSpPr>
        <p:spPr>
          <a:xfrm>
            <a:off x="2671606" y="1679356"/>
            <a:ext cx="12944786" cy="2463800"/>
          </a:xfrm>
          <a:prstGeom prst="rect">
            <a:avLst/>
          </a:prstGeom>
        </p:spPr>
        <p:txBody>
          <a:bodyPr wrap="square" lIns="0" tIns="0" rIns="0" bIns="0">
            <a:spAutoFit/>
          </a:bodyPr>
          <a:lstStyle>
            <a:lvl1pPr>
              <a:defRPr sz="8000" b="0" i="0">
                <a:solidFill>
                  <a:schemeClr val="bg1"/>
                </a:solidFill>
                <a:latin typeface="Cambria" panose="02040503050406030204"/>
                <a:cs typeface="Cambria" panose="02040503050406030204"/>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3.jpeg"/><Relationship Id="rId12" Type="http://schemas.openxmlformats.org/officeDocument/2006/relationships/image" Target="../media/image8.png"/><Relationship Id="rId17" Type="http://schemas.microsoft.com/office/2007/relationships/hdphoto" Target="../media/hdphoto1.wdp"/><Relationship Id="rId2" Type="http://schemas.openxmlformats.org/officeDocument/2006/relationships/tags" Target="../tags/tag2.xml"/><Relationship Id="rId16" Type="http://schemas.openxmlformats.org/officeDocument/2006/relationships/image" Target="../media/image12.png"/><Relationship Id="rId1" Type="http://schemas.openxmlformats.org/officeDocument/2006/relationships/tags" Target="../tags/tag1.xml"/><Relationship Id="rId6" Type="http://schemas.openxmlformats.org/officeDocument/2006/relationships/slideLayout" Target="../slideLayouts/slideLayout6.xml"/><Relationship Id="rId11" Type="http://schemas.openxmlformats.org/officeDocument/2006/relationships/image" Target="../media/image7.jpg"/><Relationship Id="rId5" Type="http://schemas.openxmlformats.org/officeDocument/2006/relationships/tags" Target="../tags/tag5.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4.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omments" Target="../comments/comment5.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omments" Target="../comments/comment6.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8.png"/><Relationship Id="rId26" Type="http://schemas.openxmlformats.org/officeDocument/2006/relationships/image" Target="../media/image54.PNG"/><Relationship Id="rId3" Type="http://schemas.openxmlformats.org/officeDocument/2006/relationships/image" Target="../media/image34.png"/><Relationship Id="rId21" Type="http://schemas.microsoft.com/office/2007/relationships/hdphoto" Target="../media/hdphoto4.wdp"/><Relationship Id="rId7" Type="http://schemas.openxmlformats.org/officeDocument/2006/relationships/image" Target="../media/image38.png"/><Relationship Id="rId12" Type="http://schemas.openxmlformats.org/officeDocument/2006/relationships/image" Target="../media/image43.png"/><Relationship Id="rId17" Type="http://schemas.microsoft.com/office/2007/relationships/hdphoto" Target="../media/hdphoto2.wdp"/><Relationship Id="rId25" Type="http://schemas.openxmlformats.org/officeDocument/2006/relationships/image" Target="../media/image53.PNG"/><Relationship Id="rId2" Type="http://schemas.openxmlformats.org/officeDocument/2006/relationships/image" Target="../media/image21.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1.PNG"/><Relationship Id="rId28" Type="http://schemas.openxmlformats.org/officeDocument/2006/relationships/image" Target="../media/image24.png"/><Relationship Id="rId10" Type="http://schemas.openxmlformats.org/officeDocument/2006/relationships/image" Target="../media/image41.png"/><Relationship Id="rId19"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0.PNG"/><Relationship Id="rId27"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9.wmf"/><Relationship Id="rId3" Type="http://schemas.openxmlformats.org/officeDocument/2006/relationships/notesSlide" Target="../notesSlides/notesSlide6.xml"/><Relationship Id="rId7" Type="http://schemas.openxmlformats.org/officeDocument/2006/relationships/image" Target="../media/image56.wmf"/><Relationship Id="rId12" Type="http://schemas.openxmlformats.org/officeDocument/2006/relationships/oleObject" Target="../embeddings/oleObject4.bin"/><Relationship Id="rId17" Type="http://schemas.openxmlformats.org/officeDocument/2006/relationships/image" Target="../media/image61.wmf"/><Relationship Id="rId2" Type="http://schemas.openxmlformats.org/officeDocument/2006/relationships/slideLayout" Target="../slideLayouts/slideLayout2.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58.wmf"/><Relationship Id="rId5" Type="http://schemas.openxmlformats.org/officeDocument/2006/relationships/image" Target="../media/image23.png"/><Relationship Id="rId15" Type="http://schemas.openxmlformats.org/officeDocument/2006/relationships/image" Target="../media/image60.wmf"/><Relationship Id="rId10" Type="http://schemas.openxmlformats.org/officeDocument/2006/relationships/oleObject" Target="../embeddings/oleObject3.bin"/><Relationship Id="rId4" Type="http://schemas.openxmlformats.org/officeDocument/2006/relationships/image" Target="../media/image21.png"/><Relationship Id="rId9" Type="http://schemas.openxmlformats.org/officeDocument/2006/relationships/image" Target="../media/image57.wmf"/><Relationship Id="rId1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62.wmf"/><Relationship Id="rId12"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oleObject" Target="../embeddings/oleObject9.bin"/><Relationship Id="rId5" Type="http://schemas.openxmlformats.org/officeDocument/2006/relationships/image" Target="../media/image63.emf"/><Relationship Id="rId10" Type="http://schemas.openxmlformats.org/officeDocument/2006/relationships/image" Target="../media/image56.wmf"/><Relationship Id="rId4" Type="http://schemas.openxmlformats.org/officeDocument/2006/relationships/image" Target="../media/image21.png"/><Relationship Id="rId9"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58.wmf"/><Relationship Id="rId18" Type="http://schemas.openxmlformats.org/officeDocument/2006/relationships/oleObject" Target="../embeddings/oleObject15.bin"/><Relationship Id="rId3" Type="http://schemas.openxmlformats.org/officeDocument/2006/relationships/notesSlide" Target="../notesSlides/notesSlide8.xml"/><Relationship Id="rId7" Type="http://schemas.openxmlformats.org/officeDocument/2006/relationships/oleObject" Target="../embeddings/oleObject11.bin"/><Relationship Id="rId12" Type="http://schemas.openxmlformats.org/officeDocument/2006/relationships/oleObject" Target="../embeddings/oleObject12.bin"/><Relationship Id="rId17" Type="http://schemas.openxmlformats.org/officeDocument/2006/relationships/image" Target="../media/image60.wmf"/><Relationship Id="rId2" Type="http://schemas.openxmlformats.org/officeDocument/2006/relationships/slideLayout" Target="../slideLayouts/slideLayout2.xml"/><Relationship Id="rId16" Type="http://schemas.openxmlformats.org/officeDocument/2006/relationships/oleObject" Target="../embeddings/oleObject14.bin"/><Relationship Id="rId1" Type="http://schemas.openxmlformats.org/officeDocument/2006/relationships/vmlDrawing" Target="../drawings/vmlDrawing3.vml"/><Relationship Id="rId6" Type="http://schemas.openxmlformats.org/officeDocument/2006/relationships/image" Target="../media/image64.wmf"/><Relationship Id="rId11" Type="http://schemas.openxmlformats.org/officeDocument/2006/relationships/image" Target="../media/image23.png"/><Relationship Id="rId5" Type="http://schemas.openxmlformats.org/officeDocument/2006/relationships/oleObject" Target="../embeddings/oleObject10.bin"/><Relationship Id="rId15" Type="http://schemas.openxmlformats.org/officeDocument/2006/relationships/image" Target="../media/image59.wmf"/><Relationship Id="rId10" Type="http://schemas.openxmlformats.org/officeDocument/2006/relationships/image" Target="../media/image67.emf"/><Relationship Id="rId19" Type="http://schemas.openxmlformats.org/officeDocument/2006/relationships/image" Target="../media/image61.wmf"/><Relationship Id="rId4" Type="http://schemas.openxmlformats.org/officeDocument/2006/relationships/image" Target="../media/image21.png"/><Relationship Id="rId9" Type="http://schemas.openxmlformats.org/officeDocument/2006/relationships/image" Target="../media/image66.emf"/><Relationship Id="rId14"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8.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6.bin"/><Relationship Id="rId5" Type="http://schemas.openxmlformats.org/officeDocument/2006/relationships/image" Target="../media/image2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0.xml"/><Relationship Id="rId7"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7.bin"/><Relationship Id="rId5" Type="http://schemas.openxmlformats.org/officeDocument/2006/relationships/image" Target="../media/image71.emf"/><Relationship Id="rId10" Type="http://schemas.openxmlformats.org/officeDocument/2006/relationships/image" Target="../media/image70.emf"/><Relationship Id="rId4" Type="http://schemas.openxmlformats.org/officeDocument/2006/relationships/image" Target="../media/image21.png"/><Relationship Id="rId9" Type="http://schemas.openxmlformats.org/officeDocument/2006/relationships/oleObject" Target="../embeddings/oleObject18.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23.png"/><Relationship Id="rId3" Type="http://schemas.openxmlformats.org/officeDocument/2006/relationships/notesSlide" Target="../notesSlides/notesSlide11.xml"/><Relationship Id="rId7" Type="http://schemas.openxmlformats.org/officeDocument/2006/relationships/image" Target="../media/image72.wmf"/><Relationship Id="rId12"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9.bin"/><Relationship Id="rId11" Type="http://schemas.openxmlformats.org/officeDocument/2006/relationships/image" Target="../media/image74.wmf"/><Relationship Id="rId5" Type="http://schemas.openxmlformats.org/officeDocument/2006/relationships/image" Target="../media/image75.emf"/><Relationship Id="rId10" Type="http://schemas.openxmlformats.org/officeDocument/2006/relationships/oleObject" Target="../embeddings/oleObject21.bin"/><Relationship Id="rId4" Type="http://schemas.openxmlformats.org/officeDocument/2006/relationships/image" Target="../media/image21.png"/><Relationship Id="rId9" Type="http://schemas.openxmlformats.org/officeDocument/2006/relationships/image" Target="../media/image73.wmf"/></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8.em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21.png"/><Relationship Id="rId7" Type="http://schemas.openxmlformats.org/officeDocument/2006/relationships/image" Target="../media/image79.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2.bin"/><Relationship Id="rId5" Type="http://schemas.openxmlformats.org/officeDocument/2006/relationships/image" Target="../media/image78.emf"/><Relationship Id="rId10" Type="http://schemas.openxmlformats.org/officeDocument/2006/relationships/image" Target="../media/image22.png"/><Relationship Id="rId4" Type="http://schemas.openxmlformats.org/officeDocument/2006/relationships/image" Target="../media/image77.png"/><Relationship Id="rId9" Type="http://schemas.openxmlformats.org/officeDocument/2006/relationships/image" Target="../media/image80.wmf"/></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6.xml"/><Relationship Id="rId7" Type="http://schemas.openxmlformats.org/officeDocument/2006/relationships/image" Target="../media/image8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3.jpeg"/><Relationship Id="rId11" Type="http://schemas.openxmlformats.org/officeDocument/2006/relationships/image" Target="../media/image86.png"/><Relationship Id="rId5" Type="http://schemas.openxmlformats.org/officeDocument/2006/relationships/image" Target="../media/image82.png"/><Relationship Id="rId10" Type="http://schemas.openxmlformats.org/officeDocument/2006/relationships/slide" Target="slide23.xml"/><Relationship Id="rId4" Type="http://schemas.openxmlformats.org/officeDocument/2006/relationships/notesSlide" Target="../notesSlides/notesSlide13.xml"/><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0.png"/><Relationship Id="rId3" Type="http://schemas.openxmlformats.org/officeDocument/2006/relationships/slideLayout" Target="../slideLayouts/slideLayout6.xml"/><Relationship Id="rId7" Type="http://schemas.microsoft.com/office/2007/relationships/hdphoto" Target="../media/hdphoto6.wdp"/><Relationship Id="rId12" Type="http://schemas.microsoft.com/office/2007/relationships/hdphoto" Target="../media/hdphoto8.wdp"/><Relationship Id="rId2" Type="http://schemas.openxmlformats.org/officeDocument/2006/relationships/audio" Target="../media/media2.wav"/><Relationship Id="rId16" Type="http://schemas.openxmlformats.org/officeDocument/2006/relationships/image" Target="../media/image92.png"/><Relationship Id="rId1" Type="http://schemas.microsoft.com/office/2007/relationships/media" Target="../media/media2.wav"/><Relationship Id="rId6" Type="http://schemas.openxmlformats.org/officeDocument/2006/relationships/image" Target="../media/image87.png"/><Relationship Id="rId11" Type="http://schemas.openxmlformats.org/officeDocument/2006/relationships/image" Target="../media/image89.jpe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4.png"/><Relationship Id="rId4" Type="http://schemas.openxmlformats.org/officeDocument/2006/relationships/notesSlide" Target="../notesSlides/notesSlide14.xml"/><Relationship Id="rId9" Type="http://schemas.microsoft.com/office/2007/relationships/hdphoto" Target="../media/hdphoto7.wdp"/><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8.wdp"/><Relationship Id="rId3" Type="http://schemas.openxmlformats.org/officeDocument/2006/relationships/slideLayout" Target="../slideLayouts/slideLayout6.xml"/><Relationship Id="rId7" Type="http://schemas.openxmlformats.org/officeDocument/2006/relationships/image" Target="../media/image94.png"/><Relationship Id="rId12" Type="http://schemas.openxmlformats.org/officeDocument/2006/relationships/image" Target="../media/image89.jpeg"/><Relationship Id="rId2" Type="http://schemas.openxmlformats.org/officeDocument/2006/relationships/audio" Target="../media/media2.wav"/><Relationship Id="rId16" Type="http://schemas.openxmlformats.org/officeDocument/2006/relationships/image" Target="../media/image92.png"/><Relationship Id="rId1" Type="http://schemas.microsoft.com/office/2007/relationships/media" Target="../media/media2.wav"/><Relationship Id="rId6" Type="http://schemas.openxmlformats.org/officeDocument/2006/relationships/image" Target="../media/image90.png"/><Relationship Id="rId11" Type="http://schemas.openxmlformats.org/officeDocument/2006/relationships/image" Target="../media/image84.png"/><Relationship Id="rId5" Type="http://schemas.openxmlformats.org/officeDocument/2006/relationships/image" Target="../media/image93.jpeg"/><Relationship Id="rId15" Type="http://schemas.openxmlformats.org/officeDocument/2006/relationships/image" Target="../media/image91.png"/><Relationship Id="rId10" Type="http://schemas.microsoft.com/office/2007/relationships/hdphoto" Target="../media/hdphoto10.wdp"/><Relationship Id="rId4" Type="http://schemas.openxmlformats.org/officeDocument/2006/relationships/notesSlide" Target="../notesSlides/notesSlide15.xml"/><Relationship Id="rId9" Type="http://schemas.openxmlformats.org/officeDocument/2006/relationships/image" Target="../media/image95.png"/><Relationship Id="rId1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98.png"/><Relationship Id="rId13" Type="http://schemas.microsoft.com/office/2007/relationships/hdphoto" Target="../media/hdphoto14.wdp"/><Relationship Id="rId18" Type="http://schemas.openxmlformats.org/officeDocument/2006/relationships/image" Target="../media/image82.png"/><Relationship Id="rId3" Type="http://schemas.openxmlformats.org/officeDocument/2006/relationships/slideLayout" Target="../slideLayouts/slideLayout6.xml"/><Relationship Id="rId7" Type="http://schemas.microsoft.com/office/2007/relationships/hdphoto" Target="../media/hdphoto11.wdp"/><Relationship Id="rId12" Type="http://schemas.openxmlformats.org/officeDocument/2006/relationships/image" Target="../media/image100.png"/><Relationship Id="rId17" Type="http://schemas.openxmlformats.org/officeDocument/2006/relationships/image" Target="../media/image90.png"/><Relationship Id="rId2" Type="http://schemas.openxmlformats.org/officeDocument/2006/relationships/audio" Target="../media/media2.wav"/><Relationship Id="rId16" Type="http://schemas.microsoft.com/office/2007/relationships/hdphoto" Target="../media/hdphoto8.wdp"/><Relationship Id="rId20" Type="http://schemas.openxmlformats.org/officeDocument/2006/relationships/image" Target="../media/image92.png"/><Relationship Id="rId1" Type="http://schemas.microsoft.com/office/2007/relationships/media" Target="../media/media2.wav"/><Relationship Id="rId6" Type="http://schemas.openxmlformats.org/officeDocument/2006/relationships/image" Target="../media/image97.png"/><Relationship Id="rId11" Type="http://schemas.microsoft.com/office/2007/relationships/hdphoto" Target="../media/hdphoto13.wdp"/><Relationship Id="rId5" Type="http://schemas.openxmlformats.org/officeDocument/2006/relationships/image" Target="../media/image96.jpeg"/><Relationship Id="rId15" Type="http://schemas.openxmlformats.org/officeDocument/2006/relationships/image" Target="../media/image89.jpeg"/><Relationship Id="rId10" Type="http://schemas.openxmlformats.org/officeDocument/2006/relationships/image" Target="../media/image99.png"/><Relationship Id="rId19" Type="http://schemas.openxmlformats.org/officeDocument/2006/relationships/image" Target="../media/image91.png"/><Relationship Id="rId4" Type="http://schemas.openxmlformats.org/officeDocument/2006/relationships/notesSlide" Target="../notesSlides/notesSlide16.xml"/><Relationship Id="rId9" Type="http://schemas.microsoft.com/office/2007/relationships/hdphoto" Target="../media/hdphoto12.wdp"/><Relationship Id="rId1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1.png"/><Relationship Id="rId3" Type="http://schemas.openxmlformats.org/officeDocument/2006/relationships/slideLayout" Target="../slideLayouts/slideLayout6.xml"/><Relationship Id="rId7" Type="http://schemas.microsoft.com/office/2007/relationships/hdphoto" Target="../media/hdphoto15.wdp"/><Relationship Id="rId12" Type="http://schemas.openxmlformats.org/officeDocument/2006/relationships/image" Target="../media/image8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2.png"/><Relationship Id="rId11" Type="http://schemas.openxmlformats.org/officeDocument/2006/relationships/image" Target="../media/image90.png"/><Relationship Id="rId5" Type="http://schemas.openxmlformats.org/officeDocument/2006/relationships/image" Target="../media/image101.jpeg"/><Relationship Id="rId10" Type="http://schemas.microsoft.com/office/2007/relationships/hdphoto" Target="../media/hdphoto8.wdp"/><Relationship Id="rId4" Type="http://schemas.openxmlformats.org/officeDocument/2006/relationships/notesSlide" Target="../notesSlides/notesSlide17.xml"/><Relationship Id="rId9" Type="http://schemas.openxmlformats.org/officeDocument/2006/relationships/image" Target="../media/image89.jpeg"/><Relationship Id="rId14"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0.png"/><Relationship Id="rId3" Type="http://schemas.openxmlformats.org/officeDocument/2006/relationships/slideLayout" Target="../slideLayouts/slideLayout6.xml"/><Relationship Id="rId7" Type="http://schemas.microsoft.com/office/2007/relationships/hdphoto" Target="../media/hdphoto16.wdp"/><Relationship Id="rId12" Type="http://schemas.microsoft.com/office/2007/relationships/hdphoto" Target="../media/hdphoto8.wdp"/><Relationship Id="rId17" Type="http://schemas.openxmlformats.org/officeDocument/2006/relationships/image" Target="../media/image107.jpeg"/><Relationship Id="rId2" Type="http://schemas.openxmlformats.org/officeDocument/2006/relationships/audio" Target="../media/media2.wav"/><Relationship Id="rId16" Type="http://schemas.openxmlformats.org/officeDocument/2006/relationships/image" Target="../media/image92.png"/><Relationship Id="rId1" Type="http://schemas.microsoft.com/office/2007/relationships/media" Target="../media/media2.wav"/><Relationship Id="rId6" Type="http://schemas.openxmlformats.org/officeDocument/2006/relationships/image" Target="../media/image104.png"/><Relationship Id="rId11" Type="http://schemas.openxmlformats.org/officeDocument/2006/relationships/image" Target="../media/image89.jpeg"/><Relationship Id="rId5" Type="http://schemas.openxmlformats.org/officeDocument/2006/relationships/image" Target="../media/image103.jpeg"/><Relationship Id="rId15" Type="http://schemas.openxmlformats.org/officeDocument/2006/relationships/image" Target="../media/image91.png"/><Relationship Id="rId10" Type="http://schemas.openxmlformats.org/officeDocument/2006/relationships/image" Target="../media/image106.png"/><Relationship Id="rId4" Type="http://schemas.openxmlformats.org/officeDocument/2006/relationships/notesSlide" Target="../notesSlides/notesSlide18.xml"/><Relationship Id="rId9" Type="http://schemas.microsoft.com/office/2007/relationships/hdphoto" Target="../media/hdphoto17.wdp"/><Relationship Id="rId14"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106.png"/><Relationship Id="rId18" Type="http://schemas.openxmlformats.org/officeDocument/2006/relationships/image" Target="../media/image91.png"/><Relationship Id="rId26" Type="http://schemas.openxmlformats.org/officeDocument/2006/relationships/oleObject" Target="../embeddings/oleObject27.bin"/><Relationship Id="rId3" Type="http://schemas.openxmlformats.org/officeDocument/2006/relationships/audio" Target="../media/media2.wav"/><Relationship Id="rId21" Type="http://schemas.openxmlformats.org/officeDocument/2006/relationships/image" Target="../media/image108.wmf"/><Relationship Id="rId7" Type="http://schemas.openxmlformats.org/officeDocument/2006/relationships/image" Target="../media/image112.png"/><Relationship Id="rId12" Type="http://schemas.microsoft.com/office/2007/relationships/hdphoto" Target="../media/hdphoto20.wdp"/><Relationship Id="rId17" Type="http://schemas.openxmlformats.org/officeDocument/2006/relationships/image" Target="../media/image82.png"/><Relationship Id="rId25" Type="http://schemas.openxmlformats.org/officeDocument/2006/relationships/image" Target="../media/image110.wmf"/><Relationship Id="rId2" Type="http://schemas.microsoft.com/office/2007/relationships/media" Target="../media/media2.wav"/><Relationship Id="rId16" Type="http://schemas.openxmlformats.org/officeDocument/2006/relationships/image" Target="../media/image90.png"/><Relationship Id="rId20" Type="http://schemas.openxmlformats.org/officeDocument/2006/relationships/oleObject" Target="../embeddings/oleObject24.bin"/><Relationship Id="rId1" Type="http://schemas.openxmlformats.org/officeDocument/2006/relationships/vmlDrawing" Target="../drawings/vmlDrawing8.vml"/><Relationship Id="rId6" Type="http://schemas.openxmlformats.org/officeDocument/2006/relationships/image" Target="../media/image81.png"/><Relationship Id="rId11" Type="http://schemas.openxmlformats.org/officeDocument/2006/relationships/image" Target="../media/image114.png"/><Relationship Id="rId24" Type="http://schemas.openxmlformats.org/officeDocument/2006/relationships/oleObject" Target="../embeddings/oleObject26.bin"/><Relationship Id="rId5" Type="http://schemas.openxmlformats.org/officeDocument/2006/relationships/notesSlide" Target="../notesSlides/notesSlide19.xml"/><Relationship Id="rId15" Type="http://schemas.microsoft.com/office/2007/relationships/hdphoto" Target="../media/hdphoto8.wdp"/><Relationship Id="rId23" Type="http://schemas.openxmlformats.org/officeDocument/2006/relationships/image" Target="../media/image109.wmf"/><Relationship Id="rId10" Type="http://schemas.microsoft.com/office/2007/relationships/hdphoto" Target="../media/hdphoto19.wdp"/><Relationship Id="rId19" Type="http://schemas.openxmlformats.org/officeDocument/2006/relationships/image" Target="../media/image92.png"/><Relationship Id="rId4" Type="http://schemas.openxmlformats.org/officeDocument/2006/relationships/slideLayout" Target="../slideLayouts/slideLayout6.xml"/><Relationship Id="rId9" Type="http://schemas.openxmlformats.org/officeDocument/2006/relationships/image" Target="../media/image113.png"/><Relationship Id="rId14" Type="http://schemas.openxmlformats.org/officeDocument/2006/relationships/image" Target="../media/image89.jpeg"/><Relationship Id="rId22" Type="http://schemas.openxmlformats.org/officeDocument/2006/relationships/oleObject" Target="../embeddings/oleObject25.bin"/><Relationship Id="rId27" Type="http://schemas.openxmlformats.org/officeDocument/2006/relationships/image" Target="../media/image111.w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6.png"/><Relationship Id="rId5" Type="http://schemas.openxmlformats.org/officeDocument/2006/relationships/image" Target="../media/image115.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motogo.vn/5-dia-diem-du-lich-phuot-bien-gan-ha-noi/" TargetMode="External"/><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comments" Target="../comments/comment2.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omments" Target="../comments/comment3.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omments" Target="../comments/comment4.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5">
            <a:extLst>
              <a:ext uri="{FF2B5EF4-FFF2-40B4-BE49-F238E27FC236}">
                <a16:creationId xmlns:a16="http://schemas.microsoft.com/office/drawing/2014/main" id="{8B6E1182-5CF9-4F61-BA09-B9038CB346D2}"/>
              </a:ext>
            </a:extLst>
          </p:cNvPr>
          <p:cNvPicPr>
            <a:picLocks noChangeAspect="1" noChangeArrowheads="1"/>
          </p:cNvPicPr>
          <p:nvPr/>
        </p:nvPicPr>
        <p:blipFill>
          <a:blip r:embed="rId7">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5305192" y="1355586"/>
            <a:ext cx="7543800" cy="7543800"/>
          </a:xfrm>
          <a:prstGeom prst="rect">
            <a:avLst/>
          </a:prstGeom>
          <a:noFill/>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Lst>
        </p:spPr>
      </p:pic>
      <p:pic>
        <p:nvPicPr>
          <p:cNvPr id="21" name="Kiểu 3D 20" descr="Triangular Prism">
            <a:extLst>
              <a:ext uri="{FF2B5EF4-FFF2-40B4-BE49-F238E27FC236}">
                <a16:creationId xmlns:a16="http://schemas.microsoft.com/office/drawing/2014/main" id="{2711A9B8-C231-42EE-8C8A-77C212518862}"/>
              </a:ext>
            </a:extLst>
          </p:cNvPr>
          <p:cNvPicPr>
            <a:picLocks noGrp="1" noRot="1" noChangeAspect="1" noMove="1" noResize="1" noEditPoints="1" noAdjustHandles="1" noChangeArrowheads="1" noChangeShapeType="1" noCrop="1"/>
          </p:cNvPicPr>
          <p:nvPr/>
        </p:nvPicPr>
        <p:blipFill>
          <a:blip r:embed="rId8"/>
          <a:stretch>
            <a:fillRect/>
          </a:stretch>
        </p:blipFill>
        <p:spPr>
          <a:xfrm>
            <a:off x="12144897" y="2296307"/>
            <a:ext cx="6143106" cy="5309974"/>
          </a:xfrm>
          <a:prstGeom prst="rect">
            <a:avLst/>
          </a:prstGeom>
        </p:spPr>
      </p:pic>
      <p:pic>
        <p:nvPicPr>
          <p:cNvPr id="29" name="Kiểu 3D 28" descr="Drafting Compass">
            <a:extLst>
              <a:ext uri="{FF2B5EF4-FFF2-40B4-BE49-F238E27FC236}">
                <a16:creationId xmlns:a16="http://schemas.microsoft.com/office/drawing/2014/main" id="{4D9D7C27-8297-4D42-87BC-EFC80D81AE83}"/>
              </a:ext>
            </a:extLst>
          </p:cNvPr>
          <p:cNvPicPr>
            <a:picLocks noGrp="1" noRot="1" noChangeAspect="1" noMove="1" noResize="1" noEditPoints="1" noAdjustHandles="1" noChangeArrowheads="1" noChangeShapeType="1" noCrop="1"/>
          </p:cNvPicPr>
          <p:nvPr/>
        </p:nvPicPr>
        <p:blipFill>
          <a:blip r:embed="rId9"/>
          <a:stretch>
            <a:fillRect/>
          </a:stretch>
        </p:blipFill>
        <p:spPr>
          <a:xfrm>
            <a:off x="14625731" y="2234406"/>
            <a:ext cx="3470790" cy="6899516"/>
          </a:xfrm>
          <a:prstGeom prst="rect">
            <a:avLst/>
          </a:prstGeom>
        </p:spPr>
      </p:pic>
      <p:sp>
        <p:nvSpPr>
          <p:cNvPr id="2" name="Rectangle 1">
            <a:extLst>
              <a:ext uri="{FF2B5EF4-FFF2-40B4-BE49-F238E27FC236}">
                <a16:creationId xmlns:a16="http://schemas.microsoft.com/office/drawing/2014/main" id="{AE15A13F-D977-4FC1-A84F-88E225677C5C}"/>
              </a:ext>
            </a:extLst>
          </p:cNvPr>
          <p:cNvSpPr/>
          <p:nvPr/>
        </p:nvSpPr>
        <p:spPr>
          <a:xfrm>
            <a:off x="3609684" y="3681716"/>
            <a:ext cx="11016044" cy="1800493"/>
          </a:xfrm>
          <a:prstGeom prst="rect">
            <a:avLst/>
          </a:prstGeom>
          <a:noFill/>
          <a:ln>
            <a:noFill/>
          </a:ln>
          <a:effectLst>
            <a:outerShdw blurRad="44450" dist="27940" dir="5400000" algn="ctr">
              <a:srgbClr val="000000">
                <a:alpha val="32000"/>
              </a:srgbClr>
            </a:outerShdw>
          </a:effectLst>
          <a:scene3d>
            <a:camera prst="perspectiveRelaxedModerately"/>
            <a:lightRig rig="balanced" dir="t">
              <a:rot lat="0" lon="0" rev="8700000"/>
            </a:lightRig>
          </a:scene3d>
          <a:sp3d extrusionH="120650">
            <a:bevelT w="254000" h="139700" prst="relaxedInset"/>
            <a:bevelB w="114300" prst="relaxedInset"/>
          </a:sp3d>
        </p:spPr>
        <p:txBody>
          <a:bodyPr wrap="square" lIns="137160" tIns="68580" rIns="137160" bIns="68580">
            <a:spAutoFit/>
            <a:scene3d>
              <a:camera prst="perspectiveRelaxedModerately"/>
              <a:lightRig rig="harsh" dir="t"/>
            </a:scene3d>
            <a:sp3d extrusionH="95250" contourW="12700" prstMaterial="matte">
              <a:bevelT w="107950" h="12700" prst="relaxedInset"/>
              <a:bevelB w="38100" h="38100" prst="relaxedInset"/>
              <a:extrusionClr>
                <a:srgbClr val="FF0000"/>
              </a:extrusionClr>
              <a:contourClr>
                <a:srgbClr val="00B0F0"/>
              </a:contourClr>
            </a:sp3d>
          </a:bodyPr>
          <a:lstStyle/>
          <a:p>
            <a:pPr algn="ctr"/>
            <a:r>
              <a:rPr lang="en-US" sz="5400" b="1" dirty="0">
                <a:ln/>
                <a:solidFill>
                  <a:srgbClr val="00B05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CHÀO MỪNG QUÝ THẦY CÔ </a:t>
            </a:r>
          </a:p>
          <a:p>
            <a:pPr algn="ctr"/>
            <a:r>
              <a:rPr lang="en-US" sz="5400" b="1" dirty="0">
                <a:ln/>
                <a:solidFill>
                  <a:srgbClr val="00B05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VỀ DỰ GIỜ</a:t>
            </a:r>
          </a:p>
        </p:txBody>
      </p:sp>
      <p:pic>
        <p:nvPicPr>
          <p:cNvPr id="59" name="Picture 58" descr="A picture containing sitting, door, orange, computer&#10;&#10;Description automatically generated">
            <a:extLst>
              <a:ext uri="{FF2B5EF4-FFF2-40B4-BE49-F238E27FC236}">
                <a16:creationId xmlns:a16="http://schemas.microsoft.com/office/drawing/2014/main" id="{E00C106F-26B5-48F7-8E0F-57C4F9A982A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750" t="8451" r="27500" b="5983"/>
          <a:stretch/>
        </p:blipFill>
        <p:spPr>
          <a:xfrm>
            <a:off x="3493496" y="22192"/>
            <a:ext cx="5728504" cy="10302022"/>
          </a:xfrm>
          <a:prstGeom prst="rect">
            <a:avLst/>
          </a:prstGeom>
        </p:spPr>
      </p:pic>
      <p:pic>
        <p:nvPicPr>
          <p:cNvPr id="60" name="Picture 59" descr="A picture containing sitting, door, orange, computer&#10;&#10;Description automatically generated">
            <a:extLst>
              <a:ext uri="{FF2B5EF4-FFF2-40B4-BE49-F238E27FC236}">
                <a16:creationId xmlns:a16="http://schemas.microsoft.com/office/drawing/2014/main" id="{C5864932-B8B3-4E1D-9E99-9C1C43252A9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750" t="8451" r="27500" b="5952"/>
          <a:stretch/>
        </p:blipFill>
        <p:spPr>
          <a:xfrm flipH="1">
            <a:off x="8976357" y="29590"/>
            <a:ext cx="5741338" cy="10371874"/>
          </a:xfrm>
          <a:prstGeom prst="rect">
            <a:avLst/>
          </a:prstGeom>
        </p:spPr>
      </p:pic>
      <p:pic>
        <p:nvPicPr>
          <p:cNvPr id="61" name="Picture 60" descr="A brick wall&#10;&#10;Description automatically generated">
            <a:extLst>
              <a:ext uri="{FF2B5EF4-FFF2-40B4-BE49-F238E27FC236}">
                <a16:creationId xmlns:a16="http://schemas.microsoft.com/office/drawing/2014/main" id="{5E296E49-08BF-46C2-AD46-E8609ADF2A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66" y="29590"/>
            <a:ext cx="3631258" cy="10283314"/>
          </a:xfrm>
          <a:prstGeom prst="rect">
            <a:avLst/>
          </a:prstGeom>
        </p:spPr>
      </p:pic>
      <p:pic>
        <p:nvPicPr>
          <p:cNvPr id="62" name="Picture 61" descr="A brick wall&#10;&#10;Description automatically generated">
            <a:extLst>
              <a:ext uri="{FF2B5EF4-FFF2-40B4-BE49-F238E27FC236}">
                <a16:creationId xmlns:a16="http://schemas.microsoft.com/office/drawing/2014/main" id="{F0C204BC-F941-482E-9DBF-5C0E26D24E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12216" y="1847"/>
            <a:ext cx="3588184" cy="10283314"/>
          </a:xfrm>
          <a:prstGeom prst="rect">
            <a:avLst/>
          </a:prstGeom>
        </p:spPr>
      </p:pic>
      <p:pic>
        <p:nvPicPr>
          <p:cNvPr id="63" name="Picture 62" descr="A close up of a flower&#10;&#10;Description automatically generated">
            <a:extLst>
              <a:ext uri="{FF2B5EF4-FFF2-40B4-BE49-F238E27FC236}">
                <a16:creationId xmlns:a16="http://schemas.microsoft.com/office/drawing/2014/main" id="{5E62D0F6-D62D-42D8-86AE-12227C453AF0}"/>
              </a:ext>
            </a:extLst>
          </p:cNvPr>
          <p:cNvPicPr>
            <a:picLocks noChangeAspect="1"/>
          </p:cNvPicPr>
          <p:nvPr/>
        </p:nvPicPr>
        <p:blipFill rotWithShape="1">
          <a:blip r:embed="rId12">
            <a:extLst>
              <a:ext uri="{28A0092B-C50C-407E-A947-70E740481C1C}">
                <a14:useLocalDpi xmlns:a14="http://schemas.microsoft.com/office/drawing/2010/main" val="0"/>
              </a:ext>
            </a:extLst>
          </a:blip>
          <a:srcRect r="6219" b="23943"/>
          <a:stretch/>
        </p:blipFill>
        <p:spPr>
          <a:xfrm>
            <a:off x="-21574" y="-232430"/>
            <a:ext cx="2846118" cy="5829300"/>
          </a:xfrm>
          <a:prstGeom prst="rect">
            <a:avLst/>
          </a:prstGeom>
        </p:spPr>
      </p:pic>
      <p:pic>
        <p:nvPicPr>
          <p:cNvPr id="64" name="Picture 63" descr="A close up of a flower&#10;&#10;Description automatically generated">
            <a:extLst>
              <a:ext uri="{FF2B5EF4-FFF2-40B4-BE49-F238E27FC236}">
                <a16:creationId xmlns:a16="http://schemas.microsoft.com/office/drawing/2014/main" id="{666D1676-4DC8-463A-B0A2-A385A36FE2D0}"/>
              </a:ext>
            </a:extLst>
          </p:cNvPr>
          <p:cNvPicPr>
            <a:picLocks noChangeAspect="1"/>
          </p:cNvPicPr>
          <p:nvPr/>
        </p:nvPicPr>
        <p:blipFill rotWithShape="1">
          <a:blip r:embed="rId12">
            <a:extLst>
              <a:ext uri="{28A0092B-C50C-407E-A947-70E740481C1C}">
                <a14:useLocalDpi xmlns:a14="http://schemas.microsoft.com/office/drawing/2010/main" val="0"/>
              </a:ext>
            </a:extLst>
          </a:blip>
          <a:srcRect r="6219" b="23943"/>
          <a:stretch/>
        </p:blipFill>
        <p:spPr>
          <a:xfrm flipH="1">
            <a:off x="15322103" y="-256688"/>
            <a:ext cx="2991958" cy="5829300"/>
          </a:xfrm>
          <a:prstGeom prst="rect">
            <a:avLst/>
          </a:prstGeom>
        </p:spPr>
      </p:pic>
      <p:pic>
        <p:nvPicPr>
          <p:cNvPr id="65" name="PA_图片 31">
            <a:extLst>
              <a:ext uri="{FF2B5EF4-FFF2-40B4-BE49-F238E27FC236}">
                <a16:creationId xmlns:a16="http://schemas.microsoft.com/office/drawing/2014/main" id="{86AC9B00-0FE8-4BA6-8816-2013257BC99A}"/>
              </a:ext>
            </a:extLst>
          </p:cNvPr>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rot="5112042">
            <a:off x="14526506" y="4677775"/>
            <a:ext cx="5327584" cy="3399194"/>
          </a:xfrm>
          <a:prstGeom prst="rect">
            <a:avLst/>
          </a:prstGeom>
        </p:spPr>
      </p:pic>
      <p:pic>
        <p:nvPicPr>
          <p:cNvPr id="66" name="PA_图片 4">
            <a:extLst>
              <a:ext uri="{FF2B5EF4-FFF2-40B4-BE49-F238E27FC236}">
                <a16:creationId xmlns:a16="http://schemas.microsoft.com/office/drawing/2014/main" id="{D32E4FF0-05F2-477A-A810-8B67EA88303A}"/>
              </a:ext>
            </a:extLst>
          </p:cNvPr>
          <p:cNvPicPr>
            <a:picLocks noChangeAspect="1"/>
          </p:cNvPicPr>
          <p:nvPr>
            <p:custDataLst>
              <p:tags r:id="rId2"/>
            </p:custDataLst>
          </p:nvPr>
        </p:nvPicPr>
        <p:blipFill rotWithShape="1">
          <a:blip r:embed="rId14" cstate="print">
            <a:extLst>
              <a:ext uri="{28A0092B-C50C-407E-A947-70E740481C1C}">
                <a14:useLocalDpi xmlns:a14="http://schemas.microsoft.com/office/drawing/2010/main" val="0"/>
              </a:ext>
            </a:extLst>
          </a:blip>
          <a:srcRect l="9527" t="15136" b="37127"/>
          <a:stretch/>
        </p:blipFill>
        <p:spPr>
          <a:xfrm flipH="1">
            <a:off x="8086308" y="8633146"/>
            <a:ext cx="10172700" cy="1738728"/>
          </a:xfrm>
          <a:prstGeom prst="rect">
            <a:avLst/>
          </a:prstGeom>
        </p:spPr>
      </p:pic>
      <p:pic>
        <p:nvPicPr>
          <p:cNvPr id="67" name="PA_图片 31">
            <a:extLst>
              <a:ext uri="{FF2B5EF4-FFF2-40B4-BE49-F238E27FC236}">
                <a16:creationId xmlns:a16="http://schemas.microsoft.com/office/drawing/2014/main" id="{254F696F-E08C-40C2-9D56-E859D8B69E8B}"/>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rot="16487958" flipH="1">
            <a:off x="-1313414" y="4961692"/>
            <a:ext cx="5327584" cy="3811574"/>
          </a:xfrm>
          <a:prstGeom prst="rect">
            <a:avLst/>
          </a:prstGeom>
        </p:spPr>
      </p:pic>
      <p:pic>
        <p:nvPicPr>
          <p:cNvPr id="68" name="PA_图片 35">
            <a:extLst>
              <a:ext uri="{FF2B5EF4-FFF2-40B4-BE49-F238E27FC236}">
                <a16:creationId xmlns:a16="http://schemas.microsoft.com/office/drawing/2014/main" id="{F421506A-DD9B-4EEE-A9AC-CFBC4B00ADEC}"/>
              </a:ext>
            </a:extLst>
          </p:cNvPr>
          <p:cNvPicPr>
            <a:picLocks noChangeAspect="1"/>
          </p:cNvPicPr>
          <p:nvPr>
            <p:custDataLst>
              <p:tags r:id="rId4"/>
            </p:custDataLst>
          </p:nvPr>
        </p:nvPicPr>
        <p:blipFill>
          <a:blip r:embed="rId16" cstate="print">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390377" y="35823"/>
            <a:ext cx="4833686" cy="2252990"/>
          </a:xfrm>
          <a:prstGeom prst="rect">
            <a:avLst/>
          </a:prstGeom>
        </p:spPr>
      </p:pic>
      <p:pic>
        <p:nvPicPr>
          <p:cNvPr id="69" name="PA_图片 35">
            <a:extLst>
              <a:ext uri="{FF2B5EF4-FFF2-40B4-BE49-F238E27FC236}">
                <a16:creationId xmlns:a16="http://schemas.microsoft.com/office/drawing/2014/main" id="{9598A42F-4D81-4D6F-AB12-69F14623E6BA}"/>
              </a:ext>
            </a:extLst>
          </p:cNvPr>
          <p:cNvPicPr>
            <a:picLocks noChangeAspect="1"/>
          </p:cNvPicPr>
          <p:nvPr>
            <p:custDataLst>
              <p:tags r:id="rId5"/>
            </p:custDataLst>
          </p:nvPr>
        </p:nvPicPr>
        <p:blipFill>
          <a:blip r:embed="rId16" cstate="print">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304483" y="59751"/>
            <a:ext cx="4833686" cy="2252990"/>
          </a:xfrm>
          <a:prstGeom prst="rect">
            <a:avLst/>
          </a:prstGeom>
        </p:spPr>
      </p:pic>
    </p:spTree>
    <p:extLst>
      <p:ext uri="{BB962C8B-B14F-4D97-AF65-F5344CB8AC3E}">
        <p14:creationId xmlns:p14="http://schemas.microsoft.com/office/powerpoint/2010/main" val="33788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21"/>
                                        </p:tgtEl>
                                        <p:attrNameLst>
                                          <p:attrName>3d.view.rotation.y</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0" fill="hold"/>
                                        <p:tgtEl>
                                          <p:spTgt spid="30"/>
                                        </p:tgtEl>
                                        <p:attrNameLst>
                                          <p:attrName>r</p:attrName>
                                        </p:attrNameLst>
                                      </p:cBhvr>
                                    </p:animRot>
                                  </p:childTnLst>
                                </p:cTn>
                              </p:par>
                              <p:par>
                                <p:cTn id="9" presetID="39" presetClass="emph" presetSubtype="2" repeatCount="indefinite" fill="hold" nodeType="withEffect">
                                  <p:stCondLst>
                                    <p:cond delay="0"/>
                                  </p:stCondLst>
                                  <p:endCondLst>
                                    <p:cond evt="onNext" delay="0">
                                      <p:tgtEl>
                                        <p:sldTgt/>
                                      </p:tgtEl>
                                    </p:cond>
                                  </p:endCondLst>
                                  <p:childTnLst>
                                    <p:anim calcmode="lin" valueType="num">
                                      <p:cBhvr additive="sum">
                                        <p:cTn id="10" dur="2000" fill="hold"/>
                                        <p:tgtEl>
                                          <p:spTgt spid="29"/>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1" dur="2000" fill="hold"/>
                                        <p:tgtEl>
                                          <p:spTgt spid="29"/>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2" dur="2000" fill="hold"/>
                                        <p:tgtEl>
                                          <p:spTgt spid="29"/>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3" dur="2000" fill="hold"/>
                                        <p:tgtEl>
                                          <p:spTgt spid="29"/>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4" dur="2000" fill="hold"/>
                                        <p:tgtEl>
                                          <p:spTgt spid="29"/>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15" presetID="49" presetClass="entr" presetSubtype="0" decel="100000" fill="hold" grpId="0" nodeType="withEffect">
                                  <p:stCondLst>
                                    <p:cond delay="250"/>
                                  </p:stCondLst>
                                  <p:iterate type="lt">
                                    <p:tmPct val="5455"/>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 calcmode="lin" valueType="num">
                                      <p:cBhvr>
                                        <p:cTn id="19" dur="500" fill="hold"/>
                                        <p:tgtEl>
                                          <p:spTgt spid="2"/>
                                        </p:tgtEl>
                                        <p:attrNameLst>
                                          <p:attrName>style.rotation</p:attrName>
                                        </p:attrNameLst>
                                      </p:cBhvr>
                                      <p:tavLst>
                                        <p:tav tm="0">
                                          <p:val>
                                            <p:fltVal val="360"/>
                                          </p:val>
                                        </p:tav>
                                        <p:tav tm="100000">
                                          <p:val>
                                            <p:fltVal val="0"/>
                                          </p:val>
                                        </p:tav>
                                      </p:tavLst>
                                    </p:anim>
                                    <p:animEffect transition="in" filter="fade">
                                      <p:cBhvr>
                                        <p:cTn id="20" dur="500"/>
                                        <p:tgtEl>
                                          <p:spTgt spid="2"/>
                                        </p:tgtEl>
                                      </p:cBhvr>
                                    </p:animEffect>
                                  </p:childTnLst>
                                </p:cTn>
                              </p:par>
                              <p:par>
                                <p:cTn id="21" presetID="63" presetClass="path" presetSubtype="0" accel="50000" decel="50000" fill="hold" nodeType="withEffect">
                                  <p:stCondLst>
                                    <p:cond delay="0"/>
                                  </p:stCondLst>
                                  <p:childTnLst>
                                    <p:animMotion origin="layout" path="M -2.91667E-6 -3.7037E-7 L 0.41875 -0.00301 " pathEditMode="relative" rAng="0" ptsTypes="AA">
                                      <p:cBhvr>
                                        <p:cTn id="22" dur="3250" fill="hold"/>
                                        <p:tgtEl>
                                          <p:spTgt spid="60"/>
                                        </p:tgtEl>
                                        <p:attrNameLst>
                                          <p:attrName>ppt_x</p:attrName>
                                          <p:attrName>ppt_y</p:attrName>
                                        </p:attrNameLst>
                                      </p:cBhvr>
                                      <p:rCtr x="20937" y="-162"/>
                                    </p:animMotion>
                                  </p:childTnLst>
                                </p:cTn>
                              </p:par>
                              <p:par>
                                <p:cTn id="23" presetID="35" presetClass="path" presetSubtype="0" accel="50000" decel="50000" fill="hold" nodeType="withEffect">
                                  <p:stCondLst>
                                    <p:cond delay="0"/>
                                  </p:stCondLst>
                                  <p:childTnLst>
                                    <p:animMotion origin="layout" path="M 1.38889E-6 2.71605E-6 L -0.4059 0.00123 " pathEditMode="relative" rAng="0" ptsTypes="AA">
                                      <p:cBhvr>
                                        <p:cTn id="24" dur="3250" fill="hold"/>
                                        <p:tgtEl>
                                          <p:spTgt spid="59"/>
                                        </p:tgtEl>
                                        <p:attrNameLst>
                                          <p:attrName>ppt_x</p:attrName>
                                          <p:attrName>ppt_y</p:attrName>
                                        </p:attrNameLst>
                                      </p:cBhvr>
                                      <p:rCtr x="-20295" y="62"/>
                                    </p:animMotion>
                                  </p:childTnLst>
                                </p:cTn>
                              </p:par>
                              <p:par>
                                <p:cTn id="25" presetID="63" presetClass="path" presetSubtype="0" accel="50000" decel="50000" fill="hold" nodeType="withEffect">
                                  <p:stCondLst>
                                    <p:cond delay="0"/>
                                  </p:stCondLst>
                                  <p:childTnLst>
                                    <p:animMotion origin="layout" path="M -3.95833E-6 0 L 0.19362 0 " pathEditMode="relative" rAng="0" ptsTypes="AA">
                                      <p:cBhvr>
                                        <p:cTn id="26" dur="3250" fill="hold"/>
                                        <p:tgtEl>
                                          <p:spTgt spid="62"/>
                                        </p:tgtEl>
                                        <p:attrNameLst>
                                          <p:attrName>ppt_x</p:attrName>
                                          <p:attrName>ppt_y</p:attrName>
                                        </p:attrNameLst>
                                      </p:cBhvr>
                                      <p:rCtr x="9674" y="0"/>
                                    </p:animMotion>
                                  </p:childTnLst>
                                </p:cTn>
                              </p:par>
                              <p:par>
                                <p:cTn id="27" presetID="35" presetClass="path" presetSubtype="0" accel="50000" decel="50000" fill="hold" nodeType="withEffect">
                                  <p:stCondLst>
                                    <p:cond delay="0"/>
                                  </p:stCondLst>
                                  <p:childTnLst>
                                    <p:animMotion origin="layout" path="M 3.125E-6 -1.48148E-6 L -0.19688 -0.00532 " pathEditMode="relative" rAng="0" ptsTypes="AA">
                                      <p:cBhvr>
                                        <p:cTn id="28" dur="3250" fill="hold"/>
                                        <p:tgtEl>
                                          <p:spTgt spid="61"/>
                                        </p:tgtEl>
                                        <p:attrNameLst>
                                          <p:attrName>ppt_x</p:attrName>
                                          <p:attrName>ppt_y</p:attrName>
                                        </p:attrNameLst>
                                      </p:cBhvr>
                                      <p:rCtr x="-9844" y="-278"/>
                                    </p:animMotion>
                                  </p:childTnLst>
                                </p:cTn>
                              </p:par>
                              <p:par>
                                <p:cTn id="29" presetID="64" presetClass="path" presetSubtype="0" accel="50000" decel="50000" fill="hold" nodeType="withEffect">
                                  <p:stCondLst>
                                    <p:cond delay="750"/>
                                  </p:stCondLst>
                                  <p:childTnLst>
                                    <p:animMotion origin="layout" path="M 1.875E-6 -2.96296E-6 L 1.875E-6 -0.25 " pathEditMode="relative" rAng="0" ptsTypes="AA">
                                      <p:cBhvr>
                                        <p:cTn id="30" dur="3250" fill="hold"/>
                                        <p:tgtEl>
                                          <p:spTgt spid="68"/>
                                        </p:tgtEl>
                                        <p:attrNameLst>
                                          <p:attrName>ppt_x</p:attrName>
                                          <p:attrName>ppt_y</p:attrName>
                                        </p:attrNameLst>
                                      </p:cBhvr>
                                      <p:rCtr x="0" y="-12500"/>
                                    </p:animMotion>
                                  </p:childTnLst>
                                </p:cTn>
                              </p:par>
                              <p:par>
                                <p:cTn id="31" presetID="64" presetClass="path" presetSubtype="0" accel="50000" decel="50000" fill="hold" nodeType="withEffect">
                                  <p:stCondLst>
                                    <p:cond delay="750"/>
                                  </p:stCondLst>
                                  <p:childTnLst>
                                    <p:animMotion origin="layout" path="M -2.91667E-6 2.22222E-6 L -2.91667E-6 -0.25 " pathEditMode="relative" rAng="0" ptsTypes="AA">
                                      <p:cBhvr>
                                        <p:cTn id="32" dur="3250" fill="hold"/>
                                        <p:tgtEl>
                                          <p:spTgt spid="69"/>
                                        </p:tgtEl>
                                        <p:attrNameLst>
                                          <p:attrName>ppt_x</p:attrName>
                                          <p:attrName>ppt_y</p:attrName>
                                        </p:attrNameLst>
                                      </p:cBhvr>
                                      <p:rCtr x="0" y="-12500"/>
                                    </p:animMotion>
                                  </p:childTnLst>
                                </p:cTn>
                              </p:par>
                              <p:par>
                                <p:cTn id="33" presetID="35" presetClass="path" presetSubtype="0" accel="50000" decel="50000" fill="hold" nodeType="withEffect">
                                  <p:stCondLst>
                                    <p:cond delay="1750"/>
                                  </p:stCondLst>
                                  <p:childTnLst>
                                    <p:animMotion origin="layout" path="M 1.04167E-6 2.59259E-6 L -0.04037 0.00625 " pathEditMode="relative" rAng="0" ptsTypes="AA">
                                      <p:cBhvr>
                                        <p:cTn id="34" dur="2000" fill="hold"/>
                                        <p:tgtEl>
                                          <p:spTgt spid="67"/>
                                        </p:tgtEl>
                                        <p:attrNameLst>
                                          <p:attrName>ppt_x</p:attrName>
                                          <p:attrName>ppt_y</p:attrName>
                                        </p:attrNameLst>
                                      </p:cBhvr>
                                      <p:rCtr x="-2018" y="301"/>
                                    </p:animMotion>
                                  </p:childTnLst>
                                </p:cTn>
                              </p:par>
                              <p:par>
                                <p:cTn id="35" presetID="63" presetClass="path" presetSubtype="0" accel="50000" decel="50000" fill="hold" nodeType="withEffect">
                                  <p:stCondLst>
                                    <p:cond delay="1750"/>
                                  </p:stCondLst>
                                  <p:childTnLst>
                                    <p:animMotion origin="layout" path="M -3.95833E-6 2.59259E-6 L 0.04818 0.00833 " pathEditMode="relative" rAng="0" ptsTypes="AA">
                                      <p:cBhvr>
                                        <p:cTn id="36" dur="2000" fill="hold"/>
                                        <p:tgtEl>
                                          <p:spTgt spid="65"/>
                                        </p:tgtEl>
                                        <p:attrNameLst>
                                          <p:attrName>ppt_x</p:attrName>
                                          <p:attrName>ppt_y</p:attrName>
                                        </p:attrNameLst>
                                      </p:cBhvr>
                                      <p:rCtr x="2409"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25">
            <a:extLst>
              <a:ext uri="{FF2B5EF4-FFF2-40B4-BE49-F238E27FC236}">
                <a16:creationId xmlns:a16="http://schemas.microsoft.com/office/drawing/2014/main" id="{DB38089D-9828-7716-D4FE-75E3B4238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89" y="-83286"/>
            <a:ext cx="19189530" cy="10453571"/>
          </a:xfrm>
          <a:prstGeom prst="rect">
            <a:avLst/>
          </a:prstGeom>
        </p:spPr>
      </p:pic>
      <p:sp>
        <p:nvSpPr>
          <p:cNvPr id="9" name="TextBox 8">
            <a:extLst>
              <a:ext uri="{FF2B5EF4-FFF2-40B4-BE49-F238E27FC236}">
                <a16:creationId xmlns:a16="http://schemas.microsoft.com/office/drawing/2014/main" id="{C1D28F0F-E4EF-6FC7-5627-1140985AE2F0}"/>
              </a:ext>
            </a:extLst>
          </p:cNvPr>
          <p:cNvSpPr txBox="1"/>
          <p:nvPr/>
        </p:nvSpPr>
        <p:spPr>
          <a:xfrm>
            <a:off x="8153400" y="108778"/>
            <a:ext cx="8001000" cy="830997"/>
          </a:xfrm>
          <a:prstGeom prst="rect">
            <a:avLst/>
          </a:prstGeom>
          <a:noFill/>
        </p:spPr>
        <p:txBody>
          <a:bodyPr wrap="square" rtlCol="0">
            <a:spAutoFit/>
          </a:bodyPr>
          <a:lstStyle/>
          <a:p>
            <a:r>
              <a:rPr lang="en-US" sz="4800" b="1" dirty="0">
                <a:solidFill>
                  <a:srgbClr val="000099"/>
                </a:solidFill>
                <a:latin typeface="Times New Roman" panose="02020603050405020304" pitchFamily="18" charset="0"/>
                <a:cs typeface="Times New Roman" panose="02020603050405020304" pitchFamily="18" charset="0"/>
              </a:rPr>
              <a:t>MỞ ĐẦU</a:t>
            </a:r>
          </a:p>
        </p:txBody>
      </p:sp>
      <p:pic>
        <p:nvPicPr>
          <p:cNvPr id="22" name="Hình ảnh 3">
            <a:extLst>
              <a:ext uri="{FF2B5EF4-FFF2-40B4-BE49-F238E27FC236}">
                <a16:creationId xmlns:a16="http://schemas.microsoft.com/office/drawing/2014/main" id="{AB1E3172-C5A0-71DA-8CD7-7A2C06CA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4070" y="258146"/>
            <a:ext cx="2457060" cy="2149677"/>
          </a:xfrm>
          <a:prstGeom prst="rect">
            <a:avLst/>
          </a:prstGeom>
        </p:spPr>
      </p:pic>
      <p:sp>
        <p:nvSpPr>
          <p:cNvPr id="14" name="TextBox 13">
            <a:extLst>
              <a:ext uri="{FF2B5EF4-FFF2-40B4-BE49-F238E27FC236}">
                <a16:creationId xmlns:a16="http://schemas.microsoft.com/office/drawing/2014/main" id="{B6735DCC-571B-C19D-C9DF-8F21FDF5615E}"/>
              </a:ext>
            </a:extLst>
          </p:cNvPr>
          <p:cNvSpPr txBox="1"/>
          <p:nvPr/>
        </p:nvSpPr>
        <p:spPr>
          <a:xfrm>
            <a:off x="1981200" y="6972300"/>
            <a:ext cx="15032182" cy="707886"/>
          </a:xfrm>
          <a:prstGeom prst="rect">
            <a:avLst/>
          </a:prstGeom>
          <a:noFill/>
        </p:spPr>
        <p:txBody>
          <a:bodyPr wrap="square" rtlCol="0">
            <a:spAutoFit/>
          </a:bodyPr>
          <a:lstStyle/>
          <a:p>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3:</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Hình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nào</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smtClean="0">
                <a:solidFill>
                  <a:schemeClr val="bg2">
                    <a:lumMod val="10000"/>
                  </a:schemeClr>
                </a:solidFill>
                <a:latin typeface="Times New Roman" panose="02020603050405020304" pitchFamily="18" charset="0"/>
                <a:cs typeface="Times New Roman" panose="02020603050405020304" pitchFamily="18" charset="0"/>
              </a:rPr>
              <a:t>trên</a:t>
            </a:r>
            <a:r>
              <a:rPr lang="en-US" sz="40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đây</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có</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các</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cạnh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bên</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bằng</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nhau</a:t>
            </a:r>
            <a:r>
              <a:rPr lang="en-US" sz="4000" b="1" dirty="0">
                <a:solidFill>
                  <a:schemeClr val="bg2">
                    <a:lumMod val="10000"/>
                  </a:schemeClr>
                </a:solidFill>
                <a:latin typeface="Times New Roman" panose="02020603050405020304" pitchFamily="18" charset="0"/>
                <a:cs typeface="Times New Roman" panose="02020603050405020304" pitchFamily="18" charset="0"/>
              </a:rPr>
              <a:t>?</a:t>
            </a:r>
          </a:p>
        </p:txBody>
      </p:sp>
      <p:cxnSp>
        <p:nvCxnSpPr>
          <p:cNvPr id="4" name="Straight Arrow Connector 3">
            <a:extLst>
              <a:ext uri="{FF2B5EF4-FFF2-40B4-BE49-F238E27FC236}">
                <a16:creationId xmlns:a16="http://schemas.microsoft.com/office/drawing/2014/main" id="{1D93100F-6496-CECE-BF22-A7ADEEE4429E}"/>
              </a:ext>
            </a:extLst>
          </p:cNvPr>
          <p:cNvCxnSpPr/>
          <p:nvPr/>
        </p:nvCxnSpPr>
        <p:spPr>
          <a:xfrm>
            <a:off x="1698695" y="1952658"/>
            <a:ext cx="1532931" cy="1752600"/>
          </a:xfrm>
          <a:prstGeom prst="straightConnector1">
            <a:avLst/>
          </a:prstGeom>
          <a:ln w="38100">
            <a:solidFill>
              <a:srgbClr val="0000FF"/>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44760EA0-8670-67CD-5313-BF7AF6A6C8D7}"/>
              </a:ext>
            </a:extLst>
          </p:cNvPr>
          <p:cNvCxnSpPr>
            <a:cxnSpLocks/>
          </p:cNvCxnSpPr>
          <p:nvPr/>
        </p:nvCxnSpPr>
        <p:spPr>
          <a:xfrm>
            <a:off x="2995379" y="1197255"/>
            <a:ext cx="1606929" cy="171592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0E2884-034E-DB62-7559-3AB557FC04BD}"/>
              </a:ext>
            </a:extLst>
          </p:cNvPr>
          <p:cNvCxnSpPr>
            <a:cxnSpLocks/>
          </p:cNvCxnSpPr>
          <p:nvPr/>
        </p:nvCxnSpPr>
        <p:spPr>
          <a:xfrm flipH="1" flipV="1">
            <a:off x="6772869" y="4639158"/>
            <a:ext cx="1333500" cy="1505332"/>
          </a:xfrm>
          <a:prstGeom prst="straightConnector1">
            <a:avLst/>
          </a:prstGeom>
          <a:ln w="38100">
            <a:solidFill>
              <a:srgbClr val="0000FF"/>
            </a:solidFill>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653156A0-76B2-52E1-2309-E9B19486EC16}"/>
              </a:ext>
            </a:extLst>
          </p:cNvPr>
          <p:cNvCxnSpPr>
            <a:cxnSpLocks/>
          </p:cNvCxnSpPr>
          <p:nvPr/>
        </p:nvCxnSpPr>
        <p:spPr>
          <a:xfrm flipH="1" flipV="1">
            <a:off x="7874683" y="3699764"/>
            <a:ext cx="1310881" cy="1467981"/>
          </a:xfrm>
          <a:prstGeom prst="straightConnector1">
            <a:avLst/>
          </a:prstGeom>
          <a:ln w="38100">
            <a:solidFill>
              <a:srgbClr val="0000FF"/>
            </a:solidFill>
            <a:tailEnd type="triangle"/>
          </a:ln>
        </p:spPr>
        <p:style>
          <a:lnRef idx="2">
            <a:schemeClr val="accent2"/>
          </a:lnRef>
          <a:fillRef idx="0">
            <a:schemeClr val="accent2"/>
          </a:fillRef>
          <a:effectRef idx="1">
            <a:schemeClr val="accent2"/>
          </a:effectRef>
          <a:fontRef idx="minor">
            <a:schemeClr val="tx1"/>
          </a:fontRef>
        </p:style>
      </p:cxnSp>
      <p:pic>
        <p:nvPicPr>
          <p:cNvPr id="23" name="Picture 22">
            <a:extLst>
              <a:ext uri="{FF2B5EF4-FFF2-40B4-BE49-F238E27FC236}">
                <a16:creationId xmlns:a16="http://schemas.microsoft.com/office/drawing/2014/main" id="{2FD3404A-E108-1ED1-9016-32E6C57FD56F}"/>
              </a:ext>
            </a:extLst>
          </p:cNvPr>
          <p:cNvPicPr>
            <a:picLocks noChangeAspect="1"/>
          </p:cNvPicPr>
          <p:nvPr/>
        </p:nvPicPr>
        <p:blipFill>
          <a:blip r:embed="rId5"/>
          <a:stretch>
            <a:fillRect/>
          </a:stretch>
        </p:blipFill>
        <p:spPr>
          <a:xfrm>
            <a:off x="3112257" y="2209048"/>
            <a:ext cx="5013892" cy="4028542"/>
          </a:xfrm>
          <a:prstGeom prst="rect">
            <a:avLst/>
          </a:prstGeom>
        </p:spPr>
      </p:pic>
      <p:sp>
        <p:nvSpPr>
          <p:cNvPr id="24" name="Oval 23">
            <a:extLst>
              <a:ext uri="{FF2B5EF4-FFF2-40B4-BE49-F238E27FC236}">
                <a16:creationId xmlns:a16="http://schemas.microsoft.com/office/drawing/2014/main" id="{9832DE29-805A-E93C-4AAA-75B6C999F675}"/>
              </a:ext>
            </a:extLst>
          </p:cNvPr>
          <p:cNvSpPr/>
          <p:nvPr/>
        </p:nvSpPr>
        <p:spPr>
          <a:xfrm>
            <a:off x="4517472" y="5414030"/>
            <a:ext cx="762000" cy="798731"/>
          </a:xfrm>
          <a:prstGeom prst="ellipse">
            <a:avLst/>
          </a:prstGeom>
          <a:noFill/>
          <a:ln w="381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5" name="Picture 24">
            <a:extLst>
              <a:ext uri="{FF2B5EF4-FFF2-40B4-BE49-F238E27FC236}">
                <a16:creationId xmlns:a16="http://schemas.microsoft.com/office/drawing/2014/main" id="{7DDA932F-01EA-F517-243B-EA970ADC0CD1}"/>
              </a:ext>
            </a:extLst>
          </p:cNvPr>
          <p:cNvPicPr>
            <a:picLocks noChangeAspect="1"/>
          </p:cNvPicPr>
          <p:nvPr/>
        </p:nvPicPr>
        <p:blipFill>
          <a:blip r:embed="rId6"/>
          <a:stretch>
            <a:fillRect/>
          </a:stretch>
        </p:blipFill>
        <p:spPr>
          <a:xfrm>
            <a:off x="10030693" y="1771212"/>
            <a:ext cx="3958992" cy="4628347"/>
          </a:xfrm>
          <a:prstGeom prst="rect">
            <a:avLst/>
          </a:prstGeom>
        </p:spPr>
      </p:pic>
      <p:sp>
        <p:nvSpPr>
          <p:cNvPr id="26" name="Oval 25">
            <a:extLst>
              <a:ext uri="{FF2B5EF4-FFF2-40B4-BE49-F238E27FC236}">
                <a16:creationId xmlns:a16="http://schemas.microsoft.com/office/drawing/2014/main" id="{9D7EDF7A-C6E2-6F32-72F3-569B835B65C5}"/>
              </a:ext>
            </a:extLst>
          </p:cNvPr>
          <p:cNvSpPr/>
          <p:nvPr/>
        </p:nvSpPr>
        <p:spPr>
          <a:xfrm>
            <a:off x="11367714" y="5487833"/>
            <a:ext cx="762000" cy="798731"/>
          </a:xfrm>
          <a:prstGeom prst="ellipse">
            <a:avLst/>
          </a:prstGeom>
          <a:noFill/>
          <a:ln w="381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504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25">
            <a:extLst>
              <a:ext uri="{FF2B5EF4-FFF2-40B4-BE49-F238E27FC236}">
                <a16:creationId xmlns:a16="http://schemas.microsoft.com/office/drawing/2014/main" id="{DB38089D-9828-7716-D4FE-75E3B4238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84" y="-83286"/>
            <a:ext cx="19189530" cy="10453571"/>
          </a:xfrm>
          <a:prstGeom prst="rect">
            <a:avLst/>
          </a:prstGeom>
        </p:spPr>
      </p:pic>
      <p:sp>
        <p:nvSpPr>
          <p:cNvPr id="9" name="TextBox 8">
            <a:extLst>
              <a:ext uri="{FF2B5EF4-FFF2-40B4-BE49-F238E27FC236}">
                <a16:creationId xmlns:a16="http://schemas.microsoft.com/office/drawing/2014/main" id="{C1D28F0F-E4EF-6FC7-5627-1140985AE2F0}"/>
              </a:ext>
            </a:extLst>
          </p:cNvPr>
          <p:cNvSpPr txBox="1"/>
          <p:nvPr/>
        </p:nvSpPr>
        <p:spPr>
          <a:xfrm>
            <a:off x="8153400" y="108778"/>
            <a:ext cx="8001000" cy="830997"/>
          </a:xfrm>
          <a:prstGeom prst="rect">
            <a:avLst/>
          </a:prstGeom>
          <a:noFill/>
        </p:spPr>
        <p:txBody>
          <a:bodyPr wrap="square" rtlCol="0">
            <a:spAutoFit/>
          </a:bodyPr>
          <a:lstStyle/>
          <a:p>
            <a:r>
              <a:rPr lang="en-US" sz="4800" b="1" dirty="0">
                <a:solidFill>
                  <a:srgbClr val="000099"/>
                </a:solidFill>
                <a:latin typeface="Times New Roman" panose="02020603050405020304" pitchFamily="18" charset="0"/>
                <a:cs typeface="Times New Roman" panose="02020603050405020304" pitchFamily="18" charset="0"/>
              </a:rPr>
              <a:t>MỞ ĐẦU</a:t>
            </a:r>
          </a:p>
        </p:txBody>
      </p:sp>
      <p:pic>
        <p:nvPicPr>
          <p:cNvPr id="22" name="Hình ảnh 3">
            <a:extLst>
              <a:ext uri="{FF2B5EF4-FFF2-40B4-BE49-F238E27FC236}">
                <a16:creationId xmlns:a16="http://schemas.microsoft.com/office/drawing/2014/main" id="{AB1E3172-C5A0-71DA-8CD7-7A2C06CA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4070" y="258146"/>
            <a:ext cx="2457060" cy="2149677"/>
          </a:xfrm>
          <a:prstGeom prst="rect">
            <a:avLst/>
          </a:prstGeom>
        </p:spPr>
      </p:pic>
      <p:sp>
        <p:nvSpPr>
          <p:cNvPr id="14" name="TextBox 13">
            <a:extLst>
              <a:ext uri="{FF2B5EF4-FFF2-40B4-BE49-F238E27FC236}">
                <a16:creationId xmlns:a16="http://schemas.microsoft.com/office/drawing/2014/main" id="{B6735DCC-571B-C19D-C9DF-8F21FDF5615E}"/>
              </a:ext>
            </a:extLst>
          </p:cNvPr>
          <p:cNvSpPr txBox="1"/>
          <p:nvPr/>
        </p:nvSpPr>
        <p:spPr>
          <a:xfrm>
            <a:off x="1981200" y="6972300"/>
            <a:ext cx="15032182" cy="707886"/>
          </a:xfrm>
          <a:prstGeom prst="rect">
            <a:avLst/>
          </a:prstGeom>
          <a:noFill/>
        </p:spPr>
        <p:txBody>
          <a:bodyPr wrap="square" rtlCol="0">
            <a:spAutoFit/>
          </a:bodyPr>
          <a:lstStyle/>
          <a:p>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4:</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Hình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nào</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smtClean="0">
                <a:solidFill>
                  <a:schemeClr val="bg2">
                    <a:lumMod val="10000"/>
                  </a:schemeClr>
                </a:solidFill>
                <a:latin typeface="Times New Roman" panose="02020603050405020304" pitchFamily="18" charset="0"/>
                <a:cs typeface="Times New Roman" panose="02020603050405020304" pitchFamily="18" charset="0"/>
              </a:rPr>
              <a:t>trên</a:t>
            </a:r>
            <a:r>
              <a:rPr lang="en-US" sz="40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đây</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có</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các</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cạnh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bằng</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nhau</a:t>
            </a:r>
            <a:r>
              <a:rPr lang="en-US" sz="4000" b="1" dirty="0">
                <a:solidFill>
                  <a:schemeClr val="bg2">
                    <a:lumMod val="10000"/>
                  </a:schemeClr>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0154F02A-018D-A6ED-C37E-3AE7A94F7066}"/>
              </a:ext>
            </a:extLst>
          </p:cNvPr>
          <p:cNvPicPr>
            <a:picLocks noChangeAspect="1"/>
          </p:cNvPicPr>
          <p:nvPr/>
        </p:nvPicPr>
        <p:blipFill>
          <a:blip r:embed="rId5"/>
          <a:stretch>
            <a:fillRect/>
          </a:stretch>
        </p:blipFill>
        <p:spPr>
          <a:xfrm>
            <a:off x="3450708" y="2362363"/>
            <a:ext cx="4702692" cy="3778500"/>
          </a:xfrm>
          <a:prstGeom prst="rect">
            <a:avLst/>
          </a:prstGeom>
        </p:spPr>
      </p:pic>
      <p:pic>
        <p:nvPicPr>
          <p:cNvPr id="11" name="Picture 10">
            <a:extLst>
              <a:ext uri="{FF2B5EF4-FFF2-40B4-BE49-F238E27FC236}">
                <a16:creationId xmlns:a16="http://schemas.microsoft.com/office/drawing/2014/main" id="{82D30B63-ADA4-0CCD-3E83-DFCA504D6C67}"/>
              </a:ext>
            </a:extLst>
          </p:cNvPr>
          <p:cNvPicPr>
            <a:picLocks noChangeAspect="1"/>
          </p:cNvPicPr>
          <p:nvPr/>
        </p:nvPicPr>
        <p:blipFill>
          <a:blip r:embed="rId6"/>
          <a:stretch>
            <a:fillRect/>
          </a:stretch>
        </p:blipFill>
        <p:spPr>
          <a:xfrm>
            <a:off x="10030693" y="1771212"/>
            <a:ext cx="3958992" cy="4628347"/>
          </a:xfrm>
          <a:prstGeom prst="rect">
            <a:avLst/>
          </a:prstGeom>
        </p:spPr>
      </p:pic>
      <p:sp>
        <p:nvSpPr>
          <p:cNvPr id="12" name="Oval 11">
            <a:extLst>
              <a:ext uri="{FF2B5EF4-FFF2-40B4-BE49-F238E27FC236}">
                <a16:creationId xmlns:a16="http://schemas.microsoft.com/office/drawing/2014/main" id="{0E2E3BD9-DF6B-8663-06A3-F5C4B9559808}"/>
              </a:ext>
            </a:extLst>
          </p:cNvPr>
          <p:cNvSpPr/>
          <p:nvPr/>
        </p:nvSpPr>
        <p:spPr>
          <a:xfrm>
            <a:off x="11419609" y="5487833"/>
            <a:ext cx="762000" cy="798731"/>
          </a:xfrm>
          <a:prstGeom prst="ellipse">
            <a:avLst/>
          </a:prstGeom>
          <a:noFill/>
          <a:ln w="381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32717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25">
            <a:extLst>
              <a:ext uri="{FF2B5EF4-FFF2-40B4-BE49-F238E27FC236}">
                <a16:creationId xmlns:a16="http://schemas.microsoft.com/office/drawing/2014/main" id="{94043960-C0F6-0105-B006-78B7EAD34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66571"/>
            <a:ext cx="19189530" cy="10453571"/>
          </a:xfrm>
          <a:prstGeom prst="rect">
            <a:avLst/>
          </a:prstGeom>
        </p:spPr>
      </p:pic>
      <p:pic>
        <p:nvPicPr>
          <p:cNvPr id="23" name="Picture 16">
            <a:extLst>
              <a:ext uri="{FF2B5EF4-FFF2-40B4-BE49-F238E27FC236}">
                <a16:creationId xmlns:a16="http://schemas.microsoft.com/office/drawing/2014/main" id="{245F0E46-761B-44E5-B850-25FE9A867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3601" y="6583592"/>
            <a:ext cx="3280799" cy="176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a:extLst>
              <a:ext uri="{FF2B5EF4-FFF2-40B4-BE49-F238E27FC236}">
                <a16:creationId xmlns:a16="http://schemas.microsoft.com/office/drawing/2014/main" id="{19A28EC2-3C38-3DE9-0D1E-F01912BAE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0946">
            <a:off x="9111051" y="5648122"/>
            <a:ext cx="416224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a:extLst>
              <a:ext uri="{FF2B5EF4-FFF2-40B4-BE49-F238E27FC236}">
                <a16:creationId xmlns:a16="http://schemas.microsoft.com/office/drawing/2014/main" id="{227CAEBC-BC1C-30DF-7B95-8B46AA74C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346" y="6655919"/>
            <a:ext cx="275532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a:extLst>
              <a:ext uri="{FF2B5EF4-FFF2-40B4-BE49-F238E27FC236}">
                <a16:creationId xmlns:a16="http://schemas.microsoft.com/office/drawing/2014/main" id="{EC6AF10C-5BDC-5AEE-38E2-1817F052C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104" y="5308998"/>
            <a:ext cx="4698263" cy="214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a:extLst>
              <a:ext uri="{FF2B5EF4-FFF2-40B4-BE49-F238E27FC236}">
                <a16:creationId xmlns:a16="http://schemas.microsoft.com/office/drawing/2014/main" id="{8B4C8E1B-991A-2BD3-01CA-6C68D844E8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61328">
            <a:off x="4874394" y="4993547"/>
            <a:ext cx="5485149" cy="229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a:extLst>
              <a:ext uri="{FF2B5EF4-FFF2-40B4-BE49-F238E27FC236}">
                <a16:creationId xmlns:a16="http://schemas.microsoft.com/office/drawing/2014/main" id="{C492A0F2-6985-1E45-9F87-666563CF78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8220" y="3734994"/>
            <a:ext cx="4071739" cy="157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a:extLst>
              <a:ext uri="{FF2B5EF4-FFF2-40B4-BE49-F238E27FC236}">
                <a16:creationId xmlns:a16="http://schemas.microsoft.com/office/drawing/2014/main" id="{A90987EC-1362-9F5A-B0F0-9F227C014A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4417" y="1792893"/>
            <a:ext cx="5633808" cy="254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a:extLst>
              <a:ext uri="{FF2B5EF4-FFF2-40B4-BE49-F238E27FC236}">
                <a16:creationId xmlns:a16="http://schemas.microsoft.com/office/drawing/2014/main" id="{95E31377-C95B-3187-29DC-89C765BBBA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1251">
            <a:off x="5652527" y="3436389"/>
            <a:ext cx="4769473" cy="227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7">
            <a:extLst>
              <a:ext uri="{FF2B5EF4-FFF2-40B4-BE49-F238E27FC236}">
                <a16:creationId xmlns:a16="http://schemas.microsoft.com/office/drawing/2014/main" id="{22841837-34A2-81A7-213F-860BEF3627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74754" y="3502360"/>
            <a:ext cx="4247417" cy="166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a:extLst>
              <a:ext uri="{FF2B5EF4-FFF2-40B4-BE49-F238E27FC236}">
                <a16:creationId xmlns:a16="http://schemas.microsoft.com/office/drawing/2014/main" id="{B21E01A7-1DDC-46C5-32B7-3663EFFD71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40968" y="2252665"/>
            <a:ext cx="5382047" cy="170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a:extLst>
              <a:ext uri="{FF2B5EF4-FFF2-40B4-BE49-F238E27FC236}">
                <a16:creationId xmlns:a16="http://schemas.microsoft.com/office/drawing/2014/main" id="{4164E4F1-A06E-D380-6B9D-9B71543536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2595" y="2096550"/>
            <a:ext cx="3281363" cy="383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a:extLst>
              <a:ext uri="{FF2B5EF4-FFF2-40B4-BE49-F238E27FC236}">
                <a16:creationId xmlns:a16="http://schemas.microsoft.com/office/drawing/2014/main" id="{69E64580-3E70-4049-A796-DD61110E00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80733" y="4557147"/>
            <a:ext cx="3357668"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a:extLst>
              <a:ext uri="{FF2B5EF4-FFF2-40B4-BE49-F238E27FC236}">
                <a16:creationId xmlns:a16="http://schemas.microsoft.com/office/drawing/2014/main" id="{0ACDAFC7-B76F-9415-78F5-E1FF22A7E3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01108" y="5272088"/>
            <a:ext cx="4352926"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5BD9C44-0CDD-C130-3C31-6F2B5BDC4B1C}"/>
              </a:ext>
            </a:extLst>
          </p:cNvPr>
          <p:cNvPicPr>
            <a:picLocks noChangeAspect="1"/>
          </p:cNvPicPr>
          <p:nvPr/>
        </p:nvPicPr>
        <p:blipFill>
          <a:blip r:embed="rId16">
            <a:duotone>
              <a:prstClr val="black"/>
              <a:schemeClr val="accent2">
                <a:tint val="45000"/>
                <a:satMod val="400000"/>
              </a:schemeClr>
            </a:duotone>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val="0"/>
              </a:ext>
            </a:extLst>
          </a:blip>
          <a:stretch>
            <a:fillRect/>
          </a:stretch>
        </p:blipFill>
        <p:spPr>
          <a:xfrm>
            <a:off x="10202925" y="6557357"/>
            <a:ext cx="1991003" cy="2042046"/>
          </a:xfrm>
          <a:prstGeom prst="rect">
            <a:avLst/>
          </a:prstGeom>
        </p:spPr>
      </p:pic>
      <p:pic>
        <p:nvPicPr>
          <p:cNvPr id="7" name="Picture 6">
            <a:extLst>
              <a:ext uri="{FF2B5EF4-FFF2-40B4-BE49-F238E27FC236}">
                <a16:creationId xmlns:a16="http://schemas.microsoft.com/office/drawing/2014/main" id="{B5EFF51C-3711-6752-D5DF-8DF38382DF8F}"/>
              </a:ext>
            </a:extLst>
          </p:cNvPr>
          <p:cNvPicPr>
            <a:picLocks noChangeAspect="1"/>
          </p:cNvPicPr>
          <p:nvPr/>
        </p:nvPicPr>
        <p:blipFill>
          <a:blip r:embed="rId18">
            <a:duotone>
              <a:prstClr val="black"/>
              <a:schemeClr val="accent6">
                <a:tint val="45000"/>
                <a:satMod val="400000"/>
              </a:schemeClr>
            </a:duotone>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val="0"/>
              </a:ext>
            </a:extLst>
          </a:blip>
          <a:stretch>
            <a:fillRect/>
          </a:stretch>
        </p:blipFill>
        <p:spPr>
          <a:xfrm>
            <a:off x="6241760" y="6810088"/>
            <a:ext cx="1818001" cy="2129065"/>
          </a:xfrm>
          <a:prstGeom prst="rect">
            <a:avLst/>
          </a:prstGeom>
        </p:spPr>
      </p:pic>
      <p:pic>
        <p:nvPicPr>
          <p:cNvPr id="36" name="Picture 35">
            <a:extLst>
              <a:ext uri="{FF2B5EF4-FFF2-40B4-BE49-F238E27FC236}">
                <a16:creationId xmlns:a16="http://schemas.microsoft.com/office/drawing/2014/main" id="{3569E451-AF09-E985-A786-D6DAFC866EBF}"/>
              </a:ext>
            </a:extLst>
          </p:cNvPr>
          <p:cNvPicPr>
            <a:picLocks noChangeAspect="1"/>
          </p:cNvPicPr>
          <p:nvPr/>
        </p:nvPicPr>
        <p:blipFill>
          <a:blip r:embed="rId20">
            <a:duotone>
              <a:prstClr val="black"/>
              <a:schemeClr val="accent3">
                <a:tint val="45000"/>
                <a:satMod val="400000"/>
              </a:schemeClr>
            </a:duotone>
            <a:extLst>
              <a:ext uri="{BEBA8EAE-BF5A-486C-A8C5-ECC9F3942E4B}">
                <a14:imgProps xmlns:a14="http://schemas.microsoft.com/office/drawing/2010/main">
                  <a14:imgLayer r:embed="rId21">
                    <a14:imgEffect>
                      <a14:artisticPhotocopy/>
                    </a14:imgEffect>
                  </a14:imgLayer>
                </a14:imgProps>
              </a:ext>
              <a:ext uri="{28A0092B-C50C-407E-A947-70E740481C1C}">
                <a14:useLocalDpi xmlns:a14="http://schemas.microsoft.com/office/drawing/2010/main" val="0"/>
              </a:ext>
            </a:extLst>
          </a:blip>
          <a:stretch>
            <a:fillRect/>
          </a:stretch>
        </p:blipFill>
        <p:spPr>
          <a:xfrm>
            <a:off x="6578924" y="1043180"/>
            <a:ext cx="2161905" cy="2681677"/>
          </a:xfrm>
          <a:prstGeom prst="rect">
            <a:avLst/>
          </a:prstGeom>
        </p:spPr>
      </p:pic>
      <p:pic>
        <p:nvPicPr>
          <p:cNvPr id="38" name="Picture 37">
            <a:extLst>
              <a:ext uri="{FF2B5EF4-FFF2-40B4-BE49-F238E27FC236}">
                <a16:creationId xmlns:a16="http://schemas.microsoft.com/office/drawing/2014/main" id="{442710A0-0CDD-B2FF-F289-12F64CEC7C8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715617" y="3119035"/>
            <a:ext cx="3002941" cy="766650"/>
          </a:xfrm>
          <a:prstGeom prst="rect">
            <a:avLst/>
          </a:prstGeom>
        </p:spPr>
      </p:pic>
      <p:pic>
        <p:nvPicPr>
          <p:cNvPr id="40" name="Picture 39">
            <a:extLst>
              <a:ext uri="{FF2B5EF4-FFF2-40B4-BE49-F238E27FC236}">
                <a16:creationId xmlns:a16="http://schemas.microsoft.com/office/drawing/2014/main" id="{6D47E00E-A950-668F-5EDF-786E013E37D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716510" y="4224508"/>
            <a:ext cx="2161433" cy="1070015"/>
          </a:xfrm>
          <a:prstGeom prst="rect">
            <a:avLst/>
          </a:prstGeom>
        </p:spPr>
      </p:pic>
      <p:pic>
        <p:nvPicPr>
          <p:cNvPr id="42" name="Picture 41">
            <a:extLst>
              <a:ext uri="{FF2B5EF4-FFF2-40B4-BE49-F238E27FC236}">
                <a16:creationId xmlns:a16="http://schemas.microsoft.com/office/drawing/2014/main" id="{C4103EB8-F954-327B-A6B8-90AB3FA1095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356287" y="6277095"/>
            <a:ext cx="2326931" cy="857917"/>
          </a:xfrm>
          <a:prstGeom prst="rect">
            <a:avLst/>
          </a:prstGeom>
        </p:spPr>
      </p:pic>
      <p:pic>
        <p:nvPicPr>
          <p:cNvPr id="44" name="Picture 43">
            <a:extLst>
              <a:ext uri="{FF2B5EF4-FFF2-40B4-BE49-F238E27FC236}">
                <a16:creationId xmlns:a16="http://schemas.microsoft.com/office/drawing/2014/main" id="{EE2FDCFC-C4EA-8CD1-82FA-4855D8FF155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652039" y="7441509"/>
            <a:ext cx="1459031" cy="851101"/>
          </a:xfrm>
          <a:prstGeom prst="rect">
            <a:avLst/>
          </a:prstGeom>
        </p:spPr>
      </p:pic>
      <p:pic>
        <p:nvPicPr>
          <p:cNvPr id="46" name="Picture 45">
            <a:extLst>
              <a:ext uri="{FF2B5EF4-FFF2-40B4-BE49-F238E27FC236}">
                <a16:creationId xmlns:a16="http://schemas.microsoft.com/office/drawing/2014/main" id="{0FAA6AB9-CCD2-5C52-9CAA-F2D3BFADFA7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675346" y="3183012"/>
            <a:ext cx="2568980" cy="914528"/>
          </a:xfrm>
          <a:prstGeom prst="rect">
            <a:avLst/>
          </a:prstGeom>
        </p:spPr>
      </p:pic>
      <p:pic>
        <p:nvPicPr>
          <p:cNvPr id="47" name="Picture 46">
            <a:extLst>
              <a:ext uri="{FF2B5EF4-FFF2-40B4-BE49-F238E27FC236}">
                <a16:creationId xmlns:a16="http://schemas.microsoft.com/office/drawing/2014/main" id="{B8DBA438-BAF3-1A45-7091-829A6943437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683902" y="6248789"/>
            <a:ext cx="2568980" cy="914528"/>
          </a:xfrm>
          <a:prstGeom prst="rect">
            <a:avLst/>
          </a:prstGeom>
        </p:spPr>
      </p:pic>
      <p:pic>
        <p:nvPicPr>
          <p:cNvPr id="49" name="Picture 48">
            <a:extLst>
              <a:ext uri="{FF2B5EF4-FFF2-40B4-BE49-F238E27FC236}">
                <a16:creationId xmlns:a16="http://schemas.microsoft.com/office/drawing/2014/main" id="{97D54740-841C-B9D3-5071-EA4511C85DD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360992" y="4295009"/>
            <a:ext cx="1201669" cy="694942"/>
          </a:xfrm>
          <a:prstGeom prst="rect">
            <a:avLst/>
          </a:prstGeom>
        </p:spPr>
      </p:pic>
      <p:pic>
        <p:nvPicPr>
          <p:cNvPr id="50" name="Picture 49">
            <a:extLst>
              <a:ext uri="{FF2B5EF4-FFF2-40B4-BE49-F238E27FC236}">
                <a16:creationId xmlns:a16="http://schemas.microsoft.com/office/drawing/2014/main" id="{0BDDDBB6-FFA6-8864-B010-71926C1FD09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83903" y="7303814"/>
            <a:ext cx="1356912" cy="694942"/>
          </a:xfrm>
          <a:prstGeom prst="rect">
            <a:avLst/>
          </a:prstGeom>
        </p:spPr>
      </p:pic>
      <p:pic>
        <p:nvPicPr>
          <p:cNvPr id="51" name="Hình ảnh 7">
            <a:extLst>
              <a:ext uri="{FF2B5EF4-FFF2-40B4-BE49-F238E27FC236}">
                <a16:creationId xmlns:a16="http://schemas.microsoft.com/office/drawing/2014/main" id="{BA731D5A-E319-1E28-8D89-312FB7DBCBD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4312950" y="68978"/>
            <a:ext cx="3593300" cy="1925412"/>
          </a:xfrm>
          <a:prstGeom prst="rect">
            <a:avLst/>
          </a:prstGeom>
        </p:spPr>
      </p:pic>
      <p:sp>
        <p:nvSpPr>
          <p:cNvPr id="37" name="TextBox 36">
            <a:extLst>
              <a:ext uri="{FF2B5EF4-FFF2-40B4-BE49-F238E27FC236}">
                <a16:creationId xmlns:a16="http://schemas.microsoft.com/office/drawing/2014/main" id="{9E59E581-968F-3BF3-EC11-18E176C0FA55}"/>
              </a:ext>
            </a:extLst>
          </p:cNvPr>
          <p:cNvSpPr txBox="1"/>
          <p:nvPr/>
        </p:nvSpPr>
        <p:spPr>
          <a:xfrm>
            <a:off x="4771287" y="78437"/>
            <a:ext cx="10363200" cy="830997"/>
          </a:xfrm>
          <a:prstGeom prst="rect">
            <a:avLst/>
          </a:prstGeom>
          <a:noFill/>
        </p:spPr>
        <p:txBody>
          <a:bodyPr wrap="square" rtlCol="0">
            <a:spAutoFit/>
          </a:bodyPr>
          <a:lstStyle/>
          <a:p>
            <a:r>
              <a:rPr lang="en-US" sz="4800" b="1" dirty="0">
                <a:solidFill>
                  <a:srgbClr val="000099"/>
                </a:solidFill>
                <a:latin typeface="Times New Roman" panose="02020603050405020304" pitchFamily="18" charset="0"/>
                <a:cs typeface="Times New Roman" panose="02020603050405020304" pitchFamily="18" charset="0"/>
              </a:rPr>
              <a:t>HỆ THỐNG HÓA KIẾN THỨC</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1"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par>
                                <p:cTn id="46" presetID="1" presetClass="entr" presetSubtype="0"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right)">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right)">
                                      <p:cBhvr>
                                        <p:cTn id="60" dur="500"/>
                                        <p:tgtEl>
                                          <p:spTgt spid="29"/>
                                        </p:tgtEl>
                                      </p:cBhvr>
                                    </p:animEffect>
                                  </p:childTnLst>
                                </p:cTn>
                              </p:par>
                              <p:par>
                                <p:cTn id="61" presetID="10"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right)">
                                      <p:cBhvr>
                                        <p:cTn id="68" dur="500"/>
                                        <p:tgtEl>
                                          <p:spTgt spid="28"/>
                                        </p:tgtEl>
                                      </p:cBhvr>
                                    </p:animEffect>
                                  </p:childTnLst>
                                </p:cTn>
                              </p:par>
                              <p:par>
                                <p:cTn id="69" presetID="1" presetClass="entr" presetSubtype="0"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right)">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right)">
                                      <p:cBhvr>
                                        <p:cTn id="83" dur="500"/>
                                        <p:tgtEl>
                                          <p:spTgt spid="26"/>
                                        </p:tgtEl>
                                      </p:cBhvr>
                                    </p:animEffect>
                                  </p:childTnLst>
                                </p:cTn>
                              </p:par>
                              <p:par>
                                <p:cTn id="84" presetID="10" presetClass="entr" presetSubtype="0"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right)">
                                      <p:cBhvr>
                                        <p:cTn id="91" dur="500"/>
                                        <p:tgtEl>
                                          <p:spTgt spid="25"/>
                                        </p:tgtEl>
                                      </p:cBhvr>
                                    </p:animEffect>
                                  </p:childTnLst>
                                </p:cTn>
                              </p:par>
                              <p:par>
                                <p:cTn id="92" presetID="1"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5">
            <a:extLst>
              <a:ext uri="{FF2B5EF4-FFF2-40B4-BE49-F238E27FC236}">
                <a16:creationId xmlns:a16="http://schemas.microsoft.com/office/drawing/2014/main" id="{74D78C36-C071-7CAC-17DF-D0D3B7335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6571"/>
            <a:ext cx="19189530" cy="10453571"/>
          </a:xfrm>
          <a:prstGeom prst="rect">
            <a:avLst/>
          </a:prstGeom>
        </p:spPr>
      </p:pic>
      <p:sp>
        <p:nvSpPr>
          <p:cNvPr id="7" name="TextBox 6">
            <a:extLst>
              <a:ext uri="{FF2B5EF4-FFF2-40B4-BE49-F238E27FC236}">
                <a16:creationId xmlns:a16="http://schemas.microsoft.com/office/drawing/2014/main" id="{D897080D-13E6-FB5E-82E3-C4FC7015168E}"/>
              </a:ext>
            </a:extLst>
          </p:cNvPr>
          <p:cNvSpPr txBox="1"/>
          <p:nvPr/>
        </p:nvSpPr>
        <p:spPr>
          <a:xfrm>
            <a:off x="1414218" y="991095"/>
            <a:ext cx="12740785" cy="718466"/>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7FE1B22-6082-B1C9-C8E6-571A54388FEF}"/>
              </a:ext>
            </a:extLst>
          </p:cNvPr>
          <p:cNvSpPr txBox="1"/>
          <p:nvPr/>
        </p:nvSpPr>
        <p:spPr>
          <a:xfrm>
            <a:off x="1447800" y="1882016"/>
            <a:ext cx="16535400" cy="5632311"/>
          </a:xfrm>
          <a:prstGeom prst="rect">
            <a:avLst/>
          </a:prstGeom>
          <a:noFill/>
        </p:spPr>
        <p:txBody>
          <a:bodyPr wrap="square">
            <a:spAutoFit/>
          </a:bodyPr>
          <a:lstStyle/>
          <a:p>
            <a:pPr algn="l"/>
            <a:r>
              <a:rPr lang="fr-FR" sz="4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fr-FR" sz="4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 (SGK-Tr87)</a:t>
            </a:r>
            <a:endParaRPr lang="en-US" sz="4000" b="1" i="0" dirty="0">
              <a:solidFill>
                <a:srgbClr val="0000FF"/>
              </a:solidFill>
              <a:effectLst/>
              <a:latin typeface="Times New Roman" panose="02020603050405020304" pitchFamily="18" charset="0"/>
              <a:cs typeface="Times New Roman" panose="02020603050405020304" pitchFamily="18" charset="0"/>
            </a:endParaRPr>
          </a:p>
          <a:p>
            <a:pPr algn="just"/>
            <a:r>
              <a:rPr lang="vi-VN" sz="4000" b="0" i="0" dirty="0">
                <a:solidFill>
                  <a:srgbClr val="000000"/>
                </a:solidFill>
                <a:effectLst/>
                <a:latin typeface="Times New Roman" panose="02020603050405020304" pitchFamily="18" charset="0"/>
                <a:cs typeface="Times New Roman" panose="02020603050405020304" pitchFamily="18" charset="0"/>
              </a:rPr>
              <a:t>a) Cho một hình lăng trụ đứng có độ dài cạnh bên là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và đáy là tam giác. Biết tam giác đó có độ dài các cạnh lần lượt là </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Tính diện tích xung quanh của hình lăng trụ đứng đã cho.</a:t>
            </a:r>
            <a:endParaRPr lang="en-US" sz="4000" b="0" i="0" dirty="0">
              <a:solidFill>
                <a:srgbClr val="000000"/>
              </a:solidFill>
              <a:effectLst/>
              <a:latin typeface="Times New Roman" panose="02020603050405020304" pitchFamily="18" charset="0"/>
              <a:cs typeface="Times New Roman" panose="02020603050405020304" pitchFamily="18" charset="0"/>
            </a:endParaRPr>
          </a:p>
          <a:p>
            <a:pPr algn="l"/>
            <a:endParaRPr lang="vi-VN" sz="4000" b="0" i="0" dirty="0">
              <a:solidFill>
                <a:srgbClr val="000000"/>
              </a:solidFill>
              <a:effectLst/>
              <a:latin typeface="Times New Roman" panose="02020603050405020304" pitchFamily="18" charset="0"/>
              <a:cs typeface="Times New Roman" panose="02020603050405020304" pitchFamily="18" charset="0"/>
            </a:endParaRPr>
          </a:p>
          <a:p>
            <a:pPr algn="just"/>
            <a:r>
              <a:rPr lang="vi-VN" sz="4000" b="0" i="0" dirty="0">
                <a:solidFill>
                  <a:srgbClr val="000000"/>
                </a:solidFill>
                <a:effectLst/>
                <a:latin typeface="Times New Roman" panose="02020603050405020304" pitchFamily="18" charset="0"/>
                <a:cs typeface="Times New Roman" panose="02020603050405020304" pitchFamily="18" charset="0"/>
              </a:rPr>
              <a:t>b) Cho một hình lăng trụ đứng có độ dài cạnh bên là </a:t>
            </a:r>
            <a:r>
              <a:rPr lang="en-US" sz="4000" dirty="0">
                <a:solidFill>
                  <a:srgbClr val="FF0000"/>
                </a:solidFill>
                <a:latin typeface="Times New Roman" panose="02020603050405020304" pitchFamily="18" charset="0"/>
                <a:cs typeface="Times New Roman" panose="02020603050405020304" pitchFamily="18" charset="0"/>
              </a:rPr>
              <a:t>        </a:t>
            </a:r>
            <a:r>
              <a:rPr lang="vi-VN" sz="4000" b="0" i="0" dirty="0">
                <a:solidFill>
                  <a:srgbClr val="FF0000"/>
                </a:solidFill>
                <a:effectLst/>
                <a:latin typeface="Times New Roman" panose="02020603050405020304" pitchFamily="18" charset="0"/>
                <a:cs typeface="Times New Roman" panose="02020603050405020304" pitchFamily="18" charset="0"/>
              </a:rPr>
              <a:t> </a:t>
            </a:r>
            <a:r>
              <a:rPr lang="en-US" sz="4000" b="0" i="0" dirty="0">
                <a:solidFill>
                  <a:srgbClr val="FF0000"/>
                </a:solidFill>
                <a:effectLst/>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và đáy là một hình thang cân. Biết hình thang cân đó có độ dài cạnh bên là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 độ dài hai đáy lần lượt là </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vi-VN" sz="4000" b="0" i="0" dirty="0" smtClean="0">
                <a:solidFill>
                  <a:srgbClr val="000000"/>
                </a:solidFill>
                <a:effectLst/>
                <a:latin typeface="Times New Roman" panose="02020603050405020304" pitchFamily="18" charset="0"/>
                <a:cs typeface="Times New Roman" panose="02020603050405020304" pitchFamily="18" charset="0"/>
              </a:rPr>
              <a:t>và </a:t>
            </a:r>
            <a:r>
              <a:rPr lang="vi-VN" sz="4000" b="0" i="0" dirty="0">
                <a:solidFill>
                  <a:srgbClr val="000000"/>
                </a:solidFill>
                <a:effectLst/>
                <a:latin typeface="Times New Roman" panose="02020603050405020304" pitchFamily="18" charset="0"/>
                <a:cs typeface="Times New Roman" panose="02020603050405020304" pitchFamily="18" charset="0"/>
              </a:rPr>
              <a:t>chiều cao là </a:t>
            </a:r>
            <a:r>
              <a:rPr lang="en-US" sz="4000" dirty="0">
                <a:solidFill>
                  <a:srgbClr val="FF0000"/>
                </a:solidFill>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 Tính diện tích toàn phần </a:t>
            </a:r>
            <a:r>
              <a:rPr lang="vi-VN" sz="4000" b="0" i="0" dirty="0" smtClean="0">
                <a:solidFill>
                  <a:srgbClr val="000000"/>
                </a:solidFill>
                <a:effectLst/>
                <a:latin typeface="Times New Roman" panose="02020603050405020304" pitchFamily="18" charset="0"/>
                <a:cs typeface="Times New Roman" panose="02020603050405020304" pitchFamily="18" charset="0"/>
              </a:rPr>
              <a:t>(tức </a:t>
            </a:r>
            <a:r>
              <a:rPr lang="vi-VN" sz="4000" b="0" i="0" dirty="0">
                <a:solidFill>
                  <a:srgbClr val="000000"/>
                </a:solidFill>
                <a:effectLst/>
                <a:latin typeface="Times New Roman" panose="02020603050405020304" pitchFamily="18" charset="0"/>
                <a:cs typeface="Times New Roman" panose="02020603050405020304" pitchFamily="18" charset="0"/>
              </a:rPr>
              <a:t>là tổng diện tích các mặt) của hình lăng trụ đứng đã cho.</a:t>
            </a:r>
            <a:endParaRPr lang="en-US" sz="4000" dirty="0"/>
          </a:p>
        </p:txBody>
      </p:sp>
      <p:pic>
        <p:nvPicPr>
          <p:cNvPr id="6" name="Hình ảnh 5">
            <a:extLst>
              <a:ext uri="{FF2B5EF4-FFF2-40B4-BE49-F238E27FC236}">
                <a16:creationId xmlns:a16="http://schemas.microsoft.com/office/drawing/2014/main" id="{74D46C1B-BB63-30C1-8603-2248303B7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82800" y="174510"/>
            <a:ext cx="3042257" cy="1838646"/>
          </a:xfrm>
          <a:prstGeom prst="rect">
            <a:avLst/>
          </a:prstGeom>
        </p:spPr>
      </p:pic>
      <p:graphicFrame>
        <p:nvGraphicFramePr>
          <p:cNvPr id="2" name="Object 1">
            <a:extLst>
              <a:ext uri="{FF2B5EF4-FFF2-40B4-BE49-F238E27FC236}">
                <a16:creationId xmlns:a16="http://schemas.microsoft.com/office/drawing/2014/main" id="{29BF34ED-D1B9-A3F7-A9EB-A846B32DBD22}"/>
              </a:ext>
            </a:extLst>
          </p:cNvPr>
          <p:cNvGraphicFramePr>
            <a:graphicFrameLocks noChangeAspect="1"/>
          </p:cNvGraphicFramePr>
          <p:nvPr>
            <p:extLst>
              <p:ext uri="{D42A27DB-BD31-4B8C-83A1-F6EECF244321}">
                <p14:modId xmlns:p14="http://schemas.microsoft.com/office/powerpoint/2010/main" val="3123577951"/>
              </p:ext>
            </p:extLst>
          </p:nvPr>
        </p:nvGraphicFramePr>
        <p:xfrm>
          <a:off x="12573000" y="2560638"/>
          <a:ext cx="1371600" cy="625475"/>
        </p:xfrm>
        <a:graphic>
          <a:graphicData uri="http://schemas.openxmlformats.org/presentationml/2006/ole">
            <mc:AlternateContent xmlns:mc="http://schemas.openxmlformats.org/markup-compatibility/2006">
              <mc:Choice xmlns:v="urn:schemas-microsoft-com:vml" Requires="v">
                <p:oleObj spid="_x0000_s1038" name="Equation" r:id="rId6" imgW="393480" imgH="203040" progId="Equation.DSMT4">
                  <p:embed/>
                </p:oleObj>
              </mc:Choice>
              <mc:Fallback>
                <p:oleObj name="Equation" r:id="rId6" imgW="393480" imgH="203040" progId="Equation.DSMT4">
                  <p:embed/>
                  <p:pic>
                    <p:nvPicPr>
                      <p:cNvPr id="0" name=""/>
                      <p:cNvPicPr/>
                      <p:nvPr/>
                    </p:nvPicPr>
                    <p:blipFill>
                      <a:blip r:embed="rId7"/>
                      <a:stretch>
                        <a:fillRect/>
                      </a:stretch>
                    </p:blipFill>
                    <p:spPr>
                      <a:xfrm>
                        <a:off x="12573000" y="2560638"/>
                        <a:ext cx="1371600" cy="62547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3D267C1C-1F34-2728-E0A3-6A2772CF3696}"/>
              </a:ext>
            </a:extLst>
          </p:cNvPr>
          <p:cNvGraphicFramePr>
            <a:graphicFrameLocks noChangeAspect="1"/>
          </p:cNvGraphicFramePr>
          <p:nvPr>
            <p:extLst>
              <p:ext uri="{D42A27DB-BD31-4B8C-83A1-F6EECF244321}">
                <p14:modId xmlns:p14="http://schemas.microsoft.com/office/powerpoint/2010/main" val="3603107385"/>
              </p:ext>
            </p:extLst>
          </p:nvPr>
        </p:nvGraphicFramePr>
        <p:xfrm>
          <a:off x="11398250" y="3163888"/>
          <a:ext cx="3384550" cy="695325"/>
        </p:xfrm>
        <a:graphic>
          <a:graphicData uri="http://schemas.openxmlformats.org/presentationml/2006/ole">
            <mc:AlternateContent xmlns:mc="http://schemas.openxmlformats.org/markup-compatibility/2006">
              <mc:Choice xmlns:v="urn:schemas-microsoft-com:vml" Requires="v">
                <p:oleObj spid="_x0000_s1039" name="Equation" r:id="rId8" imgW="990360" imgH="203040" progId="Equation.DSMT4">
                  <p:embed/>
                </p:oleObj>
              </mc:Choice>
              <mc:Fallback>
                <p:oleObj name="Equation" r:id="rId8" imgW="990360" imgH="203040" progId="Equation.DSMT4">
                  <p:embed/>
                  <p:pic>
                    <p:nvPicPr>
                      <p:cNvPr id="0" name=""/>
                      <p:cNvPicPr/>
                      <p:nvPr/>
                    </p:nvPicPr>
                    <p:blipFill>
                      <a:blip r:embed="rId9"/>
                      <a:stretch>
                        <a:fillRect/>
                      </a:stretch>
                    </p:blipFill>
                    <p:spPr>
                      <a:xfrm>
                        <a:off x="11398250" y="3163888"/>
                        <a:ext cx="3384550" cy="6953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DE80352-C117-B5A9-8E6E-5B08FDE50F27}"/>
              </a:ext>
            </a:extLst>
          </p:cNvPr>
          <p:cNvGraphicFramePr>
            <a:graphicFrameLocks noChangeAspect="1"/>
          </p:cNvGraphicFramePr>
          <p:nvPr>
            <p:extLst>
              <p:ext uri="{D42A27DB-BD31-4B8C-83A1-F6EECF244321}">
                <p14:modId xmlns:p14="http://schemas.microsoft.com/office/powerpoint/2010/main" val="35407952"/>
              </p:ext>
            </p:extLst>
          </p:nvPr>
        </p:nvGraphicFramePr>
        <p:xfrm>
          <a:off x="12587441" y="4988079"/>
          <a:ext cx="1249363" cy="668338"/>
        </p:xfrm>
        <a:graphic>
          <a:graphicData uri="http://schemas.openxmlformats.org/presentationml/2006/ole">
            <mc:AlternateContent xmlns:mc="http://schemas.openxmlformats.org/markup-compatibility/2006">
              <mc:Choice xmlns:v="urn:schemas-microsoft-com:vml" Requires="v">
                <p:oleObj spid="_x0000_s1040" name="Equation" r:id="rId10" imgW="406080" imgH="203040" progId="Equation.DSMT4">
                  <p:embed/>
                </p:oleObj>
              </mc:Choice>
              <mc:Fallback>
                <p:oleObj name="Equation" r:id="rId10" imgW="406080" imgH="203040" progId="Equation.DSMT4">
                  <p:embed/>
                  <p:pic>
                    <p:nvPicPr>
                      <p:cNvPr id="0" name=""/>
                      <p:cNvPicPr/>
                      <p:nvPr/>
                    </p:nvPicPr>
                    <p:blipFill>
                      <a:blip r:embed="rId11"/>
                      <a:stretch>
                        <a:fillRect/>
                      </a:stretch>
                    </p:blipFill>
                    <p:spPr>
                      <a:xfrm>
                        <a:off x="12587441" y="4988079"/>
                        <a:ext cx="1249363" cy="6683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C185FB5-7E90-218E-90AE-746FB95E3424}"/>
              </a:ext>
            </a:extLst>
          </p:cNvPr>
          <p:cNvGraphicFramePr>
            <a:graphicFrameLocks noChangeAspect="1"/>
          </p:cNvGraphicFramePr>
          <p:nvPr>
            <p:extLst>
              <p:ext uri="{D42A27DB-BD31-4B8C-83A1-F6EECF244321}">
                <p14:modId xmlns:p14="http://schemas.microsoft.com/office/powerpoint/2010/main" val="923170566"/>
              </p:ext>
            </p:extLst>
          </p:nvPr>
        </p:nvGraphicFramePr>
        <p:xfrm>
          <a:off x="13298487" y="5597679"/>
          <a:ext cx="1255713" cy="669925"/>
        </p:xfrm>
        <a:graphic>
          <a:graphicData uri="http://schemas.openxmlformats.org/presentationml/2006/ole">
            <mc:AlternateContent xmlns:mc="http://schemas.openxmlformats.org/markup-compatibility/2006">
              <mc:Choice xmlns:v="urn:schemas-microsoft-com:vml" Requires="v">
                <p:oleObj spid="_x0000_s1041" name="Equation" r:id="rId12" imgW="380880" imgH="203040" progId="Equation.DSMT4">
                  <p:embed/>
                </p:oleObj>
              </mc:Choice>
              <mc:Fallback>
                <p:oleObj name="Equation" r:id="rId12" imgW="380880" imgH="203040" progId="Equation.DSMT4">
                  <p:embed/>
                  <p:pic>
                    <p:nvPicPr>
                      <p:cNvPr id="0" name=""/>
                      <p:cNvPicPr/>
                      <p:nvPr/>
                    </p:nvPicPr>
                    <p:blipFill>
                      <a:blip r:embed="rId13"/>
                      <a:stretch>
                        <a:fillRect/>
                      </a:stretch>
                    </p:blipFill>
                    <p:spPr>
                      <a:xfrm>
                        <a:off x="13298487" y="5597679"/>
                        <a:ext cx="1255713" cy="6699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007784E-B2E2-BAA3-7F27-76D4A0234D7D}"/>
              </a:ext>
            </a:extLst>
          </p:cNvPr>
          <p:cNvGraphicFramePr>
            <a:graphicFrameLocks noChangeAspect="1"/>
          </p:cNvGraphicFramePr>
          <p:nvPr>
            <p:extLst>
              <p:ext uri="{D42A27DB-BD31-4B8C-83A1-F6EECF244321}">
                <p14:modId xmlns:p14="http://schemas.microsoft.com/office/powerpoint/2010/main" val="3798385010"/>
              </p:ext>
            </p:extLst>
          </p:nvPr>
        </p:nvGraphicFramePr>
        <p:xfrm>
          <a:off x="9828213" y="6205769"/>
          <a:ext cx="1296987" cy="668337"/>
        </p:xfrm>
        <a:graphic>
          <a:graphicData uri="http://schemas.openxmlformats.org/presentationml/2006/ole">
            <mc:AlternateContent xmlns:mc="http://schemas.openxmlformats.org/markup-compatibility/2006">
              <mc:Choice xmlns:v="urn:schemas-microsoft-com:vml" Requires="v">
                <p:oleObj spid="_x0000_s1042" name="Equation" r:id="rId14" imgW="393480" imgH="203040" progId="Equation.DSMT4">
                  <p:embed/>
                </p:oleObj>
              </mc:Choice>
              <mc:Fallback>
                <p:oleObj name="Equation" r:id="rId14" imgW="393480" imgH="203040" progId="Equation.DSMT4">
                  <p:embed/>
                  <p:pic>
                    <p:nvPicPr>
                      <p:cNvPr id="0" name=""/>
                      <p:cNvPicPr/>
                      <p:nvPr/>
                    </p:nvPicPr>
                    <p:blipFill>
                      <a:blip r:embed="rId15"/>
                      <a:stretch>
                        <a:fillRect/>
                      </a:stretch>
                    </p:blipFill>
                    <p:spPr>
                      <a:xfrm>
                        <a:off x="9828213" y="6205769"/>
                        <a:ext cx="1296987" cy="6683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00B6E89-E60A-F9FC-0844-BCF718A799BD}"/>
              </a:ext>
            </a:extLst>
          </p:cNvPr>
          <p:cNvGraphicFramePr>
            <a:graphicFrameLocks noChangeAspect="1"/>
          </p:cNvGraphicFramePr>
          <p:nvPr>
            <p:extLst>
              <p:ext uri="{D42A27DB-BD31-4B8C-83A1-F6EECF244321}">
                <p14:modId xmlns:p14="http://schemas.microsoft.com/office/powerpoint/2010/main" val="1223372142"/>
              </p:ext>
            </p:extLst>
          </p:nvPr>
        </p:nvGraphicFramePr>
        <p:xfrm>
          <a:off x="3876675" y="6183313"/>
          <a:ext cx="2409825" cy="688975"/>
        </p:xfrm>
        <a:graphic>
          <a:graphicData uri="http://schemas.openxmlformats.org/presentationml/2006/ole">
            <mc:AlternateContent xmlns:mc="http://schemas.openxmlformats.org/markup-compatibility/2006">
              <mc:Choice xmlns:v="urn:schemas-microsoft-com:vml" Requires="v">
                <p:oleObj spid="_x0000_s1043" name="Equation" r:id="rId16" imgW="711000" imgH="203040" progId="Equation.DSMT4">
                  <p:embed/>
                </p:oleObj>
              </mc:Choice>
              <mc:Fallback>
                <p:oleObj name="Equation" r:id="rId16" imgW="711000" imgH="203040" progId="Equation.DSMT4">
                  <p:embed/>
                  <p:pic>
                    <p:nvPicPr>
                      <p:cNvPr id="0" name=""/>
                      <p:cNvPicPr/>
                      <p:nvPr/>
                    </p:nvPicPr>
                    <p:blipFill>
                      <a:blip r:embed="rId17"/>
                      <a:stretch>
                        <a:fillRect/>
                      </a:stretch>
                    </p:blipFill>
                    <p:spPr>
                      <a:xfrm>
                        <a:off x="3876675" y="6183313"/>
                        <a:ext cx="2409825" cy="688975"/>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6899E213-8714-7DD6-5850-68D2BD05DAE7}"/>
              </a:ext>
            </a:extLst>
          </p:cNvPr>
          <p:cNvSpPr txBox="1"/>
          <p:nvPr/>
        </p:nvSpPr>
        <p:spPr>
          <a:xfrm>
            <a:off x="7672719" y="-24074"/>
            <a:ext cx="3757282" cy="830997"/>
          </a:xfrm>
          <a:prstGeom prst="rect">
            <a:avLst/>
          </a:prstGeom>
          <a:noFill/>
        </p:spPr>
        <p:txBody>
          <a:bodyPr wrap="square" rtlCol="0">
            <a:spAutoFit/>
          </a:bodyPr>
          <a:lstStyle/>
          <a:p>
            <a:r>
              <a:rPr lang="en-US" sz="4800" b="1" dirty="0">
                <a:solidFill>
                  <a:srgbClr val="000099"/>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050561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5">
            <a:extLst>
              <a:ext uri="{FF2B5EF4-FFF2-40B4-BE49-F238E27FC236}">
                <a16:creationId xmlns:a16="http://schemas.microsoft.com/office/drawing/2014/main" id="{74D78C36-C071-7CAC-17DF-D0D3B7335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6571"/>
            <a:ext cx="19189530" cy="10453571"/>
          </a:xfrm>
          <a:prstGeom prst="rect">
            <a:avLst/>
          </a:prstGeom>
        </p:spPr>
      </p:pic>
      <p:sp>
        <p:nvSpPr>
          <p:cNvPr id="9" name="TextBox 8">
            <a:extLst>
              <a:ext uri="{FF2B5EF4-FFF2-40B4-BE49-F238E27FC236}">
                <a16:creationId xmlns:a16="http://schemas.microsoft.com/office/drawing/2014/main" id="{57FE1B22-6082-B1C9-C8E6-571A54388FEF}"/>
              </a:ext>
            </a:extLst>
          </p:cNvPr>
          <p:cNvSpPr txBox="1"/>
          <p:nvPr/>
        </p:nvSpPr>
        <p:spPr>
          <a:xfrm>
            <a:off x="1447800" y="1821001"/>
            <a:ext cx="16535400" cy="2554545"/>
          </a:xfrm>
          <a:prstGeom prst="rect">
            <a:avLst/>
          </a:prstGeom>
          <a:noFill/>
        </p:spPr>
        <p:txBody>
          <a:bodyPr wrap="square">
            <a:spAutoFit/>
          </a:bodyPr>
          <a:lstStyle/>
          <a:p>
            <a:r>
              <a:rPr lang="fr-FR" sz="40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fr-FR" sz="4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2 (SGK-Tr87)</a:t>
            </a:r>
            <a:endParaRPr lang="en-US" sz="4000" b="1" dirty="0">
              <a:solidFill>
                <a:srgbClr val="0000FF"/>
              </a:solidFill>
              <a:latin typeface="Times New Roman" panose="02020603050405020304" pitchFamily="18" charset="0"/>
              <a:cs typeface="Times New Roman" panose="02020603050405020304" pitchFamily="18" charset="0"/>
            </a:endParaRPr>
          </a:p>
          <a:p>
            <a:pPr algn="just"/>
            <a:r>
              <a:rPr lang="vi-VN" sz="4000" b="0" i="0" dirty="0">
                <a:solidFill>
                  <a:srgbClr val="000000"/>
                </a:solidFill>
                <a:effectLst/>
                <a:latin typeface="Times New Roman" panose="02020603050405020304" pitchFamily="18" charset="0"/>
                <a:cs typeface="Times New Roman" panose="02020603050405020304" pitchFamily="18" charset="0"/>
              </a:rPr>
              <a:t>a) Cho một hình lăng trụ đứng có độ dài cạnh bên là </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và đáy là tam giác. Biết tam giác đó có độ dài các cạnh lần lượt là </a:t>
            </a:r>
            <a:r>
              <a:rPr lang="en-US" sz="4000" dirty="0">
                <a:solidFill>
                  <a:srgbClr val="000000"/>
                </a:solidFill>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 Tính diện tích xung quanh của hình lăng trụ đứng đã cho.</a:t>
            </a:r>
            <a:endParaRPr lang="en-US" sz="4000" b="0" i="0" dirty="0">
              <a:solidFill>
                <a:srgbClr val="000000"/>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308687D-24FD-3F21-5719-641E271637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1324" y="4563043"/>
            <a:ext cx="3962400" cy="4831257"/>
          </a:xfrm>
          <a:prstGeom prst="rect">
            <a:avLst/>
          </a:prstGeom>
          <a:noFill/>
          <a:ln>
            <a:noFill/>
          </a:ln>
        </p:spPr>
      </p:pic>
      <p:sp>
        <p:nvSpPr>
          <p:cNvPr id="8" name="TextBox 7">
            <a:extLst>
              <a:ext uri="{FF2B5EF4-FFF2-40B4-BE49-F238E27FC236}">
                <a16:creationId xmlns:a16="http://schemas.microsoft.com/office/drawing/2014/main" id="{8FC0358B-773B-4D3C-CC1D-742C1BE47E94}"/>
              </a:ext>
            </a:extLst>
          </p:cNvPr>
          <p:cNvSpPr txBox="1"/>
          <p:nvPr/>
        </p:nvSpPr>
        <p:spPr>
          <a:xfrm>
            <a:off x="5907566" y="5421878"/>
            <a:ext cx="12039600" cy="750975"/>
          </a:xfrm>
          <a:prstGeom prst="rect">
            <a:avLst/>
          </a:prstGeom>
          <a:noFill/>
        </p:spPr>
        <p:txBody>
          <a:bodyPr wrap="square">
            <a:spAutoFit/>
          </a:bodyPr>
          <a:lstStyle/>
          <a:p>
            <a:pPr algn="just">
              <a:lnSpc>
                <a:spcPct val="107000"/>
              </a:lnSpc>
              <a:spcBef>
                <a:spcPts val="300"/>
              </a:spcBef>
              <a:spcAft>
                <a:spcPts val="300"/>
              </a:spcAft>
            </a:pPr>
            <a:r>
              <a:rPr lang="fr-FR"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lăng</a:t>
            </a:r>
            <a:r>
              <a:rPr lang="en-US" sz="40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trụ đứng </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tam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220EB81A-6059-2809-CF5B-6AF6129E57B1}"/>
              </a:ext>
            </a:extLst>
          </p:cNvPr>
          <p:cNvGraphicFramePr>
            <a:graphicFrameLocks noChangeAspect="1"/>
          </p:cNvGraphicFramePr>
          <p:nvPr>
            <p:extLst>
              <p:ext uri="{D42A27DB-BD31-4B8C-83A1-F6EECF244321}">
                <p14:modId xmlns:p14="http://schemas.microsoft.com/office/powerpoint/2010/main" val="2389506261"/>
              </p:ext>
            </p:extLst>
          </p:nvPr>
        </p:nvGraphicFramePr>
        <p:xfrm>
          <a:off x="8758238" y="6272213"/>
          <a:ext cx="6894512" cy="947737"/>
        </p:xfrm>
        <a:graphic>
          <a:graphicData uri="http://schemas.openxmlformats.org/presentationml/2006/ole">
            <mc:AlternateContent xmlns:mc="http://schemas.openxmlformats.org/markup-compatibility/2006">
              <mc:Choice xmlns:v="urn:schemas-microsoft-com:vml" Requires="v">
                <p:oleObj spid="_x0000_s2056" name="Equation" r:id="rId6" imgW="2311200" imgH="317160" progId="Equation.DSMT4">
                  <p:embed/>
                </p:oleObj>
              </mc:Choice>
              <mc:Fallback>
                <p:oleObj name="Equation" r:id="rId6" imgW="2311200" imgH="317160" progId="Equation.DSMT4">
                  <p:embed/>
                  <p:pic>
                    <p:nvPicPr>
                      <p:cNvPr id="0" name=""/>
                      <p:cNvPicPr/>
                      <p:nvPr/>
                    </p:nvPicPr>
                    <p:blipFill>
                      <a:blip r:embed="rId7"/>
                      <a:stretch>
                        <a:fillRect/>
                      </a:stretch>
                    </p:blipFill>
                    <p:spPr>
                      <a:xfrm>
                        <a:off x="8758238" y="6272213"/>
                        <a:ext cx="6894512" cy="947737"/>
                      </a:xfrm>
                      <a:prstGeom prst="rect">
                        <a:avLst/>
                      </a:prstGeom>
                    </p:spPr>
                  </p:pic>
                </p:oleObj>
              </mc:Fallback>
            </mc:AlternateContent>
          </a:graphicData>
        </a:graphic>
      </p:graphicFrame>
      <p:pic>
        <p:nvPicPr>
          <p:cNvPr id="10" name="Hình ảnh 5">
            <a:extLst>
              <a:ext uri="{FF2B5EF4-FFF2-40B4-BE49-F238E27FC236}">
                <a16:creationId xmlns:a16="http://schemas.microsoft.com/office/drawing/2014/main" id="{D0B5BE57-804A-DB87-C01E-1B74AC78B7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40943" y="-2482"/>
            <a:ext cx="3042257" cy="1838646"/>
          </a:xfrm>
          <a:prstGeom prst="rect">
            <a:avLst/>
          </a:prstGeom>
        </p:spPr>
      </p:pic>
      <p:sp>
        <p:nvSpPr>
          <p:cNvPr id="14" name="TextBox 13">
            <a:extLst>
              <a:ext uri="{FF2B5EF4-FFF2-40B4-BE49-F238E27FC236}">
                <a16:creationId xmlns:a16="http://schemas.microsoft.com/office/drawing/2014/main" id="{D897080D-13E6-FB5E-82E3-C4FC7015168E}"/>
              </a:ext>
            </a:extLst>
          </p:cNvPr>
          <p:cNvSpPr txBox="1"/>
          <p:nvPr/>
        </p:nvSpPr>
        <p:spPr>
          <a:xfrm>
            <a:off x="1414218" y="991095"/>
            <a:ext cx="12740785" cy="718466"/>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899E213-8714-7DD6-5850-68D2BD05DAE7}"/>
              </a:ext>
            </a:extLst>
          </p:cNvPr>
          <p:cNvSpPr txBox="1"/>
          <p:nvPr/>
        </p:nvSpPr>
        <p:spPr>
          <a:xfrm>
            <a:off x="7672719" y="-24074"/>
            <a:ext cx="3757282" cy="830997"/>
          </a:xfrm>
          <a:prstGeom prst="rect">
            <a:avLst/>
          </a:prstGeom>
          <a:noFill/>
        </p:spPr>
        <p:txBody>
          <a:bodyPr wrap="square" rtlCol="0">
            <a:spAutoFit/>
          </a:bodyPr>
          <a:lstStyle/>
          <a:p>
            <a:r>
              <a:rPr lang="en-US" sz="4800" b="1" dirty="0">
                <a:solidFill>
                  <a:srgbClr val="000099"/>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10496421" y="4518262"/>
            <a:ext cx="1125629" cy="707886"/>
          </a:xfrm>
          <a:prstGeom prst="rect">
            <a:avLst/>
          </a:prstGeom>
        </p:spPr>
        <p:txBody>
          <a:bodyPr wrap="non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Giải</a:t>
            </a:r>
            <a:endParaRPr lang="vi-VN" sz="4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29BF34ED-D1B9-A3F7-A9EB-A846B32DBD22}"/>
              </a:ext>
            </a:extLst>
          </p:cNvPr>
          <p:cNvGraphicFramePr>
            <a:graphicFrameLocks noChangeAspect="1"/>
          </p:cNvGraphicFramePr>
          <p:nvPr>
            <p:extLst>
              <p:ext uri="{D42A27DB-BD31-4B8C-83A1-F6EECF244321}">
                <p14:modId xmlns:p14="http://schemas.microsoft.com/office/powerpoint/2010/main" val="2836785523"/>
              </p:ext>
            </p:extLst>
          </p:nvPr>
        </p:nvGraphicFramePr>
        <p:xfrm>
          <a:off x="12573000" y="2516034"/>
          <a:ext cx="1371600" cy="625475"/>
        </p:xfrm>
        <a:graphic>
          <a:graphicData uri="http://schemas.openxmlformats.org/presentationml/2006/ole">
            <mc:AlternateContent xmlns:mc="http://schemas.openxmlformats.org/markup-compatibility/2006">
              <mc:Choice xmlns:v="urn:schemas-microsoft-com:vml" Requires="v">
                <p:oleObj spid="_x0000_s2057" name="Equation" r:id="rId9" imgW="393480" imgH="203040" progId="Equation.DSMT4">
                  <p:embed/>
                </p:oleObj>
              </mc:Choice>
              <mc:Fallback>
                <p:oleObj name="Equation" r:id="rId9" imgW="393480" imgH="203040" progId="Equation.DSMT4">
                  <p:embed/>
                  <p:pic>
                    <p:nvPicPr>
                      <p:cNvPr id="2" name="Object 1">
                        <a:extLst>
                          <a:ext uri="{FF2B5EF4-FFF2-40B4-BE49-F238E27FC236}">
                            <a16:creationId xmlns:a16="http://schemas.microsoft.com/office/drawing/2014/main" id="{29BF34ED-D1B9-A3F7-A9EB-A846B32DBD22}"/>
                          </a:ext>
                        </a:extLst>
                      </p:cNvPr>
                      <p:cNvPicPr/>
                      <p:nvPr/>
                    </p:nvPicPr>
                    <p:blipFill>
                      <a:blip r:embed="rId10"/>
                      <a:stretch>
                        <a:fillRect/>
                      </a:stretch>
                    </p:blipFill>
                    <p:spPr>
                      <a:xfrm>
                        <a:off x="12573000" y="2516034"/>
                        <a:ext cx="1371600" cy="6254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D267C1C-1F34-2728-E0A3-6A2772CF3696}"/>
              </a:ext>
            </a:extLst>
          </p:cNvPr>
          <p:cNvGraphicFramePr>
            <a:graphicFrameLocks noChangeAspect="1"/>
          </p:cNvGraphicFramePr>
          <p:nvPr>
            <p:extLst>
              <p:ext uri="{D42A27DB-BD31-4B8C-83A1-F6EECF244321}">
                <p14:modId xmlns:p14="http://schemas.microsoft.com/office/powerpoint/2010/main" val="1217043331"/>
              </p:ext>
            </p:extLst>
          </p:nvPr>
        </p:nvGraphicFramePr>
        <p:xfrm>
          <a:off x="11331344" y="3096982"/>
          <a:ext cx="3384550" cy="695325"/>
        </p:xfrm>
        <a:graphic>
          <a:graphicData uri="http://schemas.openxmlformats.org/presentationml/2006/ole">
            <mc:AlternateContent xmlns:mc="http://schemas.openxmlformats.org/markup-compatibility/2006">
              <mc:Choice xmlns:v="urn:schemas-microsoft-com:vml" Requires="v">
                <p:oleObj spid="_x0000_s2058" name="Equation" r:id="rId11" imgW="990360" imgH="203040" progId="Equation.DSMT4">
                  <p:embed/>
                </p:oleObj>
              </mc:Choice>
              <mc:Fallback>
                <p:oleObj name="Equation" r:id="rId11" imgW="990360" imgH="203040" progId="Equation.DSMT4">
                  <p:embed/>
                  <p:pic>
                    <p:nvPicPr>
                      <p:cNvPr id="3" name="Object 2">
                        <a:extLst>
                          <a:ext uri="{FF2B5EF4-FFF2-40B4-BE49-F238E27FC236}">
                            <a16:creationId xmlns:a16="http://schemas.microsoft.com/office/drawing/2014/main" id="{3D267C1C-1F34-2728-E0A3-6A2772CF3696}"/>
                          </a:ext>
                        </a:extLst>
                      </p:cNvPr>
                      <p:cNvPicPr/>
                      <p:nvPr/>
                    </p:nvPicPr>
                    <p:blipFill>
                      <a:blip r:embed="rId12"/>
                      <a:stretch>
                        <a:fillRect/>
                      </a:stretch>
                    </p:blipFill>
                    <p:spPr>
                      <a:xfrm>
                        <a:off x="11331344" y="3096982"/>
                        <a:ext cx="3384550" cy="695325"/>
                      </a:xfrm>
                      <a:prstGeom prst="rect">
                        <a:avLst/>
                      </a:prstGeom>
                    </p:spPr>
                  </p:pic>
                </p:oleObj>
              </mc:Fallback>
            </mc:AlternateContent>
          </a:graphicData>
        </a:graphic>
      </p:graphicFrame>
    </p:spTree>
    <p:extLst>
      <p:ext uri="{BB962C8B-B14F-4D97-AF65-F5344CB8AC3E}">
        <p14:creationId xmlns:p14="http://schemas.microsoft.com/office/powerpoint/2010/main" val="123326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5">
            <a:extLst>
              <a:ext uri="{FF2B5EF4-FFF2-40B4-BE49-F238E27FC236}">
                <a16:creationId xmlns:a16="http://schemas.microsoft.com/office/drawing/2014/main" id="{74D78C36-C071-7CAC-17DF-D0D3B7335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65" y="-83286"/>
            <a:ext cx="19189530" cy="10453571"/>
          </a:xfrm>
          <a:prstGeom prst="rect">
            <a:avLst/>
          </a:prstGeom>
        </p:spPr>
      </p:pic>
      <p:sp>
        <p:nvSpPr>
          <p:cNvPr id="9" name="TextBox 8">
            <a:extLst>
              <a:ext uri="{FF2B5EF4-FFF2-40B4-BE49-F238E27FC236}">
                <a16:creationId xmlns:a16="http://schemas.microsoft.com/office/drawing/2014/main" id="{57FE1B22-6082-B1C9-C8E6-571A54388FEF}"/>
              </a:ext>
            </a:extLst>
          </p:cNvPr>
          <p:cNvSpPr txBox="1"/>
          <p:nvPr/>
        </p:nvSpPr>
        <p:spPr>
          <a:xfrm>
            <a:off x="1600200" y="1821001"/>
            <a:ext cx="16535400" cy="3170099"/>
          </a:xfrm>
          <a:prstGeom prst="rect">
            <a:avLst/>
          </a:prstGeom>
          <a:noFill/>
        </p:spPr>
        <p:txBody>
          <a:bodyPr wrap="square">
            <a:spAutoFit/>
          </a:bodyPr>
          <a:lstStyle/>
          <a:p>
            <a:r>
              <a:rPr lang="fr-FR" sz="40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fr-FR" sz="4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2 (SGK-Tr87)</a:t>
            </a:r>
            <a:endParaRPr lang="en-US" sz="4000" b="1" dirty="0">
              <a:solidFill>
                <a:srgbClr val="0000FF"/>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b) Cho một hình lăng trụ đứng có độ dài cạnh bên là </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và đáy là một hình thang cân. Biết hình thang cân đó có độ dài cạnh bên </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 </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 độ dài hai đáy lần lượt là </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 và chiều cao là </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Tính diện tích toàn phần (tức là tổng diện tích các mặt) của hình lăng trụ đứng đã cho.</a:t>
            </a:r>
            <a:endParaRPr lang="vi-VN" sz="4000" b="1" i="0" dirty="0">
              <a:solidFill>
                <a:srgbClr val="FF000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6E1A3C8-0993-8795-A2F0-958909A56237}"/>
              </a:ext>
            </a:extLst>
          </p:cNvPr>
          <p:cNvSpPr txBox="1"/>
          <p:nvPr/>
        </p:nvSpPr>
        <p:spPr>
          <a:xfrm>
            <a:off x="6476034" y="5762136"/>
            <a:ext cx="12086619" cy="750975"/>
          </a:xfrm>
          <a:prstGeom prst="rect">
            <a:avLst/>
          </a:prstGeom>
          <a:noFill/>
        </p:spPr>
        <p:txBody>
          <a:bodyPr wrap="square">
            <a:spAutoFit/>
          </a:bodyPr>
          <a:lstStyle/>
          <a:p>
            <a:pPr algn="just">
              <a:lnSpc>
                <a:spcPct val="107000"/>
              </a:lnSpc>
              <a:spcBef>
                <a:spcPts val="300"/>
              </a:spcBef>
              <a:spcAft>
                <a:spcPts val="300"/>
              </a:spcAft>
            </a:pPr>
            <a:r>
              <a:rPr lang="fr-FR"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lăng</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tam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1A890EAE-A408-B413-7A5B-B3CF7842B53C}"/>
              </a:ext>
            </a:extLst>
          </p:cNvPr>
          <p:cNvGraphicFramePr>
            <a:graphicFrameLocks noChangeAspect="1"/>
          </p:cNvGraphicFramePr>
          <p:nvPr>
            <p:extLst>
              <p:ext uri="{D42A27DB-BD31-4B8C-83A1-F6EECF244321}">
                <p14:modId xmlns:p14="http://schemas.microsoft.com/office/powerpoint/2010/main" val="541636730"/>
              </p:ext>
            </p:extLst>
          </p:nvPr>
        </p:nvGraphicFramePr>
        <p:xfrm>
          <a:off x="9099856" y="6609029"/>
          <a:ext cx="2711451" cy="720765"/>
        </p:xfrm>
        <a:graphic>
          <a:graphicData uri="http://schemas.openxmlformats.org/presentationml/2006/ole">
            <mc:AlternateContent xmlns:mc="http://schemas.openxmlformats.org/markup-compatibility/2006">
              <mc:Choice xmlns:v="urn:schemas-microsoft-com:vml" Requires="v">
                <p:oleObj spid="_x0000_s3086" name="Equation" r:id="rId5" imgW="1002960" imgH="266400" progId="Equation.DSMT4">
                  <p:embed/>
                </p:oleObj>
              </mc:Choice>
              <mc:Fallback>
                <p:oleObj name="Equation" r:id="rId5" imgW="1002960" imgH="266400" progId="Equation.DSMT4">
                  <p:embed/>
                  <p:pic>
                    <p:nvPicPr>
                      <p:cNvPr id="15" name="Object 14">
                        <a:extLst>
                          <a:ext uri="{FF2B5EF4-FFF2-40B4-BE49-F238E27FC236}">
                            <a16:creationId xmlns:a16="http://schemas.microsoft.com/office/drawing/2014/main" id="{1A890EAE-A408-B413-7A5B-B3CF7842B53C}"/>
                          </a:ext>
                        </a:extLst>
                      </p:cNvPr>
                      <p:cNvPicPr/>
                      <p:nvPr/>
                    </p:nvPicPr>
                    <p:blipFill>
                      <a:blip r:embed="rId6"/>
                      <a:stretch>
                        <a:fillRect/>
                      </a:stretch>
                    </p:blipFill>
                    <p:spPr>
                      <a:xfrm>
                        <a:off x="9099856" y="6609029"/>
                        <a:ext cx="2711451" cy="72076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AEFE14B8-F4C2-6C0C-86EF-32431518B844}"/>
              </a:ext>
            </a:extLst>
          </p:cNvPr>
          <p:cNvGraphicFramePr>
            <a:graphicFrameLocks noChangeAspect="1"/>
          </p:cNvGraphicFramePr>
          <p:nvPr>
            <p:extLst>
              <p:ext uri="{D42A27DB-BD31-4B8C-83A1-F6EECF244321}">
                <p14:modId xmlns:p14="http://schemas.microsoft.com/office/powerpoint/2010/main" val="1564089369"/>
              </p:ext>
            </p:extLst>
          </p:nvPr>
        </p:nvGraphicFramePr>
        <p:xfrm>
          <a:off x="9023350" y="7329488"/>
          <a:ext cx="8361363" cy="2273300"/>
        </p:xfrm>
        <a:graphic>
          <a:graphicData uri="http://schemas.openxmlformats.org/presentationml/2006/ole">
            <mc:AlternateContent xmlns:mc="http://schemas.openxmlformats.org/markup-compatibility/2006">
              <mc:Choice xmlns:v="urn:schemas-microsoft-com:vml" Requires="v">
                <p:oleObj spid="_x0000_s3087" name="Equation" r:id="rId7" imgW="2958840" imgH="825480" progId="Equation.DSMT4">
                  <p:embed/>
                </p:oleObj>
              </mc:Choice>
              <mc:Fallback>
                <p:oleObj name="Equation" r:id="rId7" imgW="2958840" imgH="825480" progId="Equation.DSMT4">
                  <p:embed/>
                  <p:pic>
                    <p:nvPicPr>
                      <p:cNvPr id="16" name="Object 15">
                        <a:extLst>
                          <a:ext uri="{FF2B5EF4-FFF2-40B4-BE49-F238E27FC236}">
                            <a16:creationId xmlns:a16="http://schemas.microsoft.com/office/drawing/2014/main" id="{AEFE14B8-F4C2-6C0C-86EF-32431518B844}"/>
                          </a:ext>
                        </a:extLst>
                      </p:cNvPr>
                      <p:cNvPicPr/>
                      <p:nvPr/>
                    </p:nvPicPr>
                    <p:blipFill>
                      <a:blip r:embed="rId8"/>
                      <a:stretch>
                        <a:fillRect/>
                      </a:stretch>
                    </p:blipFill>
                    <p:spPr>
                      <a:xfrm>
                        <a:off x="9023350" y="7329488"/>
                        <a:ext cx="8361363" cy="227330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F58D7CE9-CAD1-A846-3C4A-60C5690A4FC3}"/>
              </a:ext>
            </a:extLst>
          </p:cNvPr>
          <p:cNvPicPr>
            <a:picLocks noChangeAspect="1"/>
          </p:cNvPicPr>
          <p:nvPr/>
        </p:nvPicPr>
        <p:blipFill>
          <a:blip r:embed="rId9"/>
          <a:stretch>
            <a:fillRect/>
          </a:stretch>
        </p:blipFill>
        <p:spPr>
          <a:xfrm>
            <a:off x="5432537" y="6840324"/>
            <a:ext cx="2971800" cy="2715505"/>
          </a:xfrm>
          <a:prstGeom prst="rect">
            <a:avLst/>
          </a:prstGeom>
        </p:spPr>
      </p:pic>
      <p:cxnSp>
        <p:nvCxnSpPr>
          <p:cNvPr id="17" name="Straight Arrow Connector 16">
            <a:extLst>
              <a:ext uri="{FF2B5EF4-FFF2-40B4-BE49-F238E27FC236}">
                <a16:creationId xmlns:a16="http://schemas.microsoft.com/office/drawing/2014/main" id="{14140D05-0574-CFE8-8C23-EE4C9B9687E6}"/>
              </a:ext>
            </a:extLst>
          </p:cNvPr>
          <p:cNvCxnSpPr>
            <a:cxnSpLocks/>
          </p:cNvCxnSpPr>
          <p:nvPr/>
        </p:nvCxnSpPr>
        <p:spPr>
          <a:xfrm>
            <a:off x="2973133" y="7999884"/>
            <a:ext cx="2671179" cy="40738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F77A2AE-1FD4-CC3E-A981-AC90F03257F9}"/>
              </a:ext>
            </a:extLst>
          </p:cNvPr>
          <p:cNvPicPr>
            <a:picLocks noChangeAspect="1"/>
          </p:cNvPicPr>
          <p:nvPr/>
        </p:nvPicPr>
        <p:blipFill>
          <a:blip r:embed="rId10"/>
          <a:stretch>
            <a:fillRect/>
          </a:stretch>
        </p:blipFill>
        <p:spPr>
          <a:xfrm>
            <a:off x="1564425" y="4793887"/>
            <a:ext cx="4407696" cy="3461397"/>
          </a:xfrm>
          <a:prstGeom prst="rect">
            <a:avLst/>
          </a:prstGeom>
        </p:spPr>
      </p:pic>
      <p:sp>
        <p:nvSpPr>
          <p:cNvPr id="24" name="TextBox 23">
            <a:extLst>
              <a:ext uri="{FF2B5EF4-FFF2-40B4-BE49-F238E27FC236}">
                <a16:creationId xmlns:a16="http://schemas.microsoft.com/office/drawing/2014/main" id="{64FA0601-3CAC-4D59-8974-7956A3702E0F}"/>
              </a:ext>
            </a:extLst>
          </p:cNvPr>
          <p:cNvSpPr txBox="1"/>
          <p:nvPr/>
        </p:nvSpPr>
        <p:spPr>
          <a:xfrm>
            <a:off x="11610416" y="6800865"/>
            <a:ext cx="1057641" cy="461665"/>
          </a:xfrm>
          <a:prstGeom prst="rect">
            <a:avLst/>
          </a:prstGeom>
          <a:noFill/>
        </p:spPr>
        <p:txBody>
          <a:bodyPr wrap="square" rtlCol="0">
            <a:spAutoFit/>
          </a:bodyPr>
          <a:lstStyle/>
          <a:p>
            <a:r>
              <a:rPr lang="en-US" sz="2400" dirty="0" err="1">
                <a:solidFill>
                  <a:srgbClr val="0000FF"/>
                </a:solidFill>
                <a:latin typeface="Times New Roman" panose="02020603050405020304" pitchFamily="18" charset="0"/>
                <a:cs typeface="Times New Roman" panose="02020603050405020304" pitchFamily="18" charset="0"/>
              </a:rPr>
              <a:t>đáy</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13" name="Hình ảnh 5">
            <a:extLst>
              <a:ext uri="{FF2B5EF4-FFF2-40B4-BE49-F238E27FC236}">
                <a16:creationId xmlns:a16="http://schemas.microsoft.com/office/drawing/2014/main" id="{0D02196E-4BF7-C2B2-D4E6-7013120AB1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5743" y="176003"/>
            <a:ext cx="3042257" cy="1838646"/>
          </a:xfrm>
          <a:prstGeom prst="rect">
            <a:avLst/>
          </a:prstGeom>
        </p:spPr>
      </p:pic>
      <p:sp>
        <p:nvSpPr>
          <p:cNvPr id="23" name="TextBox 22">
            <a:extLst>
              <a:ext uri="{FF2B5EF4-FFF2-40B4-BE49-F238E27FC236}">
                <a16:creationId xmlns:a16="http://schemas.microsoft.com/office/drawing/2014/main" id="{D897080D-13E6-FB5E-82E3-C4FC7015168E}"/>
              </a:ext>
            </a:extLst>
          </p:cNvPr>
          <p:cNvSpPr txBox="1"/>
          <p:nvPr/>
        </p:nvSpPr>
        <p:spPr>
          <a:xfrm>
            <a:off x="1566618" y="991095"/>
            <a:ext cx="12740785" cy="718466"/>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6899E213-8714-7DD6-5850-68D2BD05DAE7}"/>
              </a:ext>
            </a:extLst>
          </p:cNvPr>
          <p:cNvSpPr txBox="1"/>
          <p:nvPr/>
        </p:nvSpPr>
        <p:spPr>
          <a:xfrm>
            <a:off x="7672719" y="-24074"/>
            <a:ext cx="3757282" cy="830997"/>
          </a:xfrm>
          <a:prstGeom prst="rect">
            <a:avLst/>
          </a:prstGeom>
          <a:noFill/>
        </p:spPr>
        <p:txBody>
          <a:bodyPr wrap="square" rtlCol="0">
            <a:spAutoFit/>
          </a:bodyPr>
          <a:lstStyle/>
          <a:p>
            <a:r>
              <a:rPr lang="en-US" sz="4800" b="1" dirty="0">
                <a:solidFill>
                  <a:srgbClr val="000099"/>
                </a:solidFill>
                <a:latin typeface="Times New Roman" panose="02020603050405020304" pitchFamily="18" charset="0"/>
                <a:cs typeface="Times New Roman" panose="02020603050405020304" pitchFamily="18" charset="0"/>
              </a:rPr>
              <a:t>LUYỆN TẬP</a:t>
            </a:r>
          </a:p>
        </p:txBody>
      </p:sp>
      <p:sp>
        <p:nvSpPr>
          <p:cNvPr id="26" name="Rectangle 25"/>
          <p:cNvSpPr/>
          <p:nvPr/>
        </p:nvSpPr>
        <p:spPr>
          <a:xfrm>
            <a:off x="11441004" y="5051330"/>
            <a:ext cx="1125629" cy="707886"/>
          </a:xfrm>
          <a:prstGeom prst="rect">
            <a:avLst/>
          </a:prstGeom>
        </p:spPr>
        <p:txBody>
          <a:bodyPr wrap="non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Giải</a:t>
            </a:r>
            <a:endParaRPr lang="vi-VN" sz="4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8DE80352-C117-B5A9-8E6E-5B08FDE50F27}"/>
              </a:ext>
            </a:extLst>
          </p:cNvPr>
          <p:cNvGraphicFramePr>
            <a:graphicFrameLocks noChangeAspect="1"/>
          </p:cNvGraphicFramePr>
          <p:nvPr>
            <p:extLst>
              <p:ext uri="{D42A27DB-BD31-4B8C-83A1-F6EECF244321}">
                <p14:modId xmlns:p14="http://schemas.microsoft.com/office/powerpoint/2010/main" val="3996401678"/>
              </p:ext>
            </p:extLst>
          </p:nvPr>
        </p:nvGraphicFramePr>
        <p:xfrm>
          <a:off x="12770004" y="2498802"/>
          <a:ext cx="1249363" cy="668338"/>
        </p:xfrm>
        <a:graphic>
          <a:graphicData uri="http://schemas.openxmlformats.org/presentationml/2006/ole">
            <mc:AlternateContent xmlns:mc="http://schemas.openxmlformats.org/markup-compatibility/2006">
              <mc:Choice xmlns:v="urn:schemas-microsoft-com:vml" Requires="v">
                <p:oleObj spid="_x0000_s3088" name="Equation" r:id="rId12" imgW="406080" imgH="203040" progId="Equation.DSMT4">
                  <p:embed/>
                </p:oleObj>
              </mc:Choice>
              <mc:Fallback>
                <p:oleObj name="Equation" r:id="rId12" imgW="406080" imgH="203040" progId="Equation.DSMT4">
                  <p:embed/>
                  <p:pic>
                    <p:nvPicPr>
                      <p:cNvPr id="8" name="Object 7">
                        <a:extLst>
                          <a:ext uri="{FF2B5EF4-FFF2-40B4-BE49-F238E27FC236}">
                            <a16:creationId xmlns:a16="http://schemas.microsoft.com/office/drawing/2014/main" id="{8DE80352-C117-B5A9-8E6E-5B08FDE50F27}"/>
                          </a:ext>
                        </a:extLst>
                      </p:cNvPr>
                      <p:cNvPicPr/>
                      <p:nvPr/>
                    </p:nvPicPr>
                    <p:blipFill>
                      <a:blip r:embed="rId13"/>
                      <a:stretch>
                        <a:fillRect/>
                      </a:stretch>
                    </p:blipFill>
                    <p:spPr>
                      <a:xfrm>
                        <a:off x="12770004" y="2498802"/>
                        <a:ext cx="1249363" cy="668338"/>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C185FB5-7E90-218E-90AE-746FB95E3424}"/>
              </a:ext>
            </a:extLst>
          </p:cNvPr>
          <p:cNvGraphicFramePr>
            <a:graphicFrameLocks noChangeAspect="1"/>
          </p:cNvGraphicFramePr>
          <p:nvPr>
            <p:extLst>
              <p:ext uri="{D42A27DB-BD31-4B8C-83A1-F6EECF244321}">
                <p14:modId xmlns:p14="http://schemas.microsoft.com/office/powerpoint/2010/main" val="1878885561"/>
              </p:ext>
            </p:extLst>
          </p:nvPr>
        </p:nvGraphicFramePr>
        <p:xfrm>
          <a:off x="13527087" y="3130704"/>
          <a:ext cx="1255713" cy="669925"/>
        </p:xfrm>
        <a:graphic>
          <a:graphicData uri="http://schemas.openxmlformats.org/presentationml/2006/ole">
            <mc:AlternateContent xmlns:mc="http://schemas.openxmlformats.org/markup-compatibility/2006">
              <mc:Choice xmlns:v="urn:schemas-microsoft-com:vml" Requires="v">
                <p:oleObj spid="_x0000_s3089" name="Equation" r:id="rId14" imgW="380880" imgH="203040" progId="Equation.DSMT4">
                  <p:embed/>
                </p:oleObj>
              </mc:Choice>
              <mc:Fallback>
                <p:oleObj name="Equation" r:id="rId14" imgW="380880" imgH="203040" progId="Equation.DSMT4">
                  <p:embed/>
                  <p:pic>
                    <p:nvPicPr>
                      <p:cNvPr id="10" name="Object 9">
                        <a:extLst>
                          <a:ext uri="{FF2B5EF4-FFF2-40B4-BE49-F238E27FC236}">
                            <a16:creationId xmlns:a16="http://schemas.microsoft.com/office/drawing/2014/main" id="{5C185FB5-7E90-218E-90AE-746FB95E3424}"/>
                          </a:ext>
                        </a:extLst>
                      </p:cNvPr>
                      <p:cNvPicPr/>
                      <p:nvPr/>
                    </p:nvPicPr>
                    <p:blipFill>
                      <a:blip r:embed="rId15"/>
                      <a:stretch>
                        <a:fillRect/>
                      </a:stretch>
                    </p:blipFill>
                    <p:spPr>
                      <a:xfrm>
                        <a:off x="13527087" y="3130704"/>
                        <a:ext cx="1255713" cy="66992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B007784E-B2E2-BAA3-7F27-76D4A0234D7D}"/>
              </a:ext>
            </a:extLst>
          </p:cNvPr>
          <p:cNvGraphicFramePr>
            <a:graphicFrameLocks noChangeAspect="1"/>
          </p:cNvGraphicFramePr>
          <p:nvPr>
            <p:extLst>
              <p:ext uri="{D42A27DB-BD31-4B8C-83A1-F6EECF244321}">
                <p14:modId xmlns:p14="http://schemas.microsoft.com/office/powerpoint/2010/main" val="2217164008"/>
              </p:ext>
            </p:extLst>
          </p:nvPr>
        </p:nvGraphicFramePr>
        <p:xfrm>
          <a:off x="9872817" y="3716492"/>
          <a:ext cx="1296987" cy="668337"/>
        </p:xfrm>
        <a:graphic>
          <a:graphicData uri="http://schemas.openxmlformats.org/presentationml/2006/ole">
            <mc:AlternateContent xmlns:mc="http://schemas.openxmlformats.org/markup-compatibility/2006">
              <mc:Choice xmlns:v="urn:schemas-microsoft-com:vml" Requires="v">
                <p:oleObj spid="_x0000_s3090" name="Equation" r:id="rId16" imgW="393480" imgH="203040" progId="Equation.DSMT4">
                  <p:embed/>
                </p:oleObj>
              </mc:Choice>
              <mc:Fallback>
                <p:oleObj name="Equation" r:id="rId16" imgW="393480" imgH="203040" progId="Equation.DSMT4">
                  <p:embed/>
                  <p:pic>
                    <p:nvPicPr>
                      <p:cNvPr id="11" name="Object 10">
                        <a:extLst>
                          <a:ext uri="{FF2B5EF4-FFF2-40B4-BE49-F238E27FC236}">
                            <a16:creationId xmlns:a16="http://schemas.microsoft.com/office/drawing/2014/main" id="{B007784E-B2E2-BAA3-7F27-76D4A0234D7D}"/>
                          </a:ext>
                        </a:extLst>
                      </p:cNvPr>
                      <p:cNvPicPr/>
                      <p:nvPr/>
                    </p:nvPicPr>
                    <p:blipFill>
                      <a:blip r:embed="rId17"/>
                      <a:stretch>
                        <a:fillRect/>
                      </a:stretch>
                    </p:blipFill>
                    <p:spPr>
                      <a:xfrm>
                        <a:off x="9872817" y="3716492"/>
                        <a:ext cx="1296987" cy="668337"/>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F00B6E89-E60A-F9FC-0844-BCF718A799BD}"/>
              </a:ext>
            </a:extLst>
          </p:cNvPr>
          <p:cNvGraphicFramePr>
            <a:graphicFrameLocks noChangeAspect="1"/>
          </p:cNvGraphicFramePr>
          <p:nvPr>
            <p:extLst>
              <p:ext uri="{D42A27DB-BD31-4B8C-83A1-F6EECF244321}">
                <p14:modId xmlns:p14="http://schemas.microsoft.com/office/powerpoint/2010/main" val="3567843414"/>
              </p:ext>
            </p:extLst>
          </p:nvPr>
        </p:nvGraphicFramePr>
        <p:xfrm>
          <a:off x="4038600" y="3716338"/>
          <a:ext cx="2409825" cy="688975"/>
        </p:xfrm>
        <a:graphic>
          <a:graphicData uri="http://schemas.openxmlformats.org/presentationml/2006/ole">
            <mc:AlternateContent xmlns:mc="http://schemas.openxmlformats.org/markup-compatibility/2006">
              <mc:Choice xmlns:v="urn:schemas-microsoft-com:vml" Requires="v">
                <p:oleObj spid="_x0000_s3091" name="Equation" r:id="rId18" imgW="711000" imgH="203040" progId="Equation.DSMT4">
                  <p:embed/>
                </p:oleObj>
              </mc:Choice>
              <mc:Fallback>
                <p:oleObj name="Equation" r:id="rId18" imgW="711000" imgH="203040" progId="Equation.DSMT4">
                  <p:embed/>
                  <p:pic>
                    <p:nvPicPr>
                      <p:cNvPr id="12" name="Object 11">
                        <a:extLst>
                          <a:ext uri="{FF2B5EF4-FFF2-40B4-BE49-F238E27FC236}">
                            <a16:creationId xmlns:a16="http://schemas.microsoft.com/office/drawing/2014/main" id="{F00B6E89-E60A-F9FC-0844-BCF718A799BD}"/>
                          </a:ext>
                        </a:extLst>
                      </p:cNvPr>
                      <p:cNvPicPr/>
                      <p:nvPr/>
                    </p:nvPicPr>
                    <p:blipFill>
                      <a:blip r:embed="rId19"/>
                      <a:stretch>
                        <a:fillRect/>
                      </a:stretch>
                    </p:blipFill>
                    <p:spPr>
                      <a:xfrm>
                        <a:off x="4038600" y="3716338"/>
                        <a:ext cx="2409825" cy="688975"/>
                      </a:xfrm>
                      <a:prstGeom prst="rect">
                        <a:avLst/>
                      </a:prstGeom>
                    </p:spPr>
                  </p:pic>
                </p:oleObj>
              </mc:Fallback>
            </mc:AlternateContent>
          </a:graphicData>
        </a:graphic>
      </p:graphicFrame>
    </p:spTree>
    <p:extLst>
      <p:ext uri="{BB962C8B-B14F-4D97-AF65-F5344CB8AC3E}">
        <p14:creationId xmlns:p14="http://schemas.microsoft.com/office/powerpoint/2010/main" val="38244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5">
            <a:extLst>
              <a:ext uri="{FF2B5EF4-FFF2-40B4-BE49-F238E27FC236}">
                <a16:creationId xmlns:a16="http://schemas.microsoft.com/office/drawing/2014/main" id="{74D78C36-C071-7CAC-17DF-D0D3B7335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65" y="-83286"/>
            <a:ext cx="19189530" cy="10453571"/>
          </a:xfrm>
          <a:prstGeom prst="rect">
            <a:avLst/>
          </a:prstGeom>
        </p:spPr>
      </p:pic>
      <p:sp>
        <p:nvSpPr>
          <p:cNvPr id="7" name="TextBox 6">
            <a:extLst>
              <a:ext uri="{FF2B5EF4-FFF2-40B4-BE49-F238E27FC236}">
                <a16:creationId xmlns:a16="http://schemas.microsoft.com/office/drawing/2014/main" id="{D897080D-13E6-FB5E-82E3-C4FC7015168E}"/>
              </a:ext>
            </a:extLst>
          </p:cNvPr>
          <p:cNvSpPr txBox="1"/>
          <p:nvPr/>
        </p:nvSpPr>
        <p:spPr>
          <a:xfrm>
            <a:off x="1524000" y="845558"/>
            <a:ext cx="5562600" cy="816827"/>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7FE1B22-6082-B1C9-C8E6-571A54388FEF}"/>
              </a:ext>
            </a:extLst>
          </p:cNvPr>
          <p:cNvSpPr txBox="1"/>
          <p:nvPr/>
        </p:nvSpPr>
        <p:spPr>
          <a:xfrm>
            <a:off x="1524000" y="1773345"/>
            <a:ext cx="16535400" cy="6863417"/>
          </a:xfrm>
          <a:prstGeom prst="rect">
            <a:avLst/>
          </a:prstGeom>
          <a:noFill/>
        </p:spPr>
        <p:txBody>
          <a:bodyPr wrap="square">
            <a:spAutoFit/>
          </a:bodyPr>
          <a:lstStyle/>
          <a:p>
            <a:r>
              <a:rPr lang="fr-FR" sz="4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fr-FR" sz="4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3 (SGK-Tr87)</a:t>
            </a:r>
            <a:endParaRPr lang="en-US" sz="4400" b="1" dirty="0">
              <a:solidFill>
                <a:srgbClr val="0000FF"/>
              </a:solidFill>
              <a:latin typeface="Times New Roman" panose="02020603050405020304" pitchFamily="18" charset="0"/>
              <a:cs typeface="Times New Roman" panose="02020603050405020304" pitchFamily="18" charset="0"/>
            </a:endParaRPr>
          </a:p>
          <a:p>
            <a:pPr algn="just"/>
            <a:r>
              <a:rPr lang="vi-VN" sz="4400" b="0" i="0" dirty="0">
                <a:effectLst/>
                <a:latin typeface="Times New Roman" panose="02020603050405020304" pitchFamily="18" charset="0"/>
                <a:cs typeface="Times New Roman" panose="02020603050405020304" pitchFamily="18" charset="0"/>
              </a:rPr>
              <a:t>a) Một hình lập phương có độ dài cạnh là</a:t>
            </a:r>
            <a:r>
              <a:rPr lang="en-US" sz="4400" b="0" i="0" dirty="0">
                <a:effectLst/>
                <a:latin typeface="Times New Roman" panose="02020603050405020304" pitchFamily="18" charset="0"/>
                <a:cs typeface="Times New Roman" panose="02020603050405020304" pitchFamily="18" charset="0"/>
              </a:rPr>
              <a:t>  </a:t>
            </a:r>
            <a:r>
              <a:rPr lang="vi-VN" sz="4400" b="0" i="0" dirty="0">
                <a:effectLst/>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      </a:t>
            </a:r>
            <a:r>
              <a:rPr lang="vi-VN" sz="4400" b="0" i="0" dirty="0">
                <a:effectLst/>
                <a:latin typeface="Times New Roman" panose="02020603050405020304" pitchFamily="18" charset="0"/>
                <a:cs typeface="Times New Roman" panose="02020603050405020304" pitchFamily="18" charset="0"/>
              </a:rPr>
              <a:t>. Tính thể tích của hình lập phương đó.</a:t>
            </a:r>
            <a:endParaRPr lang="en-US" sz="4400" b="0" i="0" dirty="0">
              <a:effectLst/>
              <a:latin typeface="Times New Roman" panose="02020603050405020304" pitchFamily="18" charset="0"/>
              <a:cs typeface="Times New Roman" panose="02020603050405020304" pitchFamily="18" charset="0"/>
            </a:endParaRPr>
          </a:p>
          <a:p>
            <a:pPr algn="l"/>
            <a:endParaRPr lang="vi-VN" sz="4400" b="0" i="0" dirty="0">
              <a:effectLst/>
              <a:latin typeface="Times New Roman" panose="02020603050405020304" pitchFamily="18" charset="0"/>
              <a:cs typeface="Times New Roman" panose="02020603050405020304" pitchFamily="18" charset="0"/>
            </a:endParaRPr>
          </a:p>
          <a:p>
            <a:pPr algn="just"/>
            <a:r>
              <a:rPr lang="vi-VN" sz="4400" b="0" i="0" dirty="0">
                <a:effectLst/>
                <a:latin typeface="Times New Roman" panose="02020603050405020304" pitchFamily="18" charset="0"/>
                <a:cs typeface="Times New Roman" panose="02020603050405020304" pitchFamily="18" charset="0"/>
              </a:rPr>
              <a:t>b) Một hình lập phương mới có độ dài cạnh gấp đôi độ dài cạnh của hình lập phương ban đầu. Tính thể tích của hình lập phương mới và cho biết thể tích của hình lập phương mới gấp bao nhiêu lần thể tích của hình lập phương ban đầu.</a:t>
            </a:r>
          </a:p>
          <a:p>
            <a:r>
              <a:rPr lang="vi-VN" sz="4400" dirty="0">
                <a:solidFill>
                  <a:srgbClr val="000000"/>
                </a:solidFill>
                <a:latin typeface="OpenSans"/>
              </a:rPr>
              <a:t/>
            </a:r>
            <a:br>
              <a:rPr lang="vi-VN" sz="4400" dirty="0">
                <a:solidFill>
                  <a:srgbClr val="000000"/>
                </a:solidFill>
                <a:latin typeface="OpenSans"/>
              </a:rPr>
            </a:br>
            <a:r>
              <a:rPr lang="en-US" sz="4400" dirty="0">
                <a:solidFill>
                  <a:srgbClr val="000000"/>
                </a:solidFill>
                <a:latin typeface="OpenSans"/>
              </a:rPr>
              <a:t>                                                                  </a:t>
            </a:r>
            <a:endParaRPr lang="vi-VN" sz="4400" b="1" i="0" dirty="0">
              <a:solidFill>
                <a:srgbClr val="FF0000"/>
              </a:solidFill>
              <a:effectLst/>
              <a:latin typeface="Times New Roman" panose="02020603050405020304" pitchFamily="18" charset="0"/>
              <a:cs typeface="Times New Roman" panose="02020603050405020304" pitchFamily="18" charset="0"/>
            </a:endParaRPr>
          </a:p>
        </p:txBody>
      </p:sp>
      <p:pic>
        <p:nvPicPr>
          <p:cNvPr id="5" name="Hình ảnh 5">
            <a:extLst>
              <a:ext uri="{FF2B5EF4-FFF2-40B4-BE49-F238E27FC236}">
                <a16:creationId xmlns:a16="http://schemas.microsoft.com/office/drawing/2014/main" id="{8EE7300F-8A44-B0AF-7F21-067EDE889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18034" y="222887"/>
            <a:ext cx="3042257" cy="1838646"/>
          </a:xfrm>
          <a:prstGeom prst="rect">
            <a:avLst/>
          </a:prstGeom>
        </p:spPr>
      </p:pic>
      <p:graphicFrame>
        <p:nvGraphicFramePr>
          <p:cNvPr id="8" name="Object 7">
            <a:extLst>
              <a:ext uri="{FF2B5EF4-FFF2-40B4-BE49-F238E27FC236}">
                <a16:creationId xmlns:a16="http://schemas.microsoft.com/office/drawing/2014/main" id="{31089001-A07D-E51B-BF2D-71161772236E}"/>
              </a:ext>
            </a:extLst>
          </p:cNvPr>
          <p:cNvGraphicFramePr>
            <a:graphicFrameLocks noChangeAspect="1"/>
          </p:cNvGraphicFramePr>
          <p:nvPr>
            <p:extLst>
              <p:ext uri="{D42A27DB-BD31-4B8C-83A1-F6EECF244321}">
                <p14:modId xmlns:p14="http://schemas.microsoft.com/office/powerpoint/2010/main" val="3246840707"/>
              </p:ext>
            </p:extLst>
          </p:nvPr>
        </p:nvGraphicFramePr>
        <p:xfrm>
          <a:off x="11336338" y="2505229"/>
          <a:ext cx="1209675" cy="774700"/>
        </p:xfrm>
        <a:graphic>
          <a:graphicData uri="http://schemas.openxmlformats.org/presentationml/2006/ole">
            <mc:AlternateContent xmlns:mc="http://schemas.openxmlformats.org/markup-compatibility/2006">
              <mc:Choice xmlns:v="urn:schemas-microsoft-com:vml" Requires="v">
                <p:oleObj spid="_x0000_s4100" name="Equation" r:id="rId6" imgW="317160" imgH="203040" progId="Equation.DSMT4">
                  <p:embed/>
                </p:oleObj>
              </mc:Choice>
              <mc:Fallback>
                <p:oleObj name="Equation" r:id="rId6" imgW="317160" imgH="203040" progId="Equation.DSMT4">
                  <p:embed/>
                  <p:pic>
                    <p:nvPicPr>
                      <p:cNvPr id="2" name="Object 1">
                        <a:extLst>
                          <a:ext uri="{FF2B5EF4-FFF2-40B4-BE49-F238E27FC236}">
                            <a16:creationId xmlns:a16="http://schemas.microsoft.com/office/drawing/2014/main" id="{FDB063E7-B67F-CD7A-44CD-72B7C6B14AAB}"/>
                          </a:ext>
                        </a:extLst>
                      </p:cNvPr>
                      <p:cNvPicPr/>
                      <p:nvPr/>
                    </p:nvPicPr>
                    <p:blipFill>
                      <a:blip r:embed="rId7"/>
                      <a:stretch>
                        <a:fillRect/>
                      </a:stretch>
                    </p:blipFill>
                    <p:spPr>
                      <a:xfrm>
                        <a:off x="11336338" y="2505229"/>
                        <a:ext cx="1209675" cy="774700"/>
                      </a:xfrm>
                      <a:prstGeom prst="rect">
                        <a:avLst/>
                      </a:prstGeom>
                    </p:spPr>
                  </p:pic>
                </p:oleObj>
              </mc:Fallback>
            </mc:AlternateContent>
          </a:graphicData>
        </a:graphic>
      </p:graphicFrame>
    </p:spTree>
    <p:extLst>
      <p:ext uri="{BB962C8B-B14F-4D97-AF65-F5344CB8AC3E}">
        <p14:creationId xmlns:p14="http://schemas.microsoft.com/office/powerpoint/2010/main" val="787449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5">
            <a:extLst>
              <a:ext uri="{FF2B5EF4-FFF2-40B4-BE49-F238E27FC236}">
                <a16:creationId xmlns:a16="http://schemas.microsoft.com/office/drawing/2014/main" id="{74D78C36-C071-7CAC-17DF-D0D3B7335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65" y="-83286"/>
            <a:ext cx="19189530" cy="10453571"/>
          </a:xfrm>
          <a:prstGeom prst="rect">
            <a:avLst/>
          </a:prstGeom>
        </p:spPr>
      </p:pic>
      <p:sp>
        <p:nvSpPr>
          <p:cNvPr id="7" name="TextBox 6">
            <a:extLst>
              <a:ext uri="{FF2B5EF4-FFF2-40B4-BE49-F238E27FC236}">
                <a16:creationId xmlns:a16="http://schemas.microsoft.com/office/drawing/2014/main" id="{D897080D-13E6-FB5E-82E3-C4FC7015168E}"/>
              </a:ext>
            </a:extLst>
          </p:cNvPr>
          <p:cNvSpPr txBox="1"/>
          <p:nvPr/>
        </p:nvSpPr>
        <p:spPr>
          <a:xfrm>
            <a:off x="1524000" y="845558"/>
            <a:ext cx="5486400" cy="816827"/>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7FE1B22-6082-B1C9-C8E6-571A54388FEF}"/>
              </a:ext>
            </a:extLst>
          </p:cNvPr>
          <p:cNvSpPr txBox="1"/>
          <p:nvPr/>
        </p:nvSpPr>
        <p:spPr>
          <a:xfrm>
            <a:off x="1524000" y="1773345"/>
            <a:ext cx="16535400" cy="2123658"/>
          </a:xfrm>
          <a:prstGeom prst="rect">
            <a:avLst/>
          </a:prstGeom>
          <a:noFill/>
        </p:spPr>
        <p:txBody>
          <a:bodyPr wrap="square">
            <a:spAutoFit/>
          </a:bodyPr>
          <a:lstStyle/>
          <a:p>
            <a:r>
              <a:rPr lang="fr-FR" sz="4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fr-FR" sz="4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3 (SGK-Tr87)</a:t>
            </a:r>
            <a:endParaRPr lang="en-US" sz="4400" b="1" dirty="0">
              <a:solidFill>
                <a:srgbClr val="0000FF"/>
              </a:solidFill>
              <a:latin typeface="Times New Roman" panose="02020603050405020304" pitchFamily="18" charset="0"/>
              <a:cs typeface="Times New Roman" panose="02020603050405020304" pitchFamily="18" charset="0"/>
            </a:endParaRPr>
          </a:p>
          <a:p>
            <a:pPr algn="just"/>
            <a:r>
              <a:rPr lang="vi-VN" sz="4400" b="0" i="0" dirty="0">
                <a:effectLst/>
                <a:latin typeface="Times New Roman" panose="02020603050405020304" pitchFamily="18" charset="0"/>
                <a:cs typeface="Times New Roman" panose="02020603050405020304" pitchFamily="18" charset="0"/>
              </a:rPr>
              <a:t>a) Một hình lập phương có độ dài cạnh là </a:t>
            </a:r>
            <a:r>
              <a:rPr lang="en-US" sz="4400" dirty="0">
                <a:latin typeface="Times New Roman" panose="02020603050405020304" pitchFamily="18" charset="0"/>
                <a:cs typeface="Times New Roman" panose="02020603050405020304" pitchFamily="18" charset="0"/>
              </a:rPr>
              <a:t>        </a:t>
            </a:r>
            <a:r>
              <a:rPr lang="vi-VN" sz="4400" b="0" i="0" dirty="0">
                <a:effectLst/>
                <a:latin typeface="Times New Roman" panose="02020603050405020304" pitchFamily="18" charset="0"/>
                <a:cs typeface="Times New Roman" panose="02020603050405020304" pitchFamily="18" charset="0"/>
              </a:rPr>
              <a:t>. Tính thể tích của hình lập phương đó.</a:t>
            </a:r>
            <a:r>
              <a:rPr lang="en-US" sz="4000" dirty="0">
                <a:solidFill>
                  <a:srgbClr val="000000"/>
                </a:solidFill>
                <a:latin typeface="OpenSans"/>
              </a:rPr>
              <a:t>                                                                  </a:t>
            </a:r>
            <a:endParaRPr lang="vi-VN" sz="4000" b="1" i="0" dirty="0">
              <a:solidFill>
                <a:srgbClr val="FF0000"/>
              </a:solidFill>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3A52067-A7E2-7864-067D-467E3F8BE826}"/>
              </a:ext>
            </a:extLst>
          </p:cNvPr>
          <p:cNvPicPr>
            <a:picLocks noChangeAspect="1"/>
          </p:cNvPicPr>
          <p:nvPr/>
        </p:nvPicPr>
        <p:blipFill>
          <a:blip r:embed="rId5"/>
          <a:stretch>
            <a:fillRect/>
          </a:stretch>
        </p:blipFill>
        <p:spPr>
          <a:xfrm>
            <a:off x="2667000" y="4533900"/>
            <a:ext cx="3329940" cy="3762489"/>
          </a:xfrm>
          <a:prstGeom prst="rect">
            <a:avLst/>
          </a:prstGeom>
        </p:spPr>
      </p:pic>
      <p:graphicFrame>
        <p:nvGraphicFramePr>
          <p:cNvPr id="5" name="Object 4">
            <a:extLst>
              <a:ext uri="{FF2B5EF4-FFF2-40B4-BE49-F238E27FC236}">
                <a16:creationId xmlns:a16="http://schemas.microsoft.com/office/drawing/2014/main" id="{744EBB21-E636-B444-B631-F08C0BB1105F}"/>
              </a:ext>
            </a:extLst>
          </p:cNvPr>
          <p:cNvGraphicFramePr>
            <a:graphicFrameLocks noChangeAspect="1"/>
          </p:cNvGraphicFramePr>
          <p:nvPr>
            <p:extLst>
              <p:ext uri="{D42A27DB-BD31-4B8C-83A1-F6EECF244321}">
                <p14:modId xmlns:p14="http://schemas.microsoft.com/office/powerpoint/2010/main" val="3243740595"/>
              </p:ext>
            </p:extLst>
          </p:nvPr>
        </p:nvGraphicFramePr>
        <p:xfrm>
          <a:off x="9456738" y="5578475"/>
          <a:ext cx="5086350" cy="1068388"/>
        </p:xfrm>
        <a:graphic>
          <a:graphicData uri="http://schemas.openxmlformats.org/presentationml/2006/ole">
            <mc:AlternateContent xmlns:mc="http://schemas.openxmlformats.org/markup-compatibility/2006">
              <mc:Choice xmlns:v="urn:schemas-microsoft-com:vml" Requires="v">
                <p:oleObj spid="_x0000_s5126" name="Equation" r:id="rId6" imgW="1511280" imgH="317160" progId="Equation.DSMT4">
                  <p:embed/>
                </p:oleObj>
              </mc:Choice>
              <mc:Fallback>
                <p:oleObj name="Equation" r:id="rId6" imgW="1511280" imgH="317160" progId="Equation.DSMT4">
                  <p:embed/>
                  <p:pic>
                    <p:nvPicPr>
                      <p:cNvPr id="0" name=""/>
                      <p:cNvPicPr/>
                      <p:nvPr/>
                    </p:nvPicPr>
                    <p:blipFill>
                      <a:blip r:embed="rId7"/>
                      <a:stretch>
                        <a:fillRect/>
                      </a:stretch>
                    </p:blipFill>
                    <p:spPr>
                      <a:xfrm>
                        <a:off x="9456738" y="5578475"/>
                        <a:ext cx="5086350" cy="10683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D118625B-C080-89E3-77DB-8C9B72F21AD3}"/>
              </a:ext>
            </a:extLst>
          </p:cNvPr>
          <p:cNvSpPr txBox="1"/>
          <p:nvPr/>
        </p:nvSpPr>
        <p:spPr>
          <a:xfrm>
            <a:off x="8312728" y="4533900"/>
            <a:ext cx="9746672" cy="769441"/>
          </a:xfrm>
          <a:prstGeom prst="rect">
            <a:avLst/>
          </a:prstGeom>
          <a:noFill/>
        </p:spPr>
        <p:txBody>
          <a:bodyPr wrap="square">
            <a:spAutoFit/>
          </a:bodyPr>
          <a:lstStyle/>
          <a:p>
            <a:r>
              <a:rPr lang="fr-FR" sz="4400" dirty="0" err="1">
                <a:solidFill>
                  <a:srgbClr val="0000FF"/>
                </a:solidFill>
                <a:effectLst/>
                <a:latin typeface="Times New Roman" panose="02020603050405020304" pitchFamily="18" charset="0"/>
                <a:ea typeface="Calibri" panose="020F0502020204030204" pitchFamily="34" charset="0"/>
              </a:rPr>
              <a:t>Thể</a:t>
            </a:r>
            <a:r>
              <a:rPr lang="fr-FR" sz="4400" dirty="0">
                <a:solidFill>
                  <a:srgbClr val="0000FF"/>
                </a:solidFill>
                <a:effectLst/>
                <a:latin typeface="Times New Roman" panose="02020603050405020304" pitchFamily="18" charset="0"/>
                <a:ea typeface="Calibri" panose="020F0502020204030204" pitchFamily="34" charset="0"/>
              </a:rPr>
              <a:t> </a:t>
            </a:r>
            <a:r>
              <a:rPr lang="fr-FR" sz="4400" dirty="0" err="1">
                <a:solidFill>
                  <a:srgbClr val="0000FF"/>
                </a:solidFill>
                <a:effectLst/>
                <a:latin typeface="Times New Roman" panose="02020603050405020304" pitchFamily="18" charset="0"/>
                <a:ea typeface="Calibri" panose="020F0502020204030204" pitchFamily="34" charset="0"/>
              </a:rPr>
              <a:t>tích</a:t>
            </a:r>
            <a:r>
              <a:rPr lang="fr-FR" sz="4400" dirty="0">
                <a:solidFill>
                  <a:srgbClr val="0000FF"/>
                </a:solidFill>
                <a:effectLst/>
                <a:latin typeface="Times New Roman" panose="02020603050405020304" pitchFamily="18" charset="0"/>
                <a:ea typeface="Calibri" panose="020F0502020204030204" pitchFamily="34" charset="0"/>
              </a:rPr>
              <a:t> </a:t>
            </a:r>
            <a:r>
              <a:rPr lang="fr-FR" sz="4400" dirty="0" err="1">
                <a:solidFill>
                  <a:srgbClr val="0000FF"/>
                </a:solidFill>
                <a:effectLst/>
                <a:latin typeface="Times New Roman" panose="02020603050405020304" pitchFamily="18" charset="0"/>
                <a:ea typeface="Calibri" panose="020F0502020204030204" pitchFamily="34" charset="0"/>
              </a:rPr>
              <a:t>của</a:t>
            </a:r>
            <a:r>
              <a:rPr lang="fr-FR" sz="4400" dirty="0">
                <a:solidFill>
                  <a:srgbClr val="0000FF"/>
                </a:solidFill>
                <a:effectLst/>
                <a:latin typeface="Times New Roman" panose="02020603050405020304" pitchFamily="18" charset="0"/>
                <a:ea typeface="Calibri" panose="020F0502020204030204" pitchFamily="34" charset="0"/>
              </a:rPr>
              <a:t> </a:t>
            </a:r>
            <a:r>
              <a:rPr lang="fr-FR" sz="4400" dirty="0" err="1">
                <a:solidFill>
                  <a:srgbClr val="0000FF"/>
                </a:solidFill>
                <a:effectLst/>
                <a:latin typeface="Times New Roman" panose="02020603050405020304" pitchFamily="18" charset="0"/>
                <a:ea typeface="Calibri" panose="020F0502020204030204" pitchFamily="34" charset="0"/>
              </a:rPr>
              <a:t>hình</a:t>
            </a:r>
            <a:r>
              <a:rPr lang="fr-FR" sz="4400" dirty="0">
                <a:solidFill>
                  <a:srgbClr val="0000FF"/>
                </a:solidFill>
                <a:effectLst/>
                <a:latin typeface="Times New Roman" panose="02020603050405020304" pitchFamily="18" charset="0"/>
                <a:ea typeface="Calibri" panose="020F0502020204030204" pitchFamily="34" charset="0"/>
              </a:rPr>
              <a:t> </a:t>
            </a:r>
            <a:r>
              <a:rPr lang="en-US" sz="4400" dirty="0" err="1">
                <a:solidFill>
                  <a:srgbClr val="0000FF"/>
                </a:solidFill>
                <a:effectLst/>
                <a:latin typeface="Times New Roman" panose="02020603050405020304" pitchFamily="18" charset="0"/>
                <a:ea typeface="Calibri" panose="020F0502020204030204" pitchFamily="34" charset="0"/>
              </a:rPr>
              <a:t>lập</a:t>
            </a:r>
            <a:r>
              <a:rPr lang="en-US" sz="4400" dirty="0">
                <a:solidFill>
                  <a:srgbClr val="0000FF"/>
                </a:solidFill>
                <a:effectLst/>
                <a:latin typeface="Times New Roman" panose="02020603050405020304" pitchFamily="18" charset="0"/>
                <a:ea typeface="Calibri" panose="020F0502020204030204" pitchFamily="34" charset="0"/>
              </a:rPr>
              <a:t> </a:t>
            </a:r>
            <a:r>
              <a:rPr lang="en-US" sz="4400" dirty="0" err="1">
                <a:solidFill>
                  <a:srgbClr val="0000FF"/>
                </a:solidFill>
                <a:effectLst/>
                <a:latin typeface="Times New Roman" panose="02020603050405020304" pitchFamily="18" charset="0"/>
                <a:ea typeface="Calibri" panose="020F0502020204030204" pitchFamily="34" charset="0"/>
              </a:rPr>
              <a:t>phương</a:t>
            </a:r>
            <a:r>
              <a:rPr lang="en-US" sz="4400" dirty="0">
                <a:solidFill>
                  <a:srgbClr val="0000FF"/>
                </a:solidFill>
                <a:effectLst/>
                <a:latin typeface="Times New Roman" panose="02020603050405020304" pitchFamily="18" charset="0"/>
                <a:ea typeface="Calibri" panose="020F0502020204030204" pitchFamily="34" charset="0"/>
              </a:rPr>
              <a:t> </a:t>
            </a:r>
            <a:r>
              <a:rPr lang="en-US" sz="4400" dirty="0" err="1">
                <a:solidFill>
                  <a:srgbClr val="0000FF"/>
                </a:solidFill>
                <a:effectLst/>
                <a:latin typeface="Times New Roman" panose="02020603050405020304" pitchFamily="18" charset="0"/>
                <a:ea typeface="Calibri" panose="020F0502020204030204" pitchFamily="34" charset="0"/>
              </a:rPr>
              <a:t>là</a:t>
            </a:r>
            <a:r>
              <a:rPr lang="en-US" sz="4400" dirty="0">
                <a:solidFill>
                  <a:srgbClr val="0000FF"/>
                </a:solidFill>
                <a:effectLst/>
                <a:latin typeface="Times New Roman" panose="02020603050405020304" pitchFamily="18" charset="0"/>
                <a:ea typeface="Calibri" panose="020F0502020204030204" pitchFamily="34" charset="0"/>
              </a:rPr>
              <a:t> :</a:t>
            </a:r>
            <a:endParaRPr lang="en-US" sz="4400" dirty="0">
              <a:solidFill>
                <a:srgbClr val="0000FF"/>
              </a:solidFill>
            </a:endParaRPr>
          </a:p>
        </p:txBody>
      </p:sp>
      <p:pic>
        <p:nvPicPr>
          <p:cNvPr id="8" name="Hình ảnh 5">
            <a:extLst>
              <a:ext uri="{FF2B5EF4-FFF2-40B4-BE49-F238E27FC236}">
                <a16:creationId xmlns:a16="http://schemas.microsoft.com/office/drawing/2014/main" id="{33D5A991-25D8-AA5A-557B-46E7EAB28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5743" y="222887"/>
            <a:ext cx="3042257" cy="1838646"/>
          </a:xfrm>
          <a:prstGeom prst="rect">
            <a:avLst/>
          </a:prstGeom>
        </p:spPr>
      </p:pic>
      <p:sp>
        <p:nvSpPr>
          <p:cNvPr id="11" name="Rectangle 10"/>
          <p:cNvSpPr/>
          <p:nvPr/>
        </p:nvSpPr>
        <p:spPr>
          <a:xfrm>
            <a:off x="10996709" y="3728322"/>
            <a:ext cx="1125629" cy="707886"/>
          </a:xfrm>
          <a:prstGeom prst="rect">
            <a:avLst/>
          </a:prstGeom>
        </p:spPr>
        <p:txBody>
          <a:bodyPr wrap="non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Giải</a:t>
            </a:r>
            <a:endParaRPr lang="vi-VN" sz="4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638716340"/>
              </p:ext>
            </p:extLst>
          </p:nvPr>
        </p:nvGraphicFramePr>
        <p:xfrm>
          <a:off x="11426748" y="2521104"/>
          <a:ext cx="1200150" cy="762000"/>
        </p:xfrm>
        <a:graphic>
          <a:graphicData uri="http://schemas.openxmlformats.org/presentationml/2006/ole">
            <mc:AlternateContent xmlns:mc="http://schemas.openxmlformats.org/markup-compatibility/2006">
              <mc:Choice xmlns:v="urn:schemas-microsoft-com:vml" Requires="v">
                <p:oleObj spid="_x0000_s5127" name="Equation" r:id="rId9" imgW="1200127" imgH="762063" progId="Equation.DSMT4">
                  <p:embed/>
                </p:oleObj>
              </mc:Choice>
              <mc:Fallback>
                <p:oleObj name="Equation" r:id="rId9" imgW="1200127" imgH="762063" progId="Equation.DSMT4">
                  <p:embed/>
                  <p:pic>
                    <p:nvPicPr>
                      <p:cNvPr id="0" name=""/>
                      <p:cNvPicPr/>
                      <p:nvPr/>
                    </p:nvPicPr>
                    <p:blipFill>
                      <a:blip r:embed="rId10"/>
                      <a:stretch>
                        <a:fillRect/>
                      </a:stretch>
                    </p:blipFill>
                    <p:spPr>
                      <a:xfrm>
                        <a:off x="11426748" y="2521104"/>
                        <a:ext cx="1200150" cy="762000"/>
                      </a:xfrm>
                      <a:prstGeom prst="rect">
                        <a:avLst/>
                      </a:prstGeom>
                    </p:spPr>
                  </p:pic>
                </p:oleObj>
              </mc:Fallback>
            </mc:AlternateContent>
          </a:graphicData>
        </a:graphic>
      </p:graphicFrame>
    </p:spTree>
    <p:extLst>
      <p:ext uri="{BB962C8B-B14F-4D97-AF65-F5344CB8AC3E}">
        <p14:creationId xmlns:p14="http://schemas.microsoft.com/office/powerpoint/2010/main" val="2706471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5">
            <a:extLst>
              <a:ext uri="{FF2B5EF4-FFF2-40B4-BE49-F238E27FC236}">
                <a16:creationId xmlns:a16="http://schemas.microsoft.com/office/drawing/2014/main" id="{74D78C36-C071-7CAC-17DF-D0D3B7335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6571"/>
            <a:ext cx="19189530" cy="10453571"/>
          </a:xfrm>
          <a:prstGeom prst="rect">
            <a:avLst/>
          </a:prstGeom>
        </p:spPr>
      </p:pic>
      <p:sp>
        <p:nvSpPr>
          <p:cNvPr id="7" name="TextBox 6">
            <a:extLst>
              <a:ext uri="{FF2B5EF4-FFF2-40B4-BE49-F238E27FC236}">
                <a16:creationId xmlns:a16="http://schemas.microsoft.com/office/drawing/2014/main" id="{D897080D-13E6-FB5E-82E3-C4FC7015168E}"/>
              </a:ext>
            </a:extLst>
          </p:cNvPr>
          <p:cNvSpPr txBox="1"/>
          <p:nvPr/>
        </p:nvSpPr>
        <p:spPr>
          <a:xfrm>
            <a:off x="1524000" y="845558"/>
            <a:ext cx="5638800" cy="816827"/>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7FE1B22-6082-B1C9-C8E6-571A54388FEF}"/>
              </a:ext>
            </a:extLst>
          </p:cNvPr>
          <p:cNvSpPr txBox="1"/>
          <p:nvPr/>
        </p:nvSpPr>
        <p:spPr>
          <a:xfrm>
            <a:off x="1524000" y="1641624"/>
            <a:ext cx="16535400" cy="2616101"/>
          </a:xfrm>
          <a:prstGeom prst="rect">
            <a:avLst/>
          </a:prstGeom>
          <a:noFill/>
        </p:spPr>
        <p:txBody>
          <a:bodyPr wrap="square">
            <a:spAutoFit/>
          </a:bodyPr>
          <a:lstStyle/>
          <a:p>
            <a:r>
              <a:rPr lang="fr-FR" sz="40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fr-FR" sz="4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3 (SGK-Tr87)</a:t>
            </a:r>
            <a:endParaRPr lang="en-US" sz="4000" b="1" dirty="0">
              <a:solidFill>
                <a:srgbClr val="0000FF"/>
              </a:solidFill>
              <a:latin typeface="Times New Roman" panose="02020603050405020304" pitchFamily="18" charset="0"/>
              <a:cs typeface="Times New Roman" panose="02020603050405020304" pitchFamily="18" charset="0"/>
            </a:endParaRPr>
          </a:p>
          <a:p>
            <a:pPr algn="just"/>
            <a:r>
              <a:rPr lang="vi-VN" sz="4400" b="0" i="0" dirty="0">
                <a:effectLst/>
                <a:latin typeface="Times New Roman" panose="02020603050405020304" pitchFamily="18" charset="0"/>
                <a:cs typeface="Times New Roman" panose="02020603050405020304" pitchFamily="18" charset="0"/>
              </a:rPr>
              <a:t>b) </a:t>
            </a:r>
            <a:r>
              <a:rPr lang="vi-VN" sz="4000" b="0" i="0" dirty="0">
                <a:effectLst/>
                <a:latin typeface="Times New Roman" panose="02020603050405020304" pitchFamily="18" charset="0"/>
                <a:cs typeface="Times New Roman" panose="02020603050405020304" pitchFamily="18" charset="0"/>
              </a:rPr>
              <a:t>Một hình lập phương mới có độ dài cạnh gấp đôi độ dài cạnh của hình lập phương ban đầu. Tính thể tích của hình lập phương mới và cho biết thể tích của hình lập phương mới gấp bao nhiêu lần thể tích của hình lập phương ban đầu.</a:t>
            </a:r>
            <a:endParaRPr lang="en-US" sz="4000" b="0" i="0" dirty="0">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1ACDC05-7592-F462-E2E7-2B85D99D6277}"/>
              </a:ext>
            </a:extLst>
          </p:cNvPr>
          <p:cNvPicPr>
            <a:picLocks noChangeAspect="1"/>
          </p:cNvPicPr>
          <p:nvPr/>
        </p:nvPicPr>
        <p:blipFill>
          <a:blip r:embed="rId5"/>
          <a:stretch>
            <a:fillRect/>
          </a:stretch>
        </p:blipFill>
        <p:spPr>
          <a:xfrm>
            <a:off x="1676400" y="5145918"/>
            <a:ext cx="3276600" cy="3702220"/>
          </a:xfrm>
          <a:prstGeom prst="rect">
            <a:avLst/>
          </a:prstGeom>
        </p:spPr>
      </p:pic>
      <p:graphicFrame>
        <p:nvGraphicFramePr>
          <p:cNvPr id="3" name="Object 2">
            <a:extLst>
              <a:ext uri="{FF2B5EF4-FFF2-40B4-BE49-F238E27FC236}">
                <a16:creationId xmlns:a16="http://schemas.microsoft.com/office/drawing/2014/main" id="{16BA990D-6838-49CE-574C-A59A9D56525F}"/>
              </a:ext>
            </a:extLst>
          </p:cNvPr>
          <p:cNvGraphicFramePr>
            <a:graphicFrameLocks noChangeAspect="1"/>
          </p:cNvGraphicFramePr>
          <p:nvPr>
            <p:extLst>
              <p:ext uri="{D42A27DB-BD31-4B8C-83A1-F6EECF244321}">
                <p14:modId xmlns:p14="http://schemas.microsoft.com/office/powerpoint/2010/main" val="2296914201"/>
              </p:ext>
            </p:extLst>
          </p:nvPr>
        </p:nvGraphicFramePr>
        <p:xfrm>
          <a:off x="6776035" y="4975627"/>
          <a:ext cx="2361038" cy="979346"/>
        </p:xfrm>
        <a:graphic>
          <a:graphicData uri="http://schemas.openxmlformats.org/presentationml/2006/ole">
            <mc:AlternateContent xmlns:mc="http://schemas.openxmlformats.org/markup-compatibility/2006">
              <mc:Choice xmlns:v="urn:schemas-microsoft-com:vml" Requires="v">
                <p:oleObj spid="_x0000_s6152" name="Equation" r:id="rId6" imgW="507960" imgH="266400" progId="Equation.DSMT4">
                  <p:embed/>
                </p:oleObj>
              </mc:Choice>
              <mc:Fallback>
                <p:oleObj name="Equation" r:id="rId6" imgW="507960" imgH="266400" progId="Equation.DSMT4">
                  <p:embed/>
                  <p:pic>
                    <p:nvPicPr>
                      <p:cNvPr id="0" name=""/>
                      <p:cNvPicPr/>
                      <p:nvPr/>
                    </p:nvPicPr>
                    <p:blipFill>
                      <a:blip r:embed="rId7"/>
                      <a:stretch>
                        <a:fillRect/>
                      </a:stretch>
                    </p:blipFill>
                    <p:spPr>
                      <a:xfrm>
                        <a:off x="6776035" y="4975627"/>
                        <a:ext cx="2361038" cy="97934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C115716E-CC8B-1348-1624-F750EA446E91}"/>
              </a:ext>
            </a:extLst>
          </p:cNvPr>
          <p:cNvGraphicFramePr>
            <a:graphicFrameLocks noChangeAspect="1"/>
          </p:cNvGraphicFramePr>
          <p:nvPr>
            <p:extLst>
              <p:ext uri="{D42A27DB-BD31-4B8C-83A1-F6EECF244321}">
                <p14:modId xmlns:p14="http://schemas.microsoft.com/office/powerpoint/2010/main" val="2102584353"/>
              </p:ext>
            </p:extLst>
          </p:nvPr>
        </p:nvGraphicFramePr>
        <p:xfrm>
          <a:off x="6776034" y="5929476"/>
          <a:ext cx="3968165" cy="1035173"/>
        </p:xfrm>
        <a:graphic>
          <a:graphicData uri="http://schemas.openxmlformats.org/presentationml/2006/ole">
            <mc:AlternateContent xmlns:mc="http://schemas.openxmlformats.org/markup-compatibility/2006">
              <mc:Choice xmlns:v="urn:schemas-microsoft-com:vml" Requires="v">
                <p:oleObj spid="_x0000_s6153" name="Equation" r:id="rId8" imgW="1168200" imgH="304560" progId="Equation.DSMT4">
                  <p:embed/>
                </p:oleObj>
              </mc:Choice>
              <mc:Fallback>
                <p:oleObj name="Equation" r:id="rId8" imgW="1168200" imgH="304560" progId="Equation.DSMT4">
                  <p:embed/>
                  <p:pic>
                    <p:nvPicPr>
                      <p:cNvPr id="0" name=""/>
                      <p:cNvPicPr/>
                      <p:nvPr/>
                    </p:nvPicPr>
                    <p:blipFill>
                      <a:blip r:embed="rId9"/>
                      <a:stretch>
                        <a:fillRect/>
                      </a:stretch>
                    </p:blipFill>
                    <p:spPr>
                      <a:xfrm>
                        <a:off x="6776034" y="5929476"/>
                        <a:ext cx="3968165" cy="103517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0141F22-E1D5-D070-688A-0E2A47FA10C1}"/>
              </a:ext>
            </a:extLst>
          </p:cNvPr>
          <p:cNvGraphicFramePr>
            <a:graphicFrameLocks noChangeAspect="1"/>
          </p:cNvGraphicFramePr>
          <p:nvPr>
            <p:extLst>
              <p:ext uri="{D42A27DB-BD31-4B8C-83A1-F6EECF244321}">
                <p14:modId xmlns:p14="http://schemas.microsoft.com/office/powerpoint/2010/main" val="3932466869"/>
              </p:ext>
            </p:extLst>
          </p:nvPr>
        </p:nvGraphicFramePr>
        <p:xfrm>
          <a:off x="6546447" y="6964649"/>
          <a:ext cx="2997964" cy="1818435"/>
        </p:xfrm>
        <a:graphic>
          <a:graphicData uri="http://schemas.openxmlformats.org/presentationml/2006/ole">
            <mc:AlternateContent xmlns:mc="http://schemas.openxmlformats.org/markup-compatibility/2006">
              <mc:Choice xmlns:v="urn:schemas-microsoft-com:vml" Requires="v">
                <p:oleObj spid="_x0000_s6154" name="Equation" r:id="rId10" imgW="927000" imgH="520560" progId="Equation.DSMT4">
                  <p:embed/>
                </p:oleObj>
              </mc:Choice>
              <mc:Fallback>
                <p:oleObj name="Equation" r:id="rId10" imgW="927000" imgH="520560" progId="Equation.DSMT4">
                  <p:embed/>
                  <p:pic>
                    <p:nvPicPr>
                      <p:cNvPr id="0" name=""/>
                      <p:cNvPicPr/>
                      <p:nvPr/>
                    </p:nvPicPr>
                    <p:blipFill>
                      <a:blip r:embed="rId11"/>
                      <a:stretch>
                        <a:fillRect/>
                      </a:stretch>
                    </p:blipFill>
                    <p:spPr>
                      <a:xfrm>
                        <a:off x="6546447" y="6964649"/>
                        <a:ext cx="2997964" cy="1818435"/>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6062FEC3-E6CD-5EB1-107D-5D6CC899BB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989" t="11005" r="31588" b="41799"/>
          <a:stretch/>
        </p:blipFill>
        <p:spPr>
          <a:xfrm flipH="1">
            <a:off x="16611599" y="7419548"/>
            <a:ext cx="1662544" cy="2412292"/>
          </a:xfrm>
          <a:prstGeom prst="rect">
            <a:avLst/>
          </a:prstGeom>
        </p:spPr>
      </p:pic>
      <p:pic>
        <p:nvPicPr>
          <p:cNvPr id="12" name="Hình ảnh 5">
            <a:extLst>
              <a:ext uri="{FF2B5EF4-FFF2-40B4-BE49-F238E27FC236}">
                <a16:creationId xmlns:a16="http://schemas.microsoft.com/office/drawing/2014/main" id="{EF6C1458-B754-BA4E-384E-7687FB09C7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77630" y="212496"/>
            <a:ext cx="3042257" cy="1838646"/>
          </a:xfrm>
          <a:prstGeom prst="rect">
            <a:avLst/>
          </a:prstGeom>
        </p:spPr>
      </p:pic>
      <p:sp>
        <p:nvSpPr>
          <p:cNvPr id="6" name="Flowchart: Predefined Process 5">
            <a:extLst>
              <a:ext uri="{FF2B5EF4-FFF2-40B4-BE49-F238E27FC236}">
                <a16:creationId xmlns:a16="http://schemas.microsoft.com/office/drawing/2014/main" id="{7FFA49B5-A5C1-763D-3642-B4CC809BB20F}"/>
              </a:ext>
            </a:extLst>
          </p:cNvPr>
          <p:cNvSpPr/>
          <p:nvPr/>
        </p:nvSpPr>
        <p:spPr>
          <a:xfrm>
            <a:off x="3643717" y="9118623"/>
            <a:ext cx="12875561" cy="593304"/>
          </a:xfrm>
          <a:prstGeom prst="flowChartPredefinedProcess">
            <a:avLst/>
          </a:prstGeom>
          <a:ln w="76200"/>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err="1">
                <a:solidFill>
                  <a:srgbClr val="0000FF"/>
                </a:solidFill>
                <a:latin typeface="Times New Roman" panose="02020603050405020304" pitchFamily="18" charset="0"/>
                <a:cs typeface="Times New Roman" panose="02020603050405020304" pitchFamily="18" charset="0"/>
              </a:rPr>
              <a:t>Trình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bày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bài</a:t>
            </a:r>
            <a:r>
              <a:rPr lang="en-US" sz="4000" b="1" dirty="0">
                <a:solidFill>
                  <a:srgbClr val="0000FF"/>
                </a:solidFill>
                <a:latin typeface="Times New Roman" panose="02020603050405020304" pitchFamily="18" charset="0"/>
                <a:cs typeface="Times New Roman" panose="02020603050405020304" pitchFamily="18" charset="0"/>
              </a:rPr>
              <a:t> 3b </a:t>
            </a:r>
            <a:r>
              <a:rPr lang="en-US" sz="4000" b="1" dirty="0" err="1">
                <a:solidFill>
                  <a:srgbClr val="0000FF"/>
                </a:solidFill>
                <a:latin typeface="Times New Roman" panose="02020603050405020304" pitchFamily="18" charset="0"/>
                <a:cs typeface="Times New Roman" panose="02020603050405020304" pitchFamily="18" charset="0"/>
              </a:rPr>
              <a:t>vào</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vở</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bài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tập</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về</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nhé</a:t>
            </a:r>
            <a:r>
              <a:rPr lang="en-US" sz="4000" b="1" dirty="0">
                <a:solidFill>
                  <a:srgbClr val="0000FF"/>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10114834" y="4262598"/>
            <a:ext cx="1125629" cy="707886"/>
          </a:xfrm>
          <a:prstGeom prst="rect">
            <a:avLst/>
          </a:prstGeom>
        </p:spPr>
        <p:txBody>
          <a:bodyPr wrap="non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Giải</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039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5">
            <a:extLst>
              <a:ext uri="{FF2B5EF4-FFF2-40B4-BE49-F238E27FC236}">
                <a16:creationId xmlns:a16="http://schemas.microsoft.com/office/drawing/2014/main" id="{74D78C36-C071-7CAC-17DF-D0D3B7335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4300"/>
            <a:ext cx="19189530" cy="10453571"/>
          </a:xfrm>
          <a:prstGeom prst="rect">
            <a:avLst/>
          </a:prstGeom>
        </p:spPr>
      </p:pic>
      <p:sp>
        <p:nvSpPr>
          <p:cNvPr id="7" name="TextBox 6">
            <a:extLst>
              <a:ext uri="{FF2B5EF4-FFF2-40B4-BE49-F238E27FC236}">
                <a16:creationId xmlns:a16="http://schemas.microsoft.com/office/drawing/2014/main" id="{D897080D-13E6-FB5E-82E3-C4FC7015168E}"/>
              </a:ext>
            </a:extLst>
          </p:cNvPr>
          <p:cNvSpPr txBox="1"/>
          <p:nvPr/>
        </p:nvSpPr>
        <p:spPr>
          <a:xfrm>
            <a:off x="1524000" y="845558"/>
            <a:ext cx="5486400" cy="816827"/>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7FE1B22-6082-B1C9-C8E6-571A54388FEF}"/>
              </a:ext>
            </a:extLst>
          </p:cNvPr>
          <p:cNvSpPr txBox="1"/>
          <p:nvPr/>
        </p:nvSpPr>
        <p:spPr>
          <a:xfrm>
            <a:off x="1500187" y="1833359"/>
            <a:ext cx="16559214" cy="1938992"/>
          </a:xfrm>
          <a:prstGeom prst="rect">
            <a:avLst/>
          </a:prstGeom>
          <a:noFill/>
        </p:spPr>
        <p:txBody>
          <a:bodyPr wrap="square">
            <a:spAutoFit/>
          </a:bodyPr>
          <a:lstStyle/>
          <a:p>
            <a:pPr algn="just"/>
            <a:r>
              <a:rPr lang="fr-FR" sz="40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fr-FR" sz="4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4 (SGK-Tr87): </a:t>
            </a:r>
            <a:r>
              <a:rPr lang="vi-VN" sz="4000" b="0" i="0" dirty="0">
                <a:solidFill>
                  <a:srgbClr val="000000"/>
                </a:solidFill>
                <a:effectLst/>
                <a:latin typeface="+mj-lt"/>
              </a:rPr>
              <a:t>Hình 33 mô tả một xe chở hai bánh mà thùng chứa của nó có dạng lăng trụ đứng tam giác với các kích thước cho trên hình. Hỏi thùng chứa của xe chở hai bánh đó có thể tích bằng bao nhiêu?</a:t>
            </a:r>
            <a:endParaRPr lang="vi-VN" sz="4000" b="1" i="0" dirty="0">
              <a:solidFill>
                <a:srgbClr val="FF0000"/>
              </a:solidFill>
              <a:effectLst/>
              <a:latin typeface="+mj-lt"/>
              <a:cs typeface="Times New Roman" panose="02020603050405020304" pitchFamily="18" charset="0"/>
            </a:endParaRPr>
          </a:p>
        </p:txBody>
      </p:sp>
      <p:pic>
        <p:nvPicPr>
          <p:cNvPr id="5" name="Picture 4">
            <a:extLst>
              <a:ext uri="{FF2B5EF4-FFF2-40B4-BE49-F238E27FC236}">
                <a16:creationId xmlns:a16="http://schemas.microsoft.com/office/drawing/2014/main" id="{EB484CA0-4487-D7D8-0600-0E7AFBA870FF}"/>
              </a:ext>
            </a:extLst>
          </p:cNvPr>
          <p:cNvPicPr>
            <a:picLocks noChangeAspect="1"/>
          </p:cNvPicPr>
          <p:nvPr/>
        </p:nvPicPr>
        <p:blipFill>
          <a:blip r:embed="rId3"/>
          <a:stretch>
            <a:fillRect/>
          </a:stretch>
        </p:blipFill>
        <p:spPr>
          <a:xfrm>
            <a:off x="1828800" y="4340814"/>
            <a:ext cx="5637048" cy="3698286"/>
          </a:xfrm>
          <a:prstGeom prst="rect">
            <a:avLst/>
          </a:prstGeom>
        </p:spPr>
      </p:pic>
      <p:cxnSp>
        <p:nvCxnSpPr>
          <p:cNvPr id="3" name="Straight Arrow Connector 2">
            <a:extLst>
              <a:ext uri="{FF2B5EF4-FFF2-40B4-BE49-F238E27FC236}">
                <a16:creationId xmlns:a16="http://schemas.microsoft.com/office/drawing/2014/main" id="{A46727DF-1D3F-7B2A-7480-7E4F15C80AB1}"/>
              </a:ext>
            </a:extLst>
          </p:cNvPr>
          <p:cNvCxnSpPr>
            <a:cxnSpLocks/>
          </p:cNvCxnSpPr>
          <p:nvPr/>
        </p:nvCxnSpPr>
        <p:spPr>
          <a:xfrm>
            <a:off x="8001000" y="6057900"/>
            <a:ext cx="2895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6DC38B3-E4DB-8D59-9552-693C3CC109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536" y="4428135"/>
            <a:ext cx="5411384" cy="3483673"/>
          </a:xfrm>
          <a:prstGeom prst="rect">
            <a:avLst/>
          </a:prstGeom>
          <a:noFill/>
          <a:ln>
            <a:noFill/>
          </a:ln>
        </p:spPr>
      </p:pic>
      <p:pic>
        <p:nvPicPr>
          <p:cNvPr id="8" name="Hình ảnh 3">
            <a:extLst>
              <a:ext uri="{FF2B5EF4-FFF2-40B4-BE49-F238E27FC236}">
                <a16:creationId xmlns:a16="http://schemas.microsoft.com/office/drawing/2014/main" id="{29255AE7-C263-C646-B73F-0E1CEF4FF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2872" y="7745370"/>
            <a:ext cx="1827334" cy="2123658"/>
          </a:xfrm>
          <a:prstGeom prst="rect">
            <a:avLst/>
          </a:prstGeom>
        </p:spPr>
      </p:pic>
    </p:spTree>
    <p:extLst>
      <p:ext uri="{BB962C8B-B14F-4D97-AF65-F5344CB8AC3E}">
        <p14:creationId xmlns:p14="http://schemas.microsoft.com/office/powerpoint/2010/main" val="260621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a:extLst>
              <a:ext uri="{FF2B5EF4-FFF2-40B4-BE49-F238E27FC236}">
                <a16:creationId xmlns:a16="http://schemas.microsoft.com/office/drawing/2014/main" id="{02005A1C-AB1E-B726-9217-A87A4BDD2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 y="-1"/>
            <a:ext cx="18288003" cy="10287000"/>
          </a:xfrm>
          <a:prstGeom prst="rect">
            <a:avLst/>
          </a:prstGeom>
        </p:spPr>
      </p:pic>
      <p:pic>
        <p:nvPicPr>
          <p:cNvPr id="3" name="Picture 96">
            <a:extLst>
              <a:ext uri="{FF2B5EF4-FFF2-40B4-BE49-F238E27FC236}">
                <a16:creationId xmlns:a16="http://schemas.microsoft.com/office/drawing/2014/main" id="{9321430F-FA18-98C7-A4EE-DC1EB2B8F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451" y="5721194"/>
            <a:ext cx="250745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E4D25765-39ED-2D23-170B-CAC9AF621916}"/>
              </a:ext>
            </a:extLst>
          </p:cNvPr>
          <p:cNvSpPr txBox="1">
            <a:spLocks noChangeArrowheads="1"/>
          </p:cNvSpPr>
          <p:nvPr/>
        </p:nvSpPr>
        <p:spPr bwMode="auto">
          <a:xfrm>
            <a:off x="8556051" y="8837801"/>
            <a:ext cx="41215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algn="ctr">
              <a:spcBef>
                <a:spcPct val="50000"/>
              </a:spcBef>
              <a:spcAft>
                <a:spcPct val="0"/>
              </a:spcAft>
              <a:buClrTx/>
              <a:buFontTx/>
              <a:buNone/>
            </a:pPr>
            <a:r>
              <a:rPr lang="en-US" altLang="en-US" sz="4200" b="1" dirty="0" err="1">
                <a:solidFill>
                  <a:srgbClr val="800000"/>
                </a:solidFill>
              </a:rPr>
              <a:t>Hình</a:t>
            </a:r>
            <a:r>
              <a:rPr lang="en-US" altLang="en-US" sz="4200" b="1" dirty="0">
                <a:solidFill>
                  <a:srgbClr val="800000"/>
                </a:solidFill>
              </a:rPr>
              <a:t> </a:t>
            </a:r>
            <a:r>
              <a:rPr lang="en-US" altLang="en-US" sz="4200" b="1" dirty="0" err="1">
                <a:solidFill>
                  <a:srgbClr val="800000"/>
                </a:solidFill>
              </a:rPr>
              <a:t>lăng</a:t>
            </a:r>
            <a:r>
              <a:rPr lang="en-US" altLang="en-US" sz="4200" b="1" dirty="0">
                <a:solidFill>
                  <a:srgbClr val="800000"/>
                </a:solidFill>
              </a:rPr>
              <a:t> </a:t>
            </a:r>
            <a:r>
              <a:rPr lang="en-US" altLang="en-US" sz="4200" b="1" dirty="0" err="1">
                <a:solidFill>
                  <a:srgbClr val="800000"/>
                </a:solidFill>
              </a:rPr>
              <a:t>trụ</a:t>
            </a:r>
            <a:r>
              <a:rPr lang="en-US" altLang="en-US" sz="4200" b="1" dirty="0">
                <a:solidFill>
                  <a:srgbClr val="800000"/>
                </a:solidFill>
              </a:rPr>
              <a:t> </a:t>
            </a:r>
            <a:r>
              <a:rPr lang="en-US" altLang="en-US" sz="4200" b="1" dirty="0" err="1">
                <a:solidFill>
                  <a:srgbClr val="800000"/>
                </a:solidFill>
              </a:rPr>
              <a:t>đứng</a:t>
            </a:r>
            <a:r>
              <a:rPr lang="en-US" altLang="en-US" sz="4200" b="1" dirty="0">
                <a:solidFill>
                  <a:srgbClr val="800000"/>
                </a:solidFill>
              </a:rPr>
              <a:t> </a:t>
            </a:r>
            <a:r>
              <a:rPr lang="en-US" altLang="en-US" sz="4200" b="1" dirty="0" err="1">
                <a:solidFill>
                  <a:srgbClr val="800000"/>
                </a:solidFill>
              </a:rPr>
              <a:t>tứ</a:t>
            </a:r>
            <a:r>
              <a:rPr lang="en-US" altLang="en-US" sz="4200" b="1" dirty="0">
                <a:solidFill>
                  <a:srgbClr val="800000"/>
                </a:solidFill>
              </a:rPr>
              <a:t> </a:t>
            </a:r>
            <a:r>
              <a:rPr lang="en-US" altLang="en-US" sz="4200" b="1" dirty="0" err="1">
                <a:solidFill>
                  <a:srgbClr val="800000"/>
                </a:solidFill>
              </a:rPr>
              <a:t>giác</a:t>
            </a:r>
            <a:r>
              <a:rPr lang="en-US" altLang="en-US" sz="4200" u="sng" dirty="0">
                <a:solidFill>
                  <a:srgbClr val="000000"/>
                </a:solidFill>
              </a:rPr>
              <a:t> </a:t>
            </a:r>
          </a:p>
        </p:txBody>
      </p:sp>
      <p:sp>
        <p:nvSpPr>
          <p:cNvPr id="5" name="Text Box 39">
            <a:extLst>
              <a:ext uri="{FF2B5EF4-FFF2-40B4-BE49-F238E27FC236}">
                <a16:creationId xmlns:a16="http://schemas.microsoft.com/office/drawing/2014/main" id="{1693738E-045E-260C-EEBD-714BC2ECE94B}"/>
              </a:ext>
            </a:extLst>
          </p:cNvPr>
          <p:cNvSpPr txBox="1">
            <a:spLocks noChangeArrowheads="1"/>
          </p:cNvSpPr>
          <p:nvPr/>
        </p:nvSpPr>
        <p:spPr bwMode="auto">
          <a:xfrm>
            <a:off x="1287239" y="4546350"/>
            <a:ext cx="485026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algn="ctr">
              <a:spcBef>
                <a:spcPct val="50000"/>
              </a:spcBef>
              <a:spcAft>
                <a:spcPct val="0"/>
              </a:spcAft>
              <a:buClrTx/>
              <a:buFontTx/>
              <a:buNone/>
            </a:pPr>
            <a:r>
              <a:rPr lang="en-US" altLang="en-US" sz="4200" b="1" dirty="0" err="1">
                <a:solidFill>
                  <a:srgbClr val="800000"/>
                </a:solidFill>
              </a:rPr>
              <a:t>Hình</a:t>
            </a:r>
            <a:r>
              <a:rPr lang="en-US" altLang="en-US" sz="4200" b="1" dirty="0">
                <a:solidFill>
                  <a:srgbClr val="800000"/>
                </a:solidFill>
              </a:rPr>
              <a:t> </a:t>
            </a:r>
            <a:r>
              <a:rPr lang="en-US" altLang="en-US" sz="4200" b="1" dirty="0" err="1">
                <a:solidFill>
                  <a:srgbClr val="800000"/>
                </a:solidFill>
              </a:rPr>
              <a:t>hộp</a:t>
            </a:r>
            <a:r>
              <a:rPr lang="en-US" altLang="en-US" sz="4200" b="1" dirty="0">
                <a:solidFill>
                  <a:srgbClr val="800000"/>
                </a:solidFill>
              </a:rPr>
              <a:t> </a:t>
            </a:r>
            <a:r>
              <a:rPr lang="en-US" altLang="en-US" sz="4200" b="1" dirty="0" err="1">
                <a:solidFill>
                  <a:srgbClr val="800000"/>
                </a:solidFill>
              </a:rPr>
              <a:t>chữ</a:t>
            </a:r>
            <a:r>
              <a:rPr lang="en-US" altLang="en-US" sz="4200" b="1" dirty="0">
                <a:solidFill>
                  <a:srgbClr val="800000"/>
                </a:solidFill>
              </a:rPr>
              <a:t> </a:t>
            </a:r>
            <a:r>
              <a:rPr lang="en-US" altLang="en-US" sz="4200" b="1" dirty="0" err="1">
                <a:solidFill>
                  <a:srgbClr val="800000"/>
                </a:solidFill>
              </a:rPr>
              <a:t>nhật</a:t>
            </a:r>
            <a:r>
              <a:rPr lang="en-US" altLang="en-US" sz="4200" u="sng" dirty="0">
                <a:solidFill>
                  <a:srgbClr val="000000"/>
                </a:solidFill>
              </a:rPr>
              <a:t> </a:t>
            </a:r>
          </a:p>
        </p:txBody>
      </p:sp>
      <p:sp>
        <p:nvSpPr>
          <p:cNvPr id="6" name="Line 42">
            <a:extLst>
              <a:ext uri="{FF2B5EF4-FFF2-40B4-BE49-F238E27FC236}">
                <a16:creationId xmlns:a16="http://schemas.microsoft.com/office/drawing/2014/main" id="{13B763DF-FC2C-EA4A-A13C-A42563BA32DC}"/>
              </a:ext>
            </a:extLst>
          </p:cNvPr>
          <p:cNvSpPr>
            <a:spLocks noChangeShapeType="1"/>
          </p:cNvSpPr>
          <p:nvPr/>
        </p:nvSpPr>
        <p:spPr bwMode="auto">
          <a:xfrm>
            <a:off x="8510588" y="2657476"/>
            <a:ext cx="0" cy="1843088"/>
          </a:xfrm>
          <a:prstGeom prst="line">
            <a:avLst/>
          </a:prstGeom>
          <a:noFill/>
          <a:ln w="190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 name="Line 43">
            <a:extLst>
              <a:ext uri="{FF2B5EF4-FFF2-40B4-BE49-F238E27FC236}">
                <a16:creationId xmlns:a16="http://schemas.microsoft.com/office/drawing/2014/main" id="{3C089693-1701-1822-AF8A-5E2BCE4B5869}"/>
              </a:ext>
            </a:extLst>
          </p:cNvPr>
          <p:cNvSpPr>
            <a:spLocks noChangeShapeType="1"/>
          </p:cNvSpPr>
          <p:nvPr/>
        </p:nvSpPr>
        <p:spPr bwMode="auto">
          <a:xfrm>
            <a:off x="10287000" y="2628901"/>
            <a:ext cx="0" cy="1843088"/>
          </a:xfrm>
          <a:prstGeom prst="line">
            <a:avLst/>
          </a:prstGeom>
          <a:noFill/>
          <a:ln w="190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8" name="Line 44">
            <a:extLst>
              <a:ext uri="{FF2B5EF4-FFF2-40B4-BE49-F238E27FC236}">
                <a16:creationId xmlns:a16="http://schemas.microsoft.com/office/drawing/2014/main" id="{21BFE0E8-AC68-B05A-C6D8-3FBA035A57A3}"/>
              </a:ext>
            </a:extLst>
          </p:cNvPr>
          <p:cNvSpPr>
            <a:spLocks noChangeShapeType="1"/>
          </p:cNvSpPr>
          <p:nvPr/>
        </p:nvSpPr>
        <p:spPr bwMode="auto">
          <a:xfrm rot="5400000">
            <a:off x="9370220" y="1793081"/>
            <a:ext cx="0" cy="1728788"/>
          </a:xfrm>
          <a:prstGeom prst="line">
            <a:avLst/>
          </a:prstGeom>
          <a:noFill/>
          <a:ln w="190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9" name="Line 45">
            <a:extLst>
              <a:ext uri="{FF2B5EF4-FFF2-40B4-BE49-F238E27FC236}">
                <a16:creationId xmlns:a16="http://schemas.microsoft.com/office/drawing/2014/main" id="{CD2410E7-D682-4142-778A-7930ABE274D8}"/>
              </a:ext>
            </a:extLst>
          </p:cNvPr>
          <p:cNvSpPr>
            <a:spLocks noChangeShapeType="1"/>
          </p:cNvSpPr>
          <p:nvPr/>
        </p:nvSpPr>
        <p:spPr bwMode="auto">
          <a:xfrm rot="5400000">
            <a:off x="9380936" y="3634978"/>
            <a:ext cx="0" cy="1731170"/>
          </a:xfrm>
          <a:prstGeom prst="line">
            <a:avLst/>
          </a:prstGeom>
          <a:noFill/>
          <a:ln w="190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0" name="Line 46">
            <a:extLst>
              <a:ext uri="{FF2B5EF4-FFF2-40B4-BE49-F238E27FC236}">
                <a16:creationId xmlns:a16="http://schemas.microsoft.com/office/drawing/2014/main" id="{7897FBE6-E3EB-41FF-01B1-A1A5FBEBACA5}"/>
              </a:ext>
            </a:extLst>
          </p:cNvPr>
          <p:cNvSpPr>
            <a:spLocks noChangeShapeType="1"/>
          </p:cNvSpPr>
          <p:nvPr/>
        </p:nvSpPr>
        <p:spPr bwMode="auto">
          <a:xfrm flipV="1">
            <a:off x="8493920" y="1976438"/>
            <a:ext cx="909638" cy="681038"/>
          </a:xfrm>
          <a:prstGeom prst="line">
            <a:avLst/>
          </a:prstGeom>
          <a:noFill/>
          <a:ln w="190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1" name="Line 47">
            <a:extLst>
              <a:ext uri="{FF2B5EF4-FFF2-40B4-BE49-F238E27FC236}">
                <a16:creationId xmlns:a16="http://schemas.microsoft.com/office/drawing/2014/main" id="{239A12A9-D7F2-D45B-49E8-121BDE41477A}"/>
              </a:ext>
            </a:extLst>
          </p:cNvPr>
          <p:cNvSpPr>
            <a:spLocks noChangeShapeType="1"/>
          </p:cNvSpPr>
          <p:nvPr/>
        </p:nvSpPr>
        <p:spPr bwMode="auto">
          <a:xfrm flipV="1">
            <a:off x="10287001" y="1943101"/>
            <a:ext cx="912020" cy="681038"/>
          </a:xfrm>
          <a:prstGeom prst="line">
            <a:avLst/>
          </a:prstGeom>
          <a:noFill/>
          <a:ln w="190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 name="Line 48">
            <a:extLst>
              <a:ext uri="{FF2B5EF4-FFF2-40B4-BE49-F238E27FC236}">
                <a16:creationId xmlns:a16="http://schemas.microsoft.com/office/drawing/2014/main" id="{5AE4B701-0BA6-720A-D135-2F9CECA42573}"/>
              </a:ext>
            </a:extLst>
          </p:cNvPr>
          <p:cNvSpPr>
            <a:spLocks noChangeShapeType="1"/>
          </p:cNvSpPr>
          <p:nvPr/>
        </p:nvSpPr>
        <p:spPr bwMode="auto">
          <a:xfrm rot="5400000">
            <a:off x="10269141" y="1110854"/>
            <a:ext cx="0" cy="1731168"/>
          </a:xfrm>
          <a:prstGeom prst="line">
            <a:avLst/>
          </a:prstGeom>
          <a:noFill/>
          <a:ln w="190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 name="Line 49">
            <a:extLst>
              <a:ext uri="{FF2B5EF4-FFF2-40B4-BE49-F238E27FC236}">
                <a16:creationId xmlns:a16="http://schemas.microsoft.com/office/drawing/2014/main" id="{741F70D4-1686-F62E-7459-9B41C0BB4088}"/>
              </a:ext>
            </a:extLst>
          </p:cNvPr>
          <p:cNvSpPr>
            <a:spLocks noChangeShapeType="1"/>
          </p:cNvSpPr>
          <p:nvPr/>
        </p:nvSpPr>
        <p:spPr bwMode="auto">
          <a:xfrm>
            <a:off x="11201400" y="1943101"/>
            <a:ext cx="0" cy="1845470"/>
          </a:xfrm>
          <a:prstGeom prst="line">
            <a:avLst/>
          </a:prstGeom>
          <a:noFill/>
          <a:ln w="190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4" name="Line 50">
            <a:extLst>
              <a:ext uri="{FF2B5EF4-FFF2-40B4-BE49-F238E27FC236}">
                <a16:creationId xmlns:a16="http://schemas.microsoft.com/office/drawing/2014/main" id="{25D22074-9D23-472D-3EDD-A78CA1F543D0}"/>
              </a:ext>
            </a:extLst>
          </p:cNvPr>
          <p:cNvSpPr>
            <a:spLocks noChangeShapeType="1"/>
          </p:cNvSpPr>
          <p:nvPr/>
        </p:nvSpPr>
        <p:spPr bwMode="auto">
          <a:xfrm flipV="1">
            <a:off x="8522495" y="3810000"/>
            <a:ext cx="909638" cy="678657"/>
          </a:xfrm>
          <a:prstGeom prst="line">
            <a:avLst/>
          </a:prstGeom>
          <a:noFill/>
          <a:ln w="19050">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5" name="Line 51">
            <a:extLst>
              <a:ext uri="{FF2B5EF4-FFF2-40B4-BE49-F238E27FC236}">
                <a16:creationId xmlns:a16="http://schemas.microsoft.com/office/drawing/2014/main" id="{3D39A492-8777-CD30-5A91-33BB1EC4B995}"/>
              </a:ext>
            </a:extLst>
          </p:cNvPr>
          <p:cNvSpPr>
            <a:spLocks noChangeShapeType="1"/>
          </p:cNvSpPr>
          <p:nvPr/>
        </p:nvSpPr>
        <p:spPr bwMode="auto">
          <a:xfrm flipV="1">
            <a:off x="10258426" y="3814763"/>
            <a:ext cx="909638" cy="678657"/>
          </a:xfrm>
          <a:prstGeom prst="line">
            <a:avLst/>
          </a:prstGeom>
          <a:noFill/>
          <a:ln w="190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6" name="Line 52">
            <a:extLst>
              <a:ext uri="{FF2B5EF4-FFF2-40B4-BE49-F238E27FC236}">
                <a16:creationId xmlns:a16="http://schemas.microsoft.com/office/drawing/2014/main" id="{38E47A08-4A67-ECF4-2084-3E350F5F9131}"/>
              </a:ext>
            </a:extLst>
          </p:cNvPr>
          <p:cNvSpPr>
            <a:spLocks noChangeShapeType="1"/>
          </p:cNvSpPr>
          <p:nvPr/>
        </p:nvSpPr>
        <p:spPr bwMode="auto">
          <a:xfrm rot="5400000">
            <a:off x="10303670" y="2950369"/>
            <a:ext cx="0" cy="1728788"/>
          </a:xfrm>
          <a:prstGeom prst="line">
            <a:avLst/>
          </a:prstGeom>
          <a:noFill/>
          <a:ln w="19050">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7" name="Line 53">
            <a:extLst>
              <a:ext uri="{FF2B5EF4-FFF2-40B4-BE49-F238E27FC236}">
                <a16:creationId xmlns:a16="http://schemas.microsoft.com/office/drawing/2014/main" id="{C97F98C0-16E5-D73D-9B9B-EBC634F2C59B}"/>
              </a:ext>
            </a:extLst>
          </p:cNvPr>
          <p:cNvSpPr>
            <a:spLocks noChangeShapeType="1"/>
          </p:cNvSpPr>
          <p:nvPr/>
        </p:nvSpPr>
        <p:spPr bwMode="auto">
          <a:xfrm>
            <a:off x="9432132" y="1959770"/>
            <a:ext cx="0" cy="1843088"/>
          </a:xfrm>
          <a:prstGeom prst="line">
            <a:avLst/>
          </a:prstGeom>
          <a:noFill/>
          <a:ln w="19050">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nvGrpSpPr>
          <p:cNvPr id="18" name="Group 45">
            <a:extLst>
              <a:ext uri="{FF2B5EF4-FFF2-40B4-BE49-F238E27FC236}">
                <a16:creationId xmlns:a16="http://schemas.microsoft.com/office/drawing/2014/main" id="{990216BD-A481-FFF2-9BD2-67EEDD49799E}"/>
              </a:ext>
            </a:extLst>
          </p:cNvPr>
          <p:cNvGrpSpPr>
            <a:grpSpLocks/>
          </p:cNvGrpSpPr>
          <p:nvPr/>
        </p:nvGrpSpPr>
        <p:grpSpPr bwMode="auto">
          <a:xfrm>
            <a:off x="7996239" y="1464470"/>
            <a:ext cx="5029200" cy="3805238"/>
            <a:chOff x="2398" y="615"/>
            <a:chExt cx="2112" cy="1598"/>
          </a:xfrm>
        </p:grpSpPr>
        <p:sp>
          <p:nvSpPr>
            <p:cNvPr id="19" name="Text Box 54">
              <a:extLst>
                <a:ext uri="{FF2B5EF4-FFF2-40B4-BE49-F238E27FC236}">
                  <a16:creationId xmlns:a16="http://schemas.microsoft.com/office/drawing/2014/main" id="{6DC6E929-5D99-6E88-41CC-D810DA776FC1}"/>
                </a:ext>
              </a:extLst>
            </p:cNvPr>
            <p:cNvSpPr txBox="1">
              <a:spLocks noChangeArrowheads="1"/>
            </p:cNvSpPr>
            <p:nvPr/>
          </p:nvSpPr>
          <p:spPr bwMode="auto">
            <a:xfrm>
              <a:off x="2841" y="624"/>
              <a:ext cx="22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eaLnBrk="1" hangingPunct="1">
                <a:spcBef>
                  <a:spcPct val="50000"/>
                </a:spcBef>
                <a:spcAft>
                  <a:spcPct val="0"/>
                </a:spcAft>
                <a:buClrTx/>
                <a:buFontTx/>
                <a:buNone/>
              </a:pPr>
              <a:r>
                <a:rPr lang="en-US" altLang="en-US" sz="2700">
                  <a:solidFill>
                    <a:srgbClr val="FF3300"/>
                  </a:solidFill>
                </a:rPr>
                <a:t>A</a:t>
              </a:r>
            </a:p>
          </p:txBody>
        </p:sp>
        <p:sp>
          <p:nvSpPr>
            <p:cNvPr id="20" name="Text Box 55">
              <a:extLst>
                <a:ext uri="{FF2B5EF4-FFF2-40B4-BE49-F238E27FC236}">
                  <a16:creationId xmlns:a16="http://schemas.microsoft.com/office/drawing/2014/main" id="{15939AA7-B0AD-4994-15A2-11D35168F4A3}"/>
                </a:ext>
              </a:extLst>
            </p:cNvPr>
            <p:cNvSpPr txBox="1">
              <a:spLocks noChangeArrowheads="1"/>
            </p:cNvSpPr>
            <p:nvPr/>
          </p:nvSpPr>
          <p:spPr bwMode="auto">
            <a:xfrm>
              <a:off x="3634" y="615"/>
              <a:ext cx="23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eaLnBrk="1" hangingPunct="1">
                <a:spcBef>
                  <a:spcPct val="50000"/>
                </a:spcBef>
                <a:spcAft>
                  <a:spcPct val="0"/>
                </a:spcAft>
                <a:buClrTx/>
                <a:buFontTx/>
                <a:buNone/>
              </a:pPr>
              <a:r>
                <a:rPr lang="en-US" altLang="en-US" sz="2700">
                  <a:solidFill>
                    <a:srgbClr val="FF3300"/>
                  </a:solidFill>
                </a:rPr>
                <a:t>B</a:t>
              </a:r>
            </a:p>
          </p:txBody>
        </p:sp>
        <p:sp>
          <p:nvSpPr>
            <p:cNvPr id="21" name="Text Box 56">
              <a:extLst>
                <a:ext uri="{FF2B5EF4-FFF2-40B4-BE49-F238E27FC236}">
                  <a16:creationId xmlns:a16="http://schemas.microsoft.com/office/drawing/2014/main" id="{762CA802-AF87-7DF2-9463-47A494D90283}"/>
                </a:ext>
              </a:extLst>
            </p:cNvPr>
            <p:cNvSpPr txBox="1">
              <a:spLocks noChangeArrowheads="1"/>
            </p:cNvSpPr>
            <p:nvPr/>
          </p:nvSpPr>
          <p:spPr bwMode="auto">
            <a:xfrm>
              <a:off x="3682" y="1499"/>
              <a:ext cx="32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eaLnBrk="1" hangingPunct="1">
                <a:spcBef>
                  <a:spcPct val="50000"/>
                </a:spcBef>
                <a:spcAft>
                  <a:spcPct val="0"/>
                </a:spcAft>
                <a:buClrTx/>
                <a:buFontTx/>
                <a:buNone/>
              </a:pPr>
              <a:r>
                <a:rPr lang="en-US" altLang="en-US" sz="2700">
                  <a:solidFill>
                    <a:srgbClr val="FF3300"/>
                  </a:solidFill>
                </a:rPr>
                <a:t>B’</a:t>
              </a:r>
            </a:p>
          </p:txBody>
        </p:sp>
        <p:sp>
          <p:nvSpPr>
            <p:cNvPr id="22" name="Text Box 57">
              <a:extLst>
                <a:ext uri="{FF2B5EF4-FFF2-40B4-BE49-F238E27FC236}">
                  <a16:creationId xmlns:a16="http://schemas.microsoft.com/office/drawing/2014/main" id="{2F86891A-6981-7D92-8F2E-5F6537747623}"/>
                </a:ext>
              </a:extLst>
            </p:cNvPr>
            <p:cNvSpPr txBox="1">
              <a:spLocks noChangeArrowheads="1"/>
            </p:cNvSpPr>
            <p:nvPr/>
          </p:nvSpPr>
          <p:spPr bwMode="auto">
            <a:xfrm>
              <a:off x="2743" y="1460"/>
              <a:ext cx="41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eaLnBrk="1" hangingPunct="1">
                <a:spcBef>
                  <a:spcPct val="50000"/>
                </a:spcBef>
                <a:spcAft>
                  <a:spcPct val="0"/>
                </a:spcAft>
                <a:buClrTx/>
                <a:buFontTx/>
                <a:buNone/>
              </a:pPr>
              <a:r>
                <a:rPr lang="en-US" altLang="en-US" sz="2700">
                  <a:solidFill>
                    <a:srgbClr val="FF3300"/>
                  </a:solidFill>
                </a:rPr>
                <a:t>A’</a:t>
              </a:r>
            </a:p>
          </p:txBody>
        </p:sp>
        <p:sp>
          <p:nvSpPr>
            <p:cNvPr id="23" name="Text Box 58">
              <a:extLst>
                <a:ext uri="{FF2B5EF4-FFF2-40B4-BE49-F238E27FC236}">
                  <a16:creationId xmlns:a16="http://schemas.microsoft.com/office/drawing/2014/main" id="{86ED8AA0-655D-0032-088E-6AB0ABB88790}"/>
                </a:ext>
              </a:extLst>
            </p:cNvPr>
            <p:cNvSpPr txBox="1">
              <a:spLocks noChangeArrowheads="1"/>
            </p:cNvSpPr>
            <p:nvPr/>
          </p:nvSpPr>
          <p:spPr bwMode="auto">
            <a:xfrm>
              <a:off x="3319" y="1824"/>
              <a:ext cx="38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eaLnBrk="1" hangingPunct="1">
                <a:spcBef>
                  <a:spcPct val="50000"/>
                </a:spcBef>
                <a:spcAft>
                  <a:spcPct val="0"/>
                </a:spcAft>
                <a:buClrTx/>
                <a:buFontTx/>
                <a:buNone/>
              </a:pPr>
              <a:r>
                <a:rPr lang="en-US" altLang="en-US" sz="2700">
                  <a:solidFill>
                    <a:srgbClr val="FF3300"/>
                  </a:solidFill>
                </a:rPr>
                <a:t>C’</a:t>
              </a:r>
            </a:p>
          </p:txBody>
        </p:sp>
        <p:sp>
          <p:nvSpPr>
            <p:cNvPr id="24" name="Text Box 59">
              <a:extLst>
                <a:ext uri="{FF2B5EF4-FFF2-40B4-BE49-F238E27FC236}">
                  <a16:creationId xmlns:a16="http://schemas.microsoft.com/office/drawing/2014/main" id="{93BF579F-F574-94AD-3432-36772B1F8949}"/>
                </a:ext>
              </a:extLst>
            </p:cNvPr>
            <p:cNvSpPr txBox="1">
              <a:spLocks noChangeArrowheads="1"/>
            </p:cNvSpPr>
            <p:nvPr/>
          </p:nvSpPr>
          <p:spPr bwMode="auto">
            <a:xfrm>
              <a:off x="2407" y="1872"/>
              <a:ext cx="30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eaLnBrk="1" hangingPunct="1">
                <a:spcBef>
                  <a:spcPct val="50000"/>
                </a:spcBef>
                <a:spcAft>
                  <a:spcPct val="0"/>
                </a:spcAft>
                <a:buClrTx/>
                <a:buFontTx/>
                <a:buNone/>
              </a:pPr>
              <a:r>
                <a:rPr lang="en-US" altLang="en-US" sz="2700">
                  <a:solidFill>
                    <a:srgbClr val="FF3300"/>
                  </a:solidFill>
                </a:rPr>
                <a:t>D’</a:t>
              </a:r>
            </a:p>
          </p:txBody>
        </p:sp>
        <p:sp>
          <p:nvSpPr>
            <p:cNvPr id="25" name="Text Box 60">
              <a:extLst>
                <a:ext uri="{FF2B5EF4-FFF2-40B4-BE49-F238E27FC236}">
                  <a16:creationId xmlns:a16="http://schemas.microsoft.com/office/drawing/2014/main" id="{3C1EF564-5077-F0E6-CA8C-6B61B258FA8C}"/>
                </a:ext>
              </a:extLst>
            </p:cNvPr>
            <p:cNvSpPr txBox="1">
              <a:spLocks noChangeArrowheads="1"/>
            </p:cNvSpPr>
            <p:nvPr/>
          </p:nvSpPr>
          <p:spPr bwMode="auto">
            <a:xfrm>
              <a:off x="3298" y="1059"/>
              <a:ext cx="23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eaLnBrk="1" hangingPunct="1">
                <a:spcBef>
                  <a:spcPct val="50000"/>
                </a:spcBef>
                <a:spcAft>
                  <a:spcPct val="0"/>
                </a:spcAft>
                <a:buClrTx/>
                <a:buFontTx/>
                <a:buNone/>
              </a:pPr>
              <a:r>
                <a:rPr lang="en-US" altLang="en-US" sz="2700">
                  <a:solidFill>
                    <a:srgbClr val="FF3300"/>
                  </a:solidFill>
                </a:rPr>
                <a:t>C</a:t>
              </a:r>
            </a:p>
          </p:txBody>
        </p:sp>
        <p:sp>
          <p:nvSpPr>
            <p:cNvPr id="26" name="Text Box 61">
              <a:extLst>
                <a:ext uri="{FF2B5EF4-FFF2-40B4-BE49-F238E27FC236}">
                  <a16:creationId xmlns:a16="http://schemas.microsoft.com/office/drawing/2014/main" id="{97D68C1D-D0EA-7720-6556-F01E879CFD7D}"/>
                </a:ext>
              </a:extLst>
            </p:cNvPr>
            <p:cNvSpPr txBox="1">
              <a:spLocks noChangeArrowheads="1"/>
            </p:cNvSpPr>
            <p:nvPr/>
          </p:nvSpPr>
          <p:spPr bwMode="auto">
            <a:xfrm>
              <a:off x="2407" y="989"/>
              <a:ext cx="22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eaLnBrk="1" hangingPunct="1">
                <a:spcBef>
                  <a:spcPct val="50000"/>
                </a:spcBef>
                <a:spcAft>
                  <a:spcPct val="0"/>
                </a:spcAft>
                <a:buClrTx/>
                <a:buFontTx/>
                <a:buNone/>
              </a:pPr>
              <a:r>
                <a:rPr lang="en-US" altLang="en-US" sz="2700">
                  <a:solidFill>
                    <a:srgbClr val="FF3300"/>
                  </a:solidFill>
                </a:rPr>
                <a:t>D</a:t>
              </a:r>
            </a:p>
          </p:txBody>
        </p:sp>
        <p:sp>
          <p:nvSpPr>
            <p:cNvPr id="27" name="Text Box 62">
              <a:extLst>
                <a:ext uri="{FF2B5EF4-FFF2-40B4-BE49-F238E27FC236}">
                  <a16:creationId xmlns:a16="http://schemas.microsoft.com/office/drawing/2014/main" id="{8EC8E5CA-6AC7-CF43-5667-4357BCF4A756}"/>
                </a:ext>
              </a:extLst>
            </p:cNvPr>
            <p:cNvSpPr txBox="1">
              <a:spLocks noChangeArrowheads="1"/>
            </p:cNvSpPr>
            <p:nvPr/>
          </p:nvSpPr>
          <p:spPr bwMode="auto">
            <a:xfrm>
              <a:off x="2398" y="1903"/>
              <a:ext cx="2112"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algn="ctr">
                <a:spcBef>
                  <a:spcPct val="50000"/>
                </a:spcBef>
                <a:spcAft>
                  <a:spcPct val="0"/>
                </a:spcAft>
                <a:buClrTx/>
                <a:buFontTx/>
                <a:buNone/>
              </a:pPr>
              <a:r>
                <a:rPr lang="en-US" altLang="en-US" sz="4200" b="1" dirty="0" err="1">
                  <a:solidFill>
                    <a:srgbClr val="800000"/>
                  </a:solidFill>
                </a:rPr>
                <a:t>Hình</a:t>
              </a:r>
              <a:r>
                <a:rPr lang="en-US" altLang="en-US" sz="4200" b="1" dirty="0">
                  <a:solidFill>
                    <a:srgbClr val="800000"/>
                  </a:solidFill>
                </a:rPr>
                <a:t> </a:t>
              </a:r>
              <a:r>
                <a:rPr lang="en-US" altLang="en-US" sz="4200" b="1" dirty="0" err="1">
                  <a:solidFill>
                    <a:srgbClr val="800000"/>
                  </a:solidFill>
                </a:rPr>
                <a:t>lập</a:t>
              </a:r>
              <a:r>
                <a:rPr lang="en-US" altLang="en-US" sz="4200" b="1" dirty="0">
                  <a:solidFill>
                    <a:srgbClr val="800000"/>
                  </a:solidFill>
                </a:rPr>
                <a:t> </a:t>
              </a:r>
              <a:r>
                <a:rPr lang="en-US" altLang="en-US" sz="4200" b="1" dirty="0" err="1">
                  <a:solidFill>
                    <a:srgbClr val="800000"/>
                  </a:solidFill>
                </a:rPr>
                <a:t>phương</a:t>
              </a:r>
              <a:r>
                <a:rPr lang="en-US" altLang="en-US" sz="4200" b="1" dirty="0">
                  <a:solidFill>
                    <a:srgbClr val="000000"/>
                  </a:solidFill>
                </a:rPr>
                <a:t> </a:t>
              </a:r>
              <a:r>
                <a:rPr lang="en-US" altLang="en-US" sz="4200" u="sng" dirty="0">
                  <a:solidFill>
                    <a:srgbClr val="000000"/>
                  </a:solidFill>
                </a:rPr>
                <a:t> </a:t>
              </a:r>
            </a:p>
          </p:txBody>
        </p:sp>
      </p:grpSp>
      <p:sp>
        <p:nvSpPr>
          <p:cNvPr id="28" name="Text Box 72">
            <a:extLst>
              <a:ext uri="{FF2B5EF4-FFF2-40B4-BE49-F238E27FC236}">
                <a16:creationId xmlns:a16="http://schemas.microsoft.com/office/drawing/2014/main" id="{3CF7D87E-72CD-819C-622E-6F28DB9BAFF6}"/>
              </a:ext>
            </a:extLst>
          </p:cNvPr>
          <p:cNvSpPr txBox="1">
            <a:spLocks noChangeArrowheads="1"/>
          </p:cNvSpPr>
          <p:nvPr/>
        </p:nvSpPr>
        <p:spPr bwMode="auto">
          <a:xfrm>
            <a:off x="1756693" y="8990729"/>
            <a:ext cx="427025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ts val="600"/>
              </a:spcAft>
              <a:buClr>
                <a:srgbClr val="404040"/>
              </a:buClr>
              <a:buFont typeface="Wingdings 2" panose="05020102010507070707" pitchFamily="18" charset="2"/>
              <a:buChar char=""/>
              <a:defRPr>
                <a:solidFill>
                  <a:srgbClr val="404040"/>
                </a:solidFill>
                <a:latin typeface="Times New Roman" panose="02020603050405020304" pitchFamily="18" charset="0"/>
              </a:defRPr>
            </a:lvl1pPr>
            <a:lvl2pPr marL="742950" indent="-285750" eaLnBrk="0" hangingPunct="0">
              <a:spcBef>
                <a:spcPct val="20000"/>
              </a:spcBef>
              <a:spcAft>
                <a:spcPts val="600"/>
              </a:spcAft>
              <a:buClr>
                <a:srgbClr val="404040"/>
              </a:buClr>
              <a:buFont typeface="Wingdings 2" panose="05020102010507070707" pitchFamily="18" charset="2"/>
              <a:buChar char=""/>
              <a:defRPr sz="1600">
                <a:solidFill>
                  <a:srgbClr val="404040"/>
                </a:solidFill>
                <a:latin typeface="Times New Roman" panose="02020603050405020304" pitchFamily="18" charset="0"/>
              </a:defRPr>
            </a:lvl2pPr>
            <a:lvl3pPr marL="1143000" indent="-228600" eaLnBrk="0" hangingPunct="0">
              <a:spcBef>
                <a:spcPct val="20000"/>
              </a:spcBef>
              <a:spcAft>
                <a:spcPts val="600"/>
              </a:spcAft>
              <a:buClr>
                <a:srgbClr val="404040"/>
              </a:buClr>
              <a:buFont typeface="Wingdings 2" panose="05020102010507070707" pitchFamily="18" charset="2"/>
              <a:buChar char=""/>
              <a:defRPr sz="1400">
                <a:solidFill>
                  <a:srgbClr val="404040"/>
                </a:solidFill>
                <a:latin typeface="Times New Roman" panose="02020603050405020304" pitchFamily="18" charset="0"/>
              </a:defRPr>
            </a:lvl3pPr>
            <a:lvl4pPr marL="16002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4pPr>
            <a:lvl5pPr marL="2057400" indent="-228600" eaLnBrk="0"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Times New Roman" panose="02020603050405020304" pitchFamily="18" charset="0"/>
              </a:defRPr>
            </a:lvl9pPr>
          </a:lstStyle>
          <a:p>
            <a:pPr algn="ctr">
              <a:spcBef>
                <a:spcPct val="50000"/>
              </a:spcBef>
              <a:spcAft>
                <a:spcPct val="0"/>
              </a:spcAft>
              <a:buClrTx/>
              <a:buFontTx/>
              <a:buNone/>
            </a:pPr>
            <a:r>
              <a:rPr lang="en-US" altLang="en-US" sz="4200" b="1" dirty="0" err="1">
                <a:solidFill>
                  <a:srgbClr val="800000"/>
                </a:solidFill>
              </a:rPr>
              <a:t>Hình</a:t>
            </a:r>
            <a:r>
              <a:rPr lang="en-US" altLang="en-US" sz="4200" b="1" dirty="0">
                <a:solidFill>
                  <a:srgbClr val="800000"/>
                </a:solidFill>
              </a:rPr>
              <a:t> </a:t>
            </a:r>
            <a:r>
              <a:rPr lang="en-US" altLang="en-US" sz="4200" b="1" dirty="0" err="1">
                <a:solidFill>
                  <a:srgbClr val="800000"/>
                </a:solidFill>
              </a:rPr>
              <a:t>lăng</a:t>
            </a:r>
            <a:r>
              <a:rPr lang="en-US" altLang="en-US" sz="4200" b="1" dirty="0">
                <a:solidFill>
                  <a:srgbClr val="800000"/>
                </a:solidFill>
              </a:rPr>
              <a:t> </a:t>
            </a:r>
            <a:r>
              <a:rPr lang="en-US" altLang="en-US" sz="4200" b="1" dirty="0" err="1">
                <a:solidFill>
                  <a:srgbClr val="800000"/>
                </a:solidFill>
              </a:rPr>
              <a:t>trụ</a:t>
            </a:r>
            <a:r>
              <a:rPr lang="en-US" altLang="en-US" sz="4200" b="1" u="sng" dirty="0">
                <a:solidFill>
                  <a:srgbClr val="800000"/>
                </a:solidFill>
              </a:rPr>
              <a:t> </a:t>
            </a:r>
            <a:r>
              <a:rPr lang="en-US" altLang="en-US" sz="4200" b="1" dirty="0" err="1">
                <a:solidFill>
                  <a:srgbClr val="800000"/>
                </a:solidFill>
              </a:rPr>
              <a:t>đứng</a:t>
            </a:r>
            <a:r>
              <a:rPr lang="en-US" altLang="en-US" sz="4200" b="1" dirty="0">
                <a:solidFill>
                  <a:srgbClr val="800000"/>
                </a:solidFill>
              </a:rPr>
              <a:t> tam </a:t>
            </a:r>
            <a:r>
              <a:rPr lang="en-US" altLang="en-US" sz="4200" b="1" dirty="0" err="1">
                <a:solidFill>
                  <a:srgbClr val="800000"/>
                </a:solidFill>
              </a:rPr>
              <a:t>giác</a:t>
            </a:r>
            <a:r>
              <a:rPr lang="en-US" altLang="en-US" sz="4200" b="1" u="sng" dirty="0">
                <a:solidFill>
                  <a:srgbClr val="000000"/>
                </a:solidFill>
              </a:rPr>
              <a:t> </a:t>
            </a:r>
          </a:p>
        </p:txBody>
      </p:sp>
      <p:pic>
        <p:nvPicPr>
          <p:cNvPr id="29" name="Picture 95">
            <a:extLst>
              <a:ext uri="{FF2B5EF4-FFF2-40B4-BE49-F238E27FC236}">
                <a16:creationId xmlns:a16="http://schemas.microsoft.com/office/drawing/2014/main" id="{5A69F606-3D97-CB5F-1365-5EC3A73C4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780" y="1788319"/>
            <a:ext cx="41148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44">
            <a:extLst>
              <a:ext uri="{FF2B5EF4-FFF2-40B4-BE49-F238E27FC236}">
                <a16:creationId xmlns:a16="http://schemas.microsoft.com/office/drawing/2014/main" id="{451DBF3D-1E8A-F721-3E71-B416FFC80554}"/>
              </a:ext>
            </a:extLst>
          </p:cNvPr>
          <p:cNvSpPr txBox="1">
            <a:spLocks noChangeArrowheads="1"/>
          </p:cNvSpPr>
          <p:nvPr/>
        </p:nvSpPr>
        <p:spPr bwMode="auto">
          <a:xfrm>
            <a:off x="8604325" y="-53101"/>
            <a:ext cx="721928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4200" b="1" dirty="0">
                <a:solidFill>
                  <a:srgbClr val="0000FF"/>
                </a:solidFill>
              </a:rPr>
              <a:t>BÀI TẬP CUỐI CHƯƠNG III</a:t>
            </a:r>
          </a:p>
        </p:txBody>
      </p:sp>
      <p:pic>
        <p:nvPicPr>
          <p:cNvPr id="31" name="Picture 30">
            <a:extLst>
              <a:ext uri="{FF2B5EF4-FFF2-40B4-BE49-F238E27FC236}">
                <a16:creationId xmlns:a16="http://schemas.microsoft.com/office/drawing/2014/main" id="{3330D0A2-8C06-B9A0-AE85-9F98E2913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7770" y="5566958"/>
            <a:ext cx="3018675" cy="3270843"/>
          </a:xfrm>
          <a:prstGeom prst="rect">
            <a:avLst/>
          </a:prstGeom>
        </p:spPr>
      </p:pic>
      <p:sp>
        <p:nvSpPr>
          <p:cNvPr id="33" name="Text Box 9">
            <a:extLst>
              <a:ext uri="{FF2B5EF4-FFF2-40B4-BE49-F238E27FC236}">
                <a16:creationId xmlns:a16="http://schemas.microsoft.com/office/drawing/2014/main" id="{3BAC3468-DC93-676E-4305-4280CE1B2D03}"/>
              </a:ext>
            </a:extLst>
          </p:cNvPr>
          <p:cNvSpPr txBox="1">
            <a:spLocks noChangeArrowheads="1"/>
          </p:cNvSpPr>
          <p:nvPr/>
        </p:nvSpPr>
        <p:spPr bwMode="auto">
          <a:xfrm>
            <a:off x="6927" y="-29736"/>
            <a:ext cx="4291013" cy="1087437"/>
          </a:xfrm>
          <a:prstGeom prst="rect">
            <a:avLst/>
          </a:prstGeom>
          <a:solidFill>
            <a:schemeClr val="accent6">
              <a:lumMod val="20000"/>
              <a:lumOff val="80000"/>
            </a:schemeClr>
          </a:solidFill>
          <a:ln w="9525">
            <a:noFill/>
            <a:miter lim="800000"/>
            <a:headEnd/>
            <a:tailEnd/>
          </a:ln>
        </p:spPr>
        <p:txBody>
          <a:bodyPr>
            <a:spAutoFit/>
          </a:bodyPr>
          <a:lstStyle/>
          <a:p>
            <a:pPr algn="ctr" eaLnBrk="1" hangingPunct="1">
              <a:defRPr/>
            </a:pPr>
            <a:r>
              <a:rPr lang="vi-VN" sz="2585"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sz="2585"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ÌNH HỌC TRỰC QUAN</a:t>
            </a:r>
          </a:p>
          <a:p>
            <a:pPr algn="ctr" eaLnBrk="1" hangingPunct="1">
              <a:spcBef>
                <a:spcPct val="50000"/>
              </a:spcBef>
              <a:defRPr/>
            </a:pPr>
            <a:r>
              <a:rPr lang="vi-VN" sz="2585"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a:t>
            </a:r>
            <a:r>
              <a:rPr lang="en-US" sz="2585"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endParaRPr lang="vi-VN" sz="2585"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 name="Text Box 44">
            <a:extLst>
              <a:ext uri="{FF2B5EF4-FFF2-40B4-BE49-F238E27FC236}">
                <a16:creationId xmlns:a16="http://schemas.microsoft.com/office/drawing/2014/main" id="{3057EC26-BEB4-B997-D6D8-578D760EF27A}"/>
              </a:ext>
            </a:extLst>
          </p:cNvPr>
          <p:cNvSpPr txBox="1">
            <a:spLocks noChangeArrowheads="1"/>
          </p:cNvSpPr>
          <p:nvPr/>
        </p:nvSpPr>
        <p:spPr bwMode="auto">
          <a:xfrm>
            <a:off x="5378563" y="-53101"/>
            <a:ext cx="214513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4200" b="1" dirty="0">
                <a:solidFill>
                  <a:srgbClr val="0000FF"/>
                </a:solidFill>
              </a:rPr>
              <a:t>TIẾT….</a:t>
            </a:r>
          </a:p>
        </p:txBody>
      </p:sp>
    </p:spTree>
    <p:extLst>
      <p:ext uri="{BB962C8B-B14F-4D97-AF65-F5344CB8AC3E}">
        <p14:creationId xmlns:p14="http://schemas.microsoft.com/office/powerpoint/2010/main" val="3966525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5">
            <a:extLst>
              <a:ext uri="{FF2B5EF4-FFF2-40B4-BE49-F238E27FC236}">
                <a16:creationId xmlns:a16="http://schemas.microsoft.com/office/drawing/2014/main" id="{74D78C36-C071-7CAC-17DF-D0D3B7335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6571"/>
            <a:ext cx="19189530" cy="10453571"/>
          </a:xfrm>
          <a:prstGeom prst="rect">
            <a:avLst/>
          </a:prstGeom>
        </p:spPr>
      </p:pic>
      <p:sp>
        <p:nvSpPr>
          <p:cNvPr id="9" name="TextBox 8">
            <a:extLst>
              <a:ext uri="{FF2B5EF4-FFF2-40B4-BE49-F238E27FC236}">
                <a16:creationId xmlns:a16="http://schemas.microsoft.com/office/drawing/2014/main" id="{57FE1B22-6082-B1C9-C8E6-571A54388FEF}"/>
              </a:ext>
            </a:extLst>
          </p:cNvPr>
          <p:cNvSpPr txBox="1"/>
          <p:nvPr/>
        </p:nvSpPr>
        <p:spPr>
          <a:xfrm>
            <a:off x="1524000" y="1732114"/>
            <a:ext cx="4495800" cy="707886"/>
          </a:xfrm>
          <a:prstGeom prst="rect">
            <a:avLst/>
          </a:prstGeom>
          <a:noFill/>
        </p:spPr>
        <p:txBody>
          <a:bodyPr wrap="square">
            <a:spAutoFit/>
          </a:bodyPr>
          <a:lstStyle/>
          <a:p>
            <a:r>
              <a:rPr lang="fr-FR"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4 (SGK-Tr87):</a:t>
            </a:r>
            <a:endParaRPr lang="vi-VN" sz="4000" b="1" i="0" dirty="0">
              <a:solidFill>
                <a:srgbClr val="0000FF"/>
              </a:solidFill>
              <a:effectLst/>
              <a:latin typeface="+mj-lt"/>
              <a:cs typeface="Times New Roman" panose="02020603050405020304" pitchFamily="18" charset="0"/>
            </a:endParaRPr>
          </a:p>
        </p:txBody>
      </p:sp>
      <p:pic>
        <p:nvPicPr>
          <p:cNvPr id="5" name="Picture 4">
            <a:extLst>
              <a:ext uri="{FF2B5EF4-FFF2-40B4-BE49-F238E27FC236}">
                <a16:creationId xmlns:a16="http://schemas.microsoft.com/office/drawing/2014/main" id="{EB484CA0-4487-D7D8-0600-0E7AFBA870FF}"/>
              </a:ext>
            </a:extLst>
          </p:cNvPr>
          <p:cNvPicPr>
            <a:picLocks noChangeAspect="1"/>
          </p:cNvPicPr>
          <p:nvPr/>
        </p:nvPicPr>
        <p:blipFill>
          <a:blip r:embed="rId4"/>
          <a:stretch>
            <a:fillRect/>
          </a:stretch>
        </p:blipFill>
        <p:spPr>
          <a:xfrm>
            <a:off x="1676400" y="2787608"/>
            <a:ext cx="4607820" cy="3023043"/>
          </a:xfrm>
          <a:prstGeom prst="rect">
            <a:avLst/>
          </a:prstGeom>
        </p:spPr>
      </p:pic>
      <p:cxnSp>
        <p:nvCxnSpPr>
          <p:cNvPr id="3" name="Straight Arrow Connector 2">
            <a:extLst>
              <a:ext uri="{FF2B5EF4-FFF2-40B4-BE49-F238E27FC236}">
                <a16:creationId xmlns:a16="http://schemas.microsoft.com/office/drawing/2014/main" id="{A46727DF-1D3F-7B2A-7480-7E4F15C80AB1}"/>
              </a:ext>
            </a:extLst>
          </p:cNvPr>
          <p:cNvCxnSpPr>
            <a:cxnSpLocks/>
          </p:cNvCxnSpPr>
          <p:nvPr/>
        </p:nvCxnSpPr>
        <p:spPr>
          <a:xfrm>
            <a:off x="8077200" y="3610841"/>
            <a:ext cx="2895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6DC38B3-E4DB-8D59-9552-693C3CC1096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1000" y="1817051"/>
            <a:ext cx="4439544" cy="2858034"/>
          </a:xfrm>
          <a:prstGeom prst="rect">
            <a:avLst/>
          </a:prstGeom>
          <a:noFill/>
          <a:ln>
            <a:noFill/>
          </a:ln>
        </p:spPr>
      </p:pic>
      <p:sp>
        <p:nvSpPr>
          <p:cNvPr id="2" name="TextBox 1">
            <a:extLst>
              <a:ext uri="{FF2B5EF4-FFF2-40B4-BE49-F238E27FC236}">
                <a16:creationId xmlns:a16="http://schemas.microsoft.com/office/drawing/2014/main" id="{67FA7081-8A8E-9DA6-4C36-E0C15C493F47}"/>
              </a:ext>
            </a:extLst>
          </p:cNvPr>
          <p:cNvSpPr txBox="1"/>
          <p:nvPr/>
        </p:nvSpPr>
        <p:spPr>
          <a:xfrm>
            <a:off x="7518105" y="5409277"/>
            <a:ext cx="2057400"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Giải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106EA4-8621-6E33-F983-81F5ADEB63E2}"/>
              </a:ext>
            </a:extLst>
          </p:cNvPr>
          <p:cNvSpPr txBox="1"/>
          <p:nvPr/>
        </p:nvSpPr>
        <p:spPr>
          <a:xfrm>
            <a:off x="4648200" y="6117163"/>
            <a:ext cx="9746672" cy="800219"/>
          </a:xfrm>
          <a:prstGeom prst="rect">
            <a:avLst/>
          </a:prstGeom>
          <a:noFill/>
        </p:spPr>
        <p:txBody>
          <a:bodyPr wrap="square">
            <a:spAutoFit/>
          </a:bodyPr>
          <a:lstStyle/>
          <a:p>
            <a:pPr>
              <a:lnSpc>
                <a:spcPct val="115000"/>
              </a:lnSpc>
              <a:spcAft>
                <a:spcPts val="800"/>
              </a:spcAft>
            </a:pP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Thùng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lăng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trụ</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4495E63-4357-FDB8-836A-FB439E17C877}"/>
              </a:ext>
            </a:extLst>
          </p:cNvPr>
          <p:cNvSpPr txBox="1"/>
          <p:nvPr/>
        </p:nvSpPr>
        <p:spPr>
          <a:xfrm>
            <a:off x="4702169" y="7100739"/>
            <a:ext cx="9746672" cy="755400"/>
          </a:xfrm>
          <a:prstGeom prst="rect">
            <a:avLst/>
          </a:prstGeom>
          <a:noFill/>
        </p:spPr>
        <p:txBody>
          <a:bodyPr wrap="square">
            <a:spAutoFit/>
          </a:bodyPr>
          <a:lstStyle/>
          <a:p>
            <a:pPr>
              <a:lnSpc>
                <a:spcPct val="115000"/>
              </a:lnSpc>
              <a:spcAft>
                <a:spcPts val="800"/>
              </a:spcAft>
            </a:pP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86C42428-51BE-968D-A521-8501C557C298}"/>
              </a:ext>
            </a:extLst>
          </p:cNvPr>
          <p:cNvGraphicFramePr>
            <a:graphicFrameLocks noChangeAspect="1"/>
          </p:cNvGraphicFramePr>
          <p:nvPr>
            <p:extLst>
              <p:ext uri="{D42A27DB-BD31-4B8C-83A1-F6EECF244321}">
                <p14:modId xmlns:p14="http://schemas.microsoft.com/office/powerpoint/2010/main" val="3789168286"/>
              </p:ext>
            </p:extLst>
          </p:nvPr>
        </p:nvGraphicFramePr>
        <p:xfrm>
          <a:off x="8277225" y="6867525"/>
          <a:ext cx="5815013" cy="1312863"/>
        </p:xfrm>
        <a:graphic>
          <a:graphicData uri="http://schemas.openxmlformats.org/presentationml/2006/ole">
            <mc:AlternateContent xmlns:mc="http://schemas.openxmlformats.org/markup-compatibility/2006">
              <mc:Choice xmlns:v="urn:schemas-microsoft-com:vml" Requires="v">
                <p:oleObj spid="_x0000_s7174" name="Equation" r:id="rId6" imgW="1968480" imgH="444240" progId="Equation.DSMT4">
                  <p:embed/>
                </p:oleObj>
              </mc:Choice>
              <mc:Fallback>
                <p:oleObj name="Equation" r:id="rId6" imgW="1968480" imgH="444240" progId="Equation.DSMT4">
                  <p:embed/>
                  <p:pic>
                    <p:nvPicPr>
                      <p:cNvPr id="0" name=""/>
                      <p:cNvPicPr/>
                      <p:nvPr/>
                    </p:nvPicPr>
                    <p:blipFill>
                      <a:blip r:embed="rId7"/>
                      <a:stretch>
                        <a:fillRect/>
                      </a:stretch>
                    </p:blipFill>
                    <p:spPr>
                      <a:xfrm>
                        <a:off x="8277225" y="6867525"/>
                        <a:ext cx="5815013" cy="1312863"/>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13ACFE51-D433-61DF-95AD-B601A43A851A}"/>
              </a:ext>
            </a:extLst>
          </p:cNvPr>
          <p:cNvSpPr txBox="1"/>
          <p:nvPr/>
        </p:nvSpPr>
        <p:spPr>
          <a:xfrm>
            <a:off x="4648200" y="8226081"/>
            <a:ext cx="9736280" cy="755400"/>
          </a:xfrm>
          <a:prstGeom prst="rect">
            <a:avLst/>
          </a:prstGeom>
          <a:noFill/>
        </p:spPr>
        <p:txBody>
          <a:bodyPr wrap="square">
            <a:spAutoFit/>
          </a:bodyPr>
          <a:lstStyle/>
          <a:p>
            <a:pPr>
              <a:lnSpc>
                <a:spcPct val="115000"/>
              </a:lnSpc>
              <a:spcAft>
                <a:spcPts val="800"/>
              </a:spcAft>
            </a:pP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thùng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id="{557C4932-8B82-3D52-8335-12B3093E667C}"/>
              </a:ext>
            </a:extLst>
          </p:cNvPr>
          <p:cNvGraphicFramePr>
            <a:graphicFrameLocks noChangeAspect="1"/>
          </p:cNvGraphicFramePr>
          <p:nvPr>
            <p:extLst>
              <p:ext uri="{D42A27DB-BD31-4B8C-83A1-F6EECF244321}">
                <p14:modId xmlns:p14="http://schemas.microsoft.com/office/powerpoint/2010/main" val="3600206667"/>
              </p:ext>
            </p:extLst>
          </p:nvPr>
        </p:nvGraphicFramePr>
        <p:xfrm>
          <a:off x="9542463" y="8216900"/>
          <a:ext cx="6326187" cy="965200"/>
        </p:xfrm>
        <a:graphic>
          <a:graphicData uri="http://schemas.openxmlformats.org/presentationml/2006/ole">
            <mc:AlternateContent xmlns:mc="http://schemas.openxmlformats.org/markup-compatibility/2006">
              <mc:Choice xmlns:v="urn:schemas-microsoft-com:vml" Requires="v">
                <p:oleObj spid="_x0000_s7175" name="Equation" r:id="rId8" imgW="2082600" imgH="317160" progId="Equation.DSMT4">
                  <p:embed/>
                </p:oleObj>
              </mc:Choice>
              <mc:Fallback>
                <p:oleObj name="Equation" r:id="rId8" imgW="2082600" imgH="317160" progId="Equation.DSMT4">
                  <p:embed/>
                  <p:pic>
                    <p:nvPicPr>
                      <p:cNvPr id="0" name=""/>
                      <p:cNvPicPr/>
                      <p:nvPr/>
                    </p:nvPicPr>
                    <p:blipFill>
                      <a:blip r:embed="rId9"/>
                      <a:stretch>
                        <a:fillRect/>
                      </a:stretch>
                    </p:blipFill>
                    <p:spPr>
                      <a:xfrm>
                        <a:off x="9542463" y="8216900"/>
                        <a:ext cx="6326187" cy="965200"/>
                      </a:xfrm>
                      <a:prstGeom prst="rect">
                        <a:avLst/>
                      </a:prstGeom>
                    </p:spPr>
                  </p:pic>
                </p:oleObj>
              </mc:Fallback>
            </mc:AlternateContent>
          </a:graphicData>
        </a:graphic>
      </p:graphicFrame>
      <p:pic>
        <p:nvPicPr>
          <p:cNvPr id="14" name="Hình ảnh 3">
            <a:extLst>
              <a:ext uri="{FF2B5EF4-FFF2-40B4-BE49-F238E27FC236}">
                <a16:creationId xmlns:a16="http://schemas.microsoft.com/office/drawing/2014/main" id="{95367793-01C3-38CC-D881-87943E8190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03644" y="7722569"/>
            <a:ext cx="1817703" cy="2112465"/>
          </a:xfrm>
          <a:prstGeom prst="rect">
            <a:avLst/>
          </a:prstGeom>
        </p:spPr>
      </p:pic>
      <p:sp>
        <p:nvSpPr>
          <p:cNvPr id="15" name="TextBox 14">
            <a:extLst>
              <a:ext uri="{FF2B5EF4-FFF2-40B4-BE49-F238E27FC236}">
                <a16:creationId xmlns:a16="http://schemas.microsoft.com/office/drawing/2014/main" id="{D897080D-13E6-FB5E-82E3-C4FC7015168E}"/>
              </a:ext>
            </a:extLst>
          </p:cNvPr>
          <p:cNvSpPr txBox="1"/>
          <p:nvPr/>
        </p:nvSpPr>
        <p:spPr>
          <a:xfrm>
            <a:off x="1524000" y="845558"/>
            <a:ext cx="5486400" cy="816827"/>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778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1701-263A-BFF8-2DC2-B3A43A2A4AA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035B0EA-F355-9D2E-B0A3-358584D63510}"/>
              </a:ext>
            </a:extLst>
          </p:cNvPr>
          <p:cNvSpPr>
            <a:spLocks noGrp="1"/>
          </p:cNvSpPr>
          <p:nvPr>
            <p:ph type="body" idx="1"/>
          </p:nvPr>
        </p:nvSpPr>
        <p:spPr/>
        <p:txBody>
          <a:bodyPr/>
          <a:lstStyle/>
          <a:p>
            <a:endParaRPr lang="en-US"/>
          </a:p>
        </p:txBody>
      </p:sp>
      <p:pic>
        <p:nvPicPr>
          <p:cNvPr id="4" name="Picture 3" descr="C:\Users\ADMIN\Desktop\Giai cuu dai duong 2\Picture1.png">
            <a:extLst>
              <a:ext uri="{FF2B5EF4-FFF2-40B4-BE49-F238E27FC236}">
                <a16:creationId xmlns:a16="http://schemas.microsoft.com/office/drawing/2014/main" id="{FBD92BEA-75F0-7650-F6F2-3E36CFDC04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27" y="3810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0">
            <a:extLst>
              <a:ext uri="{FF2B5EF4-FFF2-40B4-BE49-F238E27FC236}">
                <a16:creationId xmlns:a16="http://schemas.microsoft.com/office/drawing/2014/main" id="{FFC0A965-9C91-73C9-97DE-FFFC12488A6E}"/>
              </a:ext>
            </a:extLst>
          </p:cNvPr>
          <p:cNvGrpSpPr/>
          <p:nvPr/>
        </p:nvGrpSpPr>
        <p:grpSpPr>
          <a:xfrm rot="17502153">
            <a:off x="-516338" y="1359638"/>
            <a:ext cx="3764867" cy="2215991"/>
            <a:chOff x="15001" y="-2784668"/>
            <a:chExt cx="2928676" cy="2215991"/>
          </a:xfrm>
        </p:grpSpPr>
        <p:sp>
          <p:nvSpPr>
            <p:cNvPr id="6" name="Hình chữ nhật 9">
              <a:extLst>
                <a:ext uri="{FF2B5EF4-FFF2-40B4-BE49-F238E27FC236}">
                  <a16:creationId xmlns:a16="http://schemas.microsoft.com/office/drawing/2014/main" id="{3FCECCDD-33BB-A146-6E79-18ABF91F4518}"/>
                </a:ext>
              </a:extLst>
            </p:cNvPr>
            <p:cNvSpPr/>
            <p:nvPr/>
          </p:nvSpPr>
          <p:spPr>
            <a:xfrm>
              <a:off x="15001" y="-2784668"/>
              <a:ext cx="1311578" cy="221599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3800" b="1" dirty="0">
                  <a:ln/>
                  <a:solidFill>
                    <a:srgbClr val="FF0000"/>
                  </a:solidFill>
                </a:rPr>
                <a:t>G</a:t>
              </a:r>
              <a:endParaRPr lang="vi-VN" sz="13800" b="1" cap="none" spc="0" dirty="0">
                <a:ln/>
                <a:solidFill>
                  <a:srgbClr val="FF0000"/>
                </a:solidFill>
                <a:effectLst/>
              </a:endParaRPr>
            </a:p>
          </p:txBody>
        </p:sp>
        <p:sp>
          <p:nvSpPr>
            <p:cNvPr id="7" name="Hình chữ nhật 20">
              <a:extLst>
                <a:ext uri="{FF2B5EF4-FFF2-40B4-BE49-F238E27FC236}">
                  <a16:creationId xmlns:a16="http://schemas.microsoft.com/office/drawing/2014/main" id="{ABD6A9F4-BCD3-31D9-9CC9-CA2EE382E90F}"/>
                </a:ext>
              </a:extLst>
            </p:cNvPr>
            <p:cNvSpPr/>
            <p:nvPr/>
          </p:nvSpPr>
          <p:spPr>
            <a:xfrm>
              <a:off x="1088566" y="-2276836"/>
              <a:ext cx="744114"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chemeClr val="accent4"/>
                  </a:solidFill>
                </a:rPr>
                <a:t>A</a:t>
              </a:r>
              <a:endParaRPr lang="vi-VN" sz="7200" b="1" cap="none" spc="0" dirty="0">
                <a:ln/>
                <a:solidFill>
                  <a:schemeClr val="accent4"/>
                </a:solidFill>
                <a:effectLst/>
              </a:endParaRPr>
            </a:p>
          </p:txBody>
        </p:sp>
        <p:sp>
          <p:nvSpPr>
            <p:cNvPr id="8" name="Hình chữ nhật 22">
              <a:extLst>
                <a:ext uri="{FF2B5EF4-FFF2-40B4-BE49-F238E27FC236}">
                  <a16:creationId xmlns:a16="http://schemas.microsoft.com/office/drawing/2014/main" id="{27C85893-8616-313F-9C43-A7DD0141AC7F}"/>
                </a:ext>
              </a:extLst>
            </p:cNvPr>
            <p:cNvSpPr/>
            <p:nvPr/>
          </p:nvSpPr>
          <p:spPr>
            <a:xfrm>
              <a:off x="1564592" y="-1969093"/>
              <a:ext cx="990977"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chemeClr val="accent1"/>
                  </a:solidFill>
                </a:rPr>
                <a:t>M</a:t>
              </a:r>
              <a:endParaRPr lang="vi-VN" sz="7200" b="1" cap="none" spc="0" dirty="0">
                <a:ln/>
                <a:solidFill>
                  <a:schemeClr val="accent1"/>
                </a:solidFill>
                <a:effectLst/>
              </a:endParaRPr>
            </a:p>
          </p:txBody>
        </p:sp>
        <p:sp>
          <p:nvSpPr>
            <p:cNvPr id="9" name="Hình chữ nhật 27">
              <a:extLst>
                <a:ext uri="{FF2B5EF4-FFF2-40B4-BE49-F238E27FC236}">
                  <a16:creationId xmlns:a16="http://schemas.microsoft.com/office/drawing/2014/main" id="{9C1FFC2B-E7A5-2C8F-68EF-F1CE087CC43B}"/>
                </a:ext>
              </a:extLst>
            </p:cNvPr>
            <p:cNvSpPr/>
            <p:nvPr/>
          </p:nvSpPr>
          <p:spPr>
            <a:xfrm>
              <a:off x="2308567" y="-2148770"/>
              <a:ext cx="635110"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chemeClr val="accent2">
                      <a:lumMod val="75000"/>
                    </a:schemeClr>
                  </a:solidFill>
                </a:rPr>
                <a:t>E</a:t>
              </a:r>
              <a:endParaRPr lang="vi-VN" sz="7200" b="1" cap="none" spc="0" dirty="0">
                <a:ln/>
                <a:solidFill>
                  <a:schemeClr val="accent2">
                    <a:lumMod val="75000"/>
                  </a:schemeClr>
                </a:solidFill>
                <a:effectLst/>
              </a:endParaRPr>
            </a:p>
          </p:txBody>
        </p:sp>
      </p:grpSp>
      <p:sp>
        <p:nvSpPr>
          <p:cNvPr id="10" name="Hình chữ nhật: Góc Tròn 8">
            <a:extLst>
              <a:ext uri="{FF2B5EF4-FFF2-40B4-BE49-F238E27FC236}">
                <a16:creationId xmlns:a16="http://schemas.microsoft.com/office/drawing/2014/main" id="{84CBAB54-3DC6-572E-2971-FDCA7F2CCEEF}"/>
              </a:ext>
            </a:extLst>
          </p:cNvPr>
          <p:cNvSpPr/>
          <p:nvPr/>
        </p:nvSpPr>
        <p:spPr>
          <a:xfrm>
            <a:off x="6089352" y="649511"/>
            <a:ext cx="7412518" cy="8490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00FF"/>
                </a:solidFill>
                <a:latin typeface="Times New Roman" panose="02020603050405020304" pitchFamily="18" charset="0"/>
                <a:cs typeface="Times New Roman" panose="02020603050405020304" pitchFamily="18" charset="0"/>
              </a:rPr>
              <a:t>AI NHANH HƠN ?</a:t>
            </a:r>
          </a:p>
        </p:txBody>
      </p:sp>
      <p:sp>
        <p:nvSpPr>
          <p:cNvPr id="13" name="Text 26">
            <a:extLst>
              <a:ext uri="{FF2B5EF4-FFF2-40B4-BE49-F238E27FC236}">
                <a16:creationId xmlns:a16="http://schemas.microsoft.com/office/drawing/2014/main" id="{8C5399C4-0F7E-5B7C-6BAB-6741246647AA}"/>
              </a:ext>
            </a:extLst>
          </p:cNvPr>
          <p:cNvSpPr txBox="1"/>
          <p:nvPr/>
        </p:nvSpPr>
        <p:spPr>
          <a:xfrm>
            <a:off x="2222183" y="2403068"/>
            <a:ext cx="15670948" cy="4616648"/>
          </a:xfrm>
          <a:prstGeom prst="rect">
            <a:avLst/>
          </a:prstGeom>
          <a:solidFill>
            <a:schemeClr val="accent6">
              <a:lumMod val="20000"/>
              <a:lumOff val="80000"/>
            </a:schemeClr>
          </a:solidFill>
          <a:ln w="76200">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zihun7hao-wennuantongzhiti" pitchFamily="2" charset="-122"/>
                <a:cs typeface="Times New Roman" panose="02020603050405020304" pitchFamily="18" charset="0"/>
              </a:rPr>
              <a:t>Luật</a:t>
            </a:r>
            <a:r>
              <a:rPr kumimoji="1" lang="en-US" altLang="zh-CN" sz="5400" b="1" i="0" u="none" strike="noStrike" kern="1200" cap="none" spc="0" normalizeH="0" baseline="0" noProof="0" dirty="0">
                <a:ln>
                  <a:noFill/>
                </a:ln>
                <a:solidFill>
                  <a:srgbClr val="FF0000"/>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zihun7hao-wennuantongzhiti" pitchFamily="2" charset="-122"/>
                <a:cs typeface="Times New Roman" panose="02020603050405020304" pitchFamily="18" charset="0"/>
              </a:rPr>
              <a:t>chơi</a:t>
            </a:r>
            <a:r>
              <a:rPr kumimoji="1" lang="en-US" altLang="zh-CN" sz="5400" b="1" i="0" u="none" strike="noStrike" kern="1200" cap="none" spc="0" normalizeH="0" baseline="0" noProof="0" dirty="0">
                <a:ln>
                  <a:noFill/>
                </a:ln>
                <a:solidFill>
                  <a:srgbClr val="FF0000"/>
                </a:solidFill>
                <a:effectLst/>
                <a:uLnTx/>
                <a:uFillTx/>
                <a:latin typeface="Times New Roman" panose="02020603050405020304" pitchFamily="18" charset="0"/>
                <a:ea typeface="zihun7hao-wennuantongzhiti" pitchFamily="2" charset="-122"/>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Hoạt</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động</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cá</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nhân</a:t>
            </a:r>
            <a:r>
              <a:rPr kumimoji="1" lang="en-US" altLang="zh-CN" sz="4800" dirty="0">
                <a:solidFill>
                  <a:srgbClr val="0000FF"/>
                </a:solidFill>
                <a:latin typeface="Times New Roman" panose="02020603050405020304" pitchFamily="18" charset="0"/>
                <a:ea typeface="zihun7hao-wennuantongzhiti" pitchFamily="2" charset="-122"/>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Có</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6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câu</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hỏi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mỗi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câu</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có</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thời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gian</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suy</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nghĩ</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trong</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10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giây</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khi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hết</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giờ</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bạn</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nào</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có</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tín</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hiệu</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nhanh</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nhất</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được</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trước</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Nếu</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sai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quyền</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dành</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cho</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các</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bạn</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còn</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lại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Bạn</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đúng</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có</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điểm</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 </a:t>
            </a:r>
            <a:r>
              <a:rPr kumimoji="1" lang="en-US" altLang="zh-CN" sz="4800" i="0" u="none" strike="noStrike" kern="1200" cap="none" spc="0" normalizeH="0" baseline="0" noProof="0" dirty="0" err="1">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cộng</a:t>
            </a:r>
            <a:r>
              <a:rPr kumimoji="1" lang="en-US" altLang="zh-CN"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rPr>
              <a:t>.</a:t>
            </a:r>
            <a:endParaRPr kumimoji="1" lang="zh-CN" altLang="en-US" sz="4800" i="0" u="none" strike="noStrike" kern="1200" cap="none" spc="0" normalizeH="0" baseline="0" noProof="0" dirty="0">
              <a:ln>
                <a:noFill/>
              </a:ln>
              <a:solidFill>
                <a:srgbClr val="0000FF"/>
              </a:solidFill>
              <a:effectLst/>
              <a:uLnTx/>
              <a:uFillTx/>
              <a:latin typeface="Times New Roman" panose="02020603050405020304" pitchFamily="18" charset="0"/>
              <a:ea typeface="zihun7hao-wennuantongzhiti" pitchFamily="2" charset="-122"/>
              <a:cs typeface="Times New Roman" panose="02020603050405020304" pitchFamily="18" charset="0"/>
            </a:endParaRPr>
          </a:p>
        </p:txBody>
      </p:sp>
    </p:spTree>
    <p:extLst>
      <p:ext uri="{BB962C8B-B14F-4D97-AF65-F5344CB8AC3E}">
        <p14:creationId xmlns:p14="http://schemas.microsoft.com/office/powerpoint/2010/main" val="4096265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354800" y="9067800"/>
            <a:ext cx="1219200" cy="12192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714999"/>
            <a:ext cx="18288000" cy="16154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657600" y="140376"/>
            <a:ext cx="10820400" cy="3936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6983" y="515423"/>
            <a:ext cx="6242415" cy="2554545"/>
          </a:xfrm>
          <a:prstGeom prst="rect">
            <a:avLst/>
          </a:prstGeom>
          <a:noFill/>
        </p:spPr>
        <p:txBody>
          <a:bodyPr wrap="none" rtlCol="0">
            <a:spAutoFit/>
          </a:bodyPr>
          <a:lstStyle/>
          <a:p>
            <a:pPr algn="ctr"/>
            <a:r>
              <a:rPr lang="en-US" sz="8000" b="1" dirty="0">
                <a:solidFill>
                  <a:srgbClr val="CC0066"/>
                </a:solidFill>
                <a:latin typeface="Arial" panose="020B0604020202020204" pitchFamily="34" charset="0"/>
                <a:cs typeface="Arial" panose="020B0604020202020204" pitchFamily="34" charset="0"/>
              </a:rPr>
              <a:t>GIẢI CỨU</a:t>
            </a:r>
          </a:p>
          <a:p>
            <a:pPr algn="ctr"/>
            <a:r>
              <a:rPr lang="en-US" sz="8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9601" y="9000674"/>
            <a:ext cx="2139296" cy="117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130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6"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2" y="7089928"/>
            <a:ext cx="2319755" cy="1863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5020186" y="5803315"/>
            <a:ext cx="4213379" cy="3590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199" y="-3848100"/>
            <a:ext cx="11639550" cy="178308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505200" y="114300"/>
            <a:ext cx="120396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333999" y="1638301"/>
            <a:ext cx="9353551"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a:latin typeface="Times New Roman" panose="02020603050405020304" pitchFamily="18" charset="0"/>
                <a:cs typeface="Times New Roman" panose="02020603050405020304" pitchFamily="18" charset="0"/>
              </a:rPr>
              <a:t>1</a:t>
            </a:r>
            <a:r>
              <a:rPr lang="en-US" sz="4400">
                <a:latin typeface="Times New Roman" panose="02020603050405020304" pitchFamily="18" charset="0"/>
                <a:cs typeface="Times New Roman" panose="02020603050405020304" pitchFamily="18" charset="0"/>
              </a:rPr>
              <a:t>: Chọn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i="1" u="sng"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nhật</a:t>
            </a:r>
            <a:r>
              <a:rPr lang="en-US" sz="4400" dirty="0">
                <a:latin typeface="Times New Roman" panose="02020603050405020304" pitchFamily="18" charset="0"/>
                <a:cs typeface="Times New Roman" panose="02020603050405020304" pitchFamily="18" charset="0"/>
              </a:rPr>
              <a:t> ABCD. A'B'C'D’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a:t>
            </a:r>
            <a:endParaRPr lang="en-US" sz="4400" dirty="0">
              <a:solidFill>
                <a:srgbClr val="0033CC"/>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04800" y="4510314"/>
            <a:ext cx="3962400"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A.</a:t>
            </a:r>
            <a:r>
              <a:rPr lang="vi-VN" sz="4800" dirty="0">
                <a:solidFill>
                  <a:srgbClr val="0033CC"/>
                </a:solidFill>
              </a:rPr>
              <a:t> </a:t>
            </a:r>
            <a:r>
              <a:rPr lang="en-US" sz="4800" dirty="0">
                <a:solidFill>
                  <a:srgbClr val="0033CC"/>
                </a:solidFill>
                <a:latin typeface="Times New Roman" panose="02020603050405020304" pitchFamily="18" charset="0"/>
                <a:cs typeface="Times New Roman" panose="02020603050405020304" pitchFamily="18" charset="0"/>
              </a:rPr>
              <a:t>8 </a:t>
            </a:r>
            <a:r>
              <a:rPr lang="en-US" sz="4800" dirty="0" err="1">
                <a:solidFill>
                  <a:srgbClr val="0033CC"/>
                </a:solidFill>
                <a:latin typeface="Times New Roman" panose="02020603050405020304" pitchFamily="18" charset="0"/>
                <a:cs typeface="Times New Roman" panose="02020603050405020304" pitchFamily="18" charset="0"/>
              </a:rPr>
              <a:t>đỉnh</a:t>
            </a:r>
            <a:r>
              <a:rPr lang="en-US" sz="4800" dirty="0">
                <a:solidFill>
                  <a:srgbClr val="0033CC"/>
                </a:solidFill>
                <a:latin typeface="Times New Roman" panose="02020603050405020304" pitchFamily="18" charset="0"/>
                <a:cs typeface="Times New Roman" panose="02020603050405020304" pitchFamily="18" charset="0"/>
              </a:rPr>
              <a:t>.</a:t>
            </a:r>
          </a:p>
        </p:txBody>
      </p:sp>
      <p:sp>
        <p:nvSpPr>
          <p:cNvPr id="15" name="Rounded Rectangle 14"/>
          <p:cNvSpPr/>
          <p:nvPr/>
        </p:nvSpPr>
        <p:spPr>
          <a:xfrm>
            <a:off x="12970668" y="4574079"/>
            <a:ext cx="4310027"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B.</a:t>
            </a:r>
            <a:r>
              <a:rPr lang="vi-VN" sz="4800" dirty="0">
                <a:solidFill>
                  <a:srgbClr val="0033CC"/>
                </a:solidFill>
              </a:rPr>
              <a:t> </a:t>
            </a:r>
            <a:r>
              <a:rPr lang="en-US" sz="4800" dirty="0">
                <a:solidFill>
                  <a:srgbClr val="0033CC"/>
                </a:solidFill>
                <a:latin typeface="Times New Roman" panose="02020603050405020304" pitchFamily="18" charset="0"/>
                <a:cs typeface="Times New Roman" panose="02020603050405020304" pitchFamily="18" charset="0"/>
              </a:rPr>
              <a:t>12 </a:t>
            </a:r>
            <a:r>
              <a:rPr lang="en-US" sz="4800" dirty="0" err="1">
                <a:solidFill>
                  <a:srgbClr val="0033CC"/>
                </a:solidFill>
                <a:latin typeface="Times New Roman" panose="02020603050405020304" pitchFamily="18" charset="0"/>
                <a:cs typeface="Times New Roman" panose="02020603050405020304" pitchFamily="18" charset="0"/>
              </a:rPr>
              <a:t>cạnh</a:t>
            </a:r>
            <a:r>
              <a:rPr lang="en-US" sz="4800" dirty="0">
                <a:solidFill>
                  <a:srgbClr val="0033CC"/>
                </a:solidFill>
                <a:latin typeface="Times New Roman" panose="02020603050405020304" pitchFamily="18" charset="0"/>
                <a:cs typeface="Times New Roman" panose="02020603050405020304" pitchFamily="18" charset="0"/>
              </a:rPr>
              <a:t>.</a:t>
            </a:r>
          </a:p>
        </p:txBody>
      </p:sp>
      <p:sp>
        <p:nvSpPr>
          <p:cNvPr id="16" name="Rounded Rectangle 15"/>
          <p:cNvSpPr/>
          <p:nvPr/>
        </p:nvSpPr>
        <p:spPr>
          <a:xfrm>
            <a:off x="13051403" y="7711376"/>
            <a:ext cx="4148555"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D.</a:t>
            </a:r>
            <a:r>
              <a:rPr lang="vi-VN" sz="4800" dirty="0">
                <a:solidFill>
                  <a:srgbClr val="0033CC"/>
                </a:solidFill>
              </a:rPr>
              <a:t>  </a:t>
            </a:r>
            <a:r>
              <a:rPr lang="en-US" sz="4800" dirty="0">
                <a:solidFill>
                  <a:srgbClr val="0033CC"/>
                </a:solidFill>
                <a:latin typeface="Times New Roman" panose="02020603050405020304" pitchFamily="18" charset="0"/>
                <a:cs typeface="Times New Roman" panose="02020603050405020304" pitchFamily="18" charset="0"/>
              </a:rPr>
              <a:t>6 </a:t>
            </a:r>
            <a:r>
              <a:rPr lang="en-US" sz="4800" dirty="0" err="1">
                <a:solidFill>
                  <a:srgbClr val="0033CC"/>
                </a:solidFill>
                <a:latin typeface="Times New Roman" panose="02020603050405020304" pitchFamily="18" charset="0"/>
                <a:cs typeface="Times New Roman" panose="02020603050405020304" pitchFamily="18" charset="0"/>
              </a:rPr>
              <a:t>mặt</a:t>
            </a:r>
            <a:r>
              <a:rPr lang="en-US" sz="4800" dirty="0">
                <a:solidFill>
                  <a:srgbClr val="0033CC"/>
                </a:solidFill>
                <a:latin typeface="Times New Roman" panose="02020603050405020304" pitchFamily="18" charset="0"/>
                <a:cs typeface="Times New Roman" panose="02020603050405020304" pitchFamily="18" charset="0"/>
              </a:rPr>
              <a:t>.</a:t>
            </a:r>
          </a:p>
        </p:txBody>
      </p:sp>
      <p:sp>
        <p:nvSpPr>
          <p:cNvPr id="17" name="Rounded Rectangle 16"/>
          <p:cNvSpPr/>
          <p:nvPr/>
        </p:nvSpPr>
        <p:spPr>
          <a:xfrm>
            <a:off x="399140" y="7696640"/>
            <a:ext cx="3962400"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C.</a:t>
            </a:r>
            <a:r>
              <a:rPr lang="vi-VN" sz="4001" dirty="0">
                <a:solidFill>
                  <a:srgbClr val="0033CC"/>
                </a:solidFill>
              </a:rPr>
              <a:t> </a:t>
            </a:r>
            <a:r>
              <a:rPr lang="en-US" sz="4800" dirty="0">
                <a:solidFill>
                  <a:srgbClr val="0033CC"/>
                </a:solidFill>
                <a:latin typeface="Times New Roman" panose="02020603050405020304" pitchFamily="18" charset="0"/>
                <a:cs typeface="Times New Roman" panose="02020603050405020304" pitchFamily="18" charset="0"/>
              </a:rPr>
              <a:t>6 </a:t>
            </a:r>
            <a:r>
              <a:rPr lang="en-US" sz="4800" dirty="0" err="1">
                <a:solidFill>
                  <a:srgbClr val="0033CC"/>
                </a:solidFill>
                <a:latin typeface="Times New Roman" panose="02020603050405020304" pitchFamily="18" charset="0"/>
                <a:cs typeface="Times New Roman" panose="02020603050405020304" pitchFamily="18" charset="0"/>
              </a:rPr>
              <a:t>cạnh</a:t>
            </a:r>
            <a:r>
              <a:rPr lang="en-US" sz="4800" dirty="0">
                <a:solidFill>
                  <a:srgbClr val="0033CC"/>
                </a:solidFill>
                <a:latin typeface="Times New Roman" panose="02020603050405020304" pitchFamily="18" charset="0"/>
                <a:cs typeface="Times New Roman" panose="02020603050405020304" pitchFamily="18" charset="0"/>
              </a:rPr>
              <a:t>.</a:t>
            </a: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514680">
            <a:off x="11313221" y="8407714"/>
            <a:ext cx="2318439" cy="2286966"/>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812000" y="5787572"/>
            <a:ext cx="1219200" cy="1219200"/>
          </a:xfrm>
          <a:prstGeom prst="rect">
            <a:avLst/>
          </a:prstGeom>
        </p:spPr>
      </p:pic>
      <p:pic>
        <p:nvPicPr>
          <p:cNvPr id="4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5"/>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1176089" y="266701"/>
            <a:ext cx="1514168" cy="750128"/>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1" dirty="0" err="1">
                  <a:latin typeface="Arial" panose="020B0604020202020204" pitchFamily="34" charset="0"/>
                  <a:cs typeface="Arial" panose="020B0604020202020204" pitchFamily="34" charset="0"/>
                </a:rPr>
                <a:t>Bắt</a:t>
              </a:r>
              <a:r>
                <a:rPr lang="en-GB" sz="2201" dirty="0">
                  <a:latin typeface="Arial" panose="020B0604020202020204" pitchFamily="34" charset="0"/>
                  <a:cs typeface="Arial" panose="020B0604020202020204" pitchFamily="34" charset="0"/>
                </a:rPr>
                <a:t> </a:t>
              </a:r>
              <a:r>
                <a:rPr lang="en-GB" sz="2201" dirty="0" err="1">
                  <a:latin typeface="Arial" panose="020B0604020202020204" pitchFamily="34" charset="0"/>
                  <a:cs typeface="Arial" panose="020B0604020202020204" pitchFamily="34" charset="0"/>
                </a:rPr>
                <a:t>đầu</a:t>
              </a:r>
              <a:r>
                <a:rPr lang="en-GB" sz="2201"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6" y="1440959"/>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1866496" y="1417700"/>
            <a:ext cx="180488" cy="152657"/>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869187" y="2522299"/>
            <a:ext cx="180488" cy="152657"/>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2463257" y="2003738"/>
            <a:ext cx="180488" cy="152657"/>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1323790" y="2053615"/>
            <a:ext cx="180488" cy="152657"/>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sp>
        <p:nvSpPr>
          <p:cNvPr id="76" name="Oval 107"/>
          <p:cNvSpPr>
            <a:spLocks noChangeArrowheads="1"/>
          </p:cNvSpPr>
          <p:nvPr/>
        </p:nvSpPr>
        <p:spPr bwMode="auto">
          <a:xfrm>
            <a:off x="1888968" y="199798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77" name="Explosion 2 76"/>
          <p:cNvSpPr/>
          <p:nvPr/>
        </p:nvSpPr>
        <p:spPr>
          <a:xfrm>
            <a:off x="2380343" y="4738421"/>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spTree>
    <p:extLst>
      <p:ext uri="{BB962C8B-B14F-4D97-AF65-F5344CB8AC3E}">
        <p14:creationId xmlns:p14="http://schemas.microsoft.com/office/powerpoint/2010/main" val="3512749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48"/>
                    </p:tgtEl>
                  </p:cond>
                </p:stCondLst>
                <p:endSync evt="end" delay="0">
                  <p:rtn val="all"/>
                </p:endSync>
                <p:childTnLst>
                  <p:par>
                    <p:cTn id="85" fill="hold">
                      <p:stCondLst>
                        <p:cond delay="0"/>
                      </p:stCondLst>
                      <p:childTnLst>
                        <p:par>
                          <p:cTn id="86" fill="hold">
                            <p:stCondLst>
                              <p:cond delay="0"/>
                            </p:stCondLst>
                            <p:childTnLst>
                              <p:par>
                                <p:cTn id="87" presetID="8" presetClass="emph" presetSubtype="0" fill="hold" nodeType="clickEffect">
                                  <p:stCondLst>
                                    <p:cond delay="0"/>
                                  </p:stCondLst>
                                  <p:childTnLst>
                                    <p:animRot by="21600000">
                                      <p:cBhvr>
                                        <p:cTn id="88" dur="15000" fill="hold"/>
                                        <p:tgtEl>
                                          <p:spTgt spid="51"/>
                                        </p:tgtEl>
                                        <p:attrNameLst>
                                          <p:attrName>r</p:attrName>
                                        </p:attrNameLst>
                                      </p:cBhvr>
                                    </p:animRot>
                                  </p:childTnLst>
                                </p:cTn>
                              </p:par>
                            </p:childTnLst>
                          </p:cTn>
                        </p:par>
                        <p:par>
                          <p:cTn id="89" fill="hold">
                            <p:stCondLst>
                              <p:cond delay="15000"/>
                            </p:stCondLst>
                            <p:childTnLst>
                              <p:par>
                                <p:cTn id="90" presetID="1" presetClass="entr" presetSubtype="0" fill="hold" grpId="0" nodeType="afterEffect">
                                  <p:stCondLst>
                                    <p:cond delay="0"/>
                                  </p:stCondLst>
                                  <p:childTnLst>
                                    <p:set>
                                      <p:cBhvr>
                                        <p:cTn id="91" dur="1" fill="hold">
                                          <p:stCondLst>
                                            <p:cond delay="0"/>
                                          </p:stCondLst>
                                        </p:cTn>
                                        <p:tgtEl>
                                          <p:spTgt spid="77"/>
                                        </p:tgtEl>
                                        <p:attrNameLst>
                                          <p:attrName>style.visibility</p:attrName>
                                        </p:attrNameLst>
                                      </p:cBhvr>
                                      <p:to>
                                        <p:strVal val="visible"/>
                                      </p:to>
                                    </p:set>
                                  </p:childTnLst>
                                </p:cTn>
                              </p:par>
                              <p:par>
                                <p:cTn id="92" presetID="1" presetClass="exit" presetSubtype="0" fill="hold" grpId="1" nodeType="withEffect">
                                  <p:stCondLst>
                                    <p:cond delay="2000"/>
                                  </p:stCondLst>
                                  <p:childTnLst>
                                    <p:set>
                                      <p:cBhvr>
                                        <p:cTn id="93"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7" y="105616"/>
            <a:ext cx="18298094" cy="10258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69788" y="7829552"/>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42572" y="3694285"/>
            <a:ext cx="10603518" cy="69025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750550" y="5695954"/>
            <a:ext cx="4965701" cy="34620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541" y="-5543554"/>
            <a:ext cx="12496802" cy="20269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57600" y="114300"/>
            <a:ext cx="120396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5012210" y="980070"/>
            <a:ext cx="10227789" cy="1938992"/>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chấm</a:t>
            </a:r>
            <a:r>
              <a:rPr lang="en-US" sz="4000" dirty="0">
                <a:latin typeface="Times New Roman" panose="02020603050405020304" pitchFamily="18" charset="0"/>
                <a:cs typeface="Times New Roman" panose="02020603050405020304" pitchFamily="18" charset="0"/>
              </a:rPr>
              <a:t>: </a:t>
            </a:r>
          </a:p>
          <a:p>
            <a:pPr algn="just"/>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endParaRPr lang="en-US" sz="4000" dirty="0" smtClean="0">
              <a:latin typeface="Times New Roman" panose="02020603050405020304" pitchFamily="18" charset="0"/>
              <a:cs typeface="Times New Roman" panose="02020603050405020304" pitchFamily="18" charset="0"/>
            </a:endParaRPr>
          </a:p>
          <a:p>
            <a:pPr algn="just"/>
            <a:r>
              <a:rPr lang="en-US" sz="4000" dirty="0" err="1" smtClean="0">
                <a:latin typeface="Times New Roman" panose="02020603050405020304" pitchFamily="18" charset="0"/>
                <a:cs typeface="Times New Roman" panose="02020603050405020304" pitchFamily="18" charset="0"/>
              </a:rPr>
              <a:t>đều</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a:t>
            </a:r>
            <a:endParaRPr lang="en-US" sz="4000" dirty="0">
              <a:solidFill>
                <a:srgbClr val="0033CC"/>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662544" y="5281773"/>
            <a:ext cx="5433456"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A.</a:t>
            </a:r>
            <a:r>
              <a:rPr lang="vi-VN" sz="4800" dirty="0">
                <a:solidFill>
                  <a:srgbClr val="0033CC"/>
                </a:solidFill>
              </a:rPr>
              <a:t> </a:t>
            </a:r>
            <a:r>
              <a:rPr lang="en-US" sz="4400" dirty="0">
                <a:solidFill>
                  <a:srgbClr val="0000FF"/>
                </a:solidFill>
                <a:latin typeface="Times New Roman" panose="02020603050405020304" pitchFamily="18" charset="0"/>
                <a:cs typeface="Times New Roman" panose="02020603050405020304" pitchFamily="18" charset="0"/>
              </a:rPr>
              <a:t>6, </a:t>
            </a:r>
            <a:r>
              <a:rPr lang="en-US" sz="4400" dirty="0" err="1">
                <a:solidFill>
                  <a:srgbClr val="0000FF"/>
                </a:solidFill>
                <a:latin typeface="Times New Roman" panose="02020603050405020304" pitchFamily="18" charset="0"/>
                <a:cs typeface="Times New Roman" panose="02020603050405020304" pitchFamily="18" charset="0"/>
              </a:rPr>
              <a:t>hình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chữ</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nhật</a:t>
            </a:r>
            <a:r>
              <a:rPr lang="en-US" sz="4400" dirty="0">
                <a:solidFill>
                  <a:srgbClr val="0000FF"/>
                </a:solidFill>
                <a:latin typeface="Times New Roman" panose="02020603050405020304" pitchFamily="18" charset="0"/>
                <a:cs typeface="Times New Roman" panose="02020603050405020304" pitchFamily="18" charset="0"/>
              </a:rPr>
              <a:t>.</a:t>
            </a:r>
          </a:p>
        </p:txBody>
      </p:sp>
      <p:sp>
        <p:nvSpPr>
          <p:cNvPr id="22" name="Rounded Rectangle 21"/>
          <p:cNvSpPr/>
          <p:nvPr/>
        </p:nvSpPr>
        <p:spPr>
          <a:xfrm>
            <a:off x="12465297" y="8143417"/>
            <a:ext cx="5254426"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D.</a:t>
            </a:r>
            <a:r>
              <a:rPr lang="vi-VN" sz="4800" dirty="0">
                <a:solidFill>
                  <a:srgbClr val="0033CC"/>
                </a:solidFill>
              </a:rPr>
              <a:t> </a:t>
            </a:r>
            <a:r>
              <a:rPr lang="en-US" sz="4800" dirty="0">
                <a:solidFill>
                  <a:srgbClr val="0033CC"/>
                </a:solidFill>
                <a:latin typeface="Times New Roman" panose="02020603050405020304" pitchFamily="18" charset="0"/>
                <a:cs typeface="Times New Roman" panose="02020603050405020304" pitchFamily="18" charset="0"/>
              </a:rPr>
              <a:t>8,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vuô</a:t>
            </a:r>
            <a:r>
              <a:rPr lang="en-US" sz="4800" dirty="0" err="1">
                <a:solidFill>
                  <a:srgbClr val="0033CC"/>
                </a:solidFill>
              </a:rPr>
              <a:t>ng</a:t>
            </a:r>
            <a:r>
              <a:rPr lang="en-US" sz="4800" dirty="0">
                <a:solidFill>
                  <a:srgbClr val="0033CC"/>
                </a:solidFill>
              </a:rPr>
              <a:t>.</a:t>
            </a:r>
          </a:p>
        </p:txBody>
      </p:sp>
      <p:sp>
        <p:nvSpPr>
          <p:cNvPr id="23" name="Rounded Rectangle 22"/>
          <p:cNvSpPr/>
          <p:nvPr/>
        </p:nvSpPr>
        <p:spPr>
          <a:xfrm>
            <a:off x="729833" y="8168961"/>
            <a:ext cx="5160159"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C.</a:t>
            </a:r>
            <a:r>
              <a:rPr lang="vi-VN" sz="4800" dirty="0">
                <a:solidFill>
                  <a:srgbClr val="0033CC"/>
                </a:solidFill>
              </a:rPr>
              <a:t> </a:t>
            </a:r>
            <a:r>
              <a:rPr lang="en-US" sz="4800" dirty="0">
                <a:solidFill>
                  <a:srgbClr val="0033CC"/>
                </a:solidFill>
                <a:latin typeface="Times New Roman" panose="02020603050405020304" pitchFamily="18" charset="0"/>
                <a:cs typeface="Times New Roman" panose="02020603050405020304" pitchFamily="18" charset="0"/>
              </a:rPr>
              <a:t>8,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chữ</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nhật</a:t>
            </a:r>
            <a:r>
              <a:rPr lang="en-US" sz="4800" dirty="0">
                <a:solidFill>
                  <a:srgbClr val="0033CC"/>
                </a:solidFill>
                <a:latin typeface="Times New Roman" panose="02020603050405020304" pitchFamily="18" charset="0"/>
                <a:cs typeface="Times New Roman" panose="02020603050405020304" pitchFamily="18" charset="0"/>
              </a:rPr>
              <a:t>.</a:t>
            </a:r>
            <a:endParaRPr lang="en-US" sz="4800" dirty="0">
              <a:solidFill>
                <a:srgbClr val="0033CC"/>
              </a:solidFill>
            </a:endParaRPr>
          </a:p>
        </p:txBody>
      </p:sp>
      <p:sp>
        <p:nvSpPr>
          <p:cNvPr id="24" name="Rounded Rectangle 23"/>
          <p:cNvSpPr/>
          <p:nvPr/>
        </p:nvSpPr>
        <p:spPr>
          <a:xfrm>
            <a:off x="12375782" y="5304963"/>
            <a:ext cx="5433455"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B.</a:t>
            </a:r>
            <a:r>
              <a:rPr lang="vi-VN" sz="4001" dirty="0">
                <a:solidFill>
                  <a:srgbClr val="0033CC"/>
                </a:solidFill>
              </a:rPr>
              <a:t> </a:t>
            </a:r>
            <a:r>
              <a:rPr lang="en-US" sz="4400" dirty="0">
                <a:solidFill>
                  <a:srgbClr val="0000FF"/>
                </a:solidFill>
                <a:latin typeface="Times New Roman" panose="02020603050405020304" pitchFamily="18" charset="0"/>
                <a:cs typeface="Times New Roman" panose="02020603050405020304" pitchFamily="18" charset="0"/>
              </a:rPr>
              <a:t>6, </a:t>
            </a:r>
            <a:r>
              <a:rPr lang="en-US" sz="4400" dirty="0" err="1">
                <a:solidFill>
                  <a:srgbClr val="0000FF"/>
                </a:solidFill>
                <a:latin typeface="Times New Roman" panose="02020603050405020304" pitchFamily="18" charset="0"/>
                <a:cs typeface="Times New Roman" panose="02020603050405020304" pitchFamily="18" charset="0"/>
              </a:rPr>
              <a:t>hình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vuông</a:t>
            </a:r>
            <a:r>
              <a:rPr lang="en-US" sz="4400" dirty="0">
                <a:solidFill>
                  <a:srgbClr val="0000FF"/>
                </a:solidFill>
                <a:latin typeface="Times New Roman" panose="02020603050405020304" pitchFamily="18" charset="0"/>
                <a:cs typeface="Times New Roman" panose="02020603050405020304" pitchFamily="18" charset="0"/>
              </a:rPr>
              <a:t>.</a:t>
            </a:r>
            <a:endParaRPr lang="en-US" sz="4400" dirty="0">
              <a:solidFill>
                <a:srgbClr val="0033CC"/>
              </a:solidFill>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812000" y="5787572"/>
            <a:ext cx="1219200" cy="12192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5"/>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176089" y="266701"/>
            <a:ext cx="1514168" cy="750128"/>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1" dirty="0" err="1">
                  <a:latin typeface="Arial" panose="020B0604020202020204" pitchFamily="34" charset="0"/>
                  <a:cs typeface="Arial" panose="020B0604020202020204" pitchFamily="34" charset="0"/>
                </a:rPr>
                <a:t>Bắt</a:t>
              </a:r>
              <a:r>
                <a:rPr lang="en-GB" sz="2201" dirty="0">
                  <a:latin typeface="Arial" panose="020B0604020202020204" pitchFamily="34" charset="0"/>
                  <a:cs typeface="Arial" panose="020B0604020202020204" pitchFamily="34" charset="0"/>
                </a:rPr>
                <a:t> </a:t>
              </a:r>
              <a:r>
                <a:rPr lang="en-GB" sz="2201" dirty="0" err="1">
                  <a:latin typeface="Arial" panose="020B0604020202020204" pitchFamily="34" charset="0"/>
                  <a:cs typeface="Arial" panose="020B0604020202020204" pitchFamily="34" charset="0"/>
                </a:rPr>
                <a:t>đầu</a:t>
              </a:r>
              <a:r>
                <a:rPr lang="en-GB" sz="2201" dirty="0">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6" y="1440959"/>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3772A17-BB74-4A75-BA55-D622FE4D0639}"/>
              </a:ext>
            </a:extLst>
          </p:cNvPr>
          <p:cNvGrpSpPr/>
          <p:nvPr/>
        </p:nvGrpSpPr>
        <p:grpSpPr>
          <a:xfrm>
            <a:off x="1866496" y="1417700"/>
            <a:ext cx="180488" cy="152657"/>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1869187" y="2522299"/>
            <a:ext cx="180488" cy="152657"/>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2463257" y="2003738"/>
            <a:ext cx="180488" cy="152657"/>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45" name="Group 44">
            <a:extLst>
              <a:ext uri="{FF2B5EF4-FFF2-40B4-BE49-F238E27FC236}">
                <a16:creationId xmlns:a16="http://schemas.microsoft.com/office/drawing/2014/main" id="{A3772A17-BB74-4A75-BA55-D622FE4D0639}"/>
              </a:ext>
            </a:extLst>
          </p:cNvPr>
          <p:cNvGrpSpPr/>
          <p:nvPr/>
        </p:nvGrpSpPr>
        <p:grpSpPr>
          <a:xfrm>
            <a:off x="1323790" y="2053615"/>
            <a:ext cx="180488" cy="152657"/>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sp>
        <p:nvSpPr>
          <p:cNvPr id="51" name="Oval 107"/>
          <p:cNvSpPr>
            <a:spLocks noChangeArrowheads="1"/>
          </p:cNvSpPr>
          <p:nvPr/>
        </p:nvSpPr>
        <p:spPr bwMode="auto">
          <a:xfrm>
            <a:off x="1888968" y="199798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2" name="Explosion 2 51"/>
          <p:cNvSpPr/>
          <p:nvPr/>
        </p:nvSpPr>
        <p:spPr>
          <a:xfrm>
            <a:off x="6542357" y="6632653"/>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spTree>
    <p:extLst>
      <p:ext uri="{BB962C8B-B14F-4D97-AF65-F5344CB8AC3E}">
        <p14:creationId xmlns:p14="http://schemas.microsoft.com/office/powerpoint/2010/main" val="3329761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repeatCount="indefinite" fill="hold" grpId="1" nodeType="withEffect">
                                  <p:stCondLst>
                                    <p:cond delay="0"/>
                                  </p:stCondLst>
                                  <p:childTnLst>
                                    <p:animClr clrSpc="hsl" dir="cw">
                                      <p:cBhvr override="childStyle">
                                        <p:cTn id="47" dur="500" fill="hold"/>
                                        <p:tgtEl>
                                          <p:spTgt spid="24"/>
                                        </p:tgtEl>
                                        <p:attrNameLst>
                                          <p:attrName>style.color</p:attrName>
                                        </p:attrNameLst>
                                      </p:cBhvr>
                                      <p:by>
                                        <p:hsl h="7200000" s="0" l="0"/>
                                      </p:by>
                                    </p:animClr>
                                    <p:animClr clrSpc="hsl" dir="cw">
                                      <p:cBhvr>
                                        <p:cTn id="48" dur="500" fill="hold"/>
                                        <p:tgtEl>
                                          <p:spTgt spid="24"/>
                                        </p:tgtEl>
                                        <p:attrNameLst>
                                          <p:attrName>fillcolor</p:attrName>
                                        </p:attrNameLst>
                                      </p:cBhvr>
                                      <p:by>
                                        <p:hsl h="7200000" s="0" l="0"/>
                                      </p:by>
                                    </p:animClr>
                                    <p:animClr clrSpc="hsl" dir="cw">
                                      <p:cBhvr>
                                        <p:cTn id="49" dur="500" fill="hold"/>
                                        <p:tgtEl>
                                          <p:spTgt spid="24"/>
                                        </p:tgtEl>
                                        <p:attrNameLst>
                                          <p:attrName>stroke.color</p:attrName>
                                        </p:attrNameLst>
                                      </p:cBhvr>
                                      <p:by>
                                        <p:hsl h="7200000" s="0" l="0"/>
                                      </p:by>
                                    </p:animClr>
                                    <p:set>
                                      <p:cBhvr>
                                        <p:cTn id="50" dur="500" fill="hold"/>
                                        <p:tgtEl>
                                          <p:spTgt spid="24"/>
                                        </p:tgtEl>
                                        <p:attrNameLst>
                                          <p:attrName>fill.type</p:attrName>
                                        </p:attrNameLst>
                                      </p:cBhvr>
                                      <p:to>
                                        <p:strVal val="solid"/>
                                      </p:to>
                                    </p:set>
                                  </p:childTnLst>
                                </p:cTn>
                              </p:par>
                              <p:par>
                                <p:cTn id="51" presetID="1" presetClass="mediacall" presetSubtype="0" fill="hold" nodeType="withEffect">
                                  <p:stCondLst>
                                    <p:cond delay="0"/>
                                  </p:stCondLst>
                                  <p:childTnLst>
                                    <p:cmd type="call" cmd="playFrom(0.0)">
                                      <p:cBhvr>
                                        <p:cTn id="52" dur="4715" fill="hold"/>
                                        <p:tgtEl>
                                          <p:spTgt spid="13"/>
                                        </p:tgtEl>
                                      </p:cBhvr>
                                    </p:cmd>
                                  </p:childTnLst>
                                </p:cTn>
                              </p:par>
                              <p:par>
                                <p:cTn id="53" presetID="2" presetClass="exit" presetSubtype="1" fill="hold" nodeType="withEffect">
                                  <p:stCondLst>
                                    <p:cond delay="0"/>
                                  </p:stCondLst>
                                  <p:childTnLst>
                                    <p:anim calcmode="lin" valueType="num">
                                      <p:cBhvr additive="base">
                                        <p:cTn id="54" dur="2000"/>
                                        <p:tgtEl>
                                          <p:spTgt spid="18"/>
                                        </p:tgtEl>
                                        <p:attrNameLst>
                                          <p:attrName>ppt_x</p:attrName>
                                        </p:attrNameLst>
                                      </p:cBhvr>
                                      <p:tavLst>
                                        <p:tav tm="0">
                                          <p:val>
                                            <p:strVal val="ppt_x"/>
                                          </p:val>
                                        </p:tav>
                                        <p:tav tm="100000">
                                          <p:val>
                                            <p:strVal val="ppt_x"/>
                                          </p:val>
                                        </p:tav>
                                      </p:tavLst>
                                    </p:anim>
                                    <p:anim calcmode="lin" valueType="num">
                                      <p:cBhvr additive="base">
                                        <p:cTn id="55" dur="2000"/>
                                        <p:tgtEl>
                                          <p:spTgt spid="18"/>
                                        </p:tgtEl>
                                        <p:attrNameLst>
                                          <p:attrName>ppt_y</p:attrName>
                                        </p:attrNameLst>
                                      </p:cBhvr>
                                      <p:tavLst>
                                        <p:tav tm="0">
                                          <p:val>
                                            <p:strVal val="ppt_y"/>
                                          </p:val>
                                        </p:tav>
                                        <p:tav tm="100000">
                                          <p:val>
                                            <p:strVal val="0-ppt_h/2"/>
                                          </p:val>
                                        </p:tav>
                                      </p:tavLst>
                                    </p:anim>
                                    <p:set>
                                      <p:cBhvr>
                                        <p:cTn id="56" dur="1" fill="hold">
                                          <p:stCondLst>
                                            <p:cond delay="1999"/>
                                          </p:stCondLst>
                                        </p:cTn>
                                        <p:tgtEl>
                                          <p:spTgt spid="18"/>
                                        </p:tgtEl>
                                        <p:attrNameLst>
                                          <p:attrName>style.visibility</p:attrName>
                                        </p:attrNameLst>
                                      </p:cBhvr>
                                      <p:to>
                                        <p:strVal val="hidden"/>
                                      </p:to>
                                    </p:set>
                                  </p:childTnLst>
                                </p:cTn>
                              </p:par>
                              <p:par>
                                <p:cTn id="57" presetID="35" presetClass="path" presetSubtype="0" accel="50000" decel="50000" fill="hold" nodeType="withEffect">
                                  <p:stCondLst>
                                    <p:cond delay="0"/>
                                  </p:stCondLst>
                                  <p:childTnLst>
                                    <p:animMotion origin="layout" path="M -1.11111E-6 -3.58025E-6 L -0.19028 0.07439 " pathEditMode="relative" rAng="0" ptsTypes="AA">
                                      <p:cBhvr>
                                        <p:cTn id="58"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23"/>
                                        </p:tgtEl>
                                      </p:cBhvr>
                                    </p:animEffect>
                                    <p:anim calcmode="lin" valueType="num">
                                      <p:cBhvr>
                                        <p:cTn id="64" dur="1000"/>
                                        <p:tgtEl>
                                          <p:spTgt spid="23"/>
                                        </p:tgtEl>
                                        <p:attrNameLst>
                                          <p:attrName>ppt_x</p:attrName>
                                        </p:attrNameLst>
                                      </p:cBhvr>
                                      <p:tavLst>
                                        <p:tav tm="0">
                                          <p:val>
                                            <p:strVal val="ppt_x"/>
                                          </p:val>
                                        </p:tav>
                                        <p:tav tm="100000">
                                          <p:val>
                                            <p:strVal val="ppt_x"/>
                                          </p:val>
                                        </p:tav>
                                      </p:tavLst>
                                    </p:anim>
                                    <p:anim calcmode="lin" valueType="num">
                                      <p:cBhvr>
                                        <p:cTn id="65" dur="1000"/>
                                        <p:tgtEl>
                                          <p:spTgt spid="23"/>
                                        </p:tgtEl>
                                        <p:attrNameLst>
                                          <p:attrName>ppt_y</p:attrName>
                                        </p:attrNameLst>
                                      </p:cBhvr>
                                      <p:tavLst>
                                        <p:tav tm="0">
                                          <p:val>
                                            <p:strVal val="ppt_y"/>
                                          </p:val>
                                        </p:tav>
                                        <p:tav tm="100000">
                                          <p:val>
                                            <p:strVal val="ppt_y+.1"/>
                                          </p:val>
                                        </p:tav>
                                      </p:tavLst>
                                    </p:anim>
                                    <p:set>
                                      <p:cBhvr>
                                        <p:cTn id="6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2"/>
                                        </p:tgtEl>
                                      </p:cBhvr>
                                    </p:animEffect>
                                    <p:anim calcmode="lin" valueType="num">
                                      <p:cBhvr>
                                        <p:cTn id="72" dur="1000"/>
                                        <p:tgtEl>
                                          <p:spTgt spid="22"/>
                                        </p:tgtEl>
                                        <p:attrNameLst>
                                          <p:attrName>ppt_x</p:attrName>
                                        </p:attrNameLst>
                                      </p:cBhvr>
                                      <p:tavLst>
                                        <p:tav tm="0">
                                          <p:val>
                                            <p:strVal val="ppt_x"/>
                                          </p:val>
                                        </p:tav>
                                        <p:tav tm="100000">
                                          <p:val>
                                            <p:strVal val="ppt_x"/>
                                          </p:val>
                                        </p:tav>
                                      </p:tavLst>
                                    </p:anim>
                                    <p:anim calcmode="lin" valueType="num">
                                      <p:cBhvr>
                                        <p:cTn id="73" dur="1000"/>
                                        <p:tgtEl>
                                          <p:spTgt spid="22"/>
                                        </p:tgtEl>
                                        <p:attrNameLst>
                                          <p:attrName>ppt_y</p:attrName>
                                        </p:attrNameLst>
                                      </p:cBhvr>
                                      <p:tavLst>
                                        <p:tav tm="0">
                                          <p:val>
                                            <p:strVal val="ppt_y"/>
                                          </p:val>
                                        </p:tav>
                                        <p:tav tm="100000">
                                          <p:val>
                                            <p:strVal val="ppt_y+.1"/>
                                          </p:val>
                                        </p:tav>
                                      </p:tavLst>
                                    </p:anim>
                                    <p:set>
                                      <p:cBhvr>
                                        <p:cTn id="7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1"/>
                                        </p:tgtEl>
                                      </p:cBhvr>
                                    </p:animEffect>
                                    <p:anim calcmode="lin" valueType="num">
                                      <p:cBhvr>
                                        <p:cTn id="80" dur="1000"/>
                                        <p:tgtEl>
                                          <p:spTgt spid="21"/>
                                        </p:tgtEl>
                                        <p:attrNameLst>
                                          <p:attrName>ppt_x</p:attrName>
                                        </p:attrNameLst>
                                      </p:cBhvr>
                                      <p:tavLst>
                                        <p:tav tm="0">
                                          <p:val>
                                            <p:strVal val="ppt_x"/>
                                          </p:val>
                                        </p:tav>
                                        <p:tav tm="100000">
                                          <p:val>
                                            <p:strVal val="ppt_x"/>
                                          </p:val>
                                        </p:tav>
                                      </p:tavLst>
                                    </p:anim>
                                    <p:anim calcmode="lin" valueType="num">
                                      <p:cBhvr>
                                        <p:cTn id="81" dur="1000"/>
                                        <p:tgtEl>
                                          <p:spTgt spid="21"/>
                                        </p:tgtEl>
                                        <p:attrNameLst>
                                          <p:attrName>ppt_y</p:attrName>
                                        </p:attrNameLst>
                                      </p:cBhvr>
                                      <p:tavLst>
                                        <p:tav tm="0">
                                          <p:val>
                                            <p:strVal val="ppt_y"/>
                                          </p:val>
                                        </p:tav>
                                        <p:tav tm="100000">
                                          <p:val>
                                            <p:strVal val="ppt_y+.1"/>
                                          </p:val>
                                        </p:tav>
                                      </p:tavLst>
                                    </p:anim>
                                    <p:set>
                                      <p:cBhvr>
                                        <p:cTn id="8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6"/>
                    </p:tgtEl>
                  </p:cond>
                </p:stCondLst>
                <p:endSync evt="end" delay="0">
                  <p:rtn val="all"/>
                </p:endSync>
                <p:childTnLst>
                  <p:par>
                    <p:cTn id="85" fill="hold">
                      <p:stCondLst>
                        <p:cond delay="0"/>
                      </p:stCondLst>
                      <p:childTnLst>
                        <p:par>
                          <p:cTn id="86" fill="hold">
                            <p:stCondLst>
                              <p:cond delay="0"/>
                            </p:stCondLst>
                            <p:childTnLst>
                              <p:par>
                                <p:cTn id="87" presetID="8" presetClass="emph" presetSubtype="0" fill="hold" nodeType="clickEffect">
                                  <p:stCondLst>
                                    <p:cond delay="0"/>
                                  </p:stCondLst>
                                  <p:childTnLst>
                                    <p:animRot by="21600000">
                                      <p:cBhvr>
                                        <p:cTn id="88" dur="15000" fill="hold"/>
                                        <p:tgtEl>
                                          <p:spTgt spid="26"/>
                                        </p:tgtEl>
                                        <p:attrNameLst>
                                          <p:attrName>r</p:attrName>
                                        </p:attrNameLst>
                                      </p:cBhvr>
                                    </p:animRot>
                                  </p:childTnLst>
                                </p:cTn>
                              </p:par>
                            </p:childTnLst>
                          </p:cTn>
                        </p:par>
                        <p:par>
                          <p:cTn id="89" fill="hold">
                            <p:stCondLst>
                              <p:cond delay="15000"/>
                            </p:stCondLst>
                            <p:childTnLst>
                              <p:par>
                                <p:cTn id="90" presetID="1" presetClass="entr" presetSubtype="0" fill="hold" grpId="0" nodeType="afterEffect">
                                  <p:stCondLst>
                                    <p:cond delay="0"/>
                                  </p:stCondLst>
                                  <p:childTnLst>
                                    <p:set>
                                      <p:cBhvr>
                                        <p:cTn id="91" dur="1" fill="hold">
                                          <p:stCondLst>
                                            <p:cond delay="0"/>
                                          </p:stCondLst>
                                        </p:cTn>
                                        <p:tgtEl>
                                          <p:spTgt spid="52"/>
                                        </p:tgtEl>
                                        <p:attrNameLst>
                                          <p:attrName>style.visibility</p:attrName>
                                        </p:attrNameLst>
                                      </p:cBhvr>
                                      <p:to>
                                        <p:strVal val="visible"/>
                                      </p:to>
                                    </p:set>
                                  </p:childTnLst>
                                </p:cTn>
                              </p:par>
                              <p:par>
                                <p:cTn id="92" presetID="1" presetClass="exit" presetSubtype="0" fill="hold" grpId="1" nodeType="withEffect">
                                  <p:stCondLst>
                                    <p:cond delay="2000"/>
                                  </p:stCondLst>
                                  <p:childTnLst>
                                    <p:set>
                                      <p:cBhvr>
                                        <p:cTn id="93"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 y="-1257300"/>
            <a:ext cx="18288000" cy="122148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8130428" y="6105185"/>
            <a:ext cx="2537574" cy="3915116"/>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922539" y="8094091"/>
            <a:ext cx="5351692"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latin typeface="Times New Roman" panose="02020603050405020304" pitchFamily="18" charset="0"/>
                <a:cs typeface="Times New Roman" panose="02020603050405020304" pitchFamily="18" charset="0"/>
              </a:rPr>
              <a:t>C.</a:t>
            </a:r>
            <a:r>
              <a:rPr lang="vi-VN"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vuông</a:t>
            </a:r>
            <a:r>
              <a:rPr lang="en-US" sz="4800" dirty="0">
                <a:solidFill>
                  <a:srgbClr val="0033CC"/>
                </a:solidFill>
                <a:latin typeface="Times New Roman" panose="02020603050405020304" pitchFamily="18" charset="0"/>
                <a:cs typeface="Times New Roman" panose="02020603050405020304" pitchFamily="18" charset="0"/>
              </a:rPr>
              <a:t>.</a:t>
            </a:r>
            <a:endParaRPr lang="en-US" sz="4800" dirty="0">
              <a:solidFill>
                <a:srgbClr val="0033CC"/>
              </a:solidFill>
            </a:endParaRPr>
          </a:p>
        </p:txBody>
      </p:sp>
      <p:pic>
        <p:nvPicPr>
          <p:cNvPr id="32" name="Picture 3" descr="C:\Users\ADMIN\Desktop\Giai cuu dai duong 2\3c.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81772" y="6491170"/>
            <a:ext cx="144008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11787242" y="5532440"/>
            <a:ext cx="3878262" cy="38782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10565188" y="7106640"/>
            <a:ext cx="2247266" cy="32184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229600" y="-4457700"/>
            <a:ext cx="12801600" cy="161544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11111623" y="8433686"/>
            <a:ext cx="6076882"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D.</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chữ</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nhật</a:t>
            </a:r>
            <a:r>
              <a:rPr lang="en-US" sz="4800" dirty="0">
                <a:solidFill>
                  <a:srgbClr val="0033CC"/>
                </a:solidFill>
                <a:latin typeface="Times New Roman" panose="02020603050405020304" pitchFamily="18" charset="0"/>
                <a:cs typeface="Times New Roman" panose="02020603050405020304" pitchFamily="18" charset="0"/>
              </a:rPr>
              <a:t>.</a:t>
            </a:r>
            <a:endParaRPr lang="en-US" sz="4800" dirty="0">
              <a:solidFill>
                <a:srgbClr val="0033CC"/>
              </a:solidFill>
            </a:endParaRPr>
          </a:p>
        </p:txBody>
      </p:sp>
      <p:sp>
        <p:nvSpPr>
          <p:cNvPr id="39" name="Rounded Rectangle 38"/>
          <p:cNvSpPr/>
          <p:nvPr/>
        </p:nvSpPr>
        <p:spPr>
          <a:xfrm>
            <a:off x="922539" y="5230623"/>
            <a:ext cx="5428891"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latin typeface="Times New Roman" panose="02020603050405020304" pitchFamily="18" charset="0"/>
                <a:cs typeface="Times New Roman" panose="02020603050405020304" pitchFamily="18" charset="0"/>
              </a:rPr>
              <a:t>A.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lập</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phương</a:t>
            </a:r>
            <a:r>
              <a:rPr lang="en-US" sz="4800" dirty="0">
                <a:solidFill>
                  <a:srgbClr val="0033CC"/>
                </a:solidFill>
                <a:latin typeface="Times New Roman" panose="02020603050405020304" pitchFamily="18" charset="0"/>
                <a:cs typeface="Times New Roman" panose="02020603050405020304" pitchFamily="18" charset="0"/>
              </a:rPr>
              <a:t>.</a:t>
            </a:r>
          </a:p>
        </p:txBody>
      </p:sp>
      <p:pic>
        <p:nvPicPr>
          <p:cNvPr id="40" name="Picture 11" descr="C:\Users\ADMIN\Desktop\Giai cuu dai duong 2\seashell-border-382756.jpg"/>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14774" y="114300"/>
            <a:ext cx="120396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5443574" y="1638301"/>
            <a:ext cx="83820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rubic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dirty="0"/>
              <a:t> </a:t>
            </a:r>
            <a:endParaRPr lang="en-US" sz="5600" dirty="0">
              <a:solidFill>
                <a:srgbClr val="0033CC"/>
              </a:solidFill>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85976" y="8367255"/>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9812000" y="5787572"/>
            <a:ext cx="1219200" cy="1219200"/>
          </a:xfrm>
          <a:prstGeom prst="rect">
            <a:avLst/>
          </a:prstGeom>
        </p:spPr>
      </p:pic>
      <p:pic>
        <p:nvPicPr>
          <p:cNvPr id="16"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15349" y="1110454"/>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1176089" y="266701"/>
            <a:ext cx="1514168" cy="750128"/>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1" dirty="0" err="1">
                  <a:latin typeface="Arial" panose="020B0604020202020204" pitchFamily="34" charset="0"/>
                  <a:cs typeface="Arial" panose="020B0604020202020204" pitchFamily="34" charset="0"/>
                </a:rPr>
                <a:t>Bắt</a:t>
              </a:r>
              <a:r>
                <a:rPr lang="en-GB" sz="2201" dirty="0">
                  <a:latin typeface="Arial" panose="020B0604020202020204" pitchFamily="34" charset="0"/>
                  <a:cs typeface="Arial" panose="020B0604020202020204" pitchFamily="34" charset="0"/>
                </a:rPr>
                <a:t> </a:t>
              </a:r>
              <a:r>
                <a:rPr lang="en-GB" sz="2201" dirty="0" err="1">
                  <a:latin typeface="Arial" panose="020B0604020202020204" pitchFamily="34" charset="0"/>
                  <a:cs typeface="Arial" panose="020B0604020202020204" pitchFamily="34" charset="0"/>
                </a:rPr>
                <a:t>đầu</a:t>
              </a:r>
              <a:r>
                <a:rPr lang="en-GB" sz="2201"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18261" y="1413506"/>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A3772A17-BB74-4A75-BA55-D622FE4D0639}"/>
              </a:ext>
            </a:extLst>
          </p:cNvPr>
          <p:cNvGrpSpPr/>
          <p:nvPr/>
        </p:nvGrpSpPr>
        <p:grpSpPr>
          <a:xfrm>
            <a:off x="1866496" y="1417700"/>
            <a:ext cx="180488" cy="152657"/>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27" name="Group 26">
            <a:extLst>
              <a:ext uri="{FF2B5EF4-FFF2-40B4-BE49-F238E27FC236}">
                <a16:creationId xmlns:a16="http://schemas.microsoft.com/office/drawing/2014/main" id="{A3772A17-BB74-4A75-BA55-D622FE4D0639}"/>
              </a:ext>
            </a:extLst>
          </p:cNvPr>
          <p:cNvGrpSpPr/>
          <p:nvPr/>
        </p:nvGrpSpPr>
        <p:grpSpPr>
          <a:xfrm>
            <a:off x="1869187" y="2522299"/>
            <a:ext cx="180488" cy="152657"/>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2463257" y="2003738"/>
            <a:ext cx="180488" cy="152657"/>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1323790" y="2053615"/>
            <a:ext cx="180488" cy="152657"/>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sp>
        <p:nvSpPr>
          <p:cNvPr id="56" name="Oval 107"/>
          <p:cNvSpPr>
            <a:spLocks noChangeArrowheads="1"/>
          </p:cNvSpPr>
          <p:nvPr/>
        </p:nvSpPr>
        <p:spPr bwMode="auto">
          <a:xfrm>
            <a:off x="1888968" y="199798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7" name="Explosion 2 56"/>
          <p:cNvSpPr/>
          <p:nvPr/>
        </p:nvSpPr>
        <p:spPr>
          <a:xfrm>
            <a:off x="13817662" y="775363"/>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sp>
        <p:nvSpPr>
          <p:cNvPr id="58" name="Rounded Rectangle 32">
            <a:extLst>
              <a:ext uri="{FF2B5EF4-FFF2-40B4-BE49-F238E27FC236}">
                <a16:creationId xmlns:a16="http://schemas.microsoft.com/office/drawing/2014/main" id="{11E9E862-BCF0-A223-C29D-742FA7C61634}"/>
              </a:ext>
            </a:extLst>
          </p:cNvPr>
          <p:cNvSpPr/>
          <p:nvPr/>
        </p:nvSpPr>
        <p:spPr>
          <a:xfrm>
            <a:off x="11090142" y="5214650"/>
            <a:ext cx="6076882"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B.</a:t>
            </a:r>
            <a:r>
              <a:rPr lang="vi-VN" sz="4800" dirty="0">
                <a:solidFill>
                  <a:srgbClr val="0033CC"/>
                </a:solidFill>
              </a:rPr>
              <a:t>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hộp</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chữ</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nhật</a:t>
            </a:r>
            <a:r>
              <a:rPr lang="en-US" sz="4800" dirty="0">
                <a:solidFill>
                  <a:srgbClr val="0033CC"/>
                </a:solidFill>
                <a:latin typeface="Times New Roman" panose="02020603050405020304" pitchFamily="18" charset="0"/>
                <a:cs typeface="Times New Roman" panose="02020603050405020304" pitchFamily="18" charset="0"/>
              </a:rPr>
              <a:t>.</a:t>
            </a:r>
            <a:endParaRPr lang="en-US" sz="4800" dirty="0">
              <a:solidFill>
                <a:srgbClr val="0033CC"/>
              </a:solidFill>
            </a:endParaRPr>
          </a:p>
        </p:txBody>
      </p:sp>
    </p:spTree>
    <p:extLst>
      <p:ext uri="{BB962C8B-B14F-4D97-AF65-F5344CB8AC3E}">
        <p14:creationId xmlns:p14="http://schemas.microsoft.com/office/powerpoint/2010/main" val="3295540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 calcmode="lin" valueType="num">
                                      <p:cBhvr additive="base">
                                        <p:cTn id="45" dur="500" fill="hold"/>
                                        <p:tgtEl>
                                          <p:spTgt spid="58"/>
                                        </p:tgtEl>
                                        <p:attrNameLst>
                                          <p:attrName>ppt_x</p:attrName>
                                        </p:attrNameLst>
                                      </p:cBhvr>
                                      <p:tavLst>
                                        <p:tav tm="0">
                                          <p:val>
                                            <p:strVal val="#ppt_x"/>
                                          </p:val>
                                        </p:tav>
                                        <p:tav tm="100000">
                                          <p:val>
                                            <p:strVal val="#ppt_x"/>
                                          </p:val>
                                        </p:tav>
                                      </p:tavLst>
                                    </p:anim>
                                    <p:anim calcmode="lin" valueType="num">
                                      <p:cBhvr additive="base">
                                        <p:cTn id="46" dur="500" fill="hold"/>
                                        <p:tgtEl>
                                          <p:spTgt spid="5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8"/>
                    </p:tgtEl>
                  </p:cond>
                </p:stCondLst>
                <p:endSync evt="end" delay="0">
                  <p:rtn val="all"/>
                </p:endSync>
                <p:childTnLst>
                  <p:par>
                    <p:cTn id="56" fill="hold">
                      <p:stCondLst>
                        <p:cond delay="0"/>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28"/>
                                        </p:tgtEl>
                                      </p:cBhvr>
                                    </p:animEffect>
                                    <p:anim calcmode="lin" valueType="num">
                                      <p:cBhvr>
                                        <p:cTn id="60" dur="1000"/>
                                        <p:tgtEl>
                                          <p:spTgt spid="28"/>
                                        </p:tgtEl>
                                        <p:attrNameLst>
                                          <p:attrName>ppt_x</p:attrName>
                                        </p:attrNameLst>
                                      </p:cBhvr>
                                      <p:tavLst>
                                        <p:tav tm="0">
                                          <p:val>
                                            <p:strVal val="ppt_x"/>
                                          </p:val>
                                        </p:tav>
                                        <p:tav tm="100000">
                                          <p:val>
                                            <p:strVal val="ppt_x"/>
                                          </p:val>
                                        </p:tav>
                                      </p:tavLst>
                                    </p:anim>
                                    <p:anim calcmode="lin" valueType="num">
                                      <p:cBhvr>
                                        <p:cTn id="61" dur="1000"/>
                                        <p:tgtEl>
                                          <p:spTgt spid="28"/>
                                        </p:tgtEl>
                                        <p:attrNameLst>
                                          <p:attrName>ppt_y</p:attrName>
                                        </p:attrNameLst>
                                      </p:cBhvr>
                                      <p:tavLst>
                                        <p:tav tm="0">
                                          <p:val>
                                            <p:strVal val="ppt_y"/>
                                          </p:val>
                                        </p:tav>
                                        <p:tav tm="100000">
                                          <p:val>
                                            <p:strVal val="ppt_y+.1"/>
                                          </p:val>
                                        </p:tav>
                                      </p:tavLst>
                                    </p:anim>
                                    <p:set>
                                      <p:cBhvr>
                                        <p:cTn id="62"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21" presetClass="emph" presetSubtype="0" repeatCount="indefinite" fill="hold" grpId="1" nodeType="withEffect">
                                  <p:stCondLst>
                                    <p:cond delay="0"/>
                                  </p:stCondLst>
                                  <p:childTnLst>
                                    <p:animClr clrSpc="hsl" dir="cw">
                                      <p:cBhvr override="childStyle">
                                        <p:cTn id="67" dur="500" fill="hold"/>
                                        <p:tgtEl>
                                          <p:spTgt spid="39"/>
                                        </p:tgtEl>
                                        <p:attrNameLst>
                                          <p:attrName>style.color</p:attrName>
                                        </p:attrNameLst>
                                      </p:cBhvr>
                                      <p:by>
                                        <p:hsl h="7200000" s="0" l="0"/>
                                      </p:by>
                                    </p:animClr>
                                    <p:animClr clrSpc="hsl" dir="cw">
                                      <p:cBhvr>
                                        <p:cTn id="68" dur="500" fill="hold"/>
                                        <p:tgtEl>
                                          <p:spTgt spid="39"/>
                                        </p:tgtEl>
                                        <p:attrNameLst>
                                          <p:attrName>fillcolor</p:attrName>
                                        </p:attrNameLst>
                                      </p:cBhvr>
                                      <p:by>
                                        <p:hsl h="7200000" s="0" l="0"/>
                                      </p:by>
                                    </p:animClr>
                                    <p:animClr clrSpc="hsl" dir="cw">
                                      <p:cBhvr>
                                        <p:cTn id="69" dur="500" fill="hold"/>
                                        <p:tgtEl>
                                          <p:spTgt spid="39"/>
                                        </p:tgtEl>
                                        <p:attrNameLst>
                                          <p:attrName>stroke.color</p:attrName>
                                        </p:attrNameLst>
                                      </p:cBhvr>
                                      <p:by>
                                        <p:hsl h="7200000" s="0" l="0"/>
                                      </p:by>
                                    </p:animClr>
                                    <p:set>
                                      <p:cBhvr>
                                        <p:cTn id="70" dur="500" fill="hold"/>
                                        <p:tgtEl>
                                          <p:spTgt spid="39"/>
                                        </p:tgtEl>
                                        <p:attrNameLst>
                                          <p:attrName>fill.type</p:attrName>
                                        </p:attrNameLst>
                                      </p:cBhvr>
                                      <p:to>
                                        <p:strVal val="solid"/>
                                      </p:to>
                                    </p:set>
                                  </p:childTnLst>
                                </p:cTn>
                              </p:par>
                              <p:par>
                                <p:cTn id="71" presetID="1" presetClass="mediacall" presetSubtype="0" fill="hold" nodeType="withEffect">
                                  <p:stCondLst>
                                    <p:cond delay="0"/>
                                  </p:stCondLst>
                                  <p:childTnLst>
                                    <p:cmd type="call" cmd="playFrom(0.0)">
                                      <p:cBhvr>
                                        <p:cTn id="72" dur="4715" fill="hold"/>
                                        <p:tgtEl>
                                          <p:spTgt spid="15"/>
                                        </p:tgtEl>
                                      </p:cBhvr>
                                    </p:cmd>
                                  </p:childTnLst>
                                </p:cTn>
                              </p:par>
                              <p:par>
                                <p:cTn id="73" presetID="2" presetClass="exit" presetSubtype="1" fill="hold" nodeType="withEffect">
                                  <p:stCondLst>
                                    <p:cond delay="0"/>
                                  </p:stCondLst>
                                  <p:childTnLst>
                                    <p:anim calcmode="lin" valueType="num">
                                      <p:cBhvr additive="base">
                                        <p:cTn id="74" dur="2000"/>
                                        <p:tgtEl>
                                          <p:spTgt spid="37"/>
                                        </p:tgtEl>
                                        <p:attrNameLst>
                                          <p:attrName>ppt_x</p:attrName>
                                        </p:attrNameLst>
                                      </p:cBhvr>
                                      <p:tavLst>
                                        <p:tav tm="0">
                                          <p:val>
                                            <p:strVal val="ppt_x"/>
                                          </p:val>
                                        </p:tav>
                                        <p:tav tm="100000">
                                          <p:val>
                                            <p:strVal val="ppt_x"/>
                                          </p:val>
                                        </p:tav>
                                      </p:tavLst>
                                    </p:anim>
                                    <p:anim calcmode="lin" valueType="num">
                                      <p:cBhvr additive="base">
                                        <p:cTn id="75" dur="2000"/>
                                        <p:tgtEl>
                                          <p:spTgt spid="37"/>
                                        </p:tgtEl>
                                        <p:attrNameLst>
                                          <p:attrName>ppt_y</p:attrName>
                                        </p:attrNameLst>
                                      </p:cBhvr>
                                      <p:tavLst>
                                        <p:tav tm="0">
                                          <p:val>
                                            <p:strVal val="ppt_y"/>
                                          </p:val>
                                        </p:tav>
                                        <p:tav tm="100000">
                                          <p:val>
                                            <p:strVal val="0-ppt_h/2"/>
                                          </p:val>
                                        </p:tav>
                                      </p:tavLst>
                                    </p:anim>
                                    <p:set>
                                      <p:cBhvr>
                                        <p:cTn id="76" dur="1" fill="hold">
                                          <p:stCondLst>
                                            <p:cond delay="1999"/>
                                          </p:stCondLst>
                                        </p:cTn>
                                        <p:tgtEl>
                                          <p:spTgt spid="37"/>
                                        </p:tgtEl>
                                        <p:attrNameLst>
                                          <p:attrName>style.visibility</p:attrName>
                                        </p:attrNameLst>
                                      </p:cBhvr>
                                      <p:to>
                                        <p:strVal val="hidden"/>
                                      </p:to>
                                    </p:set>
                                  </p:childTnLst>
                                </p:cTn>
                              </p:par>
                              <p:par>
                                <p:cTn id="77" presetID="63" presetClass="path" presetSubtype="0" accel="50000" decel="50000" fill="hold" nodeType="withEffect">
                                  <p:stCondLst>
                                    <p:cond delay="0"/>
                                  </p:stCondLst>
                                  <p:childTnLst>
                                    <p:animMotion origin="layout" path="M 1.25E-6 -1.85185E-6 L 0.14288 0.03303 " pathEditMode="relative" rAng="0" ptsTypes="AA">
                                      <p:cBhvr>
                                        <p:cTn id="78" dur="3000" fill="hold"/>
                                        <p:tgtEl>
                                          <p:spTgt spid="32"/>
                                        </p:tgtEl>
                                        <p:attrNameLst>
                                          <p:attrName>ppt_x</p:attrName>
                                          <p:attrName>ppt_y</p:attrName>
                                        </p:attrNameLst>
                                      </p:cBhvr>
                                      <p:rCtr x="7144" y="1651"/>
                                    </p:animMotion>
                                  </p:childTnLst>
                                </p:cTn>
                              </p:par>
                              <p:par>
                                <p:cTn id="79" presetID="35" presetClass="path" presetSubtype="0" accel="50000" decel="50000" fill="hold" nodeType="withEffect">
                                  <p:stCondLst>
                                    <p:cond delay="0"/>
                                  </p:stCondLst>
                                  <p:childTnLst>
                                    <p:animMotion origin="layout" path="M -2.5E-6 -2.22222E-6 L -0.07239 0.00834 " pathEditMode="relative" rAng="0" ptsTypes="AA">
                                      <p:cBhvr>
                                        <p:cTn id="80" dur="3000" fill="hold"/>
                                        <p:tgtEl>
                                          <p:spTgt spid="36"/>
                                        </p:tgtEl>
                                        <p:attrNameLst>
                                          <p:attrName>ppt_x</p:attrName>
                                          <p:attrName>ppt_y</p:attrName>
                                        </p:attrNameLst>
                                      </p:cBhvr>
                                      <p:rCtr x="-3628" y="401"/>
                                    </p:animMotion>
                                  </p:childTnLst>
                                </p:cTn>
                              </p:par>
                              <p:par>
                                <p:cTn id="81" presetID="35" presetClass="path" presetSubtype="0" accel="50000" decel="50000" fill="hold" nodeType="withEffect">
                                  <p:stCondLst>
                                    <p:cond delay="0"/>
                                  </p:stCondLst>
                                  <p:childTnLst>
                                    <p:animMotion origin="layout" path="M 3.33333E-6 2.59259E-6 L -0.10261 0.13981 " pathEditMode="relative" rAng="0" ptsTypes="AA">
                                      <p:cBhvr>
                                        <p:cTn id="82"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38"/>
                                        </p:tgtEl>
                                      </p:cBhvr>
                                    </p:animEffect>
                                    <p:anim calcmode="lin" valueType="num">
                                      <p:cBhvr>
                                        <p:cTn id="88" dur="1000"/>
                                        <p:tgtEl>
                                          <p:spTgt spid="38"/>
                                        </p:tgtEl>
                                        <p:attrNameLst>
                                          <p:attrName>ppt_x</p:attrName>
                                        </p:attrNameLst>
                                      </p:cBhvr>
                                      <p:tavLst>
                                        <p:tav tm="0">
                                          <p:val>
                                            <p:strVal val="ppt_x"/>
                                          </p:val>
                                        </p:tav>
                                        <p:tav tm="100000">
                                          <p:val>
                                            <p:strVal val="ppt_x"/>
                                          </p:val>
                                        </p:tav>
                                      </p:tavLst>
                                    </p:anim>
                                    <p:anim calcmode="lin" valueType="num">
                                      <p:cBhvr>
                                        <p:cTn id="89" dur="1000"/>
                                        <p:tgtEl>
                                          <p:spTgt spid="38"/>
                                        </p:tgtEl>
                                        <p:attrNameLst>
                                          <p:attrName>ppt_y</p:attrName>
                                        </p:attrNameLst>
                                      </p:cBhvr>
                                      <p:tavLst>
                                        <p:tav tm="0">
                                          <p:val>
                                            <p:strVal val="ppt_y"/>
                                          </p:val>
                                        </p:tav>
                                        <p:tav tm="100000">
                                          <p:val>
                                            <p:strVal val="ppt_y+.1"/>
                                          </p:val>
                                        </p:tav>
                                      </p:tavLst>
                                    </p:anim>
                                    <p:set>
                                      <p:cBhvr>
                                        <p:cTn id="90"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91" fill="hold" display="0">
                  <p:stCondLst>
                    <p:cond delay="indefinite"/>
                  </p:stCondLst>
                  <p:endCondLst>
                    <p:cond evt="onStopAudio" delay="0">
                      <p:tgtEl>
                        <p:sldTgt/>
                      </p:tgtEl>
                    </p:cond>
                  </p:endCondLst>
                </p:cTn>
                <p:tgtEl>
                  <p:spTgt spid="15"/>
                </p:tgtEl>
              </p:cMediaNode>
            </p:audio>
            <p:seq concurrent="1" nextAc="seek">
              <p:cTn id="92" restart="whenNotActive" fill="hold" evtFilter="cancelBubble" nodeType="interactiveSeq">
                <p:stCondLst>
                  <p:cond evt="onClick" delay="0">
                    <p:tgtEl>
                      <p:spTgt spid="17"/>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0"/>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58"/>
                    </p:tgtEl>
                  </p:cond>
                </p:stCondLst>
                <p:endSync evt="end" delay="0">
                  <p:rtn val="all"/>
                </p:endSync>
                <p:childTnLst>
                  <p:par>
                    <p:cTn id="103" fill="hold">
                      <p:stCondLst>
                        <p:cond delay="0"/>
                      </p:stCondLst>
                      <p:childTnLst>
                        <p:par>
                          <p:cTn id="104" fill="hold">
                            <p:stCondLst>
                              <p:cond delay="0"/>
                            </p:stCondLst>
                            <p:childTnLst>
                              <p:par>
                                <p:cTn id="105" presetID="42" presetClass="exit" presetSubtype="0" fill="hold" grpId="1" nodeType="clickEffect">
                                  <p:stCondLst>
                                    <p:cond delay="0"/>
                                  </p:stCondLst>
                                  <p:childTnLst>
                                    <p:animEffect transition="out" filter="fade">
                                      <p:cBhvr>
                                        <p:cTn id="106" dur="1000"/>
                                        <p:tgtEl>
                                          <p:spTgt spid="58"/>
                                        </p:tgtEl>
                                      </p:cBhvr>
                                    </p:animEffect>
                                    <p:anim calcmode="lin" valueType="num">
                                      <p:cBhvr>
                                        <p:cTn id="107" dur="1000"/>
                                        <p:tgtEl>
                                          <p:spTgt spid="58"/>
                                        </p:tgtEl>
                                        <p:attrNameLst>
                                          <p:attrName>ppt_x</p:attrName>
                                        </p:attrNameLst>
                                      </p:cBhvr>
                                      <p:tavLst>
                                        <p:tav tm="0">
                                          <p:val>
                                            <p:strVal val="ppt_x"/>
                                          </p:val>
                                        </p:tav>
                                        <p:tav tm="100000">
                                          <p:val>
                                            <p:strVal val="ppt_x"/>
                                          </p:val>
                                        </p:tav>
                                      </p:tavLst>
                                    </p:anim>
                                    <p:anim calcmode="lin" valueType="num">
                                      <p:cBhvr>
                                        <p:cTn id="108" dur="1000"/>
                                        <p:tgtEl>
                                          <p:spTgt spid="58"/>
                                        </p:tgtEl>
                                        <p:attrNameLst>
                                          <p:attrName>ppt_y</p:attrName>
                                        </p:attrNameLst>
                                      </p:cBhvr>
                                      <p:tavLst>
                                        <p:tav tm="0">
                                          <p:val>
                                            <p:strVal val="ppt_y"/>
                                          </p:val>
                                        </p:tav>
                                        <p:tav tm="100000">
                                          <p:val>
                                            <p:strVal val="ppt_y+.1"/>
                                          </p:val>
                                        </p:tav>
                                      </p:tavLst>
                                    </p:anim>
                                    <p:set>
                                      <p:cBhvr>
                                        <p:cTn id="109"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28" grpId="0" animBg="1"/>
      <p:bldP spid="28" grpId="1" animBg="1"/>
      <p:bldP spid="38" grpId="0" animBg="1"/>
      <p:bldP spid="38" grpId="1" animBg="1"/>
      <p:bldP spid="39" grpId="0" animBg="1"/>
      <p:bldP spid="39" grpId="1" animBg="1"/>
      <p:bldP spid="41" grpId="0"/>
      <p:bldP spid="57" grpId="0" animBg="1"/>
      <p:bldP spid="57" grpId="1" animBg="1"/>
      <p:bldP spid="58" grpId="0" animBg="1"/>
      <p:bldP spid="5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2900"/>
            <a:ext cx="18287999" cy="12496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33602" y="4849304"/>
            <a:ext cx="12111899" cy="54757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848100"/>
            <a:ext cx="17830800" cy="161544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467341" y="5410886"/>
            <a:ext cx="6503363"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latin typeface="Times New Roman" panose="02020603050405020304" pitchFamily="18" charset="0"/>
                <a:cs typeface="Times New Roman" panose="02020603050405020304" pitchFamily="18" charset="0"/>
              </a:rPr>
              <a:t>A. </a:t>
            </a:r>
            <a:r>
              <a:rPr lang="en-US" sz="4800" dirty="0" err="1">
                <a:solidFill>
                  <a:srgbClr val="0033CC"/>
                </a:solidFill>
                <a:latin typeface="Times New Roman" panose="02020603050405020304" pitchFamily="18" charset="0"/>
                <a:cs typeface="Times New Roman" panose="02020603050405020304" pitchFamily="18" charset="0"/>
              </a:rPr>
              <a:t>Các</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bình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hành</a:t>
            </a:r>
            <a:r>
              <a:rPr lang="en-US" sz="4800" dirty="0">
                <a:solidFill>
                  <a:srgbClr val="0033CC"/>
                </a:solidFill>
                <a:latin typeface="Times New Roman" panose="02020603050405020304" pitchFamily="18" charset="0"/>
                <a:cs typeface="Times New Roman" panose="02020603050405020304" pitchFamily="18" charset="0"/>
              </a:rPr>
              <a:t>.</a:t>
            </a:r>
          </a:p>
        </p:txBody>
      </p:sp>
      <p:sp>
        <p:nvSpPr>
          <p:cNvPr id="25" name="Rounded Rectangle 24"/>
          <p:cNvSpPr/>
          <p:nvPr/>
        </p:nvSpPr>
        <p:spPr>
          <a:xfrm>
            <a:off x="10556003" y="8143877"/>
            <a:ext cx="6521995"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D.</a:t>
            </a:r>
            <a:r>
              <a:rPr lang="vi-VN" sz="4800" dirty="0">
                <a:solidFill>
                  <a:srgbClr val="0033CC"/>
                </a:solidFill>
              </a:rPr>
              <a:t> </a:t>
            </a:r>
            <a:r>
              <a:rPr lang="en-US" sz="4800" dirty="0" err="1">
                <a:solidFill>
                  <a:srgbClr val="0033CC"/>
                </a:solidFill>
                <a:latin typeface="Times New Roman" panose="02020603050405020304" pitchFamily="18" charset="0"/>
                <a:cs typeface="Times New Roman" panose="02020603050405020304" pitchFamily="18" charset="0"/>
              </a:rPr>
              <a:t>Các</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vuông</a:t>
            </a:r>
            <a:r>
              <a:rPr lang="en-US" sz="4800" dirty="0">
                <a:solidFill>
                  <a:srgbClr val="0033CC"/>
                </a:solidFill>
                <a:latin typeface="Times New Roman" panose="02020603050405020304" pitchFamily="18" charset="0"/>
                <a:cs typeface="Times New Roman" panose="02020603050405020304" pitchFamily="18" charset="0"/>
              </a:rPr>
              <a:t>.</a:t>
            </a:r>
            <a:endParaRPr lang="en-US" sz="4800" dirty="0">
              <a:solidFill>
                <a:srgbClr val="0033CC"/>
              </a:solidFill>
            </a:endParaRPr>
          </a:p>
        </p:txBody>
      </p:sp>
      <p:sp>
        <p:nvSpPr>
          <p:cNvPr id="26" name="Rounded Rectangle 25"/>
          <p:cNvSpPr/>
          <p:nvPr/>
        </p:nvSpPr>
        <p:spPr>
          <a:xfrm>
            <a:off x="10556003" y="5505454"/>
            <a:ext cx="6400800"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B.</a:t>
            </a:r>
            <a:r>
              <a:rPr lang="vi-VN" sz="4800" dirty="0">
                <a:solidFill>
                  <a:srgbClr val="0033CC"/>
                </a:solidFill>
              </a:rPr>
              <a:t> </a:t>
            </a:r>
            <a:r>
              <a:rPr lang="en-US" sz="4800" dirty="0" err="1">
                <a:solidFill>
                  <a:srgbClr val="0033CC"/>
                </a:solidFill>
                <a:latin typeface="Times New Roman" panose="02020603050405020304" pitchFamily="18" charset="0"/>
                <a:cs typeface="Times New Roman" panose="02020603050405020304" pitchFamily="18" charset="0"/>
              </a:rPr>
              <a:t>Các</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thang </a:t>
            </a:r>
            <a:r>
              <a:rPr lang="en-US" sz="4800" dirty="0" err="1">
                <a:solidFill>
                  <a:srgbClr val="0033CC"/>
                </a:solidFill>
                <a:latin typeface="Times New Roman" panose="02020603050405020304" pitchFamily="18" charset="0"/>
                <a:cs typeface="Times New Roman" panose="02020603050405020304" pitchFamily="18" charset="0"/>
              </a:rPr>
              <a:t>cân</a:t>
            </a:r>
            <a:r>
              <a:rPr lang="en-US" sz="4800" dirty="0">
                <a:solidFill>
                  <a:srgbClr val="0033CC"/>
                </a:solidFill>
                <a:latin typeface="Times New Roman" panose="02020603050405020304" pitchFamily="18" charset="0"/>
                <a:cs typeface="Times New Roman" panose="02020603050405020304" pitchFamily="18" charset="0"/>
              </a:rPr>
              <a:t>.</a:t>
            </a:r>
            <a:endParaRPr lang="en-US" sz="4800" dirty="0">
              <a:solidFill>
                <a:srgbClr val="0033CC"/>
              </a:solidFill>
            </a:endParaRPr>
          </a:p>
        </p:txBody>
      </p:sp>
      <p:sp>
        <p:nvSpPr>
          <p:cNvPr id="27" name="Rounded Rectangle 26"/>
          <p:cNvSpPr/>
          <p:nvPr/>
        </p:nvSpPr>
        <p:spPr>
          <a:xfrm>
            <a:off x="515916" y="7964271"/>
            <a:ext cx="6137852"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C. </a:t>
            </a:r>
            <a:r>
              <a:rPr lang="en-US" sz="4800" dirty="0" err="1">
                <a:solidFill>
                  <a:srgbClr val="0033CC"/>
                </a:solidFill>
                <a:latin typeface="Times New Roman" panose="02020603050405020304" pitchFamily="18" charset="0"/>
                <a:cs typeface="Times New Roman" panose="02020603050405020304" pitchFamily="18" charset="0"/>
              </a:rPr>
              <a:t>Các</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hình</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chữ</a:t>
            </a:r>
            <a:r>
              <a:rPr lang="en-US" sz="4800" dirty="0">
                <a:solidFill>
                  <a:srgbClr val="0033CC"/>
                </a:solidFill>
                <a:latin typeface="Times New Roman" panose="02020603050405020304" pitchFamily="18" charset="0"/>
                <a:cs typeface="Times New Roman" panose="02020603050405020304" pitchFamily="18" charset="0"/>
              </a:rPr>
              <a:t> </a:t>
            </a:r>
            <a:r>
              <a:rPr lang="en-US" sz="4800" dirty="0" err="1">
                <a:solidFill>
                  <a:srgbClr val="0033CC"/>
                </a:solidFill>
                <a:latin typeface="Times New Roman" panose="02020603050405020304" pitchFamily="18" charset="0"/>
                <a:cs typeface="Times New Roman" panose="02020603050405020304" pitchFamily="18" charset="0"/>
              </a:rPr>
              <a:t>nhật</a:t>
            </a:r>
            <a:r>
              <a:rPr lang="en-US" sz="4800" dirty="0">
                <a:solidFill>
                  <a:srgbClr val="0033CC"/>
                </a:solidFill>
                <a:latin typeface="Times New Roman" panose="02020603050405020304" pitchFamily="18" charset="0"/>
                <a:cs typeface="Times New Roman" panose="02020603050405020304" pitchFamily="18" charset="0"/>
              </a:rPr>
              <a:t>.</a:t>
            </a:r>
            <a:endParaRPr lang="en-US" sz="4800"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52800" y="114300"/>
            <a:ext cx="120396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4692502" y="1152073"/>
            <a:ext cx="9063901" cy="1569660"/>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 4</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lăng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a:t>
            </a:r>
            <a:endParaRPr lang="en-US" sz="4800" dirty="0">
              <a:solidFill>
                <a:srgbClr val="0033CC"/>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69788" y="7829552"/>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812000" y="5787572"/>
            <a:ext cx="1219200" cy="1219200"/>
          </a:xfrm>
          <a:prstGeom prst="rect">
            <a:avLst/>
          </a:prstGeom>
        </p:spPr>
      </p:pic>
      <p:pic>
        <p:nvPicPr>
          <p:cNvPr id="13"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70324" y="1105085"/>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1176089" y="266701"/>
            <a:ext cx="1514168" cy="750128"/>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1" dirty="0" err="1">
                  <a:latin typeface="Arial" panose="020B0604020202020204" pitchFamily="34" charset="0"/>
                  <a:cs typeface="Arial" panose="020B0604020202020204" pitchFamily="34" charset="0"/>
                </a:rPr>
                <a:t>Bắt</a:t>
              </a:r>
              <a:r>
                <a:rPr lang="en-GB" sz="2201" dirty="0">
                  <a:latin typeface="Arial" panose="020B0604020202020204" pitchFamily="34" charset="0"/>
                  <a:cs typeface="Arial" panose="020B0604020202020204" pitchFamily="34" charset="0"/>
                </a:rPr>
                <a:t> </a:t>
              </a:r>
              <a:r>
                <a:rPr lang="en-GB" sz="2201" dirty="0" err="1">
                  <a:latin typeface="Arial" panose="020B0604020202020204" pitchFamily="34" charset="0"/>
                  <a:cs typeface="Arial" panose="020B0604020202020204" pitchFamily="34" charset="0"/>
                </a:rPr>
                <a:t>đầu</a:t>
              </a:r>
              <a:r>
                <a:rPr lang="en-GB" sz="2201"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8966" y="1440959"/>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772A17-BB74-4A75-BA55-D622FE4D0639}"/>
              </a:ext>
            </a:extLst>
          </p:cNvPr>
          <p:cNvGrpSpPr/>
          <p:nvPr/>
        </p:nvGrpSpPr>
        <p:grpSpPr>
          <a:xfrm>
            <a:off x="1866496" y="1417700"/>
            <a:ext cx="180488" cy="152657"/>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869187" y="2522299"/>
            <a:ext cx="180488" cy="152657"/>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2463257" y="2003738"/>
            <a:ext cx="180488" cy="152657"/>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323790" y="2053615"/>
            <a:ext cx="180488" cy="152657"/>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sp>
        <p:nvSpPr>
          <p:cNvPr id="50" name="Oval 107"/>
          <p:cNvSpPr>
            <a:spLocks noChangeArrowheads="1"/>
          </p:cNvSpPr>
          <p:nvPr/>
        </p:nvSpPr>
        <p:spPr bwMode="auto">
          <a:xfrm>
            <a:off x="1888968" y="199798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1" name="Explosion 2 50"/>
          <p:cNvSpPr/>
          <p:nvPr/>
        </p:nvSpPr>
        <p:spPr>
          <a:xfrm>
            <a:off x="13918544" y="1981293"/>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spTree>
    <p:extLst>
      <p:ext uri="{BB962C8B-B14F-4D97-AF65-F5344CB8AC3E}">
        <p14:creationId xmlns:p14="http://schemas.microsoft.com/office/powerpoint/2010/main" val="339840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24"/>
                                        </p:tgtEl>
                                      </p:cBhvr>
                                    </p:animEffect>
                                    <p:anim calcmode="lin" valueType="num">
                                      <p:cBhvr>
                                        <p:cTn id="42" dur="1000"/>
                                        <p:tgtEl>
                                          <p:spTgt spid="24"/>
                                        </p:tgtEl>
                                        <p:attrNameLst>
                                          <p:attrName>ppt_x</p:attrName>
                                        </p:attrNameLst>
                                      </p:cBhvr>
                                      <p:tavLst>
                                        <p:tav tm="0">
                                          <p:val>
                                            <p:strVal val="ppt_x"/>
                                          </p:val>
                                        </p:tav>
                                        <p:tav tm="100000">
                                          <p:val>
                                            <p:strVal val="ppt_x"/>
                                          </p:val>
                                        </p:tav>
                                      </p:tavLst>
                                    </p:anim>
                                    <p:anim calcmode="lin" valueType="num">
                                      <p:cBhvr>
                                        <p:cTn id="43" dur="1000"/>
                                        <p:tgtEl>
                                          <p:spTgt spid="24"/>
                                        </p:tgtEl>
                                        <p:attrNameLst>
                                          <p:attrName>ppt_y</p:attrName>
                                        </p:attrNameLst>
                                      </p:cBhvr>
                                      <p:tavLst>
                                        <p:tav tm="0">
                                          <p:val>
                                            <p:strVal val="ppt_y"/>
                                          </p:val>
                                        </p:tav>
                                        <p:tav tm="100000">
                                          <p:val>
                                            <p:strVal val="ppt_y+.1"/>
                                          </p:val>
                                        </p:tav>
                                      </p:tavLst>
                                    </p:anim>
                                    <p:set>
                                      <p:cBhvr>
                                        <p:cTn id="4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5"/>
                                        </p:tgtEl>
                                      </p:cBhvr>
                                    </p:animEffect>
                                    <p:anim calcmode="lin" valueType="num">
                                      <p:cBhvr>
                                        <p:cTn id="50" dur="1000"/>
                                        <p:tgtEl>
                                          <p:spTgt spid="25"/>
                                        </p:tgtEl>
                                        <p:attrNameLst>
                                          <p:attrName>ppt_x</p:attrName>
                                        </p:attrNameLst>
                                      </p:cBhvr>
                                      <p:tavLst>
                                        <p:tav tm="0">
                                          <p:val>
                                            <p:strVal val="ppt_x"/>
                                          </p:val>
                                        </p:tav>
                                        <p:tav tm="100000">
                                          <p:val>
                                            <p:strVal val="ppt_x"/>
                                          </p:val>
                                        </p:tav>
                                      </p:tavLst>
                                    </p:anim>
                                    <p:anim calcmode="lin" valueType="num">
                                      <p:cBhvr>
                                        <p:cTn id="51" dur="1000"/>
                                        <p:tgtEl>
                                          <p:spTgt spid="25"/>
                                        </p:tgtEl>
                                        <p:attrNameLst>
                                          <p:attrName>ppt_y</p:attrName>
                                        </p:attrNameLst>
                                      </p:cBhvr>
                                      <p:tavLst>
                                        <p:tav tm="0">
                                          <p:val>
                                            <p:strVal val="ppt_y"/>
                                          </p:val>
                                        </p:tav>
                                        <p:tav tm="100000">
                                          <p:val>
                                            <p:strVal val="ppt_y+.1"/>
                                          </p:val>
                                        </p:tav>
                                      </p:tavLst>
                                    </p:anim>
                                    <p:set>
                                      <p:cBhvr>
                                        <p:cTn id="5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repeatCount="indefinite" fill="hold" grpId="1" nodeType="withEffect">
                                  <p:stCondLst>
                                    <p:cond delay="0"/>
                                  </p:stCondLst>
                                  <p:childTnLst>
                                    <p:animClr clrSpc="hsl" dir="cw">
                                      <p:cBhvr override="childStyle">
                                        <p:cTn id="57" dur="500" fill="hold"/>
                                        <p:tgtEl>
                                          <p:spTgt spid="27"/>
                                        </p:tgtEl>
                                        <p:attrNameLst>
                                          <p:attrName>style.color</p:attrName>
                                        </p:attrNameLst>
                                      </p:cBhvr>
                                      <p:by>
                                        <p:hsl h="7200000" s="0" l="0"/>
                                      </p:by>
                                    </p:animClr>
                                    <p:animClr clrSpc="hsl" dir="cw">
                                      <p:cBhvr>
                                        <p:cTn id="58" dur="500" fill="hold"/>
                                        <p:tgtEl>
                                          <p:spTgt spid="27"/>
                                        </p:tgtEl>
                                        <p:attrNameLst>
                                          <p:attrName>fillcolor</p:attrName>
                                        </p:attrNameLst>
                                      </p:cBhvr>
                                      <p:by>
                                        <p:hsl h="7200000" s="0" l="0"/>
                                      </p:by>
                                    </p:animClr>
                                    <p:animClr clrSpc="hsl" dir="cw">
                                      <p:cBhvr>
                                        <p:cTn id="59" dur="500" fill="hold"/>
                                        <p:tgtEl>
                                          <p:spTgt spid="27"/>
                                        </p:tgtEl>
                                        <p:attrNameLst>
                                          <p:attrName>stroke.color</p:attrName>
                                        </p:attrNameLst>
                                      </p:cBhvr>
                                      <p:by>
                                        <p:hsl h="7200000" s="0" l="0"/>
                                      </p:by>
                                    </p:animClr>
                                    <p:set>
                                      <p:cBhvr>
                                        <p:cTn id="60" dur="500" fill="hold"/>
                                        <p:tgtEl>
                                          <p:spTgt spid="27"/>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4744" fill="hold"/>
                                        <p:tgtEl>
                                          <p:spTgt spid="12"/>
                                        </p:tgtEl>
                                      </p:cBhvr>
                                    </p:cmd>
                                  </p:childTnLst>
                                </p:cTn>
                              </p:par>
                              <p:par>
                                <p:cTn id="63" presetID="2" presetClass="exit" presetSubtype="1" fill="hold" nodeType="withEffect">
                                  <p:stCondLst>
                                    <p:cond delay="0"/>
                                  </p:stCondLst>
                                  <p:childTnLst>
                                    <p:anim calcmode="lin" valueType="num">
                                      <p:cBhvr additive="base">
                                        <p:cTn id="64" dur="2000"/>
                                        <p:tgtEl>
                                          <p:spTgt spid="23"/>
                                        </p:tgtEl>
                                        <p:attrNameLst>
                                          <p:attrName>ppt_x</p:attrName>
                                        </p:attrNameLst>
                                      </p:cBhvr>
                                      <p:tavLst>
                                        <p:tav tm="0">
                                          <p:val>
                                            <p:strVal val="ppt_x"/>
                                          </p:val>
                                        </p:tav>
                                        <p:tav tm="100000">
                                          <p:val>
                                            <p:strVal val="ppt_x"/>
                                          </p:val>
                                        </p:tav>
                                      </p:tavLst>
                                    </p:anim>
                                    <p:anim calcmode="lin" valueType="num">
                                      <p:cBhvr additive="base">
                                        <p:cTn id="65" dur="2000"/>
                                        <p:tgtEl>
                                          <p:spTgt spid="23"/>
                                        </p:tgtEl>
                                        <p:attrNameLst>
                                          <p:attrName>ppt_y</p:attrName>
                                        </p:attrNameLst>
                                      </p:cBhvr>
                                      <p:tavLst>
                                        <p:tav tm="0">
                                          <p:val>
                                            <p:strVal val="ppt_y"/>
                                          </p:val>
                                        </p:tav>
                                        <p:tav tm="100000">
                                          <p:val>
                                            <p:strVal val="0-ppt_h/2"/>
                                          </p:val>
                                        </p:tav>
                                      </p:tavLst>
                                    </p:anim>
                                    <p:set>
                                      <p:cBhvr>
                                        <p:cTn id="66" dur="1" fill="hold">
                                          <p:stCondLst>
                                            <p:cond delay="1999"/>
                                          </p:stCondLst>
                                        </p:cTn>
                                        <p:tgtEl>
                                          <p:spTgt spid="23"/>
                                        </p:tgtEl>
                                        <p:attrNameLst>
                                          <p:attrName>style.visibility</p:attrName>
                                        </p:attrNameLst>
                                      </p:cBhvr>
                                      <p:to>
                                        <p:strVal val="hidden"/>
                                      </p:to>
                                    </p:set>
                                  </p:childTnLst>
                                </p:cTn>
                              </p:par>
                              <p:par>
                                <p:cTn id="67" presetID="35" presetClass="path" presetSubtype="0" accel="50000" decel="50000" fill="hold" nodeType="withEffect">
                                  <p:stCondLst>
                                    <p:cond delay="0"/>
                                  </p:stCondLst>
                                  <p:childTnLst>
                                    <p:animMotion origin="layout" path="M -3.05556E-6 4.32099E-6 L -1.05607 -0.02994 " pathEditMode="relative" rAng="0" ptsTypes="AA">
                                      <p:cBhvr>
                                        <p:cTn id="68"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grpId="1" nodeType="clickEffect">
                                  <p:stCondLst>
                                    <p:cond delay="0"/>
                                  </p:stCondLst>
                                  <p:childTnLst>
                                    <p:animEffect transition="out" filter="fade">
                                      <p:cBhvr>
                                        <p:cTn id="73" dur="1000"/>
                                        <p:tgtEl>
                                          <p:spTgt spid="26"/>
                                        </p:tgtEl>
                                      </p:cBhvr>
                                    </p:animEffect>
                                    <p:anim calcmode="lin" valueType="num">
                                      <p:cBhvr>
                                        <p:cTn id="74" dur="1000"/>
                                        <p:tgtEl>
                                          <p:spTgt spid="26"/>
                                        </p:tgtEl>
                                        <p:attrNameLst>
                                          <p:attrName>ppt_x</p:attrName>
                                        </p:attrNameLst>
                                      </p:cBhvr>
                                      <p:tavLst>
                                        <p:tav tm="0">
                                          <p:val>
                                            <p:strVal val="ppt_x"/>
                                          </p:val>
                                        </p:tav>
                                        <p:tav tm="100000">
                                          <p:val>
                                            <p:strVal val="ppt_x"/>
                                          </p:val>
                                        </p:tav>
                                      </p:tavLst>
                                    </p:anim>
                                    <p:anim calcmode="lin" valueType="num">
                                      <p:cBhvr>
                                        <p:cTn id="75" dur="1000"/>
                                        <p:tgtEl>
                                          <p:spTgt spid="26"/>
                                        </p:tgtEl>
                                        <p:attrNameLst>
                                          <p:attrName>ppt_y</p:attrName>
                                        </p:attrNameLst>
                                      </p:cBhvr>
                                      <p:tavLst>
                                        <p:tav tm="0">
                                          <p:val>
                                            <p:strVal val="ppt_y"/>
                                          </p:val>
                                        </p:tav>
                                        <p:tav tm="100000">
                                          <p:val>
                                            <p:strVal val="ppt_y+.1"/>
                                          </p:val>
                                        </p:tav>
                                      </p:tavLst>
                                    </p:anim>
                                    <p:set>
                                      <p:cBhvr>
                                        <p:cTn id="7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77" fill="hold" display="0">
                  <p:stCondLst>
                    <p:cond delay="indefinite"/>
                  </p:stCondLst>
                  <p:endCondLst>
                    <p:cond evt="onStopAudio" delay="0">
                      <p:tgtEl>
                        <p:sldTgt/>
                      </p:tgtEl>
                    </p:cond>
                  </p:endCondLst>
                </p:cTn>
                <p:tgtEl>
                  <p:spTgt spid="12"/>
                </p:tgtEl>
              </p:cMediaNode>
            </p:audio>
            <p:seq concurrent="1" nextAc="seek">
              <p:cTn id="78" restart="whenNotActive" fill="hold" evtFilter="cancelBubble" nodeType="interactiveSeq">
                <p:stCondLst>
                  <p:cond evt="onClick" delay="0">
                    <p:tgtEl>
                      <p:spTgt spid="14"/>
                    </p:tgtEl>
                  </p:cond>
                </p:stCondLst>
                <p:endSync evt="end" delay="0">
                  <p:rtn val="all"/>
                </p:endSync>
                <p:childTnLst>
                  <p:par>
                    <p:cTn id="79" fill="hold">
                      <p:stCondLst>
                        <p:cond delay="0"/>
                      </p:stCondLst>
                      <p:childTnLst>
                        <p:par>
                          <p:cTn id="80" fill="hold">
                            <p:stCondLst>
                              <p:cond delay="0"/>
                            </p:stCondLst>
                            <p:childTnLst>
                              <p:par>
                                <p:cTn id="81" presetID="8" presetClass="emph" presetSubtype="0" fill="hold" nodeType="clickEffect">
                                  <p:stCondLst>
                                    <p:cond delay="0"/>
                                  </p:stCondLst>
                                  <p:childTnLst>
                                    <p:animRot by="21600000">
                                      <p:cBhvr>
                                        <p:cTn id="82" dur="15000" fill="hold"/>
                                        <p:tgtEl>
                                          <p:spTgt spid="17"/>
                                        </p:tgtEl>
                                        <p:attrNameLst>
                                          <p:attrName>r</p:attrName>
                                        </p:attrNameLst>
                                      </p:cBhvr>
                                    </p:animRot>
                                  </p:childTnLst>
                                </p:cTn>
                              </p:par>
                            </p:childTnLst>
                          </p:cTn>
                        </p:par>
                        <p:par>
                          <p:cTn id="83" fill="hold">
                            <p:stCondLst>
                              <p:cond delay="15000"/>
                            </p:stCondLst>
                            <p:childTnLst>
                              <p:par>
                                <p:cTn id="84" presetID="1" presetClass="entr" presetSubtype="0" fill="hold" grpId="0" nodeType="afterEffect">
                                  <p:stCondLst>
                                    <p:cond delay="0"/>
                                  </p:stCondLst>
                                  <p:childTnLst>
                                    <p:set>
                                      <p:cBhvr>
                                        <p:cTn id="85" dur="1" fill="hold">
                                          <p:stCondLst>
                                            <p:cond delay="0"/>
                                          </p:stCondLst>
                                        </p:cTn>
                                        <p:tgtEl>
                                          <p:spTgt spid="51"/>
                                        </p:tgtEl>
                                        <p:attrNameLst>
                                          <p:attrName>style.visibility</p:attrName>
                                        </p:attrNameLst>
                                      </p:cBhvr>
                                      <p:to>
                                        <p:strVal val="visible"/>
                                      </p:to>
                                    </p:set>
                                  </p:childTnLst>
                                </p:cTn>
                              </p:par>
                              <p:par>
                                <p:cTn id="86" presetID="1" presetClass="exit" presetSubtype="0" fill="hold" grpId="1" nodeType="withEffect">
                                  <p:stCondLst>
                                    <p:cond delay="2000"/>
                                  </p:stCondLst>
                                  <p:childTnLst>
                                    <p:set>
                                      <p:cBhvr>
                                        <p:cTn id="87"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10553701" y="5315311"/>
            <a:ext cx="4827605" cy="50244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1172853" y="4313402"/>
            <a:ext cx="6889607" cy="643478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192376" flipH="1">
            <a:off x="9423967" y="2264274"/>
            <a:ext cx="8302784" cy="10379352"/>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9765774" y="5136996"/>
            <a:ext cx="6110832"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B.</a:t>
            </a:r>
            <a:r>
              <a:rPr lang="vi-VN" sz="4800" dirty="0">
                <a:solidFill>
                  <a:srgbClr val="0033CC"/>
                </a:solidFill>
              </a:rPr>
              <a:t> </a:t>
            </a:r>
            <a:r>
              <a:rPr lang="en-US" sz="4800" dirty="0" err="1">
                <a:solidFill>
                  <a:srgbClr val="0033CC"/>
                </a:solidFill>
              </a:rPr>
              <a:t>Hình</a:t>
            </a:r>
            <a:r>
              <a:rPr lang="en-US" sz="4800" dirty="0">
                <a:solidFill>
                  <a:srgbClr val="0033CC"/>
                </a:solidFill>
              </a:rPr>
              <a:t> </a:t>
            </a:r>
            <a:r>
              <a:rPr lang="en-US" sz="4800" dirty="0" err="1">
                <a:solidFill>
                  <a:srgbClr val="0033CC"/>
                </a:solidFill>
              </a:rPr>
              <a:t>hộp</a:t>
            </a:r>
            <a:r>
              <a:rPr lang="en-US" sz="4800" dirty="0">
                <a:solidFill>
                  <a:srgbClr val="0033CC"/>
                </a:solidFill>
              </a:rPr>
              <a:t> </a:t>
            </a:r>
            <a:r>
              <a:rPr lang="en-US" sz="4800" dirty="0" err="1">
                <a:solidFill>
                  <a:srgbClr val="0033CC"/>
                </a:solidFill>
              </a:rPr>
              <a:t>chữ</a:t>
            </a:r>
            <a:r>
              <a:rPr lang="en-US" sz="4800" dirty="0">
                <a:solidFill>
                  <a:srgbClr val="0033CC"/>
                </a:solidFill>
              </a:rPr>
              <a:t> </a:t>
            </a:r>
            <a:r>
              <a:rPr lang="en-US" sz="4800" dirty="0" err="1">
                <a:solidFill>
                  <a:srgbClr val="0033CC"/>
                </a:solidFill>
              </a:rPr>
              <a:t>nhật</a:t>
            </a:r>
            <a:r>
              <a:rPr lang="en-US" sz="4800" dirty="0">
                <a:solidFill>
                  <a:srgbClr val="0033CC"/>
                </a:solidFill>
              </a:rPr>
              <a:t>.</a:t>
            </a:r>
          </a:p>
        </p:txBody>
      </p:sp>
      <p:sp>
        <p:nvSpPr>
          <p:cNvPr id="18" name="Rounded Rectangle 17"/>
          <p:cNvSpPr/>
          <p:nvPr/>
        </p:nvSpPr>
        <p:spPr>
          <a:xfrm>
            <a:off x="1221450" y="5166528"/>
            <a:ext cx="5636550"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A. </a:t>
            </a:r>
            <a:r>
              <a:rPr lang="en-US" sz="4800" dirty="0" err="1">
                <a:solidFill>
                  <a:srgbClr val="0033CC"/>
                </a:solidFill>
              </a:rPr>
              <a:t>Hình</a:t>
            </a:r>
            <a:r>
              <a:rPr lang="en-US" sz="4800" dirty="0">
                <a:solidFill>
                  <a:srgbClr val="0033CC"/>
                </a:solidFill>
              </a:rPr>
              <a:t> </a:t>
            </a:r>
            <a:r>
              <a:rPr lang="en-US" sz="4800" dirty="0" err="1">
                <a:solidFill>
                  <a:srgbClr val="0033CC"/>
                </a:solidFill>
              </a:rPr>
              <a:t>lập</a:t>
            </a:r>
            <a:r>
              <a:rPr lang="en-US" sz="4800" dirty="0">
                <a:solidFill>
                  <a:srgbClr val="0033CC"/>
                </a:solidFill>
              </a:rPr>
              <a:t> </a:t>
            </a:r>
            <a:r>
              <a:rPr lang="en-US" sz="4800" dirty="0" err="1">
                <a:solidFill>
                  <a:srgbClr val="0033CC"/>
                </a:solidFill>
              </a:rPr>
              <a:t>phương</a:t>
            </a:r>
            <a:r>
              <a:rPr lang="en-US" sz="4800" dirty="0">
                <a:solidFill>
                  <a:srgbClr val="0033CC"/>
                </a:solidFill>
              </a:rPr>
              <a:t>.</a:t>
            </a:r>
          </a:p>
        </p:txBody>
      </p:sp>
      <p:sp>
        <p:nvSpPr>
          <p:cNvPr id="19" name="Rounded Rectangle 18"/>
          <p:cNvSpPr/>
          <p:nvPr/>
        </p:nvSpPr>
        <p:spPr>
          <a:xfrm>
            <a:off x="9765776" y="7530792"/>
            <a:ext cx="5931426"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D.</a:t>
            </a:r>
            <a:r>
              <a:rPr lang="vi-VN" sz="4800" dirty="0">
                <a:solidFill>
                  <a:srgbClr val="0033CC"/>
                </a:solidFill>
              </a:rPr>
              <a:t> </a:t>
            </a:r>
            <a:r>
              <a:rPr lang="en-US" sz="4800" dirty="0" err="1">
                <a:solidFill>
                  <a:srgbClr val="0033CC"/>
                </a:solidFill>
              </a:rPr>
              <a:t>Hình</a:t>
            </a:r>
            <a:r>
              <a:rPr lang="en-US" sz="4800" dirty="0">
                <a:solidFill>
                  <a:srgbClr val="0033CC"/>
                </a:solidFill>
              </a:rPr>
              <a:t> </a:t>
            </a:r>
            <a:r>
              <a:rPr lang="en-US" sz="4800" dirty="0" err="1">
                <a:solidFill>
                  <a:srgbClr val="0033CC"/>
                </a:solidFill>
              </a:rPr>
              <a:t>lăng</a:t>
            </a:r>
            <a:r>
              <a:rPr lang="en-US" sz="4800" dirty="0">
                <a:solidFill>
                  <a:srgbClr val="0033CC"/>
                </a:solidFill>
              </a:rPr>
              <a:t> </a:t>
            </a:r>
            <a:r>
              <a:rPr lang="en-US" sz="4800" dirty="0" err="1">
                <a:solidFill>
                  <a:srgbClr val="0033CC"/>
                </a:solidFill>
              </a:rPr>
              <a:t>trụ</a:t>
            </a:r>
            <a:r>
              <a:rPr lang="en-US" sz="4800" dirty="0">
                <a:solidFill>
                  <a:srgbClr val="0033CC"/>
                </a:solidFill>
              </a:rPr>
              <a:t> </a:t>
            </a:r>
            <a:r>
              <a:rPr lang="en-US" sz="4800" dirty="0" err="1">
                <a:solidFill>
                  <a:srgbClr val="0033CC"/>
                </a:solidFill>
              </a:rPr>
              <a:t>đứng</a:t>
            </a:r>
            <a:r>
              <a:rPr lang="en-US" sz="4800" dirty="0">
                <a:solidFill>
                  <a:srgbClr val="0033CC"/>
                </a:solidFill>
              </a:rPr>
              <a:t> </a:t>
            </a:r>
            <a:r>
              <a:rPr lang="en-US" sz="4800" dirty="0" err="1">
                <a:solidFill>
                  <a:srgbClr val="0033CC"/>
                </a:solidFill>
              </a:rPr>
              <a:t>tứ</a:t>
            </a:r>
            <a:r>
              <a:rPr lang="en-US" sz="4800" dirty="0">
                <a:solidFill>
                  <a:srgbClr val="0033CC"/>
                </a:solidFill>
              </a:rPr>
              <a:t> </a:t>
            </a:r>
            <a:r>
              <a:rPr lang="en-US" sz="4800" dirty="0" err="1">
                <a:solidFill>
                  <a:srgbClr val="0033CC"/>
                </a:solidFill>
              </a:rPr>
              <a:t>giác</a:t>
            </a:r>
            <a:r>
              <a:rPr lang="en-US" sz="4800" dirty="0">
                <a:solidFill>
                  <a:srgbClr val="0033CC"/>
                </a:solidFill>
              </a:rPr>
              <a:t>.</a:t>
            </a:r>
          </a:p>
        </p:txBody>
      </p:sp>
      <p:sp>
        <p:nvSpPr>
          <p:cNvPr id="20" name="Rounded Rectangle 19"/>
          <p:cNvSpPr/>
          <p:nvPr/>
        </p:nvSpPr>
        <p:spPr>
          <a:xfrm>
            <a:off x="1114408" y="7690283"/>
            <a:ext cx="5636550"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C. </a:t>
            </a:r>
            <a:r>
              <a:rPr lang="en-US" sz="4800" dirty="0" err="1">
                <a:solidFill>
                  <a:srgbClr val="0033CC"/>
                </a:solidFill>
              </a:rPr>
              <a:t>Hình</a:t>
            </a:r>
            <a:r>
              <a:rPr lang="en-US" sz="4800" dirty="0">
                <a:solidFill>
                  <a:srgbClr val="0033CC"/>
                </a:solidFill>
              </a:rPr>
              <a:t> </a:t>
            </a:r>
            <a:r>
              <a:rPr lang="en-US" sz="4800" dirty="0" err="1">
                <a:solidFill>
                  <a:srgbClr val="0033CC"/>
                </a:solidFill>
              </a:rPr>
              <a:t>lăng</a:t>
            </a:r>
            <a:r>
              <a:rPr lang="en-US" sz="4800" dirty="0">
                <a:solidFill>
                  <a:srgbClr val="0033CC"/>
                </a:solidFill>
              </a:rPr>
              <a:t> </a:t>
            </a:r>
            <a:r>
              <a:rPr lang="en-US" sz="4800" dirty="0" err="1">
                <a:solidFill>
                  <a:srgbClr val="0033CC"/>
                </a:solidFill>
              </a:rPr>
              <a:t>trụ</a:t>
            </a:r>
            <a:r>
              <a:rPr lang="en-US" sz="4800" dirty="0">
                <a:solidFill>
                  <a:srgbClr val="0033CC"/>
                </a:solidFill>
              </a:rPr>
              <a:t> </a:t>
            </a:r>
            <a:r>
              <a:rPr lang="en-US" sz="4800" dirty="0" err="1">
                <a:solidFill>
                  <a:srgbClr val="0033CC"/>
                </a:solidFill>
              </a:rPr>
              <a:t>đứng</a:t>
            </a:r>
            <a:r>
              <a:rPr lang="en-US" sz="4800" dirty="0">
                <a:solidFill>
                  <a:srgbClr val="0033CC"/>
                </a:solidFill>
              </a:rPr>
              <a:t> tam </a:t>
            </a:r>
            <a:r>
              <a:rPr lang="en-US" sz="4800" dirty="0" err="1">
                <a:solidFill>
                  <a:srgbClr val="0033CC"/>
                </a:solidFill>
              </a:rPr>
              <a:t>giác</a:t>
            </a:r>
            <a:r>
              <a:rPr lang="en-US" sz="4800" dirty="0">
                <a:solidFill>
                  <a:srgbClr val="0033CC"/>
                </a:solidFill>
              </a:rPr>
              <a:t>.</a:t>
            </a:r>
          </a:p>
        </p:txBody>
      </p:sp>
      <p:pic>
        <p:nvPicPr>
          <p:cNvPr id="21"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127890" y="52213"/>
            <a:ext cx="12857914" cy="4394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4533255" y="348446"/>
            <a:ext cx="11460617"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 5:</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Đồ</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a:t>
            </a: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97202" y="7675125"/>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812000" y="5787572"/>
            <a:ext cx="1219200" cy="1219200"/>
          </a:xfrm>
          <a:prstGeom prst="rect">
            <a:avLst/>
          </a:prstGeom>
        </p:spPr>
      </p:pic>
      <p:pic>
        <p:nvPicPr>
          <p:cNvPr id="14"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5"/>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1176089" y="266701"/>
            <a:ext cx="1514168" cy="750128"/>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1" dirty="0" err="1">
                  <a:latin typeface="Arial" panose="020B0604020202020204" pitchFamily="34" charset="0"/>
                  <a:cs typeface="Arial" panose="020B0604020202020204" pitchFamily="34" charset="0"/>
                </a:rPr>
                <a:t>Bắt</a:t>
              </a:r>
              <a:r>
                <a:rPr lang="en-GB" sz="2201" dirty="0">
                  <a:latin typeface="Arial" panose="020B0604020202020204" pitchFamily="34" charset="0"/>
                  <a:cs typeface="Arial" panose="020B0604020202020204" pitchFamily="34" charset="0"/>
                </a:rPr>
                <a:t> </a:t>
              </a:r>
              <a:r>
                <a:rPr lang="en-GB" sz="2201" dirty="0" err="1">
                  <a:latin typeface="Arial" panose="020B0604020202020204" pitchFamily="34" charset="0"/>
                  <a:cs typeface="Arial" panose="020B0604020202020204" pitchFamily="34" charset="0"/>
                </a:rPr>
                <a:t>đầu</a:t>
              </a:r>
              <a:r>
                <a:rPr lang="en-GB" sz="2201"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6" y="1440959"/>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866496" y="1417700"/>
            <a:ext cx="180488" cy="152657"/>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869187" y="2522299"/>
            <a:ext cx="180488" cy="152657"/>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2463257" y="2003738"/>
            <a:ext cx="180488" cy="152657"/>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323790" y="2053615"/>
            <a:ext cx="180488" cy="152657"/>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sp>
        <p:nvSpPr>
          <p:cNvPr id="50" name="Oval 107"/>
          <p:cNvSpPr>
            <a:spLocks noChangeArrowheads="1"/>
          </p:cNvSpPr>
          <p:nvPr/>
        </p:nvSpPr>
        <p:spPr bwMode="auto">
          <a:xfrm>
            <a:off x="1888968" y="199798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1" name="Explosion 2 50"/>
          <p:cNvSpPr/>
          <p:nvPr/>
        </p:nvSpPr>
        <p:spPr>
          <a:xfrm>
            <a:off x="6638497" y="5718642"/>
            <a:ext cx="3861495" cy="2772467"/>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pic>
        <p:nvPicPr>
          <p:cNvPr id="52" name="Picture 51">
            <a:extLst>
              <a:ext uri="{FF2B5EF4-FFF2-40B4-BE49-F238E27FC236}">
                <a16:creationId xmlns:a16="http://schemas.microsoft.com/office/drawing/2014/main" id="{A0176352-5D8A-70D8-CE9F-885D08CA3AA9}"/>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74344" y="1105085"/>
            <a:ext cx="6019800" cy="3215217"/>
          </a:xfrm>
          <a:prstGeom prst="rect">
            <a:avLst/>
          </a:prstGeom>
          <a:noFill/>
          <a:ln>
            <a:noFill/>
          </a:ln>
        </p:spPr>
      </p:pic>
    </p:spTree>
    <p:extLst>
      <p:ext uri="{BB962C8B-B14F-4D97-AF65-F5344CB8AC3E}">
        <p14:creationId xmlns:p14="http://schemas.microsoft.com/office/powerpoint/2010/main" val="52887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42" presetClass="exit" presetSubtype="0" fill="hold" grpId="1" nodeType="clickEffect">
                                  <p:stCondLst>
                                    <p:cond delay="0"/>
                                  </p:stCondLst>
                                  <p:childTnLst>
                                    <p:animEffect transition="out" filter="fade">
                                      <p:cBhvr>
                                        <p:cTn id="47" dur="1000"/>
                                        <p:tgtEl>
                                          <p:spTgt spid="17"/>
                                        </p:tgtEl>
                                      </p:cBhvr>
                                    </p:animEffect>
                                    <p:anim calcmode="lin" valueType="num">
                                      <p:cBhvr>
                                        <p:cTn id="48" dur="1000"/>
                                        <p:tgtEl>
                                          <p:spTgt spid="17"/>
                                        </p:tgtEl>
                                        <p:attrNameLst>
                                          <p:attrName>ppt_x</p:attrName>
                                        </p:attrNameLst>
                                      </p:cBhvr>
                                      <p:tavLst>
                                        <p:tav tm="0">
                                          <p:val>
                                            <p:strVal val="ppt_x"/>
                                          </p:val>
                                        </p:tav>
                                        <p:tav tm="100000">
                                          <p:val>
                                            <p:strVal val="ppt_x"/>
                                          </p:val>
                                        </p:tav>
                                      </p:tavLst>
                                    </p:anim>
                                    <p:anim calcmode="lin" valueType="num">
                                      <p:cBhvr>
                                        <p:cTn id="49" dur="1000"/>
                                        <p:tgtEl>
                                          <p:spTgt spid="17"/>
                                        </p:tgtEl>
                                        <p:attrNameLst>
                                          <p:attrName>ppt_y</p:attrName>
                                        </p:attrNameLst>
                                      </p:cBhvr>
                                      <p:tavLst>
                                        <p:tav tm="0">
                                          <p:val>
                                            <p:strVal val="ppt_y"/>
                                          </p:val>
                                        </p:tav>
                                        <p:tav tm="100000">
                                          <p:val>
                                            <p:strVal val="ppt_y+.1"/>
                                          </p:val>
                                        </p:tav>
                                      </p:tavLst>
                                    </p:anim>
                                    <p:set>
                                      <p:cBhvr>
                                        <p:cTn id="50"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8"/>
                                        </p:tgtEl>
                                      </p:cBhvr>
                                    </p:animEffect>
                                    <p:anim calcmode="lin" valueType="num">
                                      <p:cBhvr>
                                        <p:cTn id="56" dur="1000"/>
                                        <p:tgtEl>
                                          <p:spTgt spid="18"/>
                                        </p:tgtEl>
                                        <p:attrNameLst>
                                          <p:attrName>ppt_x</p:attrName>
                                        </p:attrNameLst>
                                      </p:cBhvr>
                                      <p:tavLst>
                                        <p:tav tm="0">
                                          <p:val>
                                            <p:strVal val="ppt_x"/>
                                          </p:val>
                                        </p:tav>
                                        <p:tav tm="100000">
                                          <p:val>
                                            <p:strVal val="ppt_x"/>
                                          </p:val>
                                        </p:tav>
                                      </p:tavLst>
                                    </p:anim>
                                    <p:anim calcmode="lin" valueType="num">
                                      <p:cBhvr>
                                        <p:cTn id="57" dur="1000"/>
                                        <p:tgtEl>
                                          <p:spTgt spid="18"/>
                                        </p:tgtEl>
                                        <p:attrNameLst>
                                          <p:attrName>ppt_y</p:attrName>
                                        </p:attrNameLst>
                                      </p:cBhvr>
                                      <p:tavLst>
                                        <p:tav tm="0">
                                          <p:val>
                                            <p:strVal val="ppt_y"/>
                                          </p:val>
                                        </p:tav>
                                        <p:tav tm="100000">
                                          <p:val>
                                            <p:strVal val="ppt_y+.1"/>
                                          </p:val>
                                        </p:tav>
                                      </p:tavLst>
                                    </p:anim>
                                    <p:set>
                                      <p:cBhvr>
                                        <p:cTn id="58"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21" presetClass="emph" presetSubtype="0" repeatCount="indefinite" fill="hold" grpId="1" nodeType="withEffect">
                                  <p:stCondLst>
                                    <p:cond delay="0"/>
                                  </p:stCondLst>
                                  <p:childTnLst>
                                    <p:animClr clrSpc="hsl" dir="cw">
                                      <p:cBhvr override="childStyle">
                                        <p:cTn id="63" dur="500" fill="hold"/>
                                        <p:tgtEl>
                                          <p:spTgt spid="20"/>
                                        </p:tgtEl>
                                        <p:attrNameLst>
                                          <p:attrName>style.color</p:attrName>
                                        </p:attrNameLst>
                                      </p:cBhvr>
                                      <p:by>
                                        <p:hsl h="7200000" s="0" l="0"/>
                                      </p:by>
                                    </p:animClr>
                                    <p:animClr clrSpc="hsl" dir="cw">
                                      <p:cBhvr>
                                        <p:cTn id="64" dur="500" fill="hold"/>
                                        <p:tgtEl>
                                          <p:spTgt spid="20"/>
                                        </p:tgtEl>
                                        <p:attrNameLst>
                                          <p:attrName>fillcolor</p:attrName>
                                        </p:attrNameLst>
                                      </p:cBhvr>
                                      <p:by>
                                        <p:hsl h="7200000" s="0" l="0"/>
                                      </p:by>
                                    </p:animClr>
                                    <p:animClr clrSpc="hsl" dir="cw">
                                      <p:cBhvr>
                                        <p:cTn id="65" dur="500" fill="hold"/>
                                        <p:tgtEl>
                                          <p:spTgt spid="20"/>
                                        </p:tgtEl>
                                        <p:attrNameLst>
                                          <p:attrName>stroke.color</p:attrName>
                                        </p:attrNameLst>
                                      </p:cBhvr>
                                      <p:by>
                                        <p:hsl h="7200000" s="0" l="0"/>
                                      </p:by>
                                    </p:animClr>
                                    <p:set>
                                      <p:cBhvr>
                                        <p:cTn id="66" dur="500" fill="hold"/>
                                        <p:tgtEl>
                                          <p:spTgt spid="20"/>
                                        </p:tgtEl>
                                        <p:attrNameLst>
                                          <p:attrName>fill.type</p:attrName>
                                        </p:attrNameLst>
                                      </p:cBhvr>
                                      <p:to>
                                        <p:strVal val="solid"/>
                                      </p:to>
                                    </p:set>
                                  </p:childTnLst>
                                </p:cTn>
                              </p:par>
                              <p:par>
                                <p:cTn id="67" presetID="1" presetClass="mediacall" presetSubtype="0" fill="hold" nodeType="withEffect">
                                  <p:stCondLst>
                                    <p:cond delay="0"/>
                                  </p:stCondLst>
                                  <p:childTnLst>
                                    <p:cmd type="call" cmd="playFrom(0.0)">
                                      <p:cBhvr>
                                        <p:cTn id="68" dur="4744" fill="hold"/>
                                        <p:tgtEl>
                                          <p:spTgt spid="13"/>
                                        </p:tgtEl>
                                      </p:cBhvr>
                                    </p:cmd>
                                  </p:childTnLst>
                                </p:cTn>
                              </p:par>
                              <p:par>
                                <p:cTn id="69" presetID="2" presetClass="exit" presetSubtype="1" fill="hold" nodeType="withEffect">
                                  <p:stCondLst>
                                    <p:cond delay="0"/>
                                  </p:stCondLst>
                                  <p:childTnLst>
                                    <p:anim calcmode="lin" valueType="num">
                                      <p:cBhvr additive="base">
                                        <p:cTn id="70" dur="3000"/>
                                        <p:tgtEl>
                                          <p:spTgt spid="3077"/>
                                        </p:tgtEl>
                                        <p:attrNameLst>
                                          <p:attrName>ppt_x</p:attrName>
                                        </p:attrNameLst>
                                      </p:cBhvr>
                                      <p:tavLst>
                                        <p:tav tm="0">
                                          <p:val>
                                            <p:strVal val="ppt_x"/>
                                          </p:val>
                                        </p:tav>
                                        <p:tav tm="100000">
                                          <p:val>
                                            <p:strVal val="ppt_x"/>
                                          </p:val>
                                        </p:tav>
                                      </p:tavLst>
                                    </p:anim>
                                    <p:anim calcmode="lin" valueType="num">
                                      <p:cBhvr additive="base">
                                        <p:cTn id="71" dur="3000"/>
                                        <p:tgtEl>
                                          <p:spTgt spid="3077"/>
                                        </p:tgtEl>
                                        <p:attrNameLst>
                                          <p:attrName>ppt_y</p:attrName>
                                        </p:attrNameLst>
                                      </p:cBhvr>
                                      <p:tavLst>
                                        <p:tav tm="0">
                                          <p:val>
                                            <p:strVal val="ppt_y"/>
                                          </p:val>
                                        </p:tav>
                                        <p:tav tm="100000">
                                          <p:val>
                                            <p:strVal val="0-ppt_h/2"/>
                                          </p:val>
                                        </p:tav>
                                      </p:tavLst>
                                    </p:anim>
                                    <p:set>
                                      <p:cBhvr>
                                        <p:cTn id="72" dur="1" fill="hold">
                                          <p:stCondLst>
                                            <p:cond delay="2999"/>
                                          </p:stCondLst>
                                        </p:cTn>
                                        <p:tgtEl>
                                          <p:spTgt spid="3077"/>
                                        </p:tgtEl>
                                        <p:attrNameLst>
                                          <p:attrName>style.visibility</p:attrName>
                                        </p:attrNameLst>
                                      </p:cBhvr>
                                      <p:to>
                                        <p:strVal val="hidden"/>
                                      </p:to>
                                    </p:set>
                                  </p:childTnLst>
                                </p:cTn>
                              </p:par>
                              <p:par>
                                <p:cTn id="73" presetID="35" presetClass="path" presetSubtype="0" accel="50000" decel="50000" fill="hold" nodeType="withEffect">
                                  <p:stCondLst>
                                    <p:cond delay="0"/>
                                  </p:stCondLst>
                                  <p:childTnLst>
                                    <p:animMotion origin="layout" path="M 0 0 L -0.25 0 E" pathEditMode="relative" ptsTypes="">
                                      <p:cBhvr>
                                        <p:cTn id="74"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9"/>
                                        </p:tgtEl>
                                      </p:cBhvr>
                                    </p:animEffect>
                                    <p:anim calcmode="lin" valueType="num">
                                      <p:cBhvr>
                                        <p:cTn id="80" dur="1000"/>
                                        <p:tgtEl>
                                          <p:spTgt spid="19"/>
                                        </p:tgtEl>
                                        <p:attrNameLst>
                                          <p:attrName>ppt_x</p:attrName>
                                        </p:attrNameLst>
                                      </p:cBhvr>
                                      <p:tavLst>
                                        <p:tav tm="0">
                                          <p:val>
                                            <p:strVal val="ppt_x"/>
                                          </p:val>
                                        </p:tav>
                                        <p:tav tm="100000">
                                          <p:val>
                                            <p:strVal val="ppt_x"/>
                                          </p:val>
                                        </p:tav>
                                      </p:tavLst>
                                    </p:anim>
                                    <p:anim calcmode="lin" valueType="num">
                                      <p:cBhvr>
                                        <p:cTn id="81" dur="1000"/>
                                        <p:tgtEl>
                                          <p:spTgt spid="19"/>
                                        </p:tgtEl>
                                        <p:attrNameLst>
                                          <p:attrName>ppt_y</p:attrName>
                                        </p:attrNameLst>
                                      </p:cBhvr>
                                      <p:tavLst>
                                        <p:tav tm="0">
                                          <p:val>
                                            <p:strVal val="ppt_y"/>
                                          </p:val>
                                        </p:tav>
                                        <p:tav tm="100000">
                                          <p:val>
                                            <p:strVal val="ppt_y+.1"/>
                                          </p:val>
                                        </p:tav>
                                      </p:tavLst>
                                    </p:anim>
                                    <p:set>
                                      <p:cBhvr>
                                        <p:cTn id="82"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8" presetClass="emph" presetSubtype="0" fill="hold" nodeType="clickEffect">
                                  <p:stCondLst>
                                    <p:cond delay="0"/>
                                  </p:stCondLst>
                                  <p:childTnLst>
                                    <p:animRot by="21600000">
                                      <p:cBhvr>
                                        <p:cTn id="88" dur="15000" fill="hold"/>
                                        <p:tgtEl>
                                          <p:spTgt spid="24"/>
                                        </p:tgtEl>
                                        <p:attrNameLst>
                                          <p:attrName>r</p:attrName>
                                        </p:attrNameLst>
                                      </p:cBhvr>
                                    </p:animRot>
                                  </p:childTnLst>
                                </p:cTn>
                              </p:par>
                            </p:childTnLst>
                          </p:cTn>
                        </p:par>
                        <p:par>
                          <p:cTn id="89" fill="hold">
                            <p:stCondLst>
                              <p:cond delay="15000"/>
                            </p:stCondLst>
                            <p:childTnLst>
                              <p:par>
                                <p:cTn id="90" presetID="1" presetClass="entr" presetSubtype="0"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childTnLst>
                                </p:cTn>
                              </p:par>
                              <p:par>
                                <p:cTn id="92" presetID="1" presetClass="exit" presetSubtype="0" fill="hold" grpId="1" nodeType="withEffect">
                                  <p:stCondLst>
                                    <p:cond delay="2000"/>
                                  </p:stCondLst>
                                  <p:childTnLst>
                                    <p:set>
                                      <p:cBhvr>
                                        <p:cTn id="93"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Giai cuu dai duong 2\6a.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3500" y1="32647" x2="44000" y2="37647"/>
                        <a14:foregroundMark x1="61125" y1="35882" x2="57375" y2="46324"/>
                      </a14:backgroundRemoval>
                    </a14:imgEffect>
                  </a14:imgLayer>
                </a14:imgProps>
              </a:ext>
              <a:ext uri="{28A0092B-C50C-407E-A947-70E740481C1C}">
                <a14:useLocalDpi xmlns:a14="http://schemas.microsoft.com/office/drawing/2010/main" val="0"/>
              </a:ext>
            </a:extLst>
          </a:blip>
          <a:srcRect/>
          <a:stretch>
            <a:fillRect/>
          </a:stretch>
        </p:blipFill>
        <p:spPr bwMode="auto">
          <a:xfrm>
            <a:off x="11277602" y="7245561"/>
            <a:ext cx="3200400" cy="272117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Giai cuu dai duong 2\6b.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42444" y1="51821" x2="23556" y2="57423"/>
                        <a14:foregroundMark x1="21333" y1="63305" x2="10000" y2="71989"/>
                        <a14:foregroundMark x1="10667" y1="71989" x2="7111" y2="84594"/>
                        <a14:foregroundMark x1="22889" y1="65546" x2="17111" y2="77311"/>
                        <a14:foregroundMark x1="59556" y1="68347" x2="64444" y2="78151"/>
                        <a14:foregroundMark x1="15982" y1="78448" x2="17580" y2="89655"/>
                        <a14:foregroundMark x1="26712" y1="70402" x2="22603" y2="82184"/>
                        <a14:foregroundMark x1="64384" y1="70115" x2="71005" y2="75862"/>
                        <a14:foregroundMark x1="73744" y1="71839" x2="78767" y2="75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439604">
            <a:off x="4180316" y="7026288"/>
            <a:ext cx="3648492" cy="28944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6.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006" l="0" r="98923">
                        <a14:foregroundMark x1="33231" y1="37575" x2="37692" y2="48907"/>
                        <a14:foregroundMark x1="62462" y1="35785" x2="56769" y2="53280"/>
                      </a14:backgroundRemoval>
                    </a14:imgEffect>
                  </a14:imgLayer>
                </a14:imgProps>
              </a:ext>
              <a:ext uri="{28A0092B-C50C-407E-A947-70E740481C1C}">
                <a14:useLocalDpi xmlns:a14="http://schemas.microsoft.com/office/drawing/2010/main" val="0"/>
              </a:ext>
            </a:extLst>
          </a:blip>
          <a:srcRect/>
          <a:stretch>
            <a:fillRect/>
          </a:stretch>
        </p:blipFill>
        <p:spPr bwMode="auto">
          <a:xfrm>
            <a:off x="8229602" y="7313213"/>
            <a:ext cx="3352800" cy="25945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Giai cuu dai duong 2\luoi 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549716" flipH="1">
            <a:off x="7865191" y="4790945"/>
            <a:ext cx="8302784" cy="797534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261974" y="4510314"/>
            <a:ext cx="4462427"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A.</a:t>
            </a:r>
            <a:r>
              <a:rPr lang="vi-VN" sz="4800" dirty="0">
                <a:solidFill>
                  <a:srgbClr val="0033CC"/>
                </a:solidFill>
              </a:rPr>
              <a:t> </a:t>
            </a:r>
            <a:endParaRPr lang="en-US" sz="4800" dirty="0">
              <a:solidFill>
                <a:srgbClr val="0033CC"/>
              </a:solidFill>
            </a:endParaRPr>
          </a:p>
        </p:txBody>
      </p:sp>
      <p:sp>
        <p:nvSpPr>
          <p:cNvPr id="25" name="Rounded Rectangle 24"/>
          <p:cNvSpPr/>
          <p:nvPr/>
        </p:nvSpPr>
        <p:spPr>
          <a:xfrm>
            <a:off x="11148802" y="4642797"/>
            <a:ext cx="4403105"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B.</a:t>
            </a:r>
            <a:r>
              <a:rPr lang="vi-VN" sz="4800" dirty="0">
                <a:solidFill>
                  <a:srgbClr val="0033CC"/>
                </a:solidFill>
              </a:rPr>
              <a:t> </a:t>
            </a:r>
            <a:endParaRPr lang="en-US" sz="4800" dirty="0">
              <a:solidFill>
                <a:srgbClr val="0033CC"/>
              </a:solidFill>
            </a:endParaRPr>
          </a:p>
        </p:txBody>
      </p:sp>
      <p:sp>
        <p:nvSpPr>
          <p:cNvPr id="26" name="Rounded Rectangle 25"/>
          <p:cNvSpPr/>
          <p:nvPr/>
        </p:nvSpPr>
        <p:spPr>
          <a:xfrm>
            <a:off x="11171144" y="7629284"/>
            <a:ext cx="4678457"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D.</a:t>
            </a:r>
            <a:r>
              <a:rPr lang="vi-VN" sz="4800" dirty="0">
                <a:solidFill>
                  <a:srgbClr val="0033CC"/>
                </a:solidFill>
              </a:rPr>
              <a:t> </a:t>
            </a:r>
            <a:endParaRPr lang="en-US" sz="4800" dirty="0">
              <a:solidFill>
                <a:srgbClr val="0033CC"/>
              </a:solidFill>
            </a:endParaRPr>
          </a:p>
        </p:txBody>
      </p:sp>
      <p:sp>
        <p:nvSpPr>
          <p:cNvPr id="27" name="Rounded Rectangle 26"/>
          <p:cNvSpPr/>
          <p:nvPr/>
        </p:nvSpPr>
        <p:spPr>
          <a:xfrm>
            <a:off x="325402" y="7547677"/>
            <a:ext cx="4441160"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0033CC"/>
                </a:solidFill>
              </a:rPr>
              <a:t>C. </a:t>
            </a:r>
          </a:p>
        </p:txBody>
      </p:sp>
      <p:pic>
        <p:nvPicPr>
          <p:cNvPr id="29"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52800" y="114300"/>
            <a:ext cx="120396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4193662" y="496418"/>
            <a:ext cx="10506527" cy="1569660"/>
          </a:xfrm>
          <a:prstGeom prst="rect">
            <a:avLst/>
          </a:prstGeom>
          <a:noFill/>
        </p:spPr>
        <p:txBody>
          <a:bodyPr wrap="square" rtlCol="0">
            <a:spAutoFit/>
          </a:bodyPr>
          <a:lstStyle/>
          <a:p>
            <a:pPr algn="ctr"/>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 6:</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phương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bằng</a:t>
            </a:r>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5 cm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tích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endParaRPr lang="en-US" sz="4800" dirty="0">
              <a:solidFill>
                <a:srgbClr val="0033CC"/>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564988" y="7600952"/>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9812000" y="5787572"/>
            <a:ext cx="1219200" cy="1219200"/>
          </a:xfrm>
          <a:prstGeom prst="rect">
            <a:avLst/>
          </a:prstGeom>
        </p:spPr>
      </p:pic>
      <p:pic>
        <p:nvPicPr>
          <p:cNvPr id="15"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70324" y="1105085"/>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176089" y="266701"/>
            <a:ext cx="1514168" cy="750128"/>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1" dirty="0" err="1">
                  <a:latin typeface="Arial" panose="020B0604020202020204" pitchFamily="34" charset="0"/>
                  <a:cs typeface="Arial" panose="020B0604020202020204" pitchFamily="34" charset="0"/>
                </a:rPr>
                <a:t>Bắt</a:t>
              </a:r>
              <a:r>
                <a:rPr lang="en-GB" sz="2201" dirty="0">
                  <a:latin typeface="Arial" panose="020B0604020202020204" pitchFamily="34" charset="0"/>
                  <a:cs typeface="Arial" panose="020B0604020202020204" pitchFamily="34" charset="0"/>
                </a:rPr>
                <a:t> </a:t>
              </a:r>
              <a:r>
                <a:rPr lang="en-GB" sz="2201" dirty="0" err="1">
                  <a:latin typeface="Arial" panose="020B0604020202020204" pitchFamily="34" charset="0"/>
                  <a:cs typeface="Arial" panose="020B0604020202020204" pitchFamily="34" charset="0"/>
                </a:rPr>
                <a:t>đầu</a:t>
              </a:r>
              <a:r>
                <a:rPr lang="en-GB" sz="2201" dirty="0">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18966" y="1440959"/>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3772A17-BB74-4A75-BA55-D622FE4D0639}"/>
              </a:ext>
            </a:extLst>
          </p:cNvPr>
          <p:cNvGrpSpPr/>
          <p:nvPr/>
        </p:nvGrpSpPr>
        <p:grpSpPr>
          <a:xfrm>
            <a:off x="1866496" y="1417700"/>
            <a:ext cx="180488" cy="152657"/>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1869187" y="2522299"/>
            <a:ext cx="180488" cy="152657"/>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2463257" y="2003738"/>
            <a:ext cx="180488" cy="15265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323790" y="2053615"/>
            <a:ext cx="180488" cy="152657"/>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grpSp>
      <p:sp>
        <p:nvSpPr>
          <p:cNvPr id="52" name="Oval 107"/>
          <p:cNvSpPr>
            <a:spLocks noChangeArrowheads="1"/>
          </p:cNvSpPr>
          <p:nvPr/>
        </p:nvSpPr>
        <p:spPr bwMode="auto">
          <a:xfrm>
            <a:off x="1888968" y="199798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3600"/>
          </a:p>
        </p:txBody>
      </p:sp>
      <p:sp>
        <p:nvSpPr>
          <p:cNvPr id="53" name="Explosion 2 52"/>
          <p:cNvSpPr/>
          <p:nvPr/>
        </p:nvSpPr>
        <p:spPr>
          <a:xfrm>
            <a:off x="5300891" y="5104518"/>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graphicFrame>
        <p:nvGraphicFramePr>
          <p:cNvPr id="7" name="Object 6">
            <a:extLst>
              <a:ext uri="{FF2B5EF4-FFF2-40B4-BE49-F238E27FC236}">
                <a16:creationId xmlns:a16="http://schemas.microsoft.com/office/drawing/2014/main" id="{A9E96D46-BC55-A442-D85C-1EBDB6BFB6C0}"/>
              </a:ext>
            </a:extLst>
          </p:cNvPr>
          <p:cNvGraphicFramePr>
            <a:graphicFrameLocks noChangeAspect="1"/>
          </p:cNvGraphicFramePr>
          <p:nvPr>
            <p:extLst>
              <p:ext uri="{D42A27DB-BD31-4B8C-83A1-F6EECF244321}">
                <p14:modId xmlns:p14="http://schemas.microsoft.com/office/powerpoint/2010/main" val="2652483962"/>
              </p:ext>
            </p:extLst>
          </p:nvPr>
        </p:nvGraphicFramePr>
        <p:xfrm>
          <a:off x="1137213" y="4680130"/>
          <a:ext cx="1819542" cy="979754"/>
        </p:xfrm>
        <a:graphic>
          <a:graphicData uri="http://schemas.openxmlformats.org/presentationml/2006/ole">
            <mc:AlternateContent xmlns:mc="http://schemas.openxmlformats.org/markup-compatibility/2006">
              <mc:Choice xmlns:v="urn:schemas-microsoft-com:vml" Requires="v">
                <p:oleObj spid="_x0000_s8202" name="Equation" r:id="rId20" imgW="495000" imgH="266400" progId="Equation.DSMT4">
                  <p:embed/>
                </p:oleObj>
              </mc:Choice>
              <mc:Fallback>
                <p:oleObj name="Equation" r:id="rId20" imgW="495000" imgH="266400" progId="Equation.DSMT4">
                  <p:embed/>
                  <p:pic>
                    <p:nvPicPr>
                      <p:cNvPr id="0" name=""/>
                      <p:cNvPicPr/>
                      <p:nvPr/>
                    </p:nvPicPr>
                    <p:blipFill>
                      <a:blip r:embed="rId21"/>
                      <a:stretch>
                        <a:fillRect/>
                      </a:stretch>
                    </p:blipFill>
                    <p:spPr>
                      <a:xfrm>
                        <a:off x="1137213" y="4680130"/>
                        <a:ext cx="1819542" cy="979754"/>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176E3C0-07F4-F2C3-4B0B-3247640698BE}"/>
              </a:ext>
            </a:extLst>
          </p:cNvPr>
          <p:cNvGraphicFramePr>
            <a:graphicFrameLocks noChangeAspect="1"/>
          </p:cNvGraphicFramePr>
          <p:nvPr>
            <p:extLst>
              <p:ext uri="{D42A27DB-BD31-4B8C-83A1-F6EECF244321}">
                <p14:modId xmlns:p14="http://schemas.microsoft.com/office/powerpoint/2010/main" val="2644170278"/>
              </p:ext>
            </p:extLst>
          </p:nvPr>
        </p:nvGraphicFramePr>
        <p:xfrm>
          <a:off x="12005697" y="4840971"/>
          <a:ext cx="1809031" cy="974093"/>
        </p:xfrm>
        <a:graphic>
          <a:graphicData uri="http://schemas.openxmlformats.org/presentationml/2006/ole">
            <mc:AlternateContent xmlns:mc="http://schemas.openxmlformats.org/markup-compatibility/2006">
              <mc:Choice xmlns:v="urn:schemas-microsoft-com:vml" Requires="v">
                <p:oleObj spid="_x0000_s8203" name="Equation" r:id="rId22" imgW="495000" imgH="266400" progId="Equation.DSMT4">
                  <p:embed/>
                </p:oleObj>
              </mc:Choice>
              <mc:Fallback>
                <p:oleObj name="Equation" r:id="rId22" imgW="495000" imgH="266400" progId="Equation.DSMT4">
                  <p:embed/>
                  <p:pic>
                    <p:nvPicPr>
                      <p:cNvPr id="0" name=""/>
                      <p:cNvPicPr/>
                      <p:nvPr/>
                    </p:nvPicPr>
                    <p:blipFill>
                      <a:blip r:embed="rId23"/>
                      <a:stretch>
                        <a:fillRect/>
                      </a:stretch>
                    </p:blipFill>
                    <p:spPr>
                      <a:xfrm>
                        <a:off x="12005697" y="4840971"/>
                        <a:ext cx="1809031" cy="97409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BE82FB5-E7B9-1821-5F0C-F691EDCCEDD0}"/>
              </a:ext>
            </a:extLst>
          </p:cNvPr>
          <p:cNvGraphicFramePr>
            <a:graphicFrameLocks noChangeAspect="1"/>
          </p:cNvGraphicFramePr>
          <p:nvPr>
            <p:extLst>
              <p:ext uri="{D42A27DB-BD31-4B8C-83A1-F6EECF244321}">
                <p14:modId xmlns:p14="http://schemas.microsoft.com/office/powerpoint/2010/main" val="150319976"/>
              </p:ext>
            </p:extLst>
          </p:nvPr>
        </p:nvGraphicFramePr>
        <p:xfrm>
          <a:off x="1215172" y="7711455"/>
          <a:ext cx="2174532" cy="1014782"/>
        </p:xfrm>
        <a:graphic>
          <a:graphicData uri="http://schemas.openxmlformats.org/presentationml/2006/ole">
            <mc:AlternateContent xmlns:mc="http://schemas.openxmlformats.org/markup-compatibility/2006">
              <mc:Choice xmlns:v="urn:schemas-microsoft-com:vml" Requires="v">
                <p:oleObj spid="_x0000_s8204" name="Equation" r:id="rId24" imgW="571320" imgH="266400" progId="Equation.DSMT4">
                  <p:embed/>
                </p:oleObj>
              </mc:Choice>
              <mc:Fallback>
                <p:oleObj name="Equation" r:id="rId24" imgW="571320" imgH="266400" progId="Equation.DSMT4">
                  <p:embed/>
                  <p:pic>
                    <p:nvPicPr>
                      <p:cNvPr id="0" name=""/>
                      <p:cNvPicPr/>
                      <p:nvPr/>
                    </p:nvPicPr>
                    <p:blipFill>
                      <a:blip r:embed="rId25"/>
                      <a:stretch>
                        <a:fillRect/>
                      </a:stretch>
                    </p:blipFill>
                    <p:spPr>
                      <a:xfrm>
                        <a:off x="1215172" y="7711455"/>
                        <a:ext cx="2174532" cy="101478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7EA7896-BA0F-C9A4-852C-4B3A02CED428}"/>
              </a:ext>
            </a:extLst>
          </p:cNvPr>
          <p:cNvGraphicFramePr>
            <a:graphicFrameLocks noChangeAspect="1"/>
          </p:cNvGraphicFramePr>
          <p:nvPr>
            <p:extLst>
              <p:ext uri="{D42A27DB-BD31-4B8C-83A1-F6EECF244321}">
                <p14:modId xmlns:p14="http://schemas.microsoft.com/office/powerpoint/2010/main" val="1256889610"/>
              </p:ext>
            </p:extLst>
          </p:nvPr>
        </p:nvGraphicFramePr>
        <p:xfrm>
          <a:off x="11895377" y="7762153"/>
          <a:ext cx="2298550" cy="1049338"/>
        </p:xfrm>
        <a:graphic>
          <a:graphicData uri="http://schemas.openxmlformats.org/presentationml/2006/ole">
            <mc:AlternateContent xmlns:mc="http://schemas.openxmlformats.org/markup-compatibility/2006">
              <mc:Choice xmlns:v="urn:schemas-microsoft-com:vml" Requires="v">
                <p:oleObj spid="_x0000_s8205" name="Equation" r:id="rId26" imgW="583920" imgH="266400" progId="Equation.DSMT4">
                  <p:embed/>
                </p:oleObj>
              </mc:Choice>
              <mc:Fallback>
                <p:oleObj name="Equation" r:id="rId26" imgW="583920" imgH="266400" progId="Equation.DSMT4">
                  <p:embed/>
                  <p:pic>
                    <p:nvPicPr>
                      <p:cNvPr id="0" name=""/>
                      <p:cNvPicPr/>
                      <p:nvPr/>
                    </p:nvPicPr>
                    <p:blipFill>
                      <a:blip r:embed="rId27"/>
                      <a:stretch>
                        <a:fillRect/>
                      </a:stretch>
                    </p:blipFill>
                    <p:spPr>
                      <a:xfrm>
                        <a:off x="11895377" y="7762153"/>
                        <a:ext cx="2298550" cy="1049338"/>
                      </a:xfrm>
                      <a:prstGeom prst="rect">
                        <a:avLst/>
                      </a:prstGeom>
                    </p:spPr>
                  </p:pic>
                </p:oleObj>
              </mc:Fallback>
            </mc:AlternateContent>
          </a:graphicData>
        </a:graphic>
      </p:graphicFrame>
    </p:spTree>
    <p:extLst>
      <p:ext uri="{BB962C8B-B14F-4D97-AF65-F5344CB8AC3E}">
        <p14:creationId xmlns:p14="http://schemas.microsoft.com/office/powerpoint/2010/main" val="2980703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par>
                                <p:cTn id="46" presetID="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10"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24"/>
                                        </p:tgtEl>
                                      </p:cBhvr>
                                    </p:animEffect>
                                    <p:anim calcmode="lin" valueType="num">
                                      <p:cBhvr>
                                        <p:cTn id="65" dur="1000"/>
                                        <p:tgtEl>
                                          <p:spTgt spid="24"/>
                                        </p:tgtEl>
                                        <p:attrNameLst>
                                          <p:attrName>ppt_x</p:attrName>
                                        </p:attrNameLst>
                                      </p:cBhvr>
                                      <p:tavLst>
                                        <p:tav tm="0">
                                          <p:val>
                                            <p:strVal val="ppt_x"/>
                                          </p:val>
                                        </p:tav>
                                        <p:tav tm="100000">
                                          <p:val>
                                            <p:strVal val="ppt_x"/>
                                          </p:val>
                                        </p:tav>
                                      </p:tavLst>
                                    </p:anim>
                                    <p:anim calcmode="lin" valueType="num">
                                      <p:cBhvr>
                                        <p:cTn id="66" dur="1000"/>
                                        <p:tgtEl>
                                          <p:spTgt spid="24"/>
                                        </p:tgtEl>
                                        <p:attrNameLst>
                                          <p:attrName>ppt_y</p:attrName>
                                        </p:attrNameLst>
                                      </p:cBhvr>
                                      <p:tavLst>
                                        <p:tav tm="0">
                                          <p:val>
                                            <p:strVal val="ppt_y"/>
                                          </p:val>
                                        </p:tav>
                                        <p:tav tm="100000">
                                          <p:val>
                                            <p:strVal val="ppt_y+.1"/>
                                          </p:val>
                                        </p:tav>
                                      </p:tavLst>
                                    </p:anim>
                                    <p:set>
                                      <p:cBhvr>
                                        <p:cTn id="67" dur="1" fill="hold">
                                          <p:stCondLst>
                                            <p:cond delay="999"/>
                                          </p:stCondLst>
                                        </p:cTn>
                                        <p:tgtEl>
                                          <p:spTgt spid="2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5"/>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25"/>
                                        </p:tgtEl>
                                      </p:cBhvr>
                                    </p:animEffect>
                                    <p:anim calcmode="lin" valueType="num">
                                      <p:cBhvr>
                                        <p:cTn id="76" dur="1000"/>
                                        <p:tgtEl>
                                          <p:spTgt spid="25"/>
                                        </p:tgtEl>
                                        <p:attrNameLst>
                                          <p:attrName>ppt_x</p:attrName>
                                        </p:attrNameLst>
                                      </p:cBhvr>
                                      <p:tavLst>
                                        <p:tav tm="0">
                                          <p:val>
                                            <p:strVal val="ppt_x"/>
                                          </p:val>
                                        </p:tav>
                                        <p:tav tm="100000">
                                          <p:val>
                                            <p:strVal val="ppt_x"/>
                                          </p:val>
                                        </p:tav>
                                      </p:tavLst>
                                    </p:anim>
                                    <p:anim calcmode="lin" valueType="num">
                                      <p:cBhvr>
                                        <p:cTn id="77" dur="1000"/>
                                        <p:tgtEl>
                                          <p:spTgt spid="25"/>
                                        </p:tgtEl>
                                        <p:attrNameLst>
                                          <p:attrName>ppt_y</p:attrName>
                                        </p:attrNameLst>
                                      </p:cBhvr>
                                      <p:tavLst>
                                        <p:tav tm="0">
                                          <p:val>
                                            <p:strVal val="ppt_y"/>
                                          </p:val>
                                        </p:tav>
                                        <p:tav tm="100000">
                                          <p:val>
                                            <p:strVal val="ppt_y+.1"/>
                                          </p:val>
                                        </p:tav>
                                      </p:tavLst>
                                    </p:anim>
                                    <p:set>
                                      <p:cBhvr>
                                        <p:cTn id="78" dur="1" fill="hold">
                                          <p:stCondLst>
                                            <p:cond delay="999"/>
                                          </p:stCondLst>
                                        </p:cTn>
                                        <p:tgtEl>
                                          <p:spTgt spid="2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1" presetClass="emph" presetSubtype="0" repeatCount="indefinite" fill="hold" grpId="1" nodeType="withEffect">
                                  <p:stCondLst>
                                    <p:cond delay="0"/>
                                  </p:stCondLst>
                                  <p:childTnLst>
                                    <p:animClr clrSpc="hsl" dir="cw">
                                      <p:cBhvr override="childStyle">
                                        <p:cTn id="86" dur="500" fill="hold"/>
                                        <p:tgtEl>
                                          <p:spTgt spid="27"/>
                                        </p:tgtEl>
                                        <p:attrNameLst>
                                          <p:attrName>style.color</p:attrName>
                                        </p:attrNameLst>
                                      </p:cBhvr>
                                      <p:by>
                                        <p:hsl h="7200000" s="0" l="0"/>
                                      </p:by>
                                    </p:animClr>
                                    <p:animClr clrSpc="hsl" dir="cw">
                                      <p:cBhvr>
                                        <p:cTn id="87" dur="500" fill="hold"/>
                                        <p:tgtEl>
                                          <p:spTgt spid="27"/>
                                        </p:tgtEl>
                                        <p:attrNameLst>
                                          <p:attrName>fillcolor</p:attrName>
                                        </p:attrNameLst>
                                      </p:cBhvr>
                                      <p:by>
                                        <p:hsl h="7200000" s="0" l="0"/>
                                      </p:by>
                                    </p:animClr>
                                    <p:animClr clrSpc="hsl" dir="cw">
                                      <p:cBhvr>
                                        <p:cTn id="88" dur="500" fill="hold"/>
                                        <p:tgtEl>
                                          <p:spTgt spid="27"/>
                                        </p:tgtEl>
                                        <p:attrNameLst>
                                          <p:attrName>stroke.color</p:attrName>
                                        </p:attrNameLst>
                                      </p:cBhvr>
                                      <p:by>
                                        <p:hsl h="7200000" s="0" l="0"/>
                                      </p:by>
                                    </p:animClr>
                                    <p:set>
                                      <p:cBhvr>
                                        <p:cTn id="89" dur="500" fill="hold"/>
                                        <p:tgtEl>
                                          <p:spTgt spid="27"/>
                                        </p:tgtEl>
                                        <p:attrNameLst>
                                          <p:attrName>fill.type</p:attrName>
                                        </p:attrNameLst>
                                      </p:cBhvr>
                                      <p:to>
                                        <p:strVal val="solid"/>
                                      </p:to>
                                    </p:set>
                                  </p:childTnLst>
                                </p:cTn>
                              </p:par>
                              <p:par>
                                <p:cTn id="90" presetID="1" presetClass="mediacall" presetSubtype="0" fill="hold" nodeType="withEffect">
                                  <p:stCondLst>
                                    <p:cond delay="0"/>
                                  </p:stCondLst>
                                  <p:childTnLst>
                                    <p:cmd type="call" cmd="playFrom(0.0)">
                                      <p:cBhvr>
                                        <p:cTn id="91" dur="4744" fill="hold"/>
                                        <p:tgtEl>
                                          <p:spTgt spid="14"/>
                                        </p:tgtEl>
                                      </p:cBhvr>
                                    </p:cmd>
                                  </p:childTnLst>
                                </p:cTn>
                              </p:par>
                              <p:par>
                                <p:cTn id="92" presetID="2" presetClass="exit" presetSubtype="1" fill="hold" nodeType="withEffect">
                                  <p:stCondLst>
                                    <p:cond delay="0"/>
                                  </p:stCondLst>
                                  <p:childTnLst>
                                    <p:anim calcmode="lin" valueType="num">
                                      <p:cBhvr additive="base">
                                        <p:cTn id="93" dur="2000"/>
                                        <p:tgtEl>
                                          <p:spTgt spid="23"/>
                                        </p:tgtEl>
                                        <p:attrNameLst>
                                          <p:attrName>ppt_x</p:attrName>
                                        </p:attrNameLst>
                                      </p:cBhvr>
                                      <p:tavLst>
                                        <p:tav tm="0">
                                          <p:val>
                                            <p:strVal val="ppt_x"/>
                                          </p:val>
                                        </p:tav>
                                        <p:tav tm="100000">
                                          <p:val>
                                            <p:strVal val="ppt_x"/>
                                          </p:val>
                                        </p:tav>
                                      </p:tavLst>
                                    </p:anim>
                                    <p:anim calcmode="lin" valueType="num">
                                      <p:cBhvr additive="base">
                                        <p:cTn id="94" dur="2000"/>
                                        <p:tgtEl>
                                          <p:spTgt spid="23"/>
                                        </p:tgtEl>
                                        <p:attrNameLst>
                                          <p:attrName>ppt_y</p:attrName>
                                        </p:attrNameLst>
                                      </p:cBhvr>
                                      <p:tavLst>
                                        <p:tav tm="0">
                                          <p:val>
                                            <p:strVal val="ppt_y"/>
                                          </p:val>
                                        </p:tav>
                                        <p:tav tm="100000">
                                          <p:val>
                                            <p:strVal val="0-ppt_h/2"/>
                                          </p:val>
                                        </p:tav>
                                      </p:tavLst>
                                    </p:anim>
                                    <p:set>
                                      <p:cBhvr>
                                        <p:cTn id="95" dur="1" fill="hold">
                                          <p:stCondLst>
                                            <p:cond delay="1999"/>
                                          </p:stCondLst>
                                        </p:cTn>
                                        <p:tgtEl>
                                          <p:spTgt spid="23"/>
                                        </p:tgtEl>
                                        <p:attrNameLst>
                                          <p:attrName>style.visibility</p:attrName>
                                        </p:attrNameLst>
                                      </p:cBhvr>
                                      <p:to>
                                        <p:strVal val="hidden"/>
                                      </p:to>
                                    </p:set>
                                  </p:childTnLst>
                                </p:cTn>
                              </p:par>
                              <p:par>
                                <p:cTn id="96" presetID="63" presetClass="path" presetSubtype="0" accel="50000" decel="50000" fill="hold" nodeType="withEffect">
                                  <p:stCondLst>
                                    <p:cond delay="0"/>
                                  </p:stCondLst>
                                  <p:childTnLst>
                                    <p:animMotion origin="layout" path="M -4.16667E-6 -3.50942E-6 L 0.05782 0.0068 " pathEditMode="relative" rAng="0" ptsTypes="AA">
                                      <p:cBhvr>
                                        <p:cTn id="97" dur="5000" fill="hold"/>
                                        <p:tgtEl>
                                          <p:spTgt spid="1029"/>
                                        </p:tgtEl>
                                        <p:attrNameLst>
                                          <p:attrName>ppt_x</p:attrName>
                                          <p:attrName>ppt_y</p:attrName>
                                        </p:attrNameLst>
                                      </p:cBhvr>
                                      <p:rCtr x="2882" y="340"/>
                                    </p:animMotion>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42" presetClass="exit" presetSubtype="0" fill="hold" grpId="1" nodeType="clickEffect">
                                  <p:stCondLst>
                                    <p:cond delay="0"/>
                                  </p:stCondLst>
                                  <p:childTnLst>
                                    <p:animEffect transition="out" filter="fade">
                                      <p:cBhvr>
                                        <p:cTn id="102" dur="1000"/>
                                        <p:tgtEl>
                                          <p:spTgt spid="26"/>
                                        </p:tgtEl>
                                      </p:cBhvr>
                                    </p:animEffect>
                                    <p:anim calcmode="lin" valueType="num">
                                      <p:cBhvr>
                                        <p:cTn id="103" dur="1000"/>
                                        <p:tgtEl>
                                          <p:spTgt spid="26"/>
                                        </p:tgtEl>
                                        <p:attrNameLst>
                                          <p:attrName>ppt_x</p:attrName>
                                        </p:attrNameLst>
                                      </p:cBhvr>
                                      <p:tavLst>
                                        <p:tav tm="0">
                                          <p:val>
                                            <p:strVal val="ppt_x"/>
                                          </p:val>
                                        </p:tav>
                                        <p:tav tm="100000">
                                          <p:val>
                                            <p:strVal val="ppt_x"/>
                                          </p:val>
                                        </p:tav>
                                      </p:tavLst>
                                    </p:anim>
                                    <p:anim calcmode="lin" valueType="num">
                                      <p:cBhvr>
                                        <p:cTn id="104" dur="1000"/>
                                        <p:tgtEl>
                                          <p:spTgt spid="26"/>
                                        </p:tgtEl>
                                        <p:attrNameLst>
                                          <p:attrName>ppt_y</p:attrName>
                                        </p:attrNameLst>
                                      </p:cBhvr>
                                      <p:tavLst>
                                        <p:tav tm="0">
                                          <p:val>
                                            <p:strVal val="ppt_y"/>
                                          </p:val>
                                        </p:tav>
                                        <p:tav tm="100000">
                                          <p:val>
                                            <p:strVal val="ppt_y+.1"/>
                                          </p:val>
                                        </p:tav>
                                      </p:tavLst>
                                    </p:anim>
                                    <p:set>
                                      <p:cBhvr>
                                        <p:cTn id="105" dur="1" fill="hold">
                                          <p:stCondLst>
                                            <p:cond delay="999"/>
                                          </p:stCondLst>
                                        </p:cTn>
                                        <p:tgtEl>
                                          <p:spTgt spid="26"/>
                                        </p:tgtEl>
                                        <p:attrNameLst>
                                          <p:attrName>style.visibility</p:attrName>
                                        </p:attrNameLst>
                                      </p:cBhvr>
                                      <p:to>
                                        <p:strVal val="hidden"/>
                                      </p:to>
                                    </p:set>
                                  </p:childTnLst>
                                </p:cTn>
                              </p:par>
                              <p:par>
                                <p:cTn id="106" presetID="2" presetClass="exit" presetSubtype="4" fill="hold" nodeType="withEffect">
                                  <p:stCondLst>
                                    <p:cond delay="0"/>
                                  </p:stCondLst>
                                  <p:childTnLst>
                                    <p:anim calcmode="lin" valueType="num">
                                      <p:cBhvr additive="base">
                                        <p:cTn id="107" dur="500"/>
                                        <p:tgtEl>
                                          <p:spTgt spid="10"/>
                                        </p:tgtEl>
                                        <p:attrNameLst>
                                          <p:attrName>ppt_x</p:attrName>
                                        </p:attrNameLst>
                                      </p:cBhvr>
                                      <p:tavLst>
                                        <p:tav tm="0">
                                          <p:val>
                                            <p:strVal val="ppt_x"/>
                                          </p:val>
                                        </p:tav>
                                        <p:tav tm="100000">
                                          <p:val>
                                            <p:strVal val="ppt_x"/>
                                          </p:val>
                                        </p:tav>
                                      </p:tavLst>
                                    </p:anim>
                                    <p:anim calcmode="lin" valueType="num">
                                      <p:cBhvr additive="base">
                                        <p:cTn id="108" dur="500"/>
                                        <p:tgtEl>
                                          <p:spTgt spid="10"/>
                                        </p:tgtEl>
                                        <p:attrNameLst>
                                          <p:attrName>ppt_y</p:attrName>
                                        </p:attrNameLst>
                                      </p:cBhvr>
                                      <p:tavLst>
                                        <p:tav tm="0">
                                          <p:val>
                                            <p:strVal val="ppt_y"/>
                                          </p:val>
                                        </p:tav>
                                        <p:tav tm="100000">
                                          <p:val>
                                            <p:strVal val="1+ppt_h/2"/>
                                          </p:val>
                                        </p:tav>
                                      </p:tavLst>
                                    </p:anim>
                                    <p:set>
                                      <p:cBhvr>
                                        <p:cTn id="10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10" fill="hold" display="0">
                  <p:stCondLst>
                    <p:cond delay="indefinite"/>
                  </p:stCondLst>
                  <p:endCondLst>
                    <p:cond evt="onStopAudio" delay="0">
                      <p:tgtEl>
                        <p:sldTgt/>
                      </p:tgtEl>
                    </p:cond>
                  </p:endCondLst>
                </p:cTn>
                <p:tgtEl>
                  <p:spTgt spid="14"/>
                </p:tgtEl>
              </p:cMediaNode>
            </p:audio>
            <p:seq concurrent="1" nextAc="seek">
              <p:cTn id="111" restart="whenNotActive" fill="hold" evtFilter="cancelBubble" nodeType="interactiveSeq">
                <p:stCondLst>
                  <p:cond evt="onClick" delay="0">
                    <p:tgtEl>
                      <p:spTgt spid="16"/>
                    </p:tgtEl>
                  </p:cond>
                </p:stCondLst>
                <p:endSync evt="end" delay="0">
                  <p:rtn val="all"/>
                </p:endSync>
                <p:childTnLst>
                  <p:par>
                    <p:cTn id="112" fill="hold">
                      <p:stCondLst>
                        <p:cond delay="0"/>
                      </p:stCondLst>
                      <p:childTnLst>
                        <p:par>
                          <p:cTn id="113" fill="hold">
                            <p:stCondLst>
                              <p:cond delay="0"/>
                            </p:stCondLst>
                            <p:childTnLst>
                              <p:par>
                                <p:cTn id="114" presetID="8" presetClass="emph" presetSubtype="0" fill="hold" nodeType="clickEffect">
                                  <p:stCondLst>
                                    <p:cond delay="0"/>
                                  </p:stCondLst>
                                  <p:childTnLst>
                                    <p:animRot by="21600000">
                                      <p:cBhvr>
                                        <p:cTn id="115" dur="15000" fill="hold"/>
                                        <p:tgtEl>
                                          <p:spTgt spid="19"/>
                                        </p:tgtEl>
                                        <p:attrNameLst>
                                          <p:attrName>r</p:attrName>
                                        </p:attrNameLst>
                                      </p:cBhvr>
                                    </p:animRot>
                                  </p:childTnLst>
                                </p:cTn>
                              </p:par>
                            </p:childTnLst>
                          </p:cTn>
                        </p:par>
                        <p:par>
                          <p:cTn id="116" fill="hold">
                            <p:stCondLst>
                              <p:cond delay="15000"/>
                            </p:stCondLst>
                            <p:childTnLst>
                              <p:par>
                                <p:cTn id="117" presetID="1" presetClass="entr" presetSubtype="0" fill="hold" grpId="0" nodeType="after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par>
                                <p:cTn id="119" presetID="1" presetClass="exit" presetSubtype="0" fill="hold" grpId="1" nodeType="withEffect">
                                  <p:stCondLst>
                                    <p:cond delay="2000"/>
                                  </p:stCondLst>
                                  <p:childTnLst>
                                    <p:set>
                                      <p:cBhvr>
                                        <p:cTn id="120"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99FF">
            <a:alpha val="32000"/>
          </a:srgbClr>
        </a:solidFill>
        <a:effectLst/>
      </p:bgPr>
    </p:bg>
    <p:spTree>
      <p:nvGrpSpPr>
        <p:cNvPr id="1" name=""/>
        <p:cNvGrpSpPr/>
        <p:nvPr/>
      </p:nvGrpSpPr>
      <p:grpSpPr>
        <a:xfrm>
          <a:off x="0" y="0"/>
          <a:ext cx="0" cy="0"/>
          <a:chOff x="0" y="0"/>
          <a:chExt cx="0" cy="0"/>
        </a:xfrm>
      </p:grpSpPr>
      <p:pic>
        <p:nvPicPr>
          <p:cNvPr id="2" name="chuong 3">
            <a:hlinkClick r:id="" action="ppaction://media"/>
            <a:extLst>
              <a:ext uri="{FF2B5EF4-FFF2-40B4-BE49-F238E27FC236}">
                <a16:creationId xmlns:a16="http://schemas.microsoft.com/office/drawing/2014/main" id="{B67C46DA-CD9F-9E10-F1FB-01C6A3466C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62400" y="977302"/>
            <a:ext cx="10287000" cy="9170929"/>
          </a:xfrm>
          <a:prstGeom prst="rect">
            <a:avLst/>
          </a:prstGeom>
        </p:spPr>
      </p:pic>
      <p:sp>
        <p:nvSpPr>
          <p:cNvPr id="3" name="TextBox 2">
            <a:extLst>
              <a:ext uri="{FF2B5EF4-FFF2-40B4-BE49-F238E27FC236}">
                <a16:creationId xmlns:a16="http://schemas.microsoft.com/office/drawing/2014/main" id="{434486CC-31A1-52C4-8FF3-28F8245A48EA}"/>
              </a:ext>
            </a:extLst>
          </p:cNvPr>
          <p:cNvSpPr txBox="1"/>
          <p:nvPr/>
        </p:nvSpPr>
        <p:spPr>
          <a:xfrm>
            <a:off x="1524000" y="-79296"/>
            <a:ext cx="15773400" cy="1107996"/>
          </a:xfrm>
          <a:prstGeom prst="rect">
            <a:avLst/>
          </a:prstGeom>
          <a:noFill/>
        </p:spPr>
        <p:txBody>
          <a:bodyPr wrap="square" rtlCol="0">
            <a:spAutoFit/>
          </a:bodyPr>
          <a:lstStyle/>
          <a:p>
            <a:r>
              <a:rPr lang="en-US" sz="66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 HÌNH KHỐI TRONG CUỘC SỐNG</a:t>
            </a:r>
          </a:p>
        </p:txBody>
      </p:sp>
      <p:sp>
        <p:nvSpPr>
          <p:cNvPr id="5" name="Thought Bubble: Cloud 4">
            <a:extLst>
              <a:ext uri="{FF2B5EF4-FFF2-40B4-BE49-F238E27FC236}">
                <a16:creationId xmlns:a16="http://schemas.microsoft.com/office/drawing/2014/main" id="{B864B7F7-03B2-5538-3008-7444E04BB5A6}"/>
              </a:ext>
            </a:extLst>
          </p:cNvPr>
          <p:cNvSpPr/>
          <p:nvPr/>
        </p:nvSpPr>
        <p:spPr>
          <a:xfrm>
            <a:off x="3694809" y="977302"/>
            <a:ext cx="13097385" cy="650942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err="1">
                <a:solidFill>
                  <a:schemeClr val="bg1">
                    <a:lumMod val="95000"/>
                  </a:schemeClr>
                </a:solidFill>
                <a:latin typeface="Times New Roman" panose="02020603050405020304" pitchFamily="18" charset="0"/>
                <a:cs typeface="Times New Roman" panose="02020603050405020304" pitchFamily="18" charset="0"/>
              </a:rPr>
              <a:t>Hãy</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kể</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một</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số</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đồ</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vật</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có</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dạng</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hình</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hộp</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chữ</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nhật</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cs typeface="Times New Roman" panose="02020603050405020304" pitchFamily="18" charset="0"/>
              </a:rPr>
              <a:t>hình</a:t>
            </a:r>
            <a:r>
              <a:rPr lang="en-US" sz="5400" dirty="0">
                <a:solidFill>
                  <a:schemeClr val="bg1">
                    <a:lumMod val="95000"/>
                  </a:schemeClr>
                </a:solidFill>
                <a:latin typeface="Times New Roman" panose="02020603050405020304" pitchFamily="18"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lăng</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tam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lăng</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tứ</a:t>
            </a:r>
            <a:r>
              <a:rPr lang="en-US" sz="5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54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cuộc</a:t>
            </a:r>
            <a:r>
              <a:rPr lang="en-US" sz="54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sống</a:t>
            </a:r>
            <a:r>
              <a:rPr lang="en-US" sz="54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mà</a:t>
            </a:r>
            <a:r>
              <a:rPr lang="en-US" sz="54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em</a:t>
            </a:r>
            <a:r>
              <a:rPr lang="en-US" sz="54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biết</a:t>
            </a:r>
            <a:r>
              <a:rPr lang="en-US" sz="5400"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5400" dirty="0">
                <a:solidFill>
                  <a:schemeClr val="bg1">
                    <a:lumMod val="95000"/>
                  </a:schemeClr>
                </a:solidFill>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DE0D69F7-CFE7-9F1B-17C9-C0D1809115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989" t="11005" r="31588" b="41799"/>
          <a:stretch/>
        </p:blipFill>
        <p:spPr>
          <a:xfrm flipH="1">
            <a:off x="5029200" y="7163017"/>
            <a:ext cx="1905000" cy="2764087"/>
          </a:xfrm>
          <a:prstGeom prst="rect">
            <a:avLst/>
          </a:prstGeom>
        </p:spPr>
      </p:pic>
      <p:sp>
        <p:nvSpPr>
          <p:cNvPr id="7" name="TextBox 6">
            <a:extLst>
              <a:ext uri="{FF2B5EF4-FFF2-40B4-BE49-F238E27FC236}">
                <a16:creationId xmlns:a16="http://schemas.microsoft.com/office/drawing/2014/main" id="{4E752D1D-A7B6-187B-9EC0-84FBA611AEDC}"/>
              </a:ext>
            </a:extLst>
          </p:cNvPr>
          <p:cNvSpPr txBox="1"/>
          <p:nvPr/>
        </p:nvSpPr>
        <p:spPr>
          <a:xfrm>
            <a:off x="7086600" y="-25136"/>
            <a:ext cx="4419600" cy="1015663"/>
          </a:xfrm>
          <a:prstGeom prst="rect">
            <a:avLst/>
          </a:prstGeom>
          <a:solidFill>
            <a:srgbClr val="FFFF00"/>
          </a:solidFill>
        </p:spPr>
        <p:txBody>
          <a:bodyPr wrap="squar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1761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childTnLst>
        </p:cTn>
      </p:par>
    </p:tnLst>
    <p:bldLst>
      <p:bldP spid="3" grpId="0"/>
      <p:bldP spid="5" grpId="0" animBg="1"/>
      <p:bldP spid="5" grpId="1"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a16="http://schemas.microsoft.com/office/drawing/2014/main"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4" name="Rectangle 3"/>
          <p:cNvSpPr/>
          <p:nvPr/>
        </p:nvSpPr>
        <p:spPr>
          <a:xfrm>
            <a:off x="4848225" y="5332807"/>
            <a:ext cx="9144000" cy="507831"/>
          </a:xfrm>
          <a:prstGeom prst="rect">
            <a:avLst/>
          </a:prstGeom>
        </p:spPr>
        <p:txBody>
          <a:bodyPr>
            <a:spAutoFit/>
          </a:bodyPr>
          <a:lstStyle/>
          <a:p>
            <a:endParaRPr lang="en-US" sz="2700"/>
          </a:p>
        </p:txBody>
      </p:sp>
      <p:sp>
        <p:nvSpPr>
          <p:cNvPr id="8" name="Rectangle 7"/>
          <p:cNvSpPr/>
          <p:nvPr/>
        </p:nvSpPr>
        <p:spPr>
          <a:xfrm>
            <a:off x="4848225" y="5540557"/>
            <a:ext cx="9144000" cy="507831"/>
          </a:xfrm>
          <a:prstGeom prst="rect">
            <a:avLst/>
          </a:prstGeom>
        </p:spPr>
        <p:txBody>
          <a:bodyPr>
            <a:spAutoFit/>
          </a:bodyPr>
          <a:lstStyle/>
          <a:p>
            <a:endParaRPr lang="en-US" sz="2700"/>
          </a:p>
        </p:txBody>
      </p:sp>
      <p:pic>
        <p:nvPicPr>
          <p:cNvPr id="10" name="Picture 3">
            <a:extLst>
              <a:ext uri="{FF2B5EF4-FFF2-40B4-BE49-F238E27FC236}">
                <a16:creationId xmlns:a16="http://schemas.microsoft.com/office/drawing/2014/main"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975" y="-495300"/>
            <a:ext cx="17316450" cy="11334180"/>
          </a:xfrm>
          <a:prstGeom prst="rect">
            <a:avLst/>
          </a:prstGeom>
        </p:spPr>
      </p:pic>
      <p:sp>
        <p:nvSpPr>
          <p:cNvPr id="72" name="Google Shape;1040;p39"/>
          <p:cNvSpPr txBox="1"/>
          <p:nvPr/>
        </p:nvSpPr>
        <p:spPr>
          <a:xfrm>
            <a:off x="6400800" y="1257300"/>
            <a:ext cx="12271400" cy="1500207"/>
          </a:xfrm>
          <a:prstGeom prst="rect">
            <a:avLst/>
          </a:prstGeom>
        </p:spPr>
        <p:txBody>
          <a:bodyPr spcFirstLastPara="1" vert="horz" wrap="square" lIns="137138" tIns="137138" rIns="137138" bIns="137138"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5400" b="1" dirty="0">
                <a:solidFill>
                  <a:srgbClr val="002060"/>
                </a:solidFill>
                <a:effectLst>
                  <a:glow rad="101600">
                    <a:schemeClr val="accent6">
                      <a:satMod val="175000"/>
                      <a:alpha val="40000"/>
                    </a:schemeClr>
                  </a:glow>
                  <a:reflection blurRad="6350" stA="60000" endA="900" endPos="58000" dir="5400000" sy="-100000" algn="bl" rotWithShape="0"/>
                </a:effectLst>
                <a:latin typeface="Times New Roman" panose="02020603050405020304" pitchFamily="18" charset="0"/>
                <a:ea typeface="思源黑体 Normal" panose="020B0400000000000000" pitchFamily="34" charset="-122"/>
                <a:cs typeface="Times New Roman" panose="02020603050405020304" pitchFamily="18" charset="0"/>
              </a:rPr>
              <a:t>THIẾT BỊ DẠY HỌC VÀ HỌC LIỆU</a:t>
            </a:r>
          </a:p>
        </p:txBody>
      </p:sp>
      <p:sp>
        <p:nvSpPr>
          <p:cNvPr id="14" name="Rectangle 14">
            <a:extLst>
              <a:ext uri="{FF2B5EF4-FFF2-40B4-BE49-F238E27FC236}">
                <a16:creationId xmlns:a16="http://schemas.microsoft.com/office/drawing/2014/main" id="{BE76A8EA-3A55-475D-B4E0-76ABD6B3E778}"/>
              </a:ext>
            </a:extLst>
          </p:cNvPr>
          <p:cNvSpPr>
            <a:spLocks noChangeArrowheads="1"/>
          </p:cNvSpPr>
          <p:nvPr/>
        </p:nvSpPr>
        <p:spPr bwMode="auto">
          <a:xfrm>
            <a:off x="3587877" y="3188897"/>
            <a:ext cx="12636246"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just" eaLnBrk="0" hangingPunct="0">
              <a:spcAft>
                <a:spcPts val="900"/>
              </a:spcAft>
            </a:pP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effectLst/>
                <a:latin typeface="Times New Roman" panose="02020603050405020304" pitchFamily="18" charset="0"/>
                <a:ea typeface="Calibri" panose="020F0502020204030204" pitchFamily="34" charset="0"/>
              </a:rPr>
              <a:t>SGK, </a:t>
            </a:r>
            <a:r>
              <a:rPr lang="en-US" sz="4400" dirty="0" err="1">
                <a:effectLst/>
                <a:latin typeface="Times New Roman" panose="02020603050405020304" pitchFamily="18" charset="0"/>
                <a:ea typeface="Calibri" panose="020F0502020204030204" pitchFamily="34" charset="0"/>
              </a:rPr>
              <a:t>phiếu</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bài</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tập</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các</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dụng</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cụ</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thực</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hành</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vật</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mẫu</a:t>
            </a:r>
            <a:r>
              <a:rPr lang="en-US" sz="4400" dirty="0">
                <a:effectLst/>
                <a:latin typeface="Times New Roman" panose="02020603050405020304" pitchFamily="18" charset="0"/>
                <a:ea typeface="Calibri" panose="020F0502020204030204" pitchFamily="34" charset="0"/>
              </a:rPr>
              <a:t>, p</a:t>
            </a:r>
            <a:r>
              <a:rPr lang="es-ES" sz="4400" dirty="0" err="1">
                <a:effectLst/>
                <a:latin typeface="Times New Roman" panose="02020603050405020304" pitchFamily="18" charset="0"/>
                <a:ea typeface="Calibri" panose="020F0502020204030204" pitchFamily="34" charset="0"/>
              </a:rPr>
              <a:t>hấn</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màu</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bảng</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phụ</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thước</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thẳng</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máy</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chiếu</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máy</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tính</a:t>
            </a:r>
            <a:r>
              <a:rPr lang="es-ES" sz="4400" dirty="0">
                <a:effectLst/>
                <a:latin typeface="Times New Roman" panose="02020603050405020304" pitchFamily="18" charset="0"/>
                <a:ea typeface="Calibri" panose="020F0502020204030204" pitchFamily="34" charset="0"/>
              </a:rPr>
              <a:t>.</a:t>
            </a:r>
            <a:endParaRPr lang="en-US" sz="4400" dirty="0"/>
          </a:p>
        </p:txBody>
      </p:sp>
      <p:sp>
        <p:nvSpPr>
          <p:cNvPr id="15" name="Rectangle 14">
            <a:extLst>
              <a:ext uri="{FF2B5EF4-FFF2-40B4-BE49-F238E27FC236}">
                <a16:creationId xmlns:a16="http://schemas.microsoft.com/office/drawing/2014/main" id="{2CD458B6-D56F-44A8-8B13-744797EA0168}"/>
              </a:ext>
            </a:extLst>
          </p:cNvPr>
          <p:cNvSpPr/>
          <p:nvPr/>
        </p:nvSpPr>
        <p:spPr>
          <a:xfrm>
            <a:off x="3587877" y="5668884"/>
            <a:ext cx="10404348" cy="1667380"/>
          </a:xfrm>
          <a:prstGeom prst="rect">
            <a:avLst/>
          </a:prstGeom>
        </p:spPr>
        <p:txBody>
          <a:bodyPr wrap="square">
            <a:spAutoFit/>
          </a:bodyPr>
          <a:lstStyle/>
          <a:p>
            <a:pPr algn="just">
              <a:lnSpc>
                <a:spcPct val="115000"/>
              </a:lnSpc>
              <a:spcAft>
                <a:spcPts val="900"/>
              </a:spcAft>
            </a:pPr>
            <a:r>
              <a:rPr 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5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4400" dirty="0" err="1">
                <a:effectLst/>
                <a:latin typeface="Times New Roman" panose="02020603050405020304" pitchFamily="18" charset="0"/>
                <a:ea typeface="Calibri" panose="020F0502020204030204" pitchFamily="34" charset="0"/>
              </a:rPr>
              <a:t>Đồ</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dùng</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học</a:t>
            </a:r>
            <a:r>
              <a:rPr lang="es-ES" sz="4400" dirty="0">
                <a:effectLst/>
                <a:latin typeface="Times New Roman" panose="02020603050405020304" pitchFamily="18" charset="0"/>
                <a:ea typeface="Calibri" panose="020F0502020204030204" pitchFamily="34" charset="0"/>
              </a:rPr>
              <a:t> </a:t>
            </a:r>
            <a:r>
              <a:rPr lang="es-ES" sz="4400" dirty="0" err="1">
                <a:effectLst/>
                <a:latin typeface="Times New Roman" panose="02020603050405020304" pitchFamily="18" charset="0"/>
                <a:ea typeface="Calibri" panose="020F0502020204030204" pitchFamily="34" charset="0"/>
              </a:rPr>
              <a:t>tập</a:t>
            </a:r>
            <a:r>
              <a:rPr lang="es-E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đọc</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trước</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bài</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dụng</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cụ</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thực</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hành</a:t>
            </a:r>
            <a:r>
              <a:rPr lang="en-US" sz="4400" dirty="0">
                <a:effectLst/>
                <a:latin typeface="Times New Roman" panose="02020603050405020304" pitchFamily="18" charset="0"/>
                <a:ea typeface="Calibri" panose="020F0502020204030204" pitchFamily="34" charset="0"/>
              </a:rPr>
              <a:t>.</a:t>
            </a:r>
            <a:endParaRPr lang="en-US" sz="4400" dirty="0">
              <a:latin typeface="Times New Roman" panose="02020603050405020304" pitchFamily="18" charset="0"/>
              <a:ea typeface="Calibri" panose="020F0502020204030204" pitchFamily="34" charset="0"/>
            </a:endParaRPr>
          </a:p>
        </p:txBody>
      </p:sp>
      <p:pic>
        <p:nvPicPr>
          <p:cNvPr id="11" name="Picture 11">
            <a:extLst>
              <a:ext uri="{FF2B5EF4-FFF2-40B4-BE49-F238E27FC236}">
                <a16:creationId xmlns:a16="http://schemas.microsoft.com/office/drawing/2014/main"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8866" y="4943190"/>
            <a:ext cx="3453447" cy="4023324"/>
          </a:xfrm>
          <a:prstGeom prst="rect">
            <a:avLst/>
          </a:prstGeom>
        </p:spPr>
      </p:pic>
    </p:spTree>
    <p:extLst>
      <p:ext uri="{BB962C8B-B14F-4D97-AF65-F5344CB8AC3E}">
        <p14:creationId xmlns:p14="http://schemas.microsoft.com/office/powerpoint/2010/main" val="1769921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Hình ảnh 24">
            <a:extLst>
              <a:ext uri="{FF2B5EF4-FFF2-40B4-BE49-F238E27FC236}">
                <a16:creationId xmlns:a16="http://schemas.microsoft.com/office/drawing/2014/main" id="{9B3A23DF-4A2E-4EDA-8E2F-0EB9C075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5240"/>
            <a:ext cx="19560560" cy="10538460"/>
          </a:xfrm>
          <a:prstGeom prst="rect">
            <a:avLst/>
          </a:prstGeom>
        </p:spPr>
      </p:pic>
      <p:pic>
        <p:nvPicPr>
          <p:cNvPr id="5" name="Hình ảnh 6">
            <a:extLst>
              <a:ext uri="{FF2B5EF4-FFF2-40B4-BE49-F238E27FC236}">
                <a16:creationId xmlns:a16="http://schemas.microsoft.com/office/drawing/2014/main" id="{E6503D35-DD32-89E9-BC55-68299E76C95C}"/>
              </a:ext>
            </a:extLst>
          </p:cNvPr>
          <p:cNvPicPr>
            <a:picLocks noChangeAspect="1"/>
          </p:cNvPicPr>
          <p:nvPr/>
        </p:nvPicPr>
        <p:blipFill rotWithShape="1">
          <a:blip r:embed="rId4"/>
          <a:srcRect b="48078"/>
          <a:stretch/>
        </p:blipFill>
        <p:spPr>
          <a:xfrm>
            <a:off x="4154888" y="0"/>
            <a:ext cx="10517067" cy="1257300"/>
          </a:xfrm>
          <a:prstGeom prst="rect">
            <a:avLst/>
          </a:prstGeom>
        </p:spPr>
      </p:pic>
      <p:sp>
        <p:nvSpPr>
          <p:cNvPr id="6" name="TextBox 5">
            <a:extLst>
              <a:ext uri="{FF2B5EF4-FFF2-40B4-BE49-F238E27FC236}">
                <a16:creationId xmlns:a16="http://schemas.microsoft.com/office/drawing/2014/main" id="{20453EA3-FB9D-5BC5-5A55-0A5E067ECD66}"/>
              </a:ext>
            </a:extLst>
          </p:cNvPr>
          <p:cNvSpPr txBox="1"/>
          <p:nvPr/>
        </p:nvSpPr>
        <p:spPr>
          <a:xfrm>
            <a:off x="2057400" y="2400300"/>
            <a:ext cx="15925800" cy="6083717"/>
          </a:xfrm>
          <a:prstGeom prst="rect">
            <a:avLst/>
          </a:prstGeom>
          <a:solidFill>
            <a:schemeClr val="accent6">
              <a:lumMod val="40000"/>
              <a:lumOff val="60000"/>
            </a:schemeClr>
          </a:solidFill>
          <a:ln w="76200">
            <a:solidFill>
              <a:schemeClr val="tx2"/>
            </a:solidFill>
          </a:ln>
        </p:spPr>
        <p:txBody>
          <a:bodyPr wrap="square" rtlCol="0">
            <a:spAutoFit/>
          </a:bodyPr>
          <a:lstStyle/>
          <a:p>
            <a:pPr algn="just">
              <a:lnSpc>
                <a:spcPct val="115000"/>
              </a:lnSpc>
              <a:spcAft>
                <a:spcPts val="800"/>
              </a:spcAft>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tập</a:t>
            </a:r>
            <a:r>
              <a:rPr lang="en-US" sz="40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40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1, 3b, 5 (SGK-Tr</a:t>
            </a:r>
            <a:r>
              <a:rPr lang="en-US" sz="4000" b="1" dirty="0">
                <a:latin typeface="Times New Roman" panose="02020603050405020304" pitchFamily="18" charset="0"/>
                <a:ea typeface="Calibri" panose="020F0502020204030204" pitchFamily="34" charset="0"/>
                <a:cs typeface="Times New Roman" panose="02020603050405020304" pitchFamily="18" charset="0"/>
              </a:rPr>
              <a:t>87).</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Ôn</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lý</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nhật</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lăng</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tam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lăng</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Sưu</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tầm</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10 hộp </a:t>
            </a:r>
            <a:r>
              <a:rPr lang="en-US" sz="4000" b="1" dirty="0" err="1">
                <a:latin typeface="Times New Roman" panose="02020603050405020304" pitchFamily="18" charset="0"/>
                <a:cs typeface="Times New Roman" panose="02020603050405020304" pitchFamily="18" charset="0"/>
              </a:rPr>
              <a:t>giấy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nhật</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như: hộp bánh đậu xanh, hộp phấn, hộp đựng quà, hộp chè, hộp bánh cốm, hộp đựng khẩu trang</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Hình chữ nhật 58">
            <a:extLst>
              <a:ext uri="{FF2B5EF4-FFF2-40B4-BE49-F238E27FC236}">
                <a16:creationId xmlns:a16="http://schemas.microsoft.com/office/drawing/2014/main" id="{CFDA5DB6-19F3-45B9-9E32-8B66168113E7}"/>
              </a:ext>
            </a:extLst>
          </p:cNvPr>
          <p:cNvSpPr/>
          <p:nvPr/>
        </p:nvSpPr>
        <p:spPr>
          <a:xfrm>
            <a:off x="0" y="-93869"/>
            <a:ext cx="18288000" cy="102870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8" name="Hình chữ nhật 57">
            <a:extLst>
              <a:ext uri="{FF2B5EF4-FFF2-40B4-BE49-F238E27FC236}">
                <a16:creationId xmlns:a16="http://schemas.microsoft.com/office/drawing/2014/main" id="{4B0ED176-8EB8-4AC3-ACE0-A1D024DCEBA7}"/>
              </a:ext>
            </a:extLst>
          </p:cNvPr>
          <p:cNvSpPr/>
          <p:nvPr/>
        </p:nvSpPr>
        <p:spPr>
          <a:xfrm>
            <a:off x="376898" y="93869"/>
            <a:ext cx="17771807" cy="10287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700"/>
          </a:p>
        </p:txBody>
      </p:sp>
      <p:grpSp>
        <p:nvGrpSpPr>
          <p:cNvPr id="4" name="Group 4"/>
          <p:cNvGrpSpPr/>
          <p:nvPr/>
        </p:nvGrpSpPr>
        <p:grpSpPr>
          <a:xfrm>
            <a:off x="9292248" y="4709011"/>
            <a:ext cx="7822484" cy="5336114"/>
            <a:chOff x="0" y="0"/>
            <a:chExt cx="3622507" cy="2471096"/>
          </a:xfrm>
        </p:grpSpPr>
        <p:sp>
          <p:nvSpPr>
            <p:cNvPr id="5" name="Freeform 5"/>
            <p:cNvSpPr/>
            <p:nvPr/>
          </p:nvSpPr>
          <p:spPr>
            <a:xfrm>
              <a:off x="80010" y="80010"/>
              <a:ext cx="3529798" cy="2378386"/>
            </a:xfrm>
            <a:custGeom>
              <a:avLst/>
              <a:gdLst/>
              <a:ahLst/>
              <a:cxnLst/>
              <a:rect l="l" t="t" r="r" b="b"/>
              <a:pathLst>
                <a:path w="3529798" h="2378386">
                  <a:moveTo>
                    <a:pt x="0" y="2323776"/>
                  </a:moveTo>
                  <a:lnTo>
                    <a:pt x="0" y="2378386"/>
                  </a:lnTo>
                  <a:lnTo>
                    <a:pt x="3529798" y="2378386"/>
                  </a:lnTo>
                  <a:lnTo>
                    <a:pt x="3529798" y="0"/>
                  </a:lnTo>
                  <a:lnTo>
                    <a:pt x="3475187" y="0"/>
                  </a:lnTo>
                  <a:lnTo>
                    <a:pt x="3475187" y="2323776"/>
                  </a:lnTo>
                  <a:close/>
                </a:path>
              </a:pathLst>
            </a:custGeom>
            <a:solidFill>
              <a:srgbClr val="F58634"/>
            </a:solidFill>
          </p:spPr>
        </p:sp>
        <p:sp>
          <p:nvSpPr>
            <p:cNvPr id="6" name="Freeform 6"/>
            <p:cNvSpPr/>
            <p:nvPr/>
          </p:nvSpPr>
          <p:spPr>
            <a:xfrm>
              <a:off x="67310" y="67310"/>
              <a:ext cx="3555198" cy="2403786"/>
            </a:xfrm>
            <a:custGeom>
              <a:avLst/>
              <a:gdLst/>
              <a:ahLst/>
              <a:cxnLst/>
              <a:rect l="l" t="t" r="r" b="b"/>
              <a:pathLst>
                <a:path w="3555198" h="2403786">
                  <a:moveTo>
                    <a:pt x="3487887" y="0"/>
                  </a:moveTo>
                  <a:lnTo>
                    <a:pt x="3487887" y="12700"/>
                  </a:lnTo>
                  <a:lnTo>
                    <a:pt x="3542498" y="12700"/>
                  </a:lnTo>
                  <a:lnTo>
                    <a:pt x="3542498" y="2391086"/>
                  </a:lnTo>
                  <a:lnTo>
                    <a:pt x="12700" y="2391086"/>
                  </a:lnTo>
                  <a:lnTo>
                    <a:pt x="12700" y="2336476"/>
                  </a:lnTo>
                  <a:lnTo>
                    <a:pt x="0" y="2336476"/>
                  </a:lnTo>
                  <a:lnTo>
                    <a:pt x="0" y="2403786"/>
                  </a:lnTo>
                  <a:lnTo>
                    <a:pt x="3555198" y="2403786"/>
                  </a:lnTo>
                  <a:lnTo>
                    <a:pt x="3555198" y="0"/>
                  </a:lnTo>
                  <a:close/>
                </a:path>
              </a:pathLst>
            </a:custGeom>
            <a:solidFill>
              <a:srgbClr val="2B262E"/>
            </a:solidFill>
          </p:spPr>
        </p:sp>
        <p:sp>
          <p:nvSpPr>
            <p:cNvPr id="7" name="Freeform 7"/>
            <p:cNvSpPr/>
            <p:nvPr/>
          </p:nvSpPr>
          <p:spPr>
            <a:xfrm>
              <a:off x="12700" y="12700"/>
              <a:ext cx="3529797" cy="2378386"/>
            </a:xfrm>
            <a:custGeom>
              <a:avLst/>
              <a:gdLst/>
              <a:ahLst/>
              <a:cxnLst/>
              <a:rect l="l" t="t" r="r" b="b"/>
              <a:pathLst>
                <a:path w="3529797" h="2378386">
                  <a:moveTo>
                    <a:pt x="0" y="0"/>
                  </a:moveTo>
                  <a:lnTo>
                    <a:pt x="3529797" y="0"/>
                  </a:lnTo>
                  <a:lnTo>
                    <a:pt x="3529797" y="2378386"/>
                  </a:lnTo>
                  <a:lnTo>
                    <a:pt x="0" y="2378386"/>
                  </a:lnTo>
                  <a:close/>
                </a:path>
              </a:pathLst>
            </a:custGeom>
            <a:solidFill>
              <a:srgbClr val="FFFFFF"/>
            </a:solidFill>
          </p:spPr>
        </p:sp>
        <p:sp>
          <p:nvSpPr>
            <p:cNvPr id="8" name="Freeform 8"/>
            <p:cNvSpPr/>
            <p:nvPr/>
          </p:nvSpPr>
          <p:spPr>
            <a:xfrm>
              <a:off x="0" y="0"/>
              <a:ext cx="3555197" cy="2403786"/>
            </a:xfrm>
            <a:custGeom>
              <a:avLst/>
              <a:gdLst/>
              <a:ahLst/>
              <a:cxnLst/>
              <a:rect l="l" t="t" r="r" b="b"/>
              <a:pathLst>
                <a:path w="3555197" h="2403786">
                  <a:moveTo>
                    <a:pt x="80010" y="2403786"/>
                  </a:moveTo>
                  <a:lnTo>
                    <a:pt x="3555197" y="2403786"/>
                  </a:lnTo>
                  <a:lnTo>
                    <a:pt x="3555197" y="80010"/>
                  </a:lnTo>
                  <a:lnTo>
                    <a:pt x="3555197" y="67310"/>
                  </a:lnTo>
                  <a:lnTo>
                    <a:pt x="3555197" y="0"/>
                  </a:lnTo>
                  <a:lnTo>
                    <a:pt x="0" y="0"/>
                  </a:lnTo>
                  <a:lnTo>
                    <a:pt x="0" y="2403786"/>
                  </a:lnTo>
                  <a:lnTo>
                    <a:pt x="67310" y="2403786"/>
                  </a:lnTo>
                  <a:lnTo>
                    <a:pt x="80010" y="2403786"/>
                  </a:lnTo>
                  <a:close/>
                  <a:moveTo>
                    <a:pt x="12700" y="12700"/>
                  </a:moveTo>
                  <a:lnTo>
                    <a:pt x="3542497" y="12700"/>
                  </a:lnTo>
                  <a:lnTo>
                    <a:pt x="3542497" y="2391086"/>
                  </a:lnTo>
                  <a:lnTo>
                    <a:pt x="12700" y="2391086"/>
                  </a:lnTo>
                  <a:lnTo>
                    <a:pt x="12700" y="12700"/>
                  </a:lnTo>
                  <a:close/>
                </a:path>
              </a:pathLst>
            </a:custGeom>
            <a:solidFill>
              <a:srgbClr val="2B262E"/>
            </a:solidFill>
          </p:spPr>
        </p:sp>
      </p:grpSp>
      <p:grpSp>
        <p:nvGrpSpPr>
          <p:cNvPr id="9" name="Group 9"/>
          <p:cNvGrpSpPr/>
          <p:nvPr/>
        </p:nvGrpSpPr>
        <p:grpSpPr>
          <a:xfrm>
            <a:off x="9593888" y="8402109"/>
            <a:ext cx="7108046" cy="1149594"/>
            <a:chOff x="0" y="0"/>
            <a:chExt cx="34127594" cy="7042568"/>
          </a:xfrm>
          <a:scene3d>
            <a:camera prst="orthographicFront">
              <a:rot lat="0" lon="0" rev="0"/>
            </a:camera>
            <a:lightRig rig="glow" dir="t">
              <a:rot lat="0" lon="0" rev="14100000"/>
            </a:lightRig>
          </a:scene3d>
        </p:grpSpPr>
        <p:sp>
          <p:nvSpPr>
            <p:cNvPr id="10" name="Freeform 10"/>
            <p:cNvSpPr/>
            <p:nvPr/>
          </p:nvSpPr>
          <p:spPr>
            <a:xfrm>
              <a:off x="72390" y="72390"/>
              <a:ext cx="33982815" cy="6897788"/>
            </a:xfrm>
            <a:custGeom>
              <a:avLst/>
              <a:gdLst/>
              <a:ahLst/>
              <a:cxnLst/>
              <a:rect l="l" t="t" r="r" b="b"/>
              <a:pathLst>
                <a:path w="33982815" h="6897788">
                  <a:moveTo>
                    <a:pt x="0" y="0"/>
                  </a:moveTo>
                  <a:lnTo>
                    <a:pt x="33982815" y="0"/>
                  </a:lnTo>
                  <a:lnTo>
                    <a:pt x="33982815" y="6897788"/>
                  </a:lnTo>
                  <a:lnTo>
                    <a:pt x="0" y="6897788"/>
                  </a:lnTo>
                  <a:lnTo>
                    <a:pt x="0" y="0"/>
                  </a:lnTo>
                  <a:close/>
                </a:path>
              </a:pathLst>
            </a:custGeom>
            <a:solidFill>
              <a:srgbClr val="FFC0CB"/>
            </a:solidFill>
            <a:ln>
              <a:noFill/>
            </a:ln>
            <a:effectLst/>
            <a:sp3d prstMaterial="softEdge">
              <a:bevelT w="127000" prst="artDeco"/>
            </a:sp3d>
          </p:spPr>
        </p:sp>
        <p:sp>
          <p:nvSpPr>
            <p:cNvPr id="11" name="Freeform 11"/>
            <p:cNvSpPr/>
            <p:nvPr/>
          </p:nvSpPr>
          <p:spPr>
            <a:xfrm>
              <a:off x="0" y="0"/>
              <a:ext cx="34127594" cy="7042568"/>
            </a:xfrm>
            <a:custGeom>
              <a:avLst/>
              <a:gdLst/>
              <a:ahLst/>
              <a:cxnLst/>
              <a:rect l="l" t="t" r="r" b="b"/>
              <a:pathLst>
                <a:path w="34127594" h="7042568">
                  <a:moveTo>
                    <a:pt x="33982816" y="6897788"/>
                  </a:moveTo>
                  <a:lnTo>
                    <a:pt x="34127594" y="6897788"/>
                  </a:lnTo>
                  <a:lnTo>
                    <a:pt x="34127594" y="7042568"/>
                  </a:lnTo>
                  <a:lnTo>
                    <a:pt x="33982813" y="7042568"/>
                  </a:lnTo>
                  <a:lnTo>
                    <a:pt x="33982813" y="6897788"/>
                  </a:lnTo>
                  <a:close/>
                  <a:moveTo>
                    <a:pt x="0" y="144780"/>
                  </a:moveTo>
                  <a:lnTo>
                    <a:pt x="144780" y="144780"/>
                  </a:lnTo>
                  <a:lnTo>
                    <a:pt x="144780" y="6897788"/>
                  </a:lnTo>
                  <a:lnTo>
                    <a:pt x="0" y="6897788"/>
                  </a:lnTo>
                  <a:lnTo>
                    <a:pt x="0" y="144780"/>
                  </a:lnTo>
                  <a:close/>
                  <a:moveTo>
                    <a:pt x="0" y="6897788"/>
                  </a:moveTo>
                  <a:lnTo>
                    <a:pt x="144780" y="6897788"/>
                  </a:lnTo>
                  <a:lnTo>
                    <a:pt x="144780" y="7042568"/>
                  </a:lnTo>
                  <a:lnTo>
                    <a:pt x="0" y="7042568"/>
                  </a:lnTo>
                  <a:lnTo>
                    <a:pt x="0" y="6897788"/>
                  </a:lnTo>
                  <a:close/>
                  <a:moveTo>
                    <a:pt x="33982816" y="144780"/>
                  </a:moveTo>
                  <a:lnTo>
                    <a:pt x="34127594" y="144780"/>
                  </a:lnTo>
                  <a:lnTo>
                    <a:pt x="34127594" y="6897788"/>
                  </a:lnTo>
                  <a:lnTo>
                    <a:pt x="33982813" y="6897788"/>
                  </a:lnTo>
                  <a:lnTo>
                    <a:pt x="33982813" y="144780"/>
                  </a:lnTo>
                  <a:close/>
                  <a:moveTo>
                    <a:pt x="144780" y="6897788"/>
                  </a:moveTo>
                  <a:lnTo>
                    <a:pt x="33982816" y="6897788"/>
                  </a:lnTo>
                  <a:lnTo>
                    <a:pt x="33982816" y="7042568"/>
                  </a:lnTo>
                  <a:lnTo>
                    <a:pt x="144780" y="7042568"/>
                  </a:lnTo>
                  <a:lnTo>
                    <a:pt x="144780" y="6897788"/>
                  </a:lnTo>
                  <a:close/>
                  <a:moveTo>
                    <a:pt x="33982816" y="0"/>
                  </a:moveTo>
                  <a:lnTo>
                    <a:pt x="34127594" y="0"/>
                  </a:lnTo>
                  <a:lnTo>
                    <a:pt x="34127594" y="144780"/>
                  </a:lnTo>
                  <a:lnTo>
                    <a:pt x="33982813" y="144780"/>
                  </a:lnTo>
                  <a:lnTo>
                    <a:pt x="33982813" y="0"/>
                  </a:lnTo>
                  <a:close/>
                  <a:moveTo>
                    <a:pt x="0" y="0"/>
                  </a:moveTo>
                  <a:lnTo>
                    <a:pt x="144780" y="0"/>
                  </a:lnTo>
                  <a:lnTo>
                    <a:pt x="144780" y="144780"/>
                  </a:lnTo>
                  <a:lnTo>
                    <a:pt x="0" y="144780"/>
                  </a:lnTo>
                  <a:lnTo>
                    <a:pt x="0" y="0"/>
                  </a:lnTo>
                  <a:close/>
                  <a:moveTo>
                    <a:pt x="144780" y="0"/>
                  </a:moveTo>
                  <a:lnTo>
                    <a:pt x="33982816" y="0"/>
                  </a:lnTo>
                  <a:lnTo>
                    <a:pt x="33982816" y="144780"/>
                  </a:lnTo>
                  <a:lnTo>
                    <a:pt x="144780" y="144780"/>
                  </a:lnTo>
                  <a:lnTo>
                    <a:pt x="144780" y="0"/>
                  </a:lnTo>
                  <a:close/>
                </a:path>
              </a:pathLst>
            </a:custGeom>
            <a:solidFill>
              <a:srgbClr val="2B262E"/>
            </a:solidFill>
            <a:ln>
              <a:noFill/>
            </a:ln>
            <a:effectLst/>
            <a:sp3d prstMaterial="softEdge">
              <a:bevelT w="127000" prst="artDeco"/>
            </a:sp3d>
          </p:spPr>
        </p:sp>
      </p:grpSp>
      <p:sp>
        <p:nvSpPr>
          <p:cNvPr id="12" name="TextBox 12"/>
          <p:cNvSpPr txBox="1"/>
          <p:nvPr/>
        </p:nvSpPr>
        <p:spPr>
          <a:xfrm>
            <a:off x="9958654" y="8908688"/>
            <a:ext cx="6372326" cy="413575"/>
          </a:xfrm>
          <a:prstGeom prst="rect">
            <a:avLst/>
          </a:prstGeom>
        </p:spPr>
        <p:txBody>
          <a:bodyPr lIns="0" tIns="0" rIns="0" bIns="0" rtlCol="0" anchor="t">
            <a:spAutoFit/>
          </a:bodyPr>
          <a:lstStyle/>
          <a:p>
            <a:pPr algn="ctr">
              <a:lnSpc>
                <a:spcPts val="2828"/>
              </a:lnSpc>
            </a:pPr>
            <a:r>
              <a:rPr lang="en-US" sz="4800" b="1" dirty="0">
                <a:solidFill>
                  <a:srgbClr val="FF0000"/>
                </a:solidFill>
                <a:effectLst/>
                <a:latin typeface="Times New Roman" panose="02020603050405020304" pitchFamily="18" charset="0"/>
                <a:cs typeface="Times New Roman" panose="02020603050405020304" pitchFamily="18" charset="0"/>
              </a:rPr>
              <a:t>C. PHẨM CHẤT</a:t>
            </a:r>
          </a:p>
        </p:txBody>
      </p:sp>
      <p:grpSp>
        <p:nvGrpSpPr>
          <p:cNvPr id="13" name="Group 13"/>
          <p:cNvGrpSpPr/>
          <p:nvPr/>
        </p:nvGrpSpPr>
        <p:grpSpPr>
          <a:xfrm>
            <a:off x="3713120" y="212806"/>
            <a:ext cx="10962454" cy="4077486"/>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grpSp>
        <p:nvGrpSpPr>
          <p:cNvPr id="18" name="Group 18"/>
          <p:cNvGrpSpPr/>
          <p:nvPr/>
        </p:nvGrpSpPr>
        <p:grpSpPr>
          <a:xfrm>
            <a:off x="886560" y="4693416"/>
            <a:ext cx="7822484" cy="5336114"/>
            <a:chOff x="0" y="0"/>
            <a:chExt cx="3622507" cy="2471096"/>
          </a:xfrm>
        </p:grpSpPr>
        <p:sp>
          <p:nvSpPr>
            <p:cNvPr id="19" name="Freeform 19"/>
            <p:cNvSpPr/>
            <p:nvPr/>
          </p:nvSpPr>
          <p:spPr>
            <a:xfrm>
              <a:off x="80010" y="80010"/>
              <a:ext cx="3529798" cy="2378386"/>
            </a:xfrm>
            <a:custGeom>
              <a:avLst/>
              <a:gdLst/>
              <a:ahLst/>
              <a:cxnLst/>
              <a:rect l="l" t="t" r="r" b="b"/>
              <a:pathLst>
                <a:path w="3529798" h="2378386">
                  <a:moveTo>
                    <a:pt x="0" y="2323776"/>
                  </a:moveTo>
                  <a:lnTo>
                    <a:pt x="0" y="2378386"/>
                  </a:lnTo>
                  <a:lnTo>
                    <a:pt x="3529798" y="2378386"/>
                  </a:lnTo>
                  <a:lnTo>
                    <a:pt x="3529798" y="0"/>
                  </a:lnTo>
                  <a:lnTo>
                    <a:pt x="3475187" y="0"/>
                  </a:lnTo>
                  <a:lnTo>
                    <a:pt x="3475187" y="2323776"/>
                  </a:lnTo>
                  <a:close/>
                </a:path>
              </a:pathLst>
            </a:custGeom>
            <a:solidFill>
              <a:srgbClr val="F58634"/>
            </a:solidFill>
          </p:spPr>
        </p:sp>
        <p:sp>
          <p:nvSpPr>
            <p:cNvPr id="20" name="Freeform 20"/>
            <p:cNvSpPr/>
            <p:nvPr/>
          </p:nvSpPr>
          <p:spPr>
            <a:xfrm>
              <a:off x="67310" y="67310"/>
              <a:ext cx="3555198" cy="2403786"/>
            </a:xfrm>
            <a:custGeom>
              <a:avLst/>
              <a:gdLst/>
              <a:ahLst/>
              <a:cxnLst/>
              <a:rect l="l" t="t" r="r" b="b"/>
              <a:pathLst>
                <a:path w="3555198" h="2403786">
                  <a:moveTo>
                    <a:pt x="3487887" y="0"/>
                  </a:moveTo>
                  <a:lnTo>
                    <a:pt x="3487887" y="12700"/>
                  </a:lnTo>
                  <a:lnTo>
                    <a:pt x="3542498" y="12700"/>
                  </a:lnTo>
                  <a:lnTo>
                    <a:pt x="3542498" y="2391086"/>
                  </a:lnTo>
                  <a:lnTo>
                    <a:pt x="12700" y="2391086"/>
                  </a:lnTo>
                  <a:lnTo>
                    <a:pt x="12700" y="2336476"/>
                  </a:lnTo>
                  <a:lnTo>
                    <a:pt x="0" y="2336476"/>
                  </a:lnTo>
                  <a:lnTo>
                    <a:pt x="0" y="2403786"/>
                  </a:lnTo>
                  <a:lnTo>
                    <a:pt x="3555198" y="2403786"/>
                  </a:lnTo>
                  <a:lnTo>
                    <a:pt x="3555198" y="0"/>
                  </a:lnTo>
                  <a:close/>
                </a:path>
              </a:pathLst>
            </a:custGeom>
            <a:solidFill>
              <a:srgbClr val="2B262E"/>
            </a:solidFill>
          </p:spPr>
        </p:sp>
        <p:sp>
          <p:nvSpPr>
            <p:cNvPr id="21" name="Freeform 21"/>
            <p:cNvSpPr/>
            <p:nvPr/>
          </p:nvSpPr>
          <p:spPr>
            <a:xfrm>
              <a:off x="12700" y="12700"/>
              <a:ext cx="3529797" cy="2378386"/>
            </a:xfrm>
            <a:custGeom>
              <a:avLst/>
              <a:gdLst/>
              <a:ahLst/>
              <a:cxnLst/>
              <a:rect l="l" t="t" r="r" b="b"/>
              <a:pathLst>
                <a:path w="3529797" h="2378386">
                  <a:moveTo>
                    <a:pt x="0" y="0"/>
                  </a:moveTo>
                  <a:lnTo>
                    <a:pt x="3529797" y="0"/>
                  </a:lnTo>
                  <a:lnTo>
                    <a:pt x="3529797" y="2378386"/>
                  </a:lnTo>
                  <a:lnTo>
                    <a:pt x="0" y="2378386"/>
                  </a:lnTo>
                  <a:close/>
                </a:path>
              </a:pathLst>
            </a:custGeom>
            <a:solidFill>
              <a:srgbClr val="FFFFFF"/>
            </a:solidFill>
          </p:spPr>
        </p:sp>
        <p:sp>
          <p:nvSpPr>
            <p:cNvPr id="22" name="Freeform 22"/>
            <p:cNvSpPr/>
            <p:nvPr/>
          </p:nvSpPr>
          <p:spPr>
            <a:xfrm>
              <a:off x="0" y="0"/>
              <a:ext cx="3555197" cy="2403786"/>
            </a:xfrm>
            <a:custGeom>
              <a:avLst/>
              <a:gdLst/>
              <a:ahLst/>
              <a:cxnLst/>
              <a:rect l="l" t="t" r="r" b="b"/>
              <a:pathLst>
                <a:path w="3555197" h="2403786">
                  <a:moveTo>
                    <a:pt x="80010" y="2403786"/>
                  </a:moveTo>
                  <a:lnTo>
                    <a:pt x="3555197" y="2403786"/>
                  </a:lnTo>
                  <a:lnTo>
                    <a:pt x="3555197" y="80010"/>
                  </a:lnTo>
                  <a:lnTo>
                    <a:pt x="3555197" y="67310"/>
                  </a:lnTo>
                  <a:lnTo>
                    <a:pt x="3555197" y="0"/>
                  </a:lnTo>
                  <a:lnTo>
                    <a:pt x="0" y="0"/>
                  </a:lnTo>
                  <a:lnTo>
                    <a:pt x="0" y="2403786"/>
                  </a:lnTo>
                  <a:lnTo>
                    <a:pt x="67310" y="2403786"/>
                  </a:lnTo>
                  <a:lnTo>
                    <a:pt x="80010" y="2403786"/>
                  </a:lnTo>
                  <a:close/>
                  <a:moveTo>
                    <a:pt x="12700" y="12700"/>
                  </a:moveTo>
                  <a:lnTo>
                    <a:pt x="3542497" y="12700"/>
                  </a:lnTo>
                  <a:lnTo>
                    <a:pt x="3542497" y="2391086"/>
                  </a:lnTo>
                  <a:lnTo>
                    <a:pt x="12700" y="2391086"/>
                  </a:lnTo>
                  <a:lnTo>
                    <a:pt x="12700" y="12700"/>
                  </a:lnTo>
                  <a:close/>
                </a:path>
              </a:pathLst>
            </a:custGeom>
            <a:solidFill>
              <a:srgbClr val="2B262E"/>
            </a:solidFill>
          </p:spPr>
        </p:sp>
      </p:grpSp>
      <p:grpSp>
        <p:nvGrpSpPr>
          <p:cNvPr id="23" name="Group 23"/>
          <p:cNvGrpSpPr/>
          <p:nvPr/>
        </p:nvGrpSpPr>
        <p:grpSpPr>
          <a:xfrm>
            <a:off x="3920364" y="3056107"/>
            <a:ext cx="10132559" cy="1161109"/>
            <a:chOff x="-136188" y="-443212"/>
            <a:chExt cx="74498489" cy="4449323"/>
          </a:xfrm>
          <a:solidFill>
            <a:srgbClr val="33CCCC"/>
          </a:solidFill>
          <a:scene3d>
            <a:camera prst="orthographicFront">
              <a:rot lat="0" lon="0" rev="0"/>
            </a:camera>
            <a:lightRig rig="glow" dir="t">
              <a:rot lat="0" lon="0" rev="14100000"/>
            </a:lightRig>
          </a:scene3d>
        </p:grpSpPr>
        <p:sp>
          <p:nvSpPr>
            <p:cNvPr id="24" name="Freeform 24"/>
            <p:cNvSpPr/>
            <p:nvPr/>
          </p:nvSpPr>
          <p:spPr>
            <a:xfrm>
              <a:off x="-136188" y="-443212"/>
              <a:ext cx="74217528" cy="3861332"/>
            </a:xfrm>
            <a:custGeom>
              <a:avLst/>
              <a:gdLst/>
              <a:ahLst/>
              <a:cxnLst/>
              <a:rect l="l" t="t" r="r" b="b"/>
              <a:pathLst>
                <a:path w="74217525" h="3861332">
                  <a:moveTo>
                    <a:pt x="0" y="0"/>
                  </a:moveTo>
                  <a:lnTo>
                    <a:pt x="74217525" y="0"/>
                  </a:lnTo>
                  <a:lnTo>
                    <a:pt x="74217525" y="3861332"/>
                  </a:lnTo>
                  <a:lnTo>
                    <a:pt x="0" y="3861332"/>
                  </a:lnTo>
                  <a:lnTo>
                    <a:pt x="0" y="0"/>
                  </a:lnTo>
                  <a:close/>
                </a:path>
              </a:pathLst>
            </a:custGeom>
            <a:ln>
              <a:noFill/>
            </a:ln>
            <a:effectLst>
              <a:glow rad="139700">
                <a:schemeClr val="accent4">
                  <a:satMod val="175000"/>
                  <a:alpha val="40000"/>
                </a:schemeClr>
              </a:glow>
            </a:effectLst>
            <a:sp3d prstMaterial="softEdge">
              <a:bevelT w="127000" prst="artDeco"/>
            </a:sp3d>
          </p:spPr>
          <p:style>
            <a:lnRef idx="1">
              <a:schemeClr val="accent1"/>
            </a:lnRef>
            <a:fillRef idx="2">
              <a:schemeClr val="accent1"/>
            </a:fillRef>
            <a:effectRef idx="1">
              <a:schemeClr val="accent1"/>
            </a:effectRef>
            <a:fontRef idx="minor">
              <a:schemeClr val="dk1"/>
            </a:fontRef>
          </p:style>
        </p:sp>
        <p:sp>
          <p:nvSpPr>
            <p:cNvPr id="25" name="Freeform 25"/>
            <p:cNvSpPr/>
            <p:nvPr/>
          </p:nvSpPr>
          <p:spPr>
            <a:xfrm>
              <a:off x="0" y="0"/>
              <a:ext cx="74362301" cy="4006111"/>
            </a:xfrm>
            <a:custGeom>
              <a:avLst/>
              <a:gdLst/>
              <a:ahLst/>
              <a:cxnLst/>
              <a:rect l="l" t="t" r="r" b="b"/>
              <a:pathLst>
                <a:path w="74362301" h="4006111">
                  <a:moveTo>
                    <a:pt x="74217523" y="3861331"/>
                  </a:moveTo>
                  <a:lnTo>
                    <a:pt x="74362301" y="3861331"/>
                  </a:lnTo>
                  <a:lnTo>
                    <a:pt x="74362301" y="4006111"/>
                  </a:lnTo>
                  <a:lnTo>
                    <a:pt x="74217523" y="4006111"/>
                  </a:lnTo>
                  <a:lnTo>
                    <a:pt x="74217523" y="3861331"/>
                  </a:lnTo>
                  <a:close/>
                  <a:moveTo>
                    <a:pt x="0" y="144780"/>
                  </a:moveTo>
                  <a:lnTo>
                    <a:pt x="144780" y="144780"/>
                  </a:lnTo>
                  <a:lnTo>
                    <a:pt x="144780" y="3861331"/>
                  </a:lnTo>
                  <a:lnTo>
                    <a:pt x="0" y="3861331"/>
                  </a:lnTo>
                  <a:lnTo>
                    <a:pt x="0" y="144780"/>
                  </a:lnTo>
                  <a:close/>
                  <a:moveTo>
                    <a:pt x="0" y="3861331"/>
                  </a:moveTo>
                  <a:lnTo>
                    <a:pt x="144780" y="3861331"/>
                  </a:lnTo>
                  <a:lnTo>
                    <a:pt x="144780" y="4006111"/>
                  </a:lnTo>
                  <a:lnTo>
                    <a:pt x="0" y="4006111"/>
                  </a:lnTo>
                  <a:lnTo>
                    <a:pt x="0" y="3861331"/>
                  </a:lnTo>
                  <a:close/>
                  <a:moveTo>
                    <a:pt x="74217523" y="144780"/>
                  </a:moveTo>
                  <a:lnTo>
                    <a:pt x="74362301" y="144780"/>
                  </a:lnTo>
                  <a:lnTo>
                    <a:pt x="74362301" y="3861331"/>
                  </a:lnTo>
                  <a:lnTo>
                    <a:pt x="74217523" y="3861331"/>
                  </a:lnTo>
                  <a:lnTo>
                    <a:pt x="74217523" y="144780"/>
                  </a:lnTo>
                  <a:close/>
                  <a:moveTo>
                    <a:pt x="144780" y="3861331"/>
                  </a:moveTo>
                  <a:lnTo>
                    <a:pt x="74217523" y="3861331"/>
                  </a:lnTo>
                  <a:lnTo>
                    <a:pt x="74217523" y="4006111"/>
                  </a:lnTo>
                  <a:lnTo>
                    <a:pt x="144780" y="4006111"/>
                  </a:lnTo>
                  <a:lnTo>
                    <a:pt x="144780" y="3861331"/>
                  </a:lnTo>
                  <a:close/>
                  <a:moveTo>
                    <a:pt x="74217523" y="0"/>
                  </a:moveTo>
                  <a:lnTo>
                    <a:pt x="74362301" y="0"/>
                  </a:lnTo>
                  <a:lnTo>
                    <a:pt x="74362301" y="144780"/>
                  </a:lnTo>
                  <a:lnTo>
                    <a:pt x="74217523" y="144780"/>
                  </a:lnTo>
                  <a:lnTo>
                    <a:pt x="74217523" y="0"/>
                  </a:lnTo>
                  <a:close/>
                  <a:moveTo>
                    <a:pt x="0" y="0"/>
                  </a:moveTo>
                  <a:lnTo>
                    <a:pt x="144780" y="0"/>
                  </a:lnTo>
                  <a:lnTo>
                    <a:pt x="144780" y="144780"/>
                  </a:lnTo>
                  <a:lnTo>
                    <a:pt x="0" y="144780"/>
                  </a:lnTo>
                  <a:lnTo>
                    <a:pt x="0" y="0"/>
                  </a:lnTo>
                  <a:close/>
                  <a:moveTo>
                    <a:pt x="144780" y="0"/>
                  </a:moveTo>
                  <a:lnTo>
                    <a:pt x="74217523" y="0"/>
                  </a:lnTo>
                  <a:lnTo>
                    <a:pt x="74217523" y="144780"/>
                  </a:lnTo>
                  <a:lnTo>
                    <a:pt x="144780" y="144780"/>
                  </a:lnTo>
                  <a:lnTo>
                    <a:pt x="144780" y="0"/>
                  </a:lnTo>
                  <a:close/>
                </a:path>
              </a:pathLst>
            </a:custGeom>
            <a:ln/>
          </p:spPr>
          <p:style>
            <a:lnRef idx="1">
              <a:schemeClr val="accent1"/>
            </a:lnRef>
            <a:fillRef idx="2">
              <a:schemeClr val="accent1"/>
            </a:fillRef>
            <a:effectRef idx="1">
              <a:schemeClr val="accent1"/>
            </a:effectRef>
            <a:fontRef idx="minor">
              <a:schemeClr val="dk1"/>
            </a:fontRef>
          </p:style>
        </p:sp>
      </p:grpSp>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772502" y="666589"/>
            <a:ext cx="2215109" cy="3004511"/>
          </a:xfrm>
          <a:prstGeom prst="rect">
            <a:avLst/>
          </a:prstGeom>
        </p:spPr>
      </p:pic>
      <p:sp>
        <p:nvSpPr>
          <p:cNvPr id="28" name="TextBox 28"/>
          <p:cNvSpPr txBox="1"/>
          <p:nvPr/>
        </p:nvSpPr>
        <p:spPr>
          <a:xfrm>
            <a:off x="6373686" y="3327589"/>
            <a:ext cx="5580887" cy="548227"/>
          </a:xfrm>
          <a:prstGeom prst="rect">
            <a:avLst/>
          </a:prstGeom>
        </p:spPr>
        <p:txBody>
          <a:bodyPr wrap="square" lIns="0" tIns="0" rIns="0" bIns="0" rtlCol="0" anchor="t">
            <a:spAutoFit/>
          </a:bodyPr>
          <a:lstStyle/>
          <a:p>
            <a:pPr algn="ctr">
              <a:lnSpc>
                <a:spcPts val="4200"/>
              </a:lnSpc>
            </a:pPr>
            <a:r>
              <a:rPr lang="en-US" sz="4800" b="1" dirty="0">
                <a:solidFill>
                  <a:srgbClr val="FF0000"/>
                </a:solidFill>
                <a:effectLst/>
                <a:latin typeface="Times New Roman" panose="02020603050405020304" pitchFamily="18" charset="0"/>
                <a:cs typeface="Times New Roman" panose="02020603050405020304" pitchFamily="18" charset="0"/>
              </a:rPr>
              <a:t>A. KIẾN THỨC</a:t>
            </a:r>
          </a:p>
        </p:txBody>
      </p:sp>
      <p:grpSp>
        <p:nvGrpSpPr>
          <p:cNvPr id="30" name="Group 30"/>
          <p:cNvGrpSpPr/>
          <p:nvPr/>
        </p:nvGrpSpPr>
        <p:grpSpPr>
          <a:xfrm>
            <a:off x="1185772" y="8402109"/>
            <a:ext cx="7108046" cy="1149594"/>
            <a:chOff x="0" y="0"/>
            <a:chExt cx="34127594" cy="7042568"/>
          </a:xfrm>
          <a:scene3d>
            <a:camera prst="orthographicFront">
              <a:rot lat="0" lon="0" rev="0"/>
            </a:camera>
            <a:lightRig rig="glow" dir="t">
              <a:rot lat="0" lon="0" rev="14100000"/>
            </a:lightRig>
          </a:scene3d>
        </p:grpSpPr>
        <p:sp>
          <p:nvSpPr>
            <p:cNvPr id="31" name="Freeform 31"/>
            <p:cNvSpPr/>
            <p:nvPr/>
          </p:nvSpPr>
          <p:spPr>
            <a:xfrm>
              <a:off x="72390" y="72390"/>
              <a:ext cx="33982815" cy="6897788"/>
            </a:xfrm>
            <a:custGeom>
              <a:avLst/>
              <a:gdLst/>
              <a:ahLst/>
              <a:cxnLst/>
              <a:rect l="l" t="t" r="r" b="b"/>
              <a:pathLst>
                <a:path w="33982815" h="6897788">
                  <a:moveTo>
                    <a:pt x="0" y="0"/>
                  </a:moveTo>
                  <a:lnTo>
                    <a:pt x="33982815" y="0"/>
                  </a:lnTo>
                  <a:lnTo>
                    <a:pt x="33982815" y="6897788"/>
                  </a:lnTo>
                  <a:lnTo>
                    <a:pt x="0" y="6897788"/>
                  </a:lnTo>
                  <a:lnTo>
                    <a:pt x="0" y="0"/>
                  </a:lnTo>
                  <a:close/>
                </a:path>
              </a:pathLst>
            </a:custGeom>
            <a:solidFill>
              <a:srgbClr val="D6C3FF"/>
            </a:solidFill>
            <a:ln>
              <a:noFill/>
            </a:ln>
            <a:effectLst/>
            <a:sp3d prstMaterial="softEdge">
              <a:bevelT w="127000" prst="artDeco"/>
            </a:sp3d>
          </p:spPr>
        </p:sp>
        <p:sp>
          <p:nvSpPr>
            <p:cNvPr id="32" name="Freeform 32"/>
            <p:cNvSpPr/>
            <p:nvPr/>
          </p:nvSpPr>
          <p:spPr>
            <a:xfrm>
              <a:off x="0" y="0"/>
              <a:ext cx="34127594" cy="7042568"/>
            </a:xfrm>
            <a:custGeom>
              <a:avLst/>
              <a:gdLst/>
              <a:ahLst/>
              <a:cxnLst/>
              <a:rect l="l" t="t" r="r" b="b"/>
              <a:pathLst>
                <a:path w="34127594" h="7042568">
                  <a:moveTo>
                    <a:pt x="33982816" y="6897788"/>
                  </a:moveTo>
                  <a:lnTo>
                    <a:pt x="34127594" y="6897788"/>
                  </a:lnTo>
                  <a:lnTo>
                    <a:pt x="34127594" y="7042568"/>
                  </a:lnTo>
                  <a:lnTo>
                    <a:pt x="33982813" y="7042568"/>
                  </a:lnTo>
                  <a:lnTo>
                    <a:pt x="33982813" y="6897788"/>
                  </a:lnTo>
                  <a:close/>
                  <a:moveTo>
                    <a:pt x="0" y="144780"/>
                  </a:moveTo>
                  <a:lnTo>
                    <a:pt x="144780" y="144780"/>
                  </a:lnTo>
                  <a:lnTo>
                    <a:pt x="144780" y="6897788"/>
                  </a:lnTo>
                  <a:lnTo>
                    <a:pt x="0" y="6897788"/>
                  </a:lnTo>
                  <a:lnTo>
                    <a:pt x="0" y="144780"/>
                  </a:lnTo>
                  <a:close/>
                  <a:moveTo>
                    <a:pt x="0" y="6897788"/>
                  </a:moveTo>
                  <a:lnTo>
                    <a:pt x="144780" y="6897788"/>
                  </a:lnTo>
                  <a:lnTo>
                    <a:pt x="144780" y="7042568"/>
                  </a:lnTo>
                  <a:lnTo>
                    <a:pt x="0" y="7042568"/>
                  </a:lnTo>
                  <a:lnTo>
                    <a:pt x="0" y="6897788"/>
                  </a:lnTo>
                  <a:close/>
                  <a:moveTo>
                    <a:pt x="33982816" y="144780"/>
                  </a:moveTo>
                  <a:lnTo>
                    <a:pt x="34127594" y="144780"/>
                  </a:lnTo>
                  <a:lnTo>
                    <a:pt x="34127594" y="6897788"/>
                  </a:lnTo>
                  <a:lnTo>
                    <a:pt x="33982813" y="6897788"/>
                  </a:lnTo>
                  <a:lnTo>
                    <a:pt x="33982813" y="144780"/>
                  </a:lnTo>
                  <a:close/>
                  <a:moveTo>
                    <a:pt x="144780" y="6897788"/>
                  </a:moveTo>
                  <a:lnTo>
                    <a:pt x="33982816" y="6897788"/>
                  </a:lnTo>
                  <a:lnTo>
                    <a:pt x="33982816" y="7042568"/>
                  </a:lnTo>
                  <a:lnTo>
                    <a:pt x="144780" y="7042568"/>
                  </a:lnTo>
                  <a:lnTo>
                    <a:pt x="144780" y="6897788"/>
                  </a:lnTo>
                  <a:close/>
                  <a:moveTo>
                    <a:pt x="33982816" y="0"/>
                  </a:moveTo>
                  <a:lnTo>
                    <a:pt x="34127594" y="0"/>
                  </a:lnTo>
                  <a:lnTo>
                    <a:pt x="34127594" y="144780"/>
                  </a:lnTo>
                  <a:lnTo>
                    <a:pt x="33982813" y="144780"/>
                  </a:lnTo>
                  <a:lnTo>
                    <a:pt x="33982813" y="0"/>
                  </a:lnTo>
                  <a:close/>
                  <a:moveTo>
                    <a:pt x="0" y="0"/>
                  </a:moveTo>
                  <a:lnTo>
                    <a:pt x="144780" y="0"/>
                  </a:lnTo>
                  <a:lnTo>
                    <a:pt x="144780" y="144780"/>
                  </a:lnTo>
                  <a:lnTo>
                    <a:pt x="0" y="144780"/>
                  </a:lnTo>
                  <a:lnTo>
                    <a:pt x="0" y="0"/>
                  </a:lnTo>
                  <a:close/>
                  <a:moveTo>
                    <a:pt x="144780" y="0"/>
                  </a:moveTo>
                  <a:lnTo>
                    <a:pt x="33982816" y="0"/>
                  </a:lnTo>
                  <a:lnTo>
                    <a:pt x="33982816" y="144780"/>
                  </a:lnTo>
                  <a:lnTo>
                    <a:pt x="144780" y="144780"/>
                  </a:lnTo>
                  <a:lnTo>
                    <a:pt x="144780" y="0"/>
                  </a:lnTo>
                  <a:close/>
                </a:path>
              </a:pathLst>
            </a:custGeom>
            <a:solidFill>
              <a:srgbClr val="2B262E"/>
            </a:solidFill>
            <a:ln>
              <a:noFill/>
            </a:ln>
            <a:effectLst/>
            <a:sp3d prstMaterial="softEdge">
              <a:bevelT w="127000" prst="artDeco"/>
            </a:sp3d>
          </p:spPr>
        </p:sp>
      </p:grpSp>
      <p:sp>
        <p:nvSpPr>
          <p:cNvPr id="33" name="TextBox 33"/>
          <p:cNvSpPr txBox="1"/>
          <p:nvPr/>
        </p:nvSpPr>
        <p:spPr>
          <a:xfrm>
            <a:off x="1485836" y="8872835"/>
            <a:ext cx="6372326" cy="461665"/>
          </a:xfrm>
          <a:prstGeom prst="rect">
            <a:avLst/>
          </a:prstGeom>
        </p:spPr>
        <p:txBody>
          <a:bodyPr lIns="0" tIns="0" rIns="0" bIns="0" rtlCol="0" anchor="t">
            <a:spAutoFit/>
          </a:bodyPr>
          <a:lstStyle/>
          <a:p>
            <a:pPr algn="ctr">
              <a:lnSpc>
                <a:spcPts val="3315"/>
              </a:lnSpc>
            </a:pPr>
            <a:r>
              <a:rPr lang="en-US" sz="4800" b="1" dirty="0">
                <a:solidFill>
                  <a:srgbClr val="FF0000"/>
                </a:solidFill>
                <a:effectLst/>
                <a:latin typeface="Times New Roman" panose="02020603050405020304" pitchFamily="18" charset="0"/>
                <a:cs typeface="Times New Roman" panose="02020603050405020304" pitchFamily="18" charset="0"/>
              </a:rPr>
              <a:t>B. NĂNG LỰC</a:t>
            </a:r>
          </a:p>
        </p:txBody>
      </p:sp>
      <p:grpSp>
        <p:nvGrpSpPr>
          <p:cNvPr id="34" name="Group 34"/>
          <p:cNvGrpSpPr/>
          <p:nvPr/>
        </p:nvGrpSpPr>
        <p:grpSpPr>
          <a:xfrm>
            <a:off x="1185772" y="4901867"/>
            <a:ext cx="899888" cy="899888"/>
            <a:chOff x="0" y="0"/>
            <a:chExt cx="1199850" cy="1199850"/>
          </a:xfrm>
        </p:grpSpPr>
        <p:sp>
          <p:nvSpPr>
            <p:cNvPr id="35" name="AutoShape 35"/>
            <p:cNvSpPr/>
            <p:nvPr/>
          </p:nvSpPr>
          <p:spPr>
            <a:xfrm>
              <a:off x="0" y="0"/>
              <a:ext cx="1199850" cy="0"/>
            </a:xfrm>
            <a:prstGeom prst="line">
              <a:avLst/>
            </a:prstGeom>
            <a:ln w="38100" cap="flat">
              <a:solidFill>
                <a:srgbClr val="000000"/>
              </a:solidFill>
              <a:prstDash val="solid"/>
              <a:headEnd type="none" w="sm" len="sm"/>
              <a:tailEnd type="none" w="sm" len="sm"/>
            </a:ln>
          </p:spPr>
        </p:sp>
        <p:sp>
          <p:nvSpPr>
            <p:cNvPr id="36" name="AutoShape 3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7" name="Group 37"/>
          <p:cNvGrpSpPr/>
          <p:nvPr/>
        </p:nvGrpSpPr>
        <p:grpSpPr>
          <a:xfrm>
            <a:off x="9593888" y="4901867"/>
            <a:ext cx="899888" cy="899888"/>
            <a:chOff x="0" y="0"/>
            <a:chExt cx="1199850" cy="1199850"/>
          </a:xfrm>
        </p:grpSpPr>
        <p:sp>
          <p:nvSpPr>
            <p:cNvPr id="38" name="AutoShape 38"/>
            <p:cNvSpPr/>
            <p:nvPr/>
          </p:nvSpPr>
          <p:spPr>
            <a:xfrm>
              <a:off x="0" y="0"/>
              <a:ext cx="1199850" cy="0"/>
            </a:xfrm>
            <a:prstGeom prst="line">
              <a:avLst/>
            </a:prstGeom>
            <a:ln w="38100" cap="flat">
              <a:solidFill>
                <a:srgbClr val="000000"/>
              </a:solidFill>
              <a:prstDash val="solid"/>
              <a:headEnd type="none" w="sm" len="sm"/>
              <a:tailEnd type="none" w="sm" len="sm"/>
            </a:ln>
          </p:spPr>
        </p:sp>
        <p:sp>
          <p:nvSpPr>
            <p:cNvPr id="39" name="AutoShape 3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52" name="Group 52"/>
          <p:cNvGrpSpPr/>
          <p:nvPr/>
        </p:nvGrpSpPr>
        <p:grpSpPr>
          <a:xfrm rot="5400000">
            <a:off x="7393931" y="4901867"/>
            <a:ext cx="899888" cy="899888"/>
            <a:chOff x="0" y="0"/>
            <a:chExt cx="1199850" cy="1199850"/>
          </a:xfrm>
        </p:grpSpPr>
        <p:sp>
          <p:nvSpPr>
            <p:cNvPr id="53" name="AutoShape 53"/>
            <p:cNvSpPr/>
            <p:nvPr/>
          </p:nvSpPr>
          <p:spPr>
            <a:xfrm>
              <a:off x="0" y="0"/>
              <a:ext cx="1199850" cy="0"/>
            </a:xfrm>
            <a:prstGeom prst="line">
              <a:avLst/>
            </a:prstGeom>
            <a:ln w="38100" cap="flat">
              <a:solidFill>
                <a:srgbClr val="000000"/>
              </a:solidFill>
              <a:prstDash val="solid"/>
              <a:headEnd type="none" w="sm" len="sm"/>
              <a:tailEnd type="none" w="sm" len="sm"/>
            </a:ln>
          </p:spPr>
        </p:sp>
        <p:sp>
          <p:nvSpPr>
            <p:cNvPr id="54" name="AutoShape 5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55" name="Group 55"/>
          <p:cNvGrpSpPr/>
          <p:nvPr/>
        </p:nvGrpSpPr>
        <p:grpSpPr>
          <a:xfrm rot="5400000">
            <a:off x="15802048" y="4901867"/>
            <a:ext cx="899888" cy="899888"/>
            <a:chOff x="0" y="0"/>
            <a:chExt cx="1199850" cy="1199850"/>
          </a:xfrm>
        </p:grpSpPr>
        <p:sp>
          <p:nvSpPr>
            <p:cNvPr id="56" name="AutoShape 56"/>
            <p:cNvSpPr/>
            <p:nvPr/>
          </p:nvSpPr>
          <p:spPr>
            <a:xfrm>
              <a:off x="0" y="0"/>
              <a:ext cx="1199850" cy="0"/>
            </a:xfrm>
            <a:prstGeom prst="line">
              <a:avLst/>
            </a:prstGeom>
            <a:ln w="38100" cap="flat">
              <a:solidFill>
                <a:srgbClr val="000000"/>
              </a:solidFill>
              <a:prstDash val="solid"/>
              <a:headEnd type="none" w="sm" len="sm"/>
              <a:tailEnd type="none" w="sm" len="sm"/>
            </a:ln>
          </p:spPr>
        </p:sp>
        <p:sp>
          <p:nvSpPr>
            <p:cNvPr id="57" name="AutoShape 57"/>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0" name="Group 34">
            <a:extLst>
              <a:ext uri="{FF2B5EF4-FFF2-40B4-BE49-F238E27FC236}">
                <a16:creationId xmlns:a16="http://schemas.microsoft.com/office/drawing/2014/main" id="{D0480C47-4F80-4FE0-9484-493D8BF7A24E}"/>
              </a:ext>
            </a:extLst>
          </p:cNvPr>
          <p:cNvGrpSpPr/>
          <p:nvPr/>
        </p:nvGrpSpPr>
        <p:grpSpPr>
          <a:xfrm>
            <a:off x="3877654" y="386708"/>
            <a:ext cx="1523423" cy="899888"/>
            <a:chOff x="0" y="0"/>
            <a:chExt cx="1199850" cy="1199850"/>
          </a:xfrm>
        </p:grpSpPr>
        <p:sp>
          <p:nvSpPr>
            <p:cNvPr id="61" name="AutoShape 35">
              <a:extLst>
                <a:ext uri="{FF2B5EF4-FFF2-40B4-BE49-F238E27FC236}">
                  <a16:creationId xmlns:a16="http://schemas.microsoft.com/office/drawing/2014/main" id="{16361DC1-BF1E-4524-A4AF-9AC7D8C8FF64}"/>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62" name="AutoShape 36">
              <a:extLst>
                <a:ext uri="{FF2B5EF4-FFF2-40B4-BE49-F238E27FC236}">
                  <a16:creationId xmlns:a16="http://schemas.microsoft.com/office/drawing/2014/main" id="{E03B8C64-4B8B-4CFC-B481-1BEE37BC6298}"/>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9" name="Group 52">
            <a:extLst>
              <a:ext uri="{FF2B5EF4-FFF2-40B4-BE49-F238E27FC236}">
                <a16:creationId xmlns:a16="http://schemas.microsoft.com/office/drawing/2014/main" id="{F57C3AD0-3DF8-4B07-BC5B-72D58D3EA930}"/>
              </a:ext>
            </a:extLst>
          </p:cNvPr>
          <p:cNvGrpSpPr/>
          <p:nvPr/>
        </p:nvGrpSpPr>
        <p:grpSpPr>
          <a:xfrm rot="5400000">
            <a:off x="13113368" y="141629"/>
            <a:ext cx="899888" cy="1523423"/>
            <a:chOff x="0" y="0"/>
            <a:chExt cx="1199850" cy="1199850"/>
          </a:xfrm>
        </p:grpSpPr>
        <p:sp>
          <p:nvSpPr>
            <p:cNvPr id="70" name="AutoShape 53">
              <a:extLst>
                <a:ext uri="{FF2B5EF4-FFF2-40B4-BE49-F238E27FC236}">
                  <a16:creationId xmlns:a16="http://schemas.microsoft.com/office/drawing/2014/main" id="{DAB1795B-CEAA-43CD-B1B8-6C8B112D5A43}"/>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71" name="AutoShape 54">
              <a:extLst>
                <a:ext uri="{FF2B5EF4-FFF2-40B4-BE49-F238E27FC236}">
                  <a16:creationId xmlns:a16="http://schemas.microsoft.com/office/drawing/2014/main" id="{62BCF572-6441-4950-890D-D4045FC85551}"/>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26" name="Hình chữ nhật 25">
            <a:extLst>
              <a:ext uri="{FF2B5EF4-FFF2-40B4-BE49-F238E27FC236}">
                <a16:creationId xmlns:a16="http://schemas.microsoft.com/office/drawing/2014/main" id="{98A88DEF-E0BE-45BD-99D6-57EDDA59B68C}"/>
              </a:ext>
            </a:extLst>
          </p:cNvPr>
          <p:cNvSpPr/>
          <p:nvPr/>
        </p:nvSpPr>
        <p:spPr>
          <a:xfrm rot="18701798">
            <a:off x="-628135" y="1287787"/>
            <a:ext cx="5279713" cy="1270385"/>
          </a:xfrm>
          <a:prstGeom prst="rect">
            <a:avLst/>
          </a:prstGeom>
          <a:solidFill>
            <a:srgbClr val="25D8F9">
              <a:alpha val="84000"/>
            </a:srgbClr>
          </a:solidFill>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Hình chữ nhật 28">
            <a:extLst>
              <a:ext uri="{FF2B5EF4-FFF2-40B4-BE49-F238E27FC236}">
                <a16:creationId xmlns:a16="http://schemas.microsoft.com/office/drawing/2014/main" id="{ABE72C48-48EC-493A-B01B-9960663D2000}"/>
              </a:ext>
            </a:extLst>
          </p:cNvPr>
          <p:cNvSpPr/>
          <p:nvPr/>
        </p:nvSpPr>
        <p:spPr>
          <a:xfrm rot="18755129">
            <a:off x="-634286" y="1330514"/>
            <a:ext cx="5259132" cy="969496"/>
          </a:xfrm>
          <a:prstGeom prst="rect">
            <a:avLst/>
          </a:prstGeom>
          <a:noFill/>
        </p:spPr>
        <p:txBody>
          <a:bodyPr wrap="none" lIns="137160" tIns="68580" rIns="137160" bIns="68580">
            <a:spAutoFit/>
            <a:scene3d>
              <a:camera prst="perspectiveRelaxedModerately"/>
              <a:lightRig rig="harsh" dir="t"/>
            </a:scene3d>
            <a:sp3d extrusionH="57150" prstMaterial="matte">
              <a:bevelT w="63500" h="12700" prst="angle"/>
              <a:contourClr>
                <a:schemeClr val="bg1">
                  <a:lumMod val="65000"/>
                </a:schemeClr>
              </a:contourClr>
            </a:sp3d>
          </a:bodyPr>
          <a:lstStyle/>
          <a:p>
            <a:pPr algn="ctr"/>
            <a:r>
              <a:rPr lang="en-US" sz="5400" b="1">
                <a:ln/>
                <a:solidFill>
                  <a:srgbClr val="FF0000"/>
                </a:solidFill>
                <a:effectLst/>
                <a:latin typeface="Times New Roman" panose="02020603050405020304" pitchFamily="18" charset="0"/>
                <a:cs typeface="Times New Roman" panose="02020603050405020304" pitchFamily="18" charset="0"/>
              </a:rPr>
              <a:t>Mục tiêu cần đạt</a:t>
            </a:r>
            <a:endParaRPr lang="vi-VN" sz="5400" b="1">
              <a:ln/>
              <a:solidFill>
                <a:srgbClr val="FF0000"/>
              </a:solidFill>
              <a:effectLst/>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DE2EF6AE-2C10-008A-9040-F6522AC7B60B}"/>
              </a:ext>
            </a:extLst>
          </p:cNvPr>
          <p:cNvSpPr txBox="1"/>
          <p:nvPr/>
        </p:nvSpPr>
        <p:spPr>
          <a:xfrm>
            <a:off x="4057570" y="550594"/>
            <a:ext cx="10089120" cy="2434256"/>
          </a:xfrm>
          <a:prstGeom prst="rect">
            <a:avLst/>
          </a:prstGeom>
          <a:noFill/>
        </p:spPr>
        <p:txBody>
          <a:bodyPr wrap="square">
            <a:spAutoFit/>
          </a:bodyPr>
          <a:lstStyle/>
          <a:p>
            <a:pPr algn="just">
              <a:lnSpc>
                <a:spcPct val="107000"/>
              </a:lnSpc>
              <a:spcBef>
                <a:spcPts val="300"/>
              </a:spcBef>
              <a:spcAft>
                <a:spcPts val="300"/>
              </a:spcAft>
            </a:pP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hận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hộp</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lăng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tam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lăng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tứ</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Rectangle 72"/>
          <p:cNvSpPr/>
          <p:nvPr/>
        </p:nvSpPr>
        <p:spPr>
          <a:xfrm>
            <a:off x="1329211" y="5070096"/>
            <a:ext cx="6937183" cy="3056286"/>
          </a:xfrm>
          <a:prstGeom prst="rect">
            <a:avLst/>
          </a:prstGeom>
        </p:spPr>
        <p:txBody>
          <a:bodyPr wrap="square">
            <a:spAutoFit/>
          </a:bodyPr>
          <a:lstStyle/>
          <a:p>
            <a:pPr algn="just">
              <a:lnSpc>
                <a:spcPct val="107000"/>
              </a:lnSpc>
              <a:spcAft>
                <a:spcPts val="800"/>
              </a:spcAft>
            </a:pP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tiễn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4" name="TextBox 73">
            <a:extLst>
              <a:ext uri="{FF2B5EF4-FFF2-40B4-BE49-F238E27FC236}">
                <a16:creationId xmlns:a16="http://schemas.microsoft.com/office/drawing/2014/main" id="{E6F43031-C49F-E52F-708A-6B37FE9874B9}"/>
              </a:ext>
            </a:extLst>
          </p:cNvPr>
          <p:cNvSpPr txBox="1"/>
          <p:nvPr/>
        </p:nvSpPr>
        <p:spPr>
          <a:xfrm>
            <a:off x="9646713" y="5001116"/>
            <a:ext cx="7013511" cy="3170099"/>
          </a:xfrm>
          <a:prstGeom prst="rect">
            <a:avLst/>
          </a:prstGeom>
          <a:noFill/>
        </p:spPr>
        <p:txBody>
          <a:bodyPr wrap="square">
            <a:spAutoFit/>
          </a:bodyPr>
          <a:lstStyle/>
          <a:p>
            <a:pPr algn="just">
              <a:spcBef>
                <a:spcPts val="300"/>
              </a:spcBef>
              <a:spcAft>
                <a:spcPts val="30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thà</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thắn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4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s-MX"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40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s-MX"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4000"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s-MX"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4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s-MX"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40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s-MX"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40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s-MX"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4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s-MX"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rPr>
              <a:t>Hoàn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thành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đầy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đủ</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có</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chất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lượng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các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nhiệm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vụ</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học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tập</a:t>
            </a:r>
            <a:r>
              <a:rPr lang="en-US" sz="4000" dirty="0">
                <a:effectLst/>
                <a:latin typeface="Times New Roman" panose="02020603050405020304" pitchFamily="18" charset="0"/>
                <a:ea typeface="Calibri" panose="020F0502020204030204" pitchFamily="34" charset="0"/>
              </a:rPr>
              <a:t>.</a:t>
            </a:r>
            <a:endParaRPr lang="en-US" sz="4000" dirty="0"/>
          </a:p>
        </p:txBody>
      </p:sp>
    </p:spTree>
    <p:extLst>
      <p:ext uri="{BB962C8B-B14F-4D97-AF65-F5344CB8AC3E}">
        <p14:creationId xmlns:p14="http://schemas.microsoft.com/office/powerpoint/2010/main" val="391216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10"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500"/>
                                        <p:tgtEl>
                                          <p:spTgt spid="7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33" grpId="0"/>
      <p:bldP spid="72" grpId="0"/>
      <p:bldP spid="73"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25">
            <a:extLst>
              <a:ext uri="{FF2B5EF4-FFF2-40B4-BE49-F238E27FC236}">
                <a16:creationId xmlns:a16="http://schemas.microsoft.com/office/drawing/2014/main" id="{DB38089D-9828-7716-D4FE-75E3B4238C04}"/>
              </a:ext>
            </a:extLst>
          </p:cNvPr>
          <p:cNvPicPr>
            <a:picLocks noChangeAspect="1"/>
          </p:cNvPicPr>
          <p:nvPr/>
        </p:nvPicPr>
        <p:blipFill rotWithShape="1">
          <a:blip r:embed="rId2">
            <a:extLst>
              <a:ext uri="{28A0092B-C50C-407E-A947-70E740481C1C}">
                <a14:useLocalDpi xmlns:a14="http://schemas.microsoft.com/office/drawing/2010/main" val="0"/>
              </a:ext>
            </a:extLst>
          </a:blip>
          <a:srcRect l="8741"/>
          <a:stretch/>
        </p:blipFill>
        <p:spPr>
          <a:xfrm>
            <a:off x="20193" y="-32237"/>
            <a:ext cx="18426546" cy="10636986"/>
          </a:xfrm>
          <a:prstGeom prst="rect">
            <a:avLst/>
          </a:prstGeom>
        </p:spPr>
      </p:pic>
      <p:pic>
        <p:nvPicPr>
          <p:cNvPr id="4" name="Hình ảnh 3">
            <a:extLst>
              <a:ext uri="{FF2B5EF4-FFF2-40B4-BE49-F238E27FC236}">
                <a16:creationId xmlns:a16="http://schemas.microsoft.com/office/drawing/2014/main" id="{C6A7B2E5-053C-4D72-840B-AA50033E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093" y="5326039"/>
            <a:ext cx="3383574" cy="3932261"/>
          </a:xfrm>
          <a:prstGeom prst="rect">
            <a:avLst/>
          </a:prstGeom>
        </p:spPr>
      </p:pic>
      <p:pic>
        <p:nvPicPr>
          <p:cNvPr id="6" name="Hình ảnh 5">
            <a:extLst>
              <a:ext uri="{FF2B5EF4-FFF2-40B4-BE49-F238E27FC236}">
                <a16:creationId xmlns:a16="http://schemas.microsoft.com/office/drawing/2014/main" id="{35E04B13-6D6D-4505-8345-1B030B575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7227" y="5727169"/>
            <a:ext cx="4563386" cy="2757969"/>
          </a:xfrm>
          <a:prstGeom prst="rect">
            <a:avLst/>
          </a:prstGeom>
        </p:spPr>
      </p:pic>
      <p:pic>
        <p:nvPicPr>
          <p:cNvPr id="8" name="Hình ảnh 7">
            <a:extLst>
              <a:ext uri="{FF2B5EF4-FFF2-40B4-BE49-F238E27FC236}">
                <a16:creationId xmlns:a16="http://schemas.microsoft.com/office/drawing/2014/main" id="{BA7CBF01-4069-4699-B6B4-566D3733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0740" y="4550577"/>
            <a:ext cx="5131545" cy="4254983"/>
          </a:xfrm>
          <a:prstGeom prst="rect">
            <a:avLst/>
          </a:prstGeom>
        </p:spPr>
      </p:pic>
      <p:sp>
        <p:nvSpPr>
          <p:cNvPr id="13" name="Bong bóng Ý nghĩ: Hình đám mây 12">
            <a:extLst>
              <a:ext uri="{FF2B5EF4-FFF2-40B4-BE49-F238E27FC236}">
                <a16:creationId xmlns:a16="http://schemas.microsoft.com/office/drawing/2014/main" id="{1B37E295-E975-4576-9088-77FB9347107F}"/>
              </a:ext>
            </a:extLst>
          </p:cNvPr>
          <p:cNvSpPr/>
          <p:nvPr/>
        </p:nvSpPr>
        <p:spPr>
          <a:xfrm>
            <a:off x="2355012" y="3191917"/>
            <a:ext cx="4222629" cy="1759790"/>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HĐ</a:t>
            </a:r>
          </a:p>
          <a:p>
            <a:pPr algn="ctr"/>
            <a:r>
              <a:rPr lang="en-US" sz="4200" b="1">
                <a:solidFill>
                  <a:srgbClr val="7030A0"/>
                </a:solidFill>
                <a:latin typeface="Times New Roman" panose="02020603050405020304" pitchFamily="18" charset="0"/>
                <a:cs typeface="Times New Roman" panose="02020603050405020304" pitchFamily="18" charset="0"/>
              </a:rPr>
              <a:t>CÁ NHÂN</a:t>
            </a:r>
          </a:p>
        </p:txBody>
      </p:sp>
      <p:sp>
        <p:nvSpPr>
          <p:cNvPr id="14" name="Bong bóng Ý nghĩ: Hình đám mây 13">
            <a:extLst>
              <a:ext uri="{FF2B5EF4-FFF2-40B4-BE49-F238E27FC236}">
                <a16:creationId xmlns:a16="http://schemas.microsoft.com/office/drawing/2014/main" id="{7368768F-8941-40A8-A049-C095678B8066}"/>
              </a:ext>
            </a:extLst>
          </p:cNvPr>
          <p:cNvSpPr/>
          <p:nvPr/>
        </p:nvSpPr>
        <p:spPr>
          <a:xfrm>
            <a:off x="7306575" y="2312022"/>
            <a:ext cx="4222629" cy="1759790"/>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HĐ</a:t>
            </a:r>
          </a:p>
          <a:p>
            <a:pPr algn="ctr"/>
            <a:r>
              <a:rPr lang="en-US" sz="4200" b="1">
                <a:solidFill>
                  <a:srgbClr val="7030A0"/>
                </a:solidFill>
                <a:latin typeface="Times New Roman" panose="02020603050405020304" pitchFamily="18" charset="0"/>
                <a:cs typeface="Times New Roman" panose="02020603050405020304" pitchFamily="18" charset="0"/>
              </a:rPr>
              <a:t>NHÓM</a:t>
            </a:r>
          </a:p>
        </p:txBody>
      </p:sp>
      <p:sp>
        <p:nvSpPr>
          <p:cNvPr id="15" name="Bong bóng Ý nghĩ: Hình đám mây 14">
            <a:extLst>
              <a:ext uri="{FF2B5EF4-FFF2-40B4-BE49-F238E27FC236}">
                <a16:creationId xmlns:a16="http://schemas.microsoft.com/office/drawing/2014/main" id="{B48FA5EE-925F-4E63-8E9F-31005F753755}"/>
              </a:ext>
            </a:extLst>
          </p:cNvPr>
          <p:cNvSpPr/>
          <p:nvPr/>
        </p:nvSpPr>
        <p:spPr>
          <a:xfrm>
            <a:off x="13210246" y="2933125"/>
            <a:ext cx="3960635" cy="2102231"/>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HĐ</a:t>
            </a:r>
          </a:p>
          <a:p>
            <a:pPr algn="ctr"/>
            <a:r>
              <a:rPr lang="en-US" sz="4200" b="1">
                <a:solidFill>
                  <a:srgbClr val="7030A0"/>
                </a:solidFill>
                <a:latin typeface="Times New Roman" panose="02020603050405020304" pitchFamily="18" charset="0"/>
                <a:cs typeface="Times New Roman" panose="02020603050405020304" pitchFamily="18" charset="0"/>
              </a:rPr>
              <a:t>CẶP ĐÔI</a:t>
            </a:r>
          </a:p>
        </p:txBody>
      </p:sp>
      <p:sp>
        <p:nvSpPr>
          <p:cNvPr id="16" name="Hình chữ nhật 15">
            <a:extLst>
              <a:ext uri="{FF2B5EF4-FFF2-40B4-BE49-F238E27FC236}">
                <a16:creationId xmlns:a16="http://schemas.microsoft.com/office/drawing/2014/main" id="{AE2EA840-FC18-4A8A-9E78-1CABDCEB97D6}"/>
              </a:ext>
            </a:extLst>
          </p:cNvPr>
          <p:cNvSpPr/>
          <p:nvPr/>
        </p:nvSpPr>
        <p:spPr>
          <a:xfrm rot="19020439">
            <a:off x="242389" y="1968289"/>
            <a:ext cx="3373767" cy="1102857"/>
          </a:xfrm>
          <a:prstGeom prst="rect">
            <a:avLst/>
          </a:prstGeom>
          <a:noFill/>
        </p:spPr>
        <p:txBody>
          <a:bodyPr wrap="none" lIns="137160" tIns="68580" rIns="137160" bIns="68580" numCol="1">
            <a:prstTxWarp prst="textChevron">
              <a:avLst/>
            </a:prstTxWarp>
            <a:spAutoFit/>
            <a:scene3d>
              <a:camera prst="orthographicFront"/>
              <a:lightRig rig="soft" dir="t">
                <a:rot lat="0" lon="0" rev="15600000"/>
              </a:lightRig>
            </a:scene3d>
            <a:sp3d extrusionH="57150" prstMaterial="softEdge">
              <a:bevelT w="25400" h="38100" prst="slope"/>
            </a:sp3d>
          </a:bodyPr>
          <a:lstStyle/>
          <a:p>
            <a:pPr algn="ctr"/>
            <a:r>
              <a:rPr lang="en-US" sz="7200" b="1">
                <a:ln/>
                <a:blipFill dpi="0"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Ghi Chú</a:t>
            </a:r>
            <a:endParaRPr lang="vi-VN" sz="7200" b="1">
              <a:ln/>
              <a:blipFill dpi="0"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cxnSp>
        <p:nvCxnSpPr>
          <p:cNvPr id="18" name="Đường nối Thẳng 17">
            <a:extLst>
              <a:ext uri="{FF2B5EF4-FFF2-40B4-BE49-F238E27FC236}">
                <a16:creationId xmlns:a16="http://schemas.microsoft.com/office/drawing/2014/main" id="{C73954EC-8113-4EE3-87B9-A398EF216547}"/>
              </a:ext>
            </a:extLst>
          </p:cNvPr>
          <p:cNvCxnSpPr/>
          <p:nvPr/>
        </p:nvCxnSpPr>
        <p:spPr>
          <a:xfrm flipV="1">
            <a:off x="1214219" y="1799160"/>
            <a:ext cx="2445590" cy="2342072"/>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A0753E38-DB98-490F-8CDB-4329FB600B12}"/>
              </a:ext>
            </a:extLst>
          </p:cNvPr>
          <p:cNvCxnSpPr>
            <a:cxnSpLocks/>
          </p:cNvCxnSpPr>
          <p:nvPr/>
        </p:nvCxnSpPr>
        <p:spPr>
          <a:xfrm>
            <a:off x="48461" y="1681692"/>
            <a:ext cx="256053" cy="427464"/>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50BA43C4-7C64-4E13-82B0-7AD0E6ED288C}"/>
              </a:ext>
            </a:extLst>
          </p:cNvPr>
          <p:cNvCxnSpPr>
            <a:cxnSpLocks/>
          </p:cNvCxnSpPr>
          <p:nvPr/>
        </p:nvCxnSpPr>
        <p:spPr>
          <a:xfrm>
            <a:off x="34327" y="1161279"/>
            <a:ext cx="454466" cy="734145"/>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5C5CEC64-F21A-4EBE-9F9E-4AE9AE28C449}"/>
              </a:ext>
            </a:extLst>
          </p:cNvPr>
          <p:cNvCxnSpPr>
            <a:cxnSpLocks/>
          </p:cNvCxnSpPr>
          <p:nvPr/>
        </p:nvCxnSpPr>
        <p:spPr>
          <a:xfrm>
            <a:off x="48461" y="580475"/>
            <a:ext cx="454466" cy="734145"/>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045B3ACE-5E44-4817-BAC5-C4C9B682C1EB}"/>
              </a:ext>
            </a:extLst>
          </p:cNvPr>
          <p:cNvCxnSpPr>
            <a:cxnSpLocks/>
          </p:cNvCxnSpPr>
          <p:nvPr/>
        </p:nvCxnSpPr>
        <p:spPr>
          <a:xfrm>
            <a:off x="62596" y="29867"/>
            <a:ext cx="454466" cy="734145"/>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id="{74E038EE-2C76-4632-A30F-B81017D8E38B}"/>
              </a:ext>
            </a:extLst>
          </p:cNvPr>
          <p:cNvCxnSpPr>
            <a:cxnSpLocks/>
          </p:cNvCxnSpPr>
          <p:nvPr/>
        </p:nvCxnSpPr>
        <p:spPr>
          <a:xfrm>
            <a:off x="439954" y="23645"/>
            <a:ext cx="454466" cy="734145"/>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id="{2C91D891-C8FA-47DE-8474-5D8E64B47CDE}"/>
              </a:ext>
            </a:extLst>
          </p:cNvPr>
          <p:cNvCxnSpPr>
            <a:cxnSpLocks/>
          </p:cNvCxnSpPr>
          <p:nvPr/>
        </p:nvCxnSpPr>
        <p:spPr>
          <a:xfrm>
            <a:off x="914590" y="33456"/>
            <a:ext cx="454466" cy="734145"/>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00898359-2E1E-4AA5-A167-E03086E6E23F}"/>
              </a:ext>
            </a:extLst>
          </p:cNvPr>
          <p:cNvCxnSpPr>
            <a:cxnSpLocks/>
          </p:cNvCxnSpPr>
          <p:nvPr/>
        </p:nvCxnSpPr>
        <p:spPr>
          <a:xfrm>
            <a:off x="1347892" y="20666"/>
            <a:ext cx="454466" cy="734145"/>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C28559CB-7907-4618-8D54-716FB1A2B387}"/>
              </a:ext>
            </a:extLst>
          </p:cNvPr>
          <p:cNvCxnSpPr>
            <a:cxnSpLocks/>
          </p:cNvCxnSpPr>
          <p:nvPr/>
        </p:nvCxnSpPr>
        <p:spPr>
          <a:xfrm>
            <a:off x="1805198" y="-2151"/>
            <a:ext cx="325401" cy="512322"/>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66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5">
            <a:extLst>
              <a:ext uri="{FF2B5EF4-FFF2-40B4-BE49-F238E27FC236}">
                <a16:creationId xmlns:a16="http://schemas.microsoft.com/office/drawing/2014/main" id="{CE3AB928-BEB2-67F2-8812-79ADF167504D}"/>
              </a:ext>
            </a:extLst>
          </p:cNvPr>
          <p:cNvPicPr>
            <a:picLocks noChangeAspect="1"/>
          </p:cNvPicPr>
          <p:nvPr/>
        </p:nvPicPr>
        <p:blipFill rotWithShape="1">
          <a:blip r:embed="rId2">
            <a:extLst>
              <a:ext uri="{28A0092B-C50C-407E-A947-70E740481C1C}">
                <a14:useLocalDpi xmlns:a14="http://schemas.microsoft.com/office/drawing/2010/main" val="0"/>
              </a:ext>
            </a:extLst>
          </a:blip>
          <a:srcRect l="8741"/>
          <a:stretch/>
        </p:blipFill>
        <p:spPr>
          <a:xfrm>
            <a:off x="-69273" y="-204060"/>
            <a:ext cx="18426546" cy="10636986"/>
          </a:xfrm>
          <a:prstGeom prst="rect">
            <a:avLst/>
          </a:prstGeom>
        </p:spPr>
      </p:pic>
      <p:grpSp>
        <p:nvGrpSpPr>
          <p:cNvPr id="3" name="Nhóm 33">
            <a:extLst>
              <a:ext uri="{FF2B5EF4-FFF2-40B4-BE49-F238E27FC236}">
                <a16:creationId xmlns:a16="http://schemas.microsoft.com/office/drawing/2014/main" id="{5D755386-81D5-5EA9-84B2-363FFC49C572}"/>
              </a:ext>
            </a:extLst>
          </p:cNvPr>
          <p:cNvGrpSpPr/>
          <p:nvPr/>
        </p:nvGrpSpPr>
        <p:grpSpPr>
          <a:xfrm>
            <a:off x="4410484" y="5241045"/>
            <a:ext cx="9598988" cy="4048891"/>
            <a:chOff x="2688356" y="4061179"/>
            <a:chExt cx="3024905" cy="2416630"/>
          </a:xfrm>
        </p:grpSpPr>
        <p:pic>
          <p:nvPicPr>
            <p:cNvPr id="4" name="Hình ảnh 31">
              <a:extLst>
                <a:ext uri="{FF2B5EF4-FFF2-40B4-BE49-F238E27FC236}">
                  <a16:creationId xmlns:a16="http://schemas.microsoft.com/office/drawing/2014/main" id="{DF7CFA0E-5DAC-85D6-4F98-206006CF7F61}"/>
                </a:ext>
              </a:extLst>
            </p:cNvPr>
            <p:cNvPicPr>
              <a:picLocks noChangeAspect="1"/>
            </p:cNvPicPr>
            <p:nvPr/>
          </p:nvPicPr>
          <p:blipFill rotWithShape="1">
            <a:blip r:embed="rId3">
              <a:clrChange>
                <a:clrFrom>
                  <a:srgbClr val="FFFFFF"/>
                </a:clrFrom>
                <a:clrTo>
                  <a:srgbClr val="FFFFFF">
                    <a:alpha val="0"/>
                  </a:srgbClr>
                </a:clrTo>
              </a:clrChange>
            </a:blip>
            <a:srcRect l="28393" t="32143" r="33303" b="32619"/>
            <a:stretch/>
          </p:blipFill>
          <p:spPr>
            <a:xfrm>
              <a:off x="2688356" y="4061179"/>
              <a:ext cx="3024905" cy="2416630"/>
            </a:xfrm>
            <a:prstGeom prst="rect">
              <a:avLst/>
            </a:prstGeom>
          </p:spPr>
        </p:pic>
        <p:sp>
          <p:nvSpPr>
            <p:cNvPr id="5" name="Hộp Văn bản 32">
              <a:extLst>
                <a:ext uri="{FF2B5EF4-FFF2-40B4-BE49-F238E27FC236}">
                  <a16:creationId xmlns:a16="http://schemas.microsoft.com/office/drawing/2014/main" id="{ED61E279-8BE7-E478-35A6-1CE49FDCEE38}"/>
                </a:ext>
              </a:extLst>
            </p:cNvPr>
            <p:cNvSpPr txBox="1"/>
            <p:nvPr/>
          </p:nvSpPr>
          <p:spPr>
            <a:xfrm>
              <a:off x="4134108" y="5634047"/>
              <a:ext cx="1399034" cy="789911"/>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4:</a:t>
              </a:r>
            </a:p>
            <a:p>
              <a:pPr algn="just"/>
              <a:r>
                <a:rPr lang="en-US" sz="4000" b="1" dirty="0">
                  <a:latin typeface="Times New Roman" panose="02020603050405020304" pitchFamily="18" charset="0"/>
                  <a:cs typeface="Times New Roman" panose="02020603050405020304" pitchFamily="18" charset="0"/>
                </a:rPr>
                <a:t>Vận dụng</a:t>
              </a:r>
              <a:endParaRPr lang="vi-VN" sz="4000" b="1" dirty="0">
                <a:latin typeface="Times New Roman" panose="02020603050405020304" pitchFamily="18" charset="0"/>
                <a:cs typeface="Times New Roman" panose="02020603050405020304" pitchFamily="18" charset="0"/>
              </a:endParaRPr>
            </a:p>
          </p:txBody>
        </p:sp>
      </p:grpSp>
      <p:grpSp>
        <p:nvGrpSpPr>
          <p:cNvPr id="6" name="Nhóm 7">
            <a:extLst>
              <a:ext uri="{FF2B5EF4-FFF2-40B4-BE49-F238E27FC236}">
                <a16:creationId xmlns:a16="http://schemas.microsoft.com/office/drawing/2014/main" id="{1571463F-C184-3C2B-D034-9B554478068A}"/>
              </a:ext>
            </a:extLst>
          </p:cNvPr>
          <p:cNvGrpSpPr/>
          <p:nvPr/>
        </p:nvGrpSpPr>
        <p:grpSpPr>
          <a:xfrm>
            <a:off x="4240420" y="28293"/>
            <a:ext cx="6477963" cy="7581107"/>
            <a:chOff x="1631591" y="-720953"/>
            <a:chExt cx="4318642" cy="5479889"/>
          </a:xfrm>
        </p:grpSpPr>
        <p:pic>
          <p:nvPicPr>
            <p:cNvPr id="7" name="Hình ảnh 3">
              <a:extLst>
                <a:ext uri="{FF2B5EF4-FFF2-40B4-BE49-F238E27FC236}">
                  <a16:creationId xmlns:a16="http://schemas.microsoft.com/office/drawing/2014/main" id="{5D68F8EE-523D-E6DC-AA8C-AD16F00ED860}"/>
                </a:ext>
              </a:extLst>
            </p:cNvPr>
            <p:cNvPicPr>
              <a:picLocks noChangeAspect="1"/>
            </p:cNvPicPr>
            <p:nvPr/>
          </p:nvPicPr>
          <p:blipFill rotWithShape="1">
            <a:blip r:embed="rId4">
              <a:clrChange>
                <a:clrFrom>
                  <a:srgbClr val="FFFFFF"/>
                </a:clrFrom>
                <a:clrTo>
                  <a:srgbClr val="FFFFFF">
                    <a:alpha val="0"/>
                  </a:srgbClr>
                </a:clrTo>
              </a:clrChange>
            </a:blip>
            <a:srcRect l="23840" t="5238" r="44219" b="39405"/>
            <a:stretch/>
          </p:blipFill>
          <p:spPr>
            <a:xfrm>
              <a:off x="1631591" y="-720953"/>
              <a:ext cx="3900125" cy="5479889"/>
            </a:xfrm>
            <a:prstGeom prst="rect">
              <a:avLst/>
            </a:prstGeom>
          </p:spPr>
        </p:pic>
        <p:sp>
          <p:nvSpPr>
            <p:cNvPr id="8" name="Hộp Văn bản 5">
              <a:extLst>
                <a:ext uri="{FF2B5EF4-FFF2-40B4-BE49-F238E27FC236}">
                  <a16:creationId xmlns:a16="http://schemas.microsoft.com/office/drawing/2014/main" id="{185D4775-6BA3-A429-FFE1-CAF550F9F7DA}"/>
                </a:ext>
              </a:extLst>
            </p:cNvPr>
            <p:cNvSpPr txBox="1"/>
            <p:nvPr/>
          </p:nvSpPr>
          <p:spPr>
            <a:xfrm>
              <a:off x="2050108" y="-635607"/>
              <a:ext cx="3900125" cy="956628"/>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Phần 1:</a:t>
              </a:r>
            </a:p>
            <a:p>
              <a:pPr algn="ctr"/>
              <a:r>
                <a:rPr lang="en-US" sz="4000" b="1" dirty="0" err="1">
                  <a:latin typeface="Times New Roman" panose="02020603050405020304" pitchFamily="18" charset="0"/>
                  <a:cs typeface="Times New Roman" panose="02020603050405020304" pitchFamily="18" charset="0"/>
                </a:rPr>
                <a:t>Mở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đầu</a:t>
              </a:r>
              <a:endParaRPr lang="vi-VN" sz="4000" b="1" dirty="0">
                <a:latin typeface="Times New Roman" panose="02020603050405020304" pitchFamily="18" charset="0"/>
                <a:cs typeface="Times New Roman" panose="02020603050405020304" pitchFamily="18" charset="0"/>
              </a:endParaRPr>
            </a:p>
          </p:txBody>
        </p:sp>
      </p:grpSp>
      <p:grpSp>
        <p:nvGrpSpPr>
          <p:cNvPr id="9" name="Nhóm 8">
            <a:extLst>
              <a:ext uri="{FF2B5EF4-FFF2-40B4-BE49-F238E27FC236}">
                <a16:creationId xmlns:a16="http://schemas.microsoft.com/office/drawing/2014/main" id="{582A8314-FBB7-ED37-8B33-9FD6D4573A53}"/>
              </a:ext>
            </a:extLst>
          </p:cNvPr>
          <p:cNvGrpSpPr/>
          <p:nvPr/>
        </p:nvGrpSpPr>
        <p:grpSpPr>
          <a:xfrm>
            <a:off x="2707864" y="2351999"/>
            <a:ext cx="11599638" cy="4048892"/>
            <a:chOff x="997800" y="1891790"/>
            <a:chExt cx="6839652" cy="2699261"/>
          </a:xfrm>
        </p:grpSpPr>
        <p:pic>
          <p:nvPicPr>
            <p:cNvPr id="10" name="Hình ảnh 4">
              <a:extLst>
                <a:ext uri="{FF2B5EF4-FFF2-40B4-BE49-F238E27FC236}">
                  <a16:creationId xmlns:a16="http://schemas.microsoft.com/office/drawing/2014/main" id="{63841DAE-EC6B-59E1-5072-8DCFC24EF7DA}"/>
                </a:ext>
              </a:extLst>
            </p:cNvPr>
            <p:cNvPicPr>
              <a:picLocks noChangeAspect="1"/>
            </p:cNvPicPr>
            <p:nvPr/>
          </p:nvPicPr>
          <p:blipFill rotWithShape="1">
            <a:blip r:embed="rId5">
              <a:clrChange>
                <a:clrFrom>
                  <a:srgbClr val="FFFFFF"/>
                </a:clrFrom>
                <a:clrTo>
                  <a:srgbClr val="FFFFFF">
                    <a:alpha val="0"/>
                  </a:srgbClr>
                </a:clrTo>
              </a:clrChange>
            </a:blip>
            <a:srcRect l="21496" t="35357" r="50513" b="32857"/>
            <a:stretch/>
          </p:blipFill>
          <p:spPr>
            <a:xfrm>
              <a:off x="997800" y="1891790"/>
              <a:ext cx="6839652" cy="2699261"/>
            </a:xfrm>
            <a:prstGeom prst="rect">
              <a:avLst/>
            </a:prstGeom>
          </p:spPr>
        </p:pic>
        <p:sp>
          <p:nvSpPr>
            <p:cNvPr id="11" name="Hộp Văn bản 6">
              <a:extLst>
                <a:ext uri="{FF2B5EF4-FFF2-40B4-BE49-F238E27FC236}">
                  <a16:creationId xmlns:a16="http://schemas.microsoft.com/office/drawing/2014/main" id="{FB87AFE7-D3FE-844A-9DA7-FE5ADB9C45D9}"/>
                </a:ext>
              </a:extLst>
            </p:cNvPr>
            <p:cNvSpPr txBox="1"/>
            <p:nvPr/>
          </p:nvSpPr>
          <p:spPr>
            <a:xfrm>
              <a:off x="4906118" y="2053235"/>
              <a:ext cx="2872920" cy="882293"/>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Phần 2:</a:t>
              </a:r>
            </a:p>
            <a:p>
              <a:pPr algn="ct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endParaRPr lang="vi-VN" sz="4000" b="1" dirty="0">
                <a:latin typeface="Times New Roman" panose="02020603050405020304" pitchFamily="18" charset="0"/>
                <a:cs typeface="Times New Roman" panose="02020603050405020304" pitchFamily="18" charset="0"/>
              </a:endParaRPr>
            </a:p>
          </p:txBody>
        </p:sp>
      </p:grpSp>
      <p:pic>
        <p:nvPicPr>
          <p:cNvPr id="16" name="Picture 10">
            <a:extLst>
              <a:ext uri="{FF2B5EF4-FFF2-40B4-BE49-F238E27FC236}">
                <a16:creationId xmlns:a16="http://schemas.microsoft.com/office/drawing/2014/main" id="{38F958E9-3A25-8876-7554-8B28DBC323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9985" y="3314700"/>
            <a:ext cx="3142800" cy="682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Nhóm 8">
            <a:extLst>
              <a:ext uri="{FF2B5EF4-FFF2-40B4-BE49-F238E27FC236}">
                <a16:creationId xmlns:a16="http://schemas.microsoft.com/office/drawing/2014/main" id="{57ED886F-FF16-FFEA-AEC1-54322CB33DA8}"/>
              </a:ext>
            </a:extLst>
          </p:cNvPr>
          <p:cNvGrpSpPr/>
          <p:nvPr/>
        </p:nvGrpSpPr>
        <p:grpSpPr>
          <a:xfrm>
            <a:off x="4041730" y="4443543"/>
            <a:ext cx="9215585" cy="3269223"/>
            <a:chOff x="3163774" y="1807483"/>
            <a:chExt cx="4481070" cy="3231488"/>
          </a:xfrm>
        </p:grpSpPr>
        <p:pic>
          <p:nvPicPr>
            <p:cNvPr id="18" name="Hình ảnh 4">
              <a:extLst>
                <a:ext uri="{FF2B5EF4-FFF2-40B4-BE49-F238E27FC236}">
                  <a16:creationId xmlns:a16="http://schemas.microsoft.com/office/drawing/2014/main" id="{77D75CB0-8ADD-0B88-039F-01F3C71B9C0A}"/>
                </a:ext>
              </a:extLst>
            </p:cNvPr>
            <p:cNvPicPr>
              <a:picLocks noChangeAspect="1"/>
            </p:cNvPicPr>
            <p:nvPr/>
          </p:nvPicPr>
          <p:blipFill rotWithShape="1">
            <a:blip r:embed="rId5">
              <a:clrChange>
                <a:clrFrom>
                  <a:srgbClr val="FFFFFF"/>
                </a:clrFrom>
                <a:clrTo>
                  <a:srgbClr val="FFFFFF">
                    <a:alpha val="0"/>
                  </a:srgbClr>
                </a:clrTo>
              </a:clrChange>
            </a:blip>
            <a:srcRect l="21496" t="35357" r="50513" b="32857"/>
            <a:stretch/>
          </p:blipFill>
          <p:spPr>
            <a:xfrm>
              <a:off x="3163774" y="1807483"/>
              <a:ext cx="4225808" cy="3231488"/>
            </a:xfrm>
            <a:prstGeom prst="rect">
              <a:avLst/>
            </a:prstGeom>
          </p:spPr>
        </p:pic>
        <p:sp>
          <p:nvSpPr>
            <p:cNvPr id="19" name="Hộp Văn bản 6">
              <a:extLst>
                <a:ext uri="{FF2B5EF4-FFF2-40B4-BE49-F238E27FC236}">
                  <a16:creationId xmlns:a16="http://schemas.microsoft.com/office/drawing/2014/main" id="{E7EC3240-14DC-1A35-C172-5C3364F396CD}"/>
                </a:ext>
              </a:extLst>
            </p:cNvPr>
            <p:cNvSpPr txBox="1"/>
            <p:nvPr/>
          </p:nvSpPr>
          <p:spPr>
            <a:xfrm>
              <a:off x="5044230" y="1960365"/>
              <a:ext cx="2600614" cy="1308163"/>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3:</a:t>
              </a:r>
            </a:p>
            <a:p>
              <a:pPr algn="ctr"/>
              <a:r>
                <a:rPr lang="en-US" sz="4000" b="1" dirty="0">
                  <a:latin typeface="Times New Roman" panose="02020603050405020304" pitchFamily="18" charset="0"/>
                  <a:cs typeface="Times New Roman" panose="02020603050405020304" pitchFamily="18" charset="0"/>
                </a:rPr>
                <a:t>Luyện tập</a:t>
              </a:r>
              <a:endParaRPr lang="vi-VN" sz="4000" b="1" dirty="0">
                <a:latin typeface="Times New Roman" panose="02020603050405020304" pitchFamily="18" charset="0"/>
                <a:cs typeface="Times New Roman" panose="02020603050405020304" pitchFamily="18" charset="0"/>
              </a:endParaRPr>
            </a:p>
          </p:txBody>
        </p:sp>
      </p:grpSp>
      <p:grpSp>
        <p:nvGrpSpPr>
          <p:cNvPr id="24" name="Nhóm 26">
            <a:extLst>
              <a:ext uri="{FF2B5EF4-FFF2-40B4-BE49-F238E27FC236}">
                <a16:creationId xmlns:a16="http://schemas.microsoft.com/office/drawing/2014/main" id="{6A243F3D-630C-DDF8-8D83-29C3B1ED9F80}"/>
              </a:ext>
            </a:extLst>
          </p:cNvPr>
          <p:cNvGrpSpPr/>
          <p:nvPr/>
        </p:nvGrpSpPr>
        <p:grpSpPr>
          <a:xfrm>
            <a:off x="2346149" y="4046843"/>
            <a:ext cx="5562850" cy="3749611"/>
            <a:chOff x="878388" y="1503054"/>
            <a:chExt cx="2775857" cy="1579845"/>
          </a:xfrm>
        </p:grpSpPr>
        <p:sp>
          <p:nvSpPr>
            <p:cNvPr id="25" name="Hình chữ nhật: Góc Tròn 27">
              <a:extLst>
                <a:ext uri="{FF2B5EF4-FFF2-40B4-BE49-F238E27FC236}">
                  <a16:creationId xmlns:a16="http://schemas.microsoft.com/office/drawing/2014/main" id="{A4BA781E-5E1B-D163-AEB5-D337A68F6E70}"/>
                </a:ext>
              </a:extLst>
            </p:cNvPr>
            <p:cNvSpPr/>
            <p:nvPr/>
          </p:nvSpPr>
          <p:spPr>
            <a:xfrm>
              <a:off x="1202444" y="1638728"/>
              <a:ext cx="2107945" cy="965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pic>
          <p:nvPicPr>
            <p:cNvPr id="26" name="Hình ảnh 28">
              <a:extLst>
                <a:ext uri="{FF2B5EF4-FFF2-40B4-BE49-F238E27FC236}">
                  <a16:creationId xmlns:a16="http://schemas.microsoft.com/office/drawing/2014/main" id="{7EE36FD5-823A-FCDD-EF24-C0230A2826D1}"/>
                </a:ext>
              </a:extLst>
            </p:cNvPr>
            <p:cNvPicPr>
              <a:picLocks noChangeAspect="1"/>
            </p:cNvPicPr>
            <p:nvPr/>
          </p:nvPicPr>
          <p:blipFill rotWithShape="1">
            <a:blip r:embed="rId7">
              <a:clrChange>
                <a:clrFrom>
                  <a:srgbClr val="FFFFFF"/>
                </a:clrFrom>
                <a:clrTo>
                  <a:srgbClr val="FFFFFF">
                    <a:alpha val="0"/>
                  </a:srgbClr>
                </a:clrTo>
              </a:clrChange>
            </a:blip>
            <a:srcRect l="14934" t="55119" r="62299" b="22143"/>
            <a:stretch/>
          </p:blipFill>
          <p:spPr>
            <a:xfrm>
              <a:off x="878388" y="1503054"/>
              <a:ext cx="2775857" cy="1579845"/>
            </a:xfrm>
            <a:prstGeom prst="rect">
              <a:avLst/>
            </a:prstGeom>
          </p:spPr>
        </p:pic>
        <p:sp>
          <p:nvSpPr>
            <p:cNvPr id="27" name="Hộp Văn bản 29">
              <a:extLst>
                <a:ext uri="{FF2B5EF4-FFF2-40B4-BE49-F238E27FC236}">
                  <a16:creationId xmlns:a16="http://schemas.microsoft.com/office/drawing/2014/main" id="{04F03569-64CE-E6D4-3D5F-65D2117B1715}"/>
                </a:ext>
              </a:extLst>
            </p:cNvPr>
            <p:cNvSpPr txBox="1"/>
            <p:nvPr/>
          </p:nvSpPr>
          <p:spPr>
            <a:xfrm>
              <a:off x="1161154" y="1881525"/>
              <a:ext cx="2083949" cy="597457"/>
            </a:xfrm>
            <a:prstGeom prst="rect">
              <a:avLst/>
            </a:prstGeom>
            <a:solidFill>
              <a:schemeClr val="bg1"/>
            </a:solid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CẤU TRÚC </a:t>
              </a:r>
            </a:p>
            <a:p>
              <a:pPr algn="ctr"/>
              <a:r>
                <a:rPr lang="en-US" sz="4000" b="1" dirty="0">
                  <a:solidFill>
                    <a:srgbClr val="FF0000"/>
                  </a:solidFill>
                  <a:latin typeface="Times New Roman" panose="02020603050405020304" pitchFamily="18" charset="0"/>
                  <a:cs typeface="Times New Roman" panose="02020603050405020304" pitchFamily="18" charset="0"/>
                </a:rPr>
                <a:t>BÀI HỌC</a:t>
              </a:r>
            </a:p>
            <a:p>
              <a:pPr algn="ctr"/>
              <a:endParaRPr lang="vi-VN" sz="6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0541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25">
            <a:extLst>
              <a:ext uri="{FF2B5EF4-FFF2-40B4-BE49-F238E27FC236}">
                <a16:creationId xmlns:a16="http://schemas.microsoft.com/office/drawing/2014/main" id="{DB38089D-9828-7716-D4FE-75E3B4238C04}"/>
              </a:ext>
            </a:extLst>
          </p:cNvPr>
          <p:cNvPicPr>
            <a:picLocks noChangeAspect="1"/>
          </p:cNvPicPr>
          <p:nvPr/>
        </p:nvPicPr>
        <p:blipFill rotWithShape="1">
          <a:blip r:embed="rId3">
            <a:extLst>
              <a:ext uri="{28A0092B-C50C-407E-A947-70E740481C1C}">
                <a14:useLocalDpi xmlns:a14="http://schemas.microsoft.com/office/drawing/2010/main" val="0"/>
              </a:ext>
            </a:extLst>
          </a:blip>
          <a:srcRect l="8741"/>
          <a:stretch/>
        </p:blipFill>
        <p:spPr>
          <a:xfrm>
            <a:off x="0" y="31173"/>
            <a:ext cx="18426546" cy="10636986"/>
          </a:xfrm>
          <a:prstGeom prst="rect">
            <a:avLst/>
          </a:prstGeom>
        </p:spPr>
      </p:pic>
      <p:sp>
        <p:nvSpPr>
          <p:cNvPr id="9" name="TextBox 8">
            <a:extLst>
              <a:ext uri="{FF2B5EF4-FFF2-40B4-BE49-F238E27FC236}">
                <a16:creationId xmlns:a16="http://schemas.microsoft.com/office/drawing/2014/main" id="{C1D28F0F-E4EF-6FC7-5627-1140985AE2F0}"/>
              </a:ext>
            </a:extLst>
          </p:cNvPr>
          <p:cNvSpPr txBox="1"/>
          <p:nvPr/>
        </p:nvSpPr>
        <p:spPr>
          <a:xfrm>
            <a:off x="8153400" y="108778"/>
            <a:ext cx="8001000" cy="830997"/>
          </a:xfrm>
          <a:prstGeom prst="rect">
            <a:avLst/>
          </a:prstGeom>
          <a:noFill/>
        </p:spPr>
        <p:txBody>
          <a:bodyPr wrap="square" rtlCol="0">
            <a:spAutoFit/>
          </a:bodyPr>
          <a:lstStyle/>
          <a:p>
            <a:r>
              <a:rPr lang="en-US" sz="4800" b="1" dirty="0">
                <a:solidFill>
                  <a:srgbClr val="000099"/>
                </a:solidFill>
                <a:latin typeface="Times New Roman" panose="02020603050405020304" pitchFamily="18" charset="0"/>
                <a:cs typeface="Times New Roman" panose="02020603050405020304" pitchFamily="18" charset="0"/>
              </a:rPr>
              <a:t>MỞ ĐẦU</a:t>
            </a:r>
          </a:p>
        </p:txBody>
      </p:sp>
      <p:pic>
        <p:nvPicPr>
          <p:cNvPr id="10" name="Picture 2" descr="Khởi động trước khi bơi | Kênh sức khỏe | Sài Gòn Tiếp Thị">
            <a:extLst>
              <a:ext uri="{FF2B5EF4-FFF2-40B4-BE49-F238E27FC236}">
                <a16:creationId xmlns:a16="http://schemas.microsoft.com/office/drawing/2014/main" id="{E6D549F4-EEF4-36D9-ABCA-CD376B709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438" y="2649537"/>
            <a:ext cx="14304962" cy="666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876831"/>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Hình ảnh 25">
            <a:extLst>
              <a:ext uri="{FF2B5EF4-FFF2-40B4-BE49-F238E27FC236}">
                <a16:creationId xmlns:a16="http://schemas.microsoft.com/office/drawing/2014/main" id="{DB38089D-9828-7716-D4FE-75E3B4238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30" y="-38100"/>
            <a:ext cx="19189530" cy="10453571"/>
          </a:xfrm>
          <a:prstGeom prst="rect">
            <a:avLst/>
          </a:prstGeom>
        </p:spPr>
      </p:pic>
      <p:sp>
        <p:nvSpPr>
          <p:cNvPr id="9" name="TextBox 8">
            <a:extLst>
              <a:ext uri="{FF2B5EF4-FFF2-40B4-BE49-F238E27FC236}">
                <a16:creationId xmlns:a16="http://schemas.microsoft.com/office/drawing/2014/main" id="{C1D28F0F-E4EF-6FC7-5627-1140985AE2F0}"/>
              </a:ext>
            </a:extLst>
          </p:cNvPr>
          <p:cNvSpPr txBox="1"/>
          <p:nvPr/>
        </p:nvSpPr>
        <p:spPr>
          <a:xfrm>
            <a:off x="8153400" y="108778"/>
            <a:ext cx="8001000" cy="830997"/>
          </a:xfrm>
          <a:prstGeom prst="rect">
            <a:avLst/>
          </a:prstGeom>
          <a:noFill/>
        </p:spPr>
        <p:txBody>
          <a:bodyPr wrap="square" rtlCol="0">
            <a:spAutoFit/>
          </a:bodyPr>
          <a:lstStyle/>
          <a:p>
            <a:r>
              <a:rPr lang="en-US" sz="4800" b="1" dirty="0">
                <a:solidFill>
                  <a:srgbClr val="000099"/>
                </a:solidFill>
                <a:latin typeface="Times New Roman" panose="02020603050405020304" pitchFamily="18" charset="0"/>
                <a:cs typeface="Times New Roman" panose="02020603050405020304" pitchFamily="18" charset="0"/>
              </a:rPr>
              <a:t>MỞ ĐẦU</a:t>
            </a:r>
          </a:p>
        </p:txBody>
      </p:sp>
      <p:pic>
        <p:nvPicPr>
          <p:cNvPr id="22" name="Hình ảnh 3">
            <a:extLst>
              <a:ext uri="{FF2B5EF4-FFF2-40B4-BE49-F238E27FC236}">
                <a16:creationId xmlns:a16="http://schemas.microsoft.com/office/drawing/2014/main" id="{AB1E3172-C5A0-71DA-8CD7-7A2C06CA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4070" y="258146"/>
            <a:ext cx="2457060" cy="2149677"/>
          </a:xfrm>
          <a:prstGeom prst="rect">
            <a:avLst/>
          </a:prstGeom>
        </p:spPr>
      </p:pic>
      <p:sp>
        <p:nvSpPr>
          <p:cNvPr id="14" name="TextBox 13">
            <a:extLst>
              <a:ext uri="{FF2B5EF4-FFF2-40B4-BE49-F238E27FC236}">
                <a16:creationId xmlns:a16="http://schemas.microsoft.com/office/drawing/2014/main" id="{B6735DCC-571B-C19D-C9DF-8F21FDF5615E}"/>
              </a:ext>
            </a:extLst>
          </p:cNvPr>
          <p:cNvSpPr txBox="1"/>
          <p:nvPr/>
        </p:nvSpPr>
        <p:spPr>
          <a:xfrm>
            <a:off x="1524000" y="1579793"/>
            <a:ext cx="15032182" cy="707886"/>
          </a:xfrm>
          <a:prstGeom prst="rect">
            <a:avLst/>
          </a:prstGeom>
          <a:noFill/>
        </p:spPr>
        <p:txBody>
          <a:bodyPr wrap="square" rtlCol="0">
            <a:spAutoFit/>
          </a:bodyPr>
          <a:lstStyle/>
          <a:p>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1:</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Hình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nào</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dưới</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đây</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có</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các</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mặt</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đều</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là</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hình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chữ</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nhật</a:t>
            </a:r>
            <a:r>
              <a:rPr lang="en-US" sz="4000" b="1" dirty="0">
                <a:solidFill>
                  <a:schemeClr val="bg2">
                    <a:lumMod val="10000"/>
                  </a:schemeClr>
                </a:solidFill>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70E196B4-A5CE-24FD-5672-F7C3542C5D05}"/>
              </a:ext>
            </a:extLst>
          </p:cNvPr>
          <p:cNvPicPr>
            <a:picLocks noChangeAspect="1"/>
          </p:cNvPicPr>
          <p:nvPr/>
        </p:nvPicPr>
        <p:blipFill>
          <a:blip r:embed="rId5"/>
          <a:stretch>
            <a:fillRect/>
          </a:stretch>
        </p:blipFill>
        <p:spPr>
          <a:xfrm>
            <a:off x="3554617" y="4046509"/>
            <a:ext cx="4702692" cy="3778500"/>
          </a:xfrm>
          <a:prstGeom prst="rect">
            <a:avLst/>
          </a:prstGeom>
        </p:spPr>
      </p:pic>
      <p:pic>
        <p:nvPicPr>
          <p:cNvPr id="25" name="Picture 24">
            <a:extLst>
              <a:ext uri="{FF2B5EF4-FFF2-40B4-BE49-F238E27FC236}">
                <a16:creationId xmlns:a16="http://schemas.microsoft.com/office/drawing/2014/main" id="{4AE19363-E910-CD77-B301-849EF59D7DD9}"/>
              </a:ext>
            </a:extLst>
          </p:cNvPr>
          <p:cNvPicPr>
            <a:picLocks noChangeAspect="1"/>
          </p:cNvPicPr>
          <p:nvPr/>
        </p:nvPicPr>
        <p:blipFill>
          <a:blip r:embed="rId6"/>
          <a:stretch>
            <a:fillRect/>
          </a:stretch>
        </p:blipFill>
        <p:spPr>
          <a:xfrm>
            <a:off x="10030693" y="3455358"/>
            <a:ext cx="3958992" cy="4628347"/>
          </a:xfrm>
          <a:prstGeom prst="rect">
            <a:avLst/>
          </a:prstGeom>
        </p:spPr>
      </p:pic>
      <p:sp>
        <p:nvSpPr>
          <p:cNvPr id="26" name="Oval 25">
            <a:extLst>
              <a:ext uri="{FF2B5EF4-FFF2-40B4-BE49-F238E27FC236}">
                <a16:creationId xmlns:a16="http://schemas.microsoft.com/office/drawing/2014/main" id="{63B9B82A-AE9E-67E9-B8B1-F08BD1133D8A}"/>
              </a:ext>
            </a:extLst>
          </p:cNvPr>
          <p:cNvSpPr/>
          <p:nvPr/>
        </p:nvSpPr>
        <p:spPr>
          <a:xfrm>
            <a:off x="4812052" y="7026278"/>
            <a:ext cx="762000" cy="798731"/>
          </a:xfrm>
          <a:prstGeom prst="ellipse">
            <a:avLst/>
          </a:prstGeom>
          <a:noFill/>
          <a:ln w="381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25">
            <a:extLst>
              <a:ext uri="{FF2B5EF4-FFF2-40B4-BE49-F238E27FC236}">
                <a16:creationId xmlns:a16="http://schemas.microsoft.com/office/drawing/2014/main" id="{DB38089D-9828-7716-D4FE-75E3B4238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0"/>
            <a:ext cx="19189530" cy="10453571"/>
          </a:xfrm>
          <a:prstGeom prst="rect">
            <a:avLst/>
          </a:prstGeom>
        </p:spPr>
      </p:pic>
      <p:sp>
        <p:nvSpPr>
          <p:cNvPr id="9" name="TextBox 8">
            <a:extLst>
              <a:ext uri="{FF2B5EF4-FFF2-40B4-BE49-F238E27FC236}">
                <a16:creationId xmlns:a16="http://schemas.microsoft.com/office/drawing/2014/main" id="{C1D28F0F-E4EF-6FC7-5627-1140985AE2F0}"/>
              </a:ext>
            </a:extLst>
          </p:cNvPr>
          <p:cNvSpPr txBox="1"/>
          <p:nvPr/>
        </p:nvSpPr>
        <p:spPr>
          <a:xfrm>
            <a:off x="8153400" y="108778"/>
            <a:ext cx="8001000" cy="830997"/>
          </a:xfrm>
          <a:prstGeom prst="rect">
            <a:avLst/>
          </a:prstGeom>
          <a:noFill/>
        </p:spPr>
        <p:txBody>
          <a:bodyPr wrap="square" rtlCol="0">
            <a:spAutoFit/>
          </a:bodyPr>
          <a:lstStyle/>
          <a:p>
            <a:r>
              <a:rPr lang="en-US" sz="4800" b="1" dirty="0">
                <a:solidFill>
                  <a:srgbClr val="000099"/>
                </a:solidFill>
                <a:latin typeface="Times New Roman" panose="02020603050405020304" pitchFamily="18" charset="0"/>
                <a:cs typeface="Times New Roman" panose="02020603050405020304" pitchFamily="18" charset="0"/>
              </a:rPr>
              <a:t>MỞ ĐẦU</a:t>
            </a:r>
          </a:p>
        </p:txBody>
      </p:sp>
      <p:pic>
        <p:nvPicPr>
          <p:cNvPr id="22" name="Hình ảnh 3">
            <a:extLst>
              <a:ext uri="{FF2B5EF4-FFF2-40B4-BE49-F238E27FC236}">
                <a16:creationId xmlns:a16="http://schemas.microsoft.com/office/drawing/2014/main" id="{AB1E3172-C5A0-71DA-8CD7-7A2C06CA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4070" y="258146"/>
            <a:ext cx="2457060" cy="2149677"/>
          </a:xfrm>
          <a:prstGeom prst="rect">
            <a:avLst/>
          </a:prstGeom>
        </p:spPr>
      </p:pic>
      <p:sp>
        <p:nvSpPr>
          <p:cNvPr id="14" name="TextBox 13">
            <a:extLst>
              <a:ext uri="{FF2B5EF4-FFF2-40B4-BE49-F238E27FC236}">
                <a16:creationId xmlns:a16="http://schemas.microsoft.com/office/drawing/2014/main" id="{B6735DCC-571B-C19D-C9DF-8F21FDF5615E}"/>
              </a:ext>
            </a:extLst>
          </p:cNvPr>
          <p:cNvSpPr txBox="1"/>
          <p:nvPr/>
        </p:nvSpPr>
        <p:spPr>
          <a:xfrm>
            <a:off x="1986438" y="1314782"/>
            <a:ext cx="15032182" cy="707886"/>
          </a:xfrm>
          <a:prstGeom prst="rect">
            <a:avLst/>
          </a:prstGeom>
          <a:noFill/>
        </p:spPr>
        <p:txBody>
          <a:bodyPr wrap="square" rtlCol="0">
            <a:spAutoFit/>
          </a:bodyPr>
          <a:lstStyle/>
          <a:p>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2:</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Hình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nào</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dưới</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đây</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có</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các</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mặt</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đều</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là</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hình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vuông</a:t>
            </a:r>
            <a:r>
              <a:rPr lang="en-US" sz="4000" b="1" dirty="0">
                <a:solidFill>
                  <a:schemeClr val="bg2">
                    <a:lumMod val="10000"/>
                  </a:schemeClr>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B2841A9F-ED78-EC83-EB98-EC6751D6ED21}"/>
              </a:ext>
            </a:extLst>
          </p:cNvPr>
          <p:cNvPicPr>
            <a:picLocks noChangeAspect="1"/>
          </p:cNvPicPr>
          <p:nvPr/>
        </p:nvPicPr>
        <p:blipFill>
          <a:blip r:embed="rId5"/>
          <a:stretch>
            <a:fillRect/>
          </a:stretch>
        </p:blipFill>
        <p:spPr>
          <a:xfrm>
            <a:off x="3450708" y="3041400"/>
            <a:ext cx="4702692" cy="3778500"/>
          </a:xfrm>
          <a:prstGeom prst="rect">
            <a:avLst/>
          </a:prstGeom>
        </p:spPr>
      </p:pic>
      <p:pic>
        <p:nvPicPr>
          <p:cNvPr id="11" name="Picture 10">
            <a:extLst>
              <a:ext uri="{FF2B5EF4-FFF2-40B4-BE49-F238E27FC236}">
                <a16:creationId xmlns:a16="http://schemas.microsoft.com/office/drawing/2014/main" id="{951E0965-22DF-136B-EF91-E4364D055D41}"/>
              </a:ext>
            </a:extLst>
          </p:cNvPr>
          <p:cNvPicPr>
            <a:picLocks noChangeAspect="1"/>
          </p:cNvPicPr>
          <p:nvPr/>
        </p:nvPicPr>
        <p:blipFill>
          <a:blip r:embed="rId6"/>
          <a:stretch>
            <a:fillRect/>
          </a:stretch>
        </p:blipFill>
        <p:spPr>
          <a:xfrm>
            <a:off x="10030693" y="2496353"/>
            <a:ext cx="3958992" cy="4628347"/>
          </a:xfrm>
          <a:prstGeom prst="rect">
            <a:avLst/>
          </a:prstGeom>
        </p:spPr>
      </p:pic>
      <p:sp>
        <p:nvSpPr>
          <p:cNvPr id="12" name="Oval 11">
            <a:extLst>
              <a:ext uri="{FF2B5EF4-FFF2-40B4-BE49-F238E27FC236}">
                <a16:creationId xmlns:a16="http://schemas.microsoft.com/office/drawing/2014/main" id="{297C3A30-1957-F527-8FD7-97B63C8E106B}"/>
              </a:ext>
            </a:extLst>
          </p:cNvPr>
          <p:cNvSpPr/>
          <p:nvPr/>
        </p:nvSpPr>
        <p:spPr>
          <a:xfrm>
            <a:off x="11353800" y="6151267"/>
            <a:ext cx="762000" cy="798731"/>
          </a:xfrm>
          <a:prstGeom prst="ellipse">
            <a:avLst/>
          </a:prstGeom>
          <a:noFill/>
          <a:ln w="381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42459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2008</TotalTime>
  <Words>1672</Words>
  <Application>Microsoft Office PowerPoint</Application>
  <PresentationFormat>Custom</PresentationFormat>
  <Paragraphs>196</Paragraphs>
  <Slides>30</Slides>
  <Notes>21</Notes>
  <HiddenSlides>0</HiddenSlides>
  <MMClips>8</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4" baseType="lpstr">
      <vt:lpstr>Arial</vt:lpstr>
      <vt:lpstr>Calibri</vt:lpstr>
      <vt:lpstr>Cambria</vt:lpstr>
      <vt:lpstr>Comfortaa</vt:lpstr>
      <vt:lpstr>OpenSans</vt:lpstr>
      <vt:lpstr>Roboto Slab Regular</vt:lpstr>
      <vt:lpstr>Tahoma</vt:lpstr>
      <vt:lpstr>Times New Roman</vt:lpstr>
      <vt:lpstr>Trebuchet MS</vt:lpstr>
      <vt:lpstr>zihun7hao-wennuantongzhiti</vt:lpstr>
      <vt:lpstr>思源黑体 Normal</vt:lpstr>
      <vt:lpstr>Office Theme</vt:lpstr>
      <vt:lpstr>MathType 7.0 Equation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VẤN ĐỀ VỀ BẢO  VỆ ĐỘNG VẬT  QUÝ HIẾM</dc:title>
  <dc:creator>Kiều Linh</dc:creator>
  <cp:keywords>DAE8IQ49t30,BAEwOrsZgD4</cp:keywords>
  <cp:lastModifiedBy>Admin</cp:lastModifiedBy>
  <cp:revision>104</cp:revision>
  <dcterms:created xsi:type="dcterms:W3CDTF">2022-03-27T03:14:00Z</dcterms:created>
  <dcterms:modified xsi:type="dcterms:W3CDTF">2022-08-02T15:48:22Z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2022-04-01T13:00:00Z</vt:filetime>
  </property>
  <property fmtid="{D5CDD505-2E9C-101B-9397-08002B2CF9AE}" pid="3" name="Creator">
    <vt:lpwstr>Canva</vt:lpwstr>
  </property>
  <property fmtid="{D5CDD505-2E9C-101B-9397-08002B2CF9AE}" pid="4" name="LastSaved">
    <vt:filetime>2022-04-01T13:00:00Z</vt:filetime>
  </property>
  <property fmtid="{D5CDD505-2E9C-101B-9397-08002B2CF9AE}" pid="5" name="ICV">
    <vt:lpwstr>418E3E33E5C14E7EA6815EA6188D7866</vt:lpwstr>
  </property>
  <property fmtid="{D5CDD505-2E9C-101B-9397-08002B2CF9AE}" pid="6" name="KSOProductBuildVer">
    <vt:lpwstr>1033-11.2.0.11042</vt:lpwstr>
  </property>
</Properties>
</file>