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audio2.wav" ContentType="audio/x-wav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5F_53633057.xml" ContentType="application/vnd.ms-powerpoint.comments+xml"/>
  <Override PartName="/ppt/comments/modernComment_24F_7B2C3896.xml" ContentType="application/vnd.ms-powerpoint.comments+xml"/>
  <Override PartName="/ppt/comments/modernComment_240_AACF999.xml" ContentType="application/vnd.ms-powerpoint.comments+xml"/>
  <Override PartName="/ppt/comments/modernComment_260_5A86ADDF.xml" ContentType="application/vnd.ms-powerpoint.comments+xml"/>
  <Override PartName="/ppt/authors.xml" ContentType="application/vnd.ms-powerpoint.authors+xml"/>
</Types>
</file>

<file path=_rels/.rels>&#65279;<?xml version="1.0" encoding="utf-8"?><Relationships xmlns="http://schemas.openxmlformats.org/package/2006/relationships"><Relationship Type="http://schemas.openxmlformats.org/officeDocument/2006/relationships/extended-properties" Target="docProps/app.xml" Id="rId3" /><Relationship Type="http://schemas.openxmlformats.org/package/2006/relationships/metadata/core-properties" Target="docProps/core.xml" Id="rId2" /><Relationship Type="http://schemas.openxmlformats.org/officeDocument/2006/relationships/officeDocument" Target="ppt/presentation.xml" Id="rId1" /><Relationship Type="http://schemas.microsoft.com/office/2007/relationships/ui/extensibility" Target="/customUI/customUI14.xml" Id="Rac48ba2428f74c14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9" r:id="rId2"/>
    <p:sldId id="281" r:id="rId3"/>
    <p:sldId id="282" r:id="rId4"/>
    <p:sldId id="497" r:id="rId5"/>
    <p:sldId id="456" r:id="rId6"/>
    <p:sldId id="277" r:id="rId7"/>
    <p:sldId id="286" r:id="rId8"/>
    <p:sldId id="636" r:id="rId9"/>
    <p:sldId id="628" r:id="rId10"/>
    <p:sldId id="629" r:id="rId11"/>
    <p:sldId id="625" r:id="rId12"/>
    <p:sldId id="635" r:id="rId13"/>
    <p:sldId id="589" r:id="rId14"/>
    <p:sldId id="483" r:id="rId15"/>
    <p:sldId id="634" r:id="rId16"/>
    <p:sldId id="402" r:id="rId17"/>
    <p:sldId id="484" r:id="rId18"/>
    <p:sldId id="351" r:id="rId19"/>
    <p:sldId id="596" r:id="rId20"/>
    <p:sldId id="609" r:id="rId21"/>
    <p:sldId id="591" r:id="rId22"/>
    <p:sldId id="610" r:id="rId23"/>
    <p:sldId id="576" r:id="rId24"/>
    <p:sldId id="611" r:id="rId25"/>
    <p:sldId id="612" r:id="rId26"/>
    <p:sldId id="614" r:id="rId27"/>
    <p:sldId id="617" r:id="rId28"/>
    <p:sldId id="619" r:id="rId29"/>
    <p:sldId id="494" r:id="rId30"/>
    <p:sldId id="320" r:id="rId31"/>
    <p:sldId id="321" r:id="rId32"/>
    <p:sldId id="622" r:id="rId33"/>
    <p:sldId id="323" r:id="rId34"/>
    <p:sldId id="623" r:id="rId35"/>
    <p:sldId id="325" r:id="rId36"/>
    <p:sldId id="344" r:id="rId3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D2898D4-BA15-08CD-01C7-33E2325F014D}" name="Trung" initials="T" userId="07c07c4db70cfaae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an Nguyen Thi My" initials="TNTM" lastIdx="1" clrIdx="0">
    <p:extLst>
      <p:ext uri="{19B8F6BF-5375-455C-9EA6-DF929625EA0E}">
        <p15:presenceInfo xmlns:p15="http://schemas.microsoft.com/office/powerpoint/2012/main" userId="Thuan Nguyen Thi My" providerId="None"/>
      </p:ext>
    </p:extLst>
  </p:cmAuthor>
  <p:cmAuthor id="2" name="ADMIN" initials="A" lastIdx="2" clrIdx="1"/>
  <p:cmAuthor id="3" name="Nhung" initials="Nhung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F0AB6"/>
    <a:srgbClr val="17055B"/>
    <a:srgbClr val="DE4654"/>
    <a:srgbClr val="8BCD43"/>
    <a:srgbClr val="54304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96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microsoft.com/office/2018/10/relationships/authors" Target="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1-08-15T11:47:05.442" idx="1">
    <p:pos x="10" y="10"/>
    <p:text>Giới thiệu nội dung của Chương 2</p:text>
  </p:cm>
  <p:cm authorId="3" dt="2021-08-15T13:42:33.076" idx="2">
    <p:pos x="106" y="106"/>
    <p:text/>
  </p:cm>
</p:cmLst>
</file>

<file path=ppt/comments/modernComment_15F_5363305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EEEA366-D560-4797-8581-2A7E45C72EE4}" authorId="{5D2898D4-BA15-08CD-01C7-33E2325F014D}" created="2022-07-24T16:21:42.77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399009367" sldId="351"/>
      <ac:graphicFrameMk id="6" creationId="{00000000-0000-0000-0000-000000000000}"/>
    </ac:deMkLst>
    <p188:txBody>
      <a:bodyPr/>
      <a:lstStyle/>
      <a:p>
        <a:r>
          <a:rPr lang="en-US"/>
          <a:t>GV bổ sung hình thức và thời gian thực hiện yêu cầu </a:t>
        </a:r>
      </a:p>
    </p188:txBody>
  </p188:cm>
</p188:cmLst>
</file>

<file path=ppt/comments/modernComment_240_AACF99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0515299-0BDF-4F9A-BFEC-2CF0B82CFF68}" authorId="{5D2898D4-BA15-08CD-01C7-33E2325F014D}" created="2022-07-24T16:23:00.78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79108249" sldId="576"/>
      <ac:graphicFrameMk id="8" creationId="{00000000-0000-0000-0000-000000000000}"/>
    </ac:deMkLst>
    <p188:txBody>
      <a:bodyPr/>
      <a:lstStyle/>
      <a:p>
        <a:r>
          <a:rPr lang="en-US"/>
          <a:t>GV bổ sung phương thức hđ và thời gian thực hiện yêu cầu</a:t>
        </a:r>
      </a:p>
    </p188:txBody>
  </p188:cm>
</p188:cmLst>
</file>

<file path=ppt/comments/modernComment_24F_7B2C389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312F56F-BFB9-42EA-BE43-ADEB07479663}" authorId="{5D2898D4-BA15-08CD-01C7-33E2325F014D}" created="2022-07-24T16:23:24.29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066495638" sldId="591"/>
      <ac:graphicFrameMk id="2" creationId="{00000000-0000-0000-0000-000000000000}"/>
    </ac:deMkLst>
    <p188:txBody>
      <a:bodyPr/>
      <a:lstStyle/>
      <a:p>
        <a:r>
          <a:rPr lang="en-US"/>
          <a:t>GV bổ sung phương thức hđ và thời gian thực hiện yêu cầu</a:t>
        </a:r>
      </a:p>
    </p188:txBody>
  </p188:cm>
</p188:cmLst>
</file>

<file path=ppt/comments/modernComment_260_5A86ADD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52FC2E6-5D39-4435-A3A7-6D2AE76C4032}" authorId="{5D2898D4-BA15-08CD-01C7-33E2325F014D}" created="2022-07-24T16:26:51.8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518775775" sldId="608"/>
      <ac:spMk id="2" creationId="{4AC5DC04-C763-3A7E-2FFE-298AC2AF8689}"/>
    </ac:deMkLst>
    <p188:txBody>
      <a:bodyPr/>
      <a:lstStyle/>
      <a:p>
        <a:r>
          <a:rPr lang="en-US"/>
          <a:t>GV bổ sung phương thức hđ và thời gian thực hiện yêu cầu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6C867-5640-4890-9BBB-DBBB33C62E0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595FF9-7F13-4589-ADB1-A98CFA417FE8}">
      <dgm:prSet phldrT="[Text]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kumimoji="0" lang="en-US" altLang="en-US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dirty="0"/>
        </a:p>
      </dgm:t>
    </dgm:pt>
    <dgm:pt modelId="{B327BC0A-A89C-479E-B8CD-C46EF1DB42D9}" type="parTrans" cxnId="{98EF93F6-9645-42BA-9EDE-0684263968A6}">
      <dgm:prSet/>
      <dgm:spPr/>
      <dgm:t>
        <a:bodyPr/>
        <a:lstStyle/>
        <a:p>
          <a:endParaRPr lang="en-US"/>
        </a:p>
      </dgm:t>
    </dgm:pt>
    <dgm:pt modelId="{41D8AE83-6358-42AE-B439-0EFC9D377ED1}" type="sibTrans" cxnId="{98EF93F6-9645-42BA-9EDE-0684263968A6}">
      <dgm:prSet/>
      <dgm:spPr/>
      <dgm:t>
        <a:bodyPr/>
        <a:lstStyle/>
        <a:p>
          <a:endParaRPr lang="en-US"/>
        </a:p>
      </dgm:t>
    </dgm:pt>
    <dgm:pt modelId="{ECA0ABAF-B23C-4736-AEB9-5FAE681D07FA}">
      <dgm:prSet phldrT="[Text]"/>
      <dgm:spPr/>
      <dgm:t>
        <a:bodyPr/>
        <a:lstStyle/>
        <a:p>
          <a:r>
            <a:rPr lang="vi-VN" altLang="en-US" sz="27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SGK, kế hoạch bài dạy</a:t>
          </a:r>
          <a:r>
            <a:rPr lang="en-US" altLang="en-US" sz="27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27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phiếu</a:t>
          </a:r>
          <a:r>
            <a:rPr lang="en-US" altLang="en-US" sz="27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altLang="en-US" sz="27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altLang="en-US" sz="27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</a:t>
          </a:r>
          <a:endParaRPr lang="en-US" sz="2700" dirty="0"/>
        </a:p>
      </dgm:t>
    </dgm:pt>
    <dgm:pt modelId="{A44464D3-94BC-4791-92AF-D4DDB39C3B1A}" type="parTrans" cxnId="{8424536B-BE7E-4427-8F9D-11FD9E33F2DF}">
      <dgm:prSet/>
      <dgm:spPr/>
      <dgm:t>
        <a:bodyPr/>
        <a:lstStyle/>
        <a:p>
          <a:endParaRPr lang="en-US"/>
        </a:p>
      </dgm:t>
    </dgm:pt>
    <dgm:pt modelId="{C021D020-C3B9-4ABB-A06B-CC452B865337}" type="sibTrans" cxnId="{8424536B-BE7E-4427-8F9D-11FD9E33F2DF}">
      <dgm:prSet/>
      <dgm:spPr/>
      <dgm:t>
        <a:bodyPr/>
        <a:lstStyle/>
        <a:p>
          <a:endParaRPr lang="en-US"/>
        </a:p>
      </dgm:t>
    </dgm:pt>
    <dgm:pt modelId="{3B33AAEF-2BF8-4EBB-A3B1-62835B5C81BF}">
      <dgm:prSet phldrT="[Text]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dirty="0"/>
        </a:p>
      </dgm:t>
    </dgm:pt>
    <dgm:pt modelId="{887C755C-0A39-4BCA-B05A-04B6066CC9B9}" type="parTrans" cxnId="{114F78D7-52EA-4C98-83EA-2E3113FBAE6C}">
      <dgm:prSet/>
      <dgm:spPr/>
      <dgm:t>
        <a:bodyPr/>
        <a:lstStyle/>
        <a:p>
          <a:endParaRPr lang="en-US"/>
        </a:p>
      </dgm:t>
    </dgm:pt>
    <dgm:pt modelId="{8A81B1FB-67E6-4DD3-8927-4689A7E10F68}" type="sibTrans" cxnId="{114F78D7-52EA-4C98-83EA-2E3113FBAE6C}">
      <dgm:prSet/>
      <dgm:spPr/>
      <dgm:t>
        <a:bodyPr/>
        <a:lstStyle/>
        <a:p>
          <a:endParaRPr lang="en-US"/>
        </a:p>
      </dgm:t>
    </dgm:pt>
    <dgm:pt modelId="{704E6F5A-9DD3-4463-B617-DAC4CB1475BA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Sách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khoa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vở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ghi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dùng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học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thiết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nối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mạng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527A9CE6-AF4E-472F-AD59-A231136EB5D9}" type="parTrans" cxnId="{D4D75E30-4B78-4946-8E43-D2A67A5959C0}">
      <dgm:prSet/>
      <dgm:spPr/>
      <dgm:t>
        <a:bodyPr/>
        <a:lstStyle/>
        <a:p>
          <a:endParaRPr lang="en-US"/>
        </a:p>
      </dgm:t>
    </dgm:pt>
    <dgm:pt modelId="{3EE0876E-E618-456F-81E9-FBAA95CF7E2B}" type="sibTrans" cxnId="{D4D75E30-4B78-4946-8E43-D2A67A5959C0}">
      <dgm:prSet/>
      <dgm:spPr/>
      <dgm:t>
        <a:bodyPr/>
        <a:lstStyle/>
        <a:p>
          <a:endParaRPr lang="en-US"/>
        </a:p>
      </dgm:t>
    </dgm:pt>
    <dgm:pt modelId="{D71F825F-8A65-4BDA-BC7A-08775CC4F943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án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pp;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vẽ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điện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tử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340B0917-AE02-47E8-991A-57C2FEF6B492}" type="parTrans" cxnId="{949833C7-880F-431F-9337-C36D09FD7E69}">
      <dgm:prSet/>
      <dgm:spPr/>
      <dgm:t>
        <a:bodyPr/>
        <a:lstStyle/>
        <a:p>
          <a:endParaRPr lang="en-US"/>
        </a:p>
      </dgm:t>
    </dgm:pt>
    <dgm:pt modelId="{EEA8AB36-2CE6-4B2C-BE03-742C9EF0AE15}" type="sibTrans" cxnId="{949833C7-880F-431F-9337-C36D09FD7E69}">
      <dgm:prSet/>
      <dgm:spPr/>
      <dgm:t>
        <a:bodyPr/>
        <a:lstStyle/>
        <a:p>
          <a:endParaRPr lang="en-US"/>
        </a:p>
      </dgm:t>
    </dgm:pt>
    <dgm:pt modelId="{EBF0A97A-EDF1-4C47-8ECB-5F5F6A8E456D}" type="pres">
      <dgm:prSet presAssocID="{E1A6C867-5640-4890-9BBB-DBBB33C62E0E}" presName="linear" presStyleCnt="0">
        <dgm:presLayoutVars>
          <dgm:animLvl val="lvl"/>
          <dgm:resizeHandles val="exact"/>
        </dgm:presLayoutVars>
      </dgm:prSet>
      <dgm:spPr/>
    </dgm:pt>
    <dgm:pt modelId="{E5C9E7A5-AF2E-4D50-8726-C7D64A106B64}" type="pres">
      <dgm:prSet presAssocID="{8E595FF9-7F13-4589-ADB1-A98CFA417FE8}" presName="parentText" presStyleLbl="node1" presStyleIdx="0" presStyleCnt="2" custLinFactNeighborY="614">
        <dgm:presLayoutVars>
          <dgm:chMax val="0"/>
          <dgm:bulletEnabled val="1"/>
        </dgm:presLayoutVars>
      </dgm:prSet>
      <dgm:spPr/>
    </dgm:pt>
    <dgm:pt modelId="{0DFB8EA2-E9F4-4E7D-B5BF-ABC527E44C63}" type="pres">
      <dgm:prSet presAssocID="{8E595FF9-7F13-4589-ADB1-A98CFA417FE8}" presName="childText" presStyleLbl="revTx" presStyleIdx="0" presStyleCnt="2">
        <dgm:presLayoutVars>
          <dgm:bulletEnabled val="1"/>
        </dgm:presLayoutVars>
      </dgm:prSet>
      <dgm:spPr/>
    </dgm:pt>
    <dgm:pt modelId="{D2408717-B530-41AC-B5CE-E14FAEC5B062}" type="pres">
      <dgm:prSet presAssocID="{3B33AAEF-2BF8-4EBB-A3B1-62835B5C81BF}" presName="parentText" presStyleLbl="node1" presStyleIdx="1" presStyleCnt="2" custLinFactNeighborY="-10344">
        <dgm:presLayoutVars>
          <dgm:chMax val="0"/>
          <dgm:bulletEnabled val="1"/>
        </dgm:presLayoutVars>
      </dgm:prSet>
      <dgm:spPr/>
    </dgm:pt>
    <dgm:pt modelId="{8F3B6D51-6576-4847-95F8-097004C88A78}" type="pres">
      <dgm:prSet presAssocID="{3B33AAEF-2BF8-4EBB-A3B1-62835B5C81BF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2ACFD60D-ABB2-4145-BA35-09A5FD91CFF0}" type="presOf" srcId="{8E595FF9-7F13-4589-ADB1-A98CFA417FE8}" destId="{E5C9E7A5-AF2E-4D50-8726-C7D64A106B64}" srcOrd="0" destOrd="0" presId="urn:microsoft.com/office/officeart/2005/8/layout/vList2"/>
    <dgm:cxn modelId="{3A28E52C-05AC-464F-BC2C-AE5BA1C059F0}" type="presOf" srcId="{E1A6C867-5640-4890-9BBB-DBBB33C62E0E}" destId="{EBF0A97A-EDF1-4C47-8ECB-5F5F6A8E456D}" srcOrd="0" destOrd="0" presId="urn:microsoft.com/office/officeart/2005/8/layout/vList2"/>
    <dgm:cxn modelId="{D4D75E30-4B78-4946-8E43-D2A67A5959C0}" srcId="{3B33AAEF-2BF8-4EBB-A3B1-62835B5C81BF}" destId="{704E6F5A-9DD3-4463-B617-DAC4CB1475BA}" srcOrd="0" destOrd="0" parTransId="{527A9CE6-AF4E-472F-AD59-A231136EB5D9}" sibTransId="{3EE0876E-E618-456F-81E9-FBAA95CF7E2B}"/>
    <dgm:cxn modelId="{99C0CA34-B0CB-444B-8AAD-810CD5D103FE}" type="presOf" srcId="{ECA0ABAF-B23C-4736-AEB9-5FAE681D07FA}" destId="{0DFB8EA2-E9F4-4E7D-B5BF-ABC527E44C63}" srcOrd="0" destOrd="0" presId="urn:microsoft.com/office/officeart/2005/8/layout/vList2"/>
    <dgm:cxn modelId="{FD09A55E-6FC0-4B08-8C11-21482B1E3979}" type="presOf" srcId="{3B33AAEF-2BF8-4EBB-A3B1-62835B5C81BF}" destId="{D2408717-B530-41AC-B5CE-E14FAEC5B062}" srcOrd="0" destOrd="0" presId="urn:microsoft.com/office/officeart/2005/8/layout/vList2"/>
    <dgm:cxn modelId="{8424536B-BE7E-4427-8F9D-11FD9E33F2DF}" srcId="{8E595FF9-7F13-4589-ADB1-A98CFA417FE8}" destId="{ECA0ABAF-B23C-4736-AEB9-5FAE681D07FA}" srcOrd="0" destOrd="0" parTransId="{A44464D3-94BC-4791-92AF-D4DDB39C3B1A}" sibTransId="{C021D020-C3B9-4ABB-A06B-CC452B865337}"/>
    <dgm:cxn modelId="{949833C7-880F-431F-9337-C36D09FD7E69}" srcId="{8E595FF9-7F13-4589-ADB1-A98CFA417FE8}" destId="{D71F825F-8A65-4BDA-BC7A-08775CC4F943}" srcOrd="1" destOrd="0" parTransId="{340B0917-AE02-47E8-991A-57C2FEF6B492}" sibTransId="{EEA8AB36-2CE6-4B2C-BE03-742C9EF0AE15}"/>
    <dgm:cxn modelId="{BA5B9CD6-AF1A-4D79-8DC3-9ED6964CB5F5}" type="presOf" srcId="{D71F825F-8A65-4BDA-BC7A-08775CC4F943}" destId="{0DFB8EA2-E9F4-4E7D-B5BF-ABC527E44C63}" srcOrd="0" destOrd="1" presId="urn:microsoft.com/office/officeart/2005/8/layout/vList2"/>
    <dgm:cxn modelId="{114F78D7-52EA-4C98-83EA-2E3113FBAE6C}" srcId="{E1A6C867-5640-4890-9BBB-DBBB33C62E0E}" destId="{3B33AAEF-2BF8-4EBB-A3B1-62835B5C81BF}" srcOrd="1" destOrd="0" parTransId="{887C755C-0A39-4BCA-B05A-04B6066CC9B9}" sibTransId="{8A81B1FB-67E6-4DD3-8927-4689A7E10F68}"/>
    <dgm:cxn modelId="{31096CDC-920C-4489-BD01-670DA5CE15D5}" type="presOf" srcId="{704E6F5A-9DD3-4463-B617-DAC4CB1475BA}" destId="{8F3B6D51-6576-4847-95F8-097004C88A78}" srcOrd="0" destOrd="0" presId="urn:microsoft.com/office/officeart/2005/8/layout/vList2"/>
    <dgm:cxn modelId="{98EF93F6-9645-42BA-9EDE-0684263968A6}" srcId="{E1A6C867-5640-4890-9BBB-DBBB33C62E0E}" destId="{8E595FF9-7F13-4589-ADB1-A98CFA417FE8}" srcOrd="0" destOrd="0" parTransId="{B327BC0A-A89C-479E-B8CD-C46EF1DB42D9}" sibTransId="{41D8AE83-6358-42AE-B439-0EFC9D377ED1}"/>
    <dgm:cxn modelId="{9F1AFFF0-E33D-4DC7-B3E7-D911C79A7F1A}" type="presParOf" srcId="{EBF0A97A-EDF1-4C47-8ECB-5F5F6A8E456D}" destId="{E5C9E7A5-AF2E-4D50-8726-C7D64A106B64}" srcOrd="0" destOrd="0" presId="urn:microsoft.com/office/officeart/2005/8/layout/vList2"/>
    <dgm:cxn modelId="{88644A3A-F668-480A-850D-C179F4F6DD3A}" type="presParOf" srcId="{EBF0A97A-EDF1-4C47-8ECB-5F5F6A8E456D}" destId="{0DFB8EA2-E9F4-4E7D-B5BF-ABC527E44C63}" srcOrd="1" destOrd="0" presId="urn:microsoft.com/office/officeart/2005/8/layout/vList2"/>
    <dgm:cxn modelId="{6C8D77FC-A446-430E-A02D-DAFAB5B7BD9F}" type="presParOf" srcId="{EBF0A97A-EDF1-4C47-8ECB-5F5F6A8E456D}" destId="{D2408717-B530-41AC-B5CE-E14FAEC5B062}" srcOrd="2" destOrd="0" presId="urn:microsoft.com/office/officeart/2005/8/layout/vList2"/>
    <dgm:cxn modelId="{91D390D9-0792-4B7E-8561-3CDA6BC8385E}" type="presParOf" srcId="{EBF0A97A-EDF1-4C47-8ECB-5F5F6A8E456D}" destId="{8F3B6D51-6576-4847-95F8-097004C88A7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C9E7A5-AF2E-4D50-8726-C7D64A106B64}">
      <dsp:nvSpPr>
        <dsp:cNvPr id="0" name=""/>
        <dsp:cNvSpPr/>
      </dsp:nvSpPr>
      <dsp:spPr>
        <a:xfrm>
          <a:off x="0" y="35130"/>
          <a:ext cx="6096000" cy="95940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en-US" sz="40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40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40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40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4000" kern="1200" dirty="0"/>
        </a:p>
      </dsp:txBody>
      <dsp:txXfrm>
        <a:off x="46834" y="81964"/>
        <a:ext cx="6002332" cy="865732"/>
      </dsp:txXfrm>
    </dsp:sp>
    <dsp:sp modelId="{0DFB8EA2-E9F4-4E7D-B5BF-ABC527E44C63}">
      <dsp:nvSpPr>
        <dsp:cNvPr id="0" name=""/>
        <dsp:cNvSpPr/>
      </dsp:nvSpPr>
      <dsp:spPr>
        <a:xfrm>
          <a:off x="0" y="986649"/>
          <a:ext cx="6096000" cy="1283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35560" rIns="199136" bIns="3556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vi-VN" altLang="en-US" sz="27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SGK, kế hoạch bài dạy</a:t>
          </a:r>
          <a:r>
            <a:rPr lang="en-US" altLang="en-US" sz="27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27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phiếu</a:t>
          </a:r>
          <a:r>
            <a:rPr lang="en-US" altLang="en-US" sz="27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altLang="en-US" sz="27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altLang="en-US" sz="27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</a:t>
          </a:r>
          <a:endParaRPr lang="en-US" sz="27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án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pp;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vẽ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điện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tử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0" y="986649"/>
        <a:ext cx="6096000" cy="1283400"/>
      </dsp:txXfrm>
    </dsp:sp>
    <dsp:sp modelId="{D2408717-B530-41AC-B5CE-E14FAEC5B062}">
      <dsp:nvSpPr>
        <dsp:cNvPr id="0" name=""/>
        <dsp:cNvSpPr/>
      </dsp:nvSpPr>
      <dsp:spPr>
        <a:xfrm>
          <a:off x="0" y="2186542"/>
          <a:ext cx="6096000" cy="95940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40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40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4000" kern="1200" dirty="0"/>
        </a:p>
      </dsp:txBody>
      <dsp:txXfrm>
        <a:off x="46834" y="2233376"/>
        <a:ext cx="6002332" cy="865732"/>
      </dsp:txXfrm>
    </dsp:sp>
    <dsp:sp modelId="{8F3B6D51-6576-4847-95F8-097004C88A78}">
      <dsp:nvSpPr>
        <dsp:cNvPr id="0" name=""/>
        <dsp:cNvSpPr/>
      </dsp:nvSpPr>
      <dsp:spPr>
        <a:xfrm>
          <a:off x="0" y="3229450"/>
          <a:ext cx="6096000" cy="8072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Sách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khoa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vở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ghi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dùng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học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thiết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nối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mạng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0" y="3229450"/>
        <a:ext cx="6096000" cy="8072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Relationship Id="rId5" Type="http://schemas.openxmlformats.org/officeDocument/2006/relationships/image" Target="../media/image70.wmf"/><Relationship Id="rId4" Type="http://schemas.openxmlformats.org/officeDocument/2006/relationships/image" Target="../media/image69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Relationship Id="rId4" Type="http://schemas.openxmlformats.org/officeDocument/2006/relationships/image" Target="../media/image74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Relationship Id="rId6" Type="http://schemas.openxmlformats.org/officeDocument/2006/relationships/image" Target="../media/image81.wmf"/><Relationship Id="rId5" Type="http://schemas.openxmlformats.org/officeDocument/2006/relationships/image" Target="../media/image80.wmf"/><Relationship Id="rId4" Type="http://schemas.openxmlformats.org/officeDocument/2006/relationships/image" Target="../media/image79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Relationship Id="rId6" Type="http://schemas.openxmlformats.org/officeDocument/2006/relationships/image" Target="../media/image87.wmf"/><Relationship Id="rId5" Type="http://schemas.openxmlformats.org/officeDocument/2006/relationships/image" Target="../media/image86.wmf"/><Relationship Id="rId4" Type="http://schemas.openxmlformats.org/officeDocument/2006/relationships/image" Target="../media/image85.wmf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95.wmf"/><Relationship Id="rId3" Type="http://schemas.openxmlformats.org/officeDocument/2006/relationships/image" Target="../media/image90.wmf"/><Relationship Id="rId7" Type="http://schemas.openxmlformats.org/officeDocument/2006/relationships/image" Target="../media/image94.wmf"/><Relationship Id="rId2" Type="http://schemas.openxmlformats.org/officeDocument/2006/relationships/image" Target="../media/image89.wmf"/><Relationship Id="rId1" Type="http://schemas.openxmlformats.org/officeDocument/2006/relationships/image" Target="../media/image88.wmf"/><Relationship Id="rId6" Type="http://schemas.openxmlformats.org/officeDocument/2006/relationships/image" Target="../media/image93.wmf"/><Relationship Id="rId5" Type="http://schemas.openxmlformats.org/officeDocument/2006/relationships/image" Target="../media/image92.wmf"/><Relationship Id="rId4" Type="http://schemas.openxmlformats.org/officeDocument/2006/relationships/image" Target="../media/image91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image" Target="../media/image98.wmf"/><Relationship Id="rId1" Type="http://schemas.openxmlformats.org/officeDocument/2006/relationships/image" Target="../media/image97.wmf"/><Relationship Id="rId4" Type="http://schemas.openxmlformats.org/officeDocument/2006/relationships/image" Target="../media/image100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2" Type="http://schemas.openxmlformats.org/officeDocument/2006/relationships/image" Target="../media/image103.wmf"/><Relationship Id="rId1" Type="http://schemas.openxmlformats.org/officeDocument/2006/relationships/image" Target="../media/image102.wmf"/><Relationship Id="rId5" Type="http://schemas.openxmlformats.org/officeDocument/2006/relationships/image" Target="../media/image106.wmf"/><Relationship Id="rId4" Type="http://schemas.openxmlformats.org/officeDocument/2006/relationships/image" Target="../media/image105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2" Type="http://schemas.openxmlformats.org/officeDocument/2006/relationships/image" Target="../media/image115.wmf"/><Relationship Id="rId1" Type="http://schemas.openxmlformats.org/officeDocument/2006/relationships/image" Target="../media/image114.wmf"/><Relationship Id="rId5" Type="http://schemas.openxmlformats.org/officeDocument/2006/relationships/image" Target="../media/image118.wmf"/><Relationship Id="rId4" Type="http://schemas.openxmlformats.org/officeDocument/2006/relationships/image" Target="../media/image117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wmf"/><Relationship Id="rId2" Type="http://schemas.openxmlformats.org/officeDocument/2006/relationships/image" Target="../media/image123.wmf"/><Relationship Id="rId1" Type="http://schemas.openxmlformats.org/officeDocument/2006/relationships/image" Target="../media/image122.wmf"/><Relationship Id="rId5" Type="http://schemas.openxmlformats.org/officeDocument/2006/relationships/image" Target="../media/image126.wmf"/><Relationship Id="rId4" Type="http://schemas.openxmlformats.org/officeDocument/2006/relationships/image" Target="../media/image125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wmf"/><Relationship Id="rId2" Type="http://schemas.openxmlformats.org/officeDocument/2006/relationships/image" Target="../media/image128.wmf"/><Relationship Id="rId1" Type="http://schemas.openxmlformats.org/officeDocument/2006/relationships/image" Target="../media/image127.wmf"/><Relationship Id="rId6" Type="http://schemas.openxmlformats.org/officeDocument/2006/relationships/image" Target="../media/image132.wmf"/><Relationship Id="rId5" Type="http://schemas.openxmlformats.org/officeDocument/2006/relationships/image" Target="../media/image131.wmf"/><Relationship Id="rId4" Type="http://schemas.openxmlformats.org/officeDocument/2006/relationships/image" Target="../media/image13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wmf"/><Relationship Id="rId2" Type="http://schemas.openxmlformats.org/officeDocument/2006/relationships/image" Target="../media/image136.wmf"/><Relationship Id="rId1" Type="http://schemas.openxmlformats.org/officeDocument/2006/relationships/image" Target="../media/image135.wmf"/><Relationship Id="rId5" Type="http://schemas.openxmlformats.org/officeDocument/2006/relationships/image" Target="../media/image139.wmf"/><Relationship Id="rId4" Type="http://schemas.openxmlformats.org/officeDocument/2006/relationships/image" Target="../media/image138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image" Target="../media/image27.wmf"/><Relationship Id="rId7" Type="http://schemas.openxmlformats.org/officeDocument/2006/relationships/image" Target="../media/image31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4" Type="http://schemas.openxmlformats.org/officeDocument/2006/relationships/image" Target="../media/image47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6" Type="http://schemas.openxmlformats.org/officeDocument/2006/relationships/image" Target="../media/image62.wmf"/><Relationship Id="rId5" Type="http://schemas.openxmlformats.org/officeDocument/2006/relationships/image" Target="../media/image61.wmf"/><Relationship Id="rId4" Type="http://schemas.openxmlformats.org/officeDocument/2006/relationships/image" Target="../media/image60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A3592-FEF6-4F18-A34B-F0E5D14EE5C6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86841-B6E9-4602-99D2-E5DE7114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94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0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0018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19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727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968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3880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799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503020204020204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B0503020204020204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9634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503020204020204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B0503020204020204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9634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503020204020204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B0503020204020204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928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551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503020204020204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B0503020204020204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9634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503020204020204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B0503020204020204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127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15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;p1:notes"/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6387" name="Google Shape;13;p1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8" name="Footer Placeholder 1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/>
              <a:t>Trần Hiền</a:t>
            </a:r>
          </a:p>
        </p:txBody>
      </p:sp>
    </p:spTree>
    <p:extLst>
      <p:ext uri="{BB962C8B-B14F-4D97-AF65-F5344CB8AC3E}">
        <p14:creationId xmlns:p14="http://schemas.microsoft.com/office/powerpoint/2010/main" val="3931761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18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150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159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41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209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94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7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97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044436"/>
      </p:ext>
    </p:extLst>
  </p:cSld>
  <p:clrMapOvr>
    <a:masterClrMapping/>
  </p:clrMapOvr>
  <p:transition spd="slow" advClick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96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31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46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59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23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5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17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09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8DDCE-A2E0-4ED5-91D6-A39DA716103D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18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slide" Target="slide10.xml"/><Relationship Id="rId4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hyperlink" Target="T7CD%20C1%20B3%20T3%20PHEP%20TINH%20LUY%20THUA%20VOI%20SO%20MU%20TU%20NHIEN%20CUA%20MOT%20SO%20HUU%20TI.pptx#-1,11,PowerPoint Presentation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hyperlink" Target="T7CD%20C1%20B3%20T3%20PHEP%20TINH%20LUY%20THUA%20VOI%20SO%20MU%20TU%20NHIEN%20CUA%20MOT%20SO%20HUU%20TI.pptx#-1,12,PowerPoint Presentation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5.wmf"/><Relationship Id="rId18" Type="http://schemas.openxmlformats.org/officeDocument/2006/relationships/oleObject" Target="../embeddings/oleObject6.bin"/><Relationship Id="rId26" Type="http://schemas.openxmlformats.org/officeDocument/2006/relationships/oleObject" Target="../embeddings/oleObject10.bin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29.wmf"/><Relationship Id="rId7" Type="http://schemas.openxmlformats.org/officeDocument/2006/relationships/image" Target="../media/image36.png"/><Relationship Id="rId12" Type="http://schemas.openxmlformats.org/officeDocument/2006/relationships/oleObject" Target="../embeddings/oleObject3.bin"/><Relationship Id="rId17" Type="http://schemas.openxmlformats.org/officeDocument/2006/relationships/image" Target="../media/image27.wmf"/><Relationship Id="rId25" Type="http://schemas.openxmlformats.org/officeDocument/2006/relationships/image" Target="../media/image31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5.bin"/><Relationship Id="rId20" Type="http://schemas.openxmlformats.org/officeDocument/2006/relationships/oleObject" Target="../embeddings/oleObject7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24" Type="http://schemas.openxmlformats.org/officeDocument/2006/relationships/oleObject" Target="../embeddings/oleObject9.bin"/><Relationship Id="rId5" Type="http://schemas.openxmlformats.org/officeDocument/2006/relationships/image" Target="../media/image34.png"/><Relationship Id="rId15" Type="http://schemas.openxmlformats.org/officeDocument/2006/relationships/image" Target="../media/image26.wmf"/><Relationship Id="rId23" Type="http://schemas.openxmlformats.org/officeDocument/2006/relationships/image" Target="../media/image30.wmf"/><Relationship Id="rId10" Type="http://schemas.openxmlformats.org/officeDocument/2006/relationships/image" Target="../media/image39.png"/><Relationship Id="rId19" Type="http://schemas.openxmlformats.org/officeDocument/2006/relationships/image" Target="../media/image28.wmf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oleObject" Target="../embeddings/oleObject4.bin"/><Relationship Id="rId22" Type="http://schemas.openxmlformats.org/officeDocument/2006/relationships/oleObject" Target="../embeddings/oleObject8.bin"/><Relationship Id="rId27" Type="http://schemas.openxmlformats.org/officeDocument/2006/relationships/image" Target="../media/image32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hyperlink" Target="file:///D:\Tai%20lieu%20cua%20CANH\Noi%20dung%20Ngay%206-9-2009\Van%20ban%20khac\Cac%20loai%20bao%20cao\Boi%20duong%20he%202011\Hoan%20thien\Khung%20ma%20tran%20de%20kiem%20tra.doc" TargetMode="External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1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42.png"/><Relationship Id="rId9" Type="http://schemas.openxmlformats.org/officeDocument/2006/relationships/comments" Target="../comments/commen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47.wmf"/><Relationship Id="rId18" Type="http://schemas.openxmlformats.org/officeDocument/2006/relationships/image" Target="../media/image51.emf"/><Relationship Id="rId3" Type="http://schemas.openxmlformats.org/officeDocument/2006/relationships/video" Target="../media/media1.mp4"/><Relationship Id="rId7" Type="http://schemas.openxmlformats.org/officeDocument/2006/relationships/image" Target="../media/image44.wmf"/><Relationship Id="rId12" Type="http://schemas.openxmlformats.org/officeDocument/2006/relationships/oleObject" Target="../embeddings/oleObject17.bin"/><Relationship Id="rId17" Type="http://schemas.openxmlformats.org/officeDocument/2006/relationships/image" Target="../media/image50.png"/><Relationship Id="rId2" Type="http://schemas.microsoft.com/office/2007/relationships/media" Target="../media/media1.mp4"/><Relationship Id="rId16" Type="http://schemas.openxmlformats.org/officeDocument/2006/relationships/image" Target="../media/image49.png"/><Relationship Id="rId20" Type="http://schemas.microsoft.com/office/2018/10/relationships/comments" Target="../comments/modernComment_15F_5363305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46.wmf"/><Relationship Id="rId5" Type="http://schemas.openxmlformats.org/officeDocument/2006/relationships/notesSlide" Target="../notesSlides/notesSlide6.xml"/><Relationship Id="rId15" Type="http://schemas.openxmlformats.org/officeDocument/2006/relationships/hyperlink" Target="https://www.wisc-online.com/assetrepository/viewasset?id=1508" TargetMode="External"/><Relationship Id="rId10" Type="http://schemas.openxmlformats.org/officeDocument/2006/relationships/oleObject" Target="../embeddings/oleObject16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5.wmf"/><Relationship Id="rId1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3.wmf"/><Relationship Id="rId12" Type="http://schemas.openxmlformats.org/officeDocument/2006/relationships/image" Target="../media/image5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9.bin"/><Relationship Id="rId11" Type="http://schemas.openxmlformats.org/officeDocument/2006/relationships/oleObject" Target="../embeddings/oleObject20.bin"/><Relationship Id="rId5" Type="http://schemas.openxmlformats.org/officeDocument/2006/relationships/image" Target="../media/image52.wmf"/><Relationship Id="rId10" Type="http://schemas.openxmlformats.org/officeDocument/2006/relationships/image" Target="../media/image49.png"/><Relationship Id="rId4" Type="http://schemas.openxmlformats.org/officeDocument/2006/relationships/oleObject" Target="../embeddings/oleObject18.bin"/><Relationship Id="rId9" Type="http://schemas.openxmlformats.org/officeDocument/2006/relationships/hyperlink" Target="https://www.wisc-online.com/assetrepository/viewasset?id=1508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55.wmf"/><Relationship Id="rId10" Type="http://schemas.openxmlformats.org/officeDocument/2006/relationships/image" Target="../media/image49.png"/><Relationship Id="rId4" Type="http://schemas.openxmlformats.org/officeDocument/2006/relationships/oleObject" Target="../embeddings/oleObject21.bin"/><Relationship Id="rId9" Type="http://schemas.openxmlformats.org/officeDocument/2006/relationships/hyperlink" Target="https://www.wisc-online.com/assetrepository/viewasset?id=1508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image" Target="../media/image60.wmf"/><Relationship Id="rId18" Type="http://schemas.openxmlformats.org/officeDocument/2006/relationships/image" Target="../media/image9.png"/><Relationship Id="rId3" Type="http://schemas.openxmlformats.org/officeDocument/2006/relationships/video" Target="../media/media1.mp4"/><Relationship Id="rId7" Type="http://schemas.openxmlformats.org/officeDocument/2006/relationships/image" Target="../media/image57.wmf"/><Relationship Id="rId12" Type="http://schemas.openxmlformats.org/officeDocument/2006/relationships/oleObject" Target="../embeddings/oleObject26.bin"/><Relationship Id="rId17" Type="http://schemas.openxmlformats.org/officeDocument/2006/relationships/image" Target="../media/image62.wmf"/><Relationship Id="rId2" Type="http://schemas.microsoft.com/office/2007/relationships/media" Target="../media/media1.mp4"/><Relationship Id="rId16" Type="http://schemas.openxmlformats.org/officeDocument/2006/relationships/oleObject" Target="../embeddings/oleObject28.bin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59.wmf"/><Relationship Id="rId5" Type="http://schemas.openxmlformats.org/officeDocument/2006/relationships/notesSlide" Target="../notesSlides/notesSlide9.xml"/><Relationship Id="rId15" Type="http://schemas.openxmlformats.org/officeDocument/2006/relationships/image" Target="../media/image61.wmf"/><Relationship Id="rId10" Type="http://schemas.openxmlformats.org/officeDocument/2006/relationships/oleObject" Target="../embeddings/oleObject25.bin"/><Relationship Id="rId19" Type="http://schemas.openxmlformats.org/officeDocument/2006/relationships/image" Target="../media/image5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8.wmf"/><Relationship Id="rId14" Type="http://schemas.openxmlformats.org/officeDocument/2006/relationships/oleObject" Target="../embeddings/oleObject27.bin"/><Relationship Id="rId22" Type="http://schemas.microsoft.com/office/2018/10/relationships/comments" Target="../comments/modernComment_24F_7B2C389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4.w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63.wmf"/><Relationship Id="rId9" Type="http://schemas.openxmlformats.org/officeDocument/2006/relationships/image" Target="../media/image9.png"/><Relationship Id="rId22" Type="http://schemas.microsoft.com/office/2018/10/relationships/comments" Target="../comments/modernComment_24F_7B2C389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13" Type="http://schemas.openxmlformats.org/officeDocument/2006/relationships/oleObject" Target="../embeddings/oleObject36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7.wmf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33.bin"/><Relationship Id="rId11" Type="http://schemas.openxmlformats.org/officeDocument/2006/relationships/image" Target="../media/image69.wmf"/><Relationship Id="rId5" Type="http://schemas.openxmlformats.org/officeDocument/2006/relationships/image" Target="../media/image66.wmf"/><Relationship Id="rId15" Type="http://schemas.microsoft.com/office/2018/10/relationships/comments" Target="../comments/modernComment_240_AACF999.xml"/><Relationship Id="rId10" Type="http://schemas.openxmlformats.org/officeDocument/2006/relationships/oleObject" Target="../embeddings/oleObject35.bin"/><Relationship Id="rId4" Type="http://schemas.openxmlformats.org/officeDocument/2006/relationships/oleObject" Target="../embeddings/oleObject32.bin"/><Relationship Id="rId9" Type="http://schemas.openxmlformats.org/officeDocument/2006/relationships/image" Target="../media/image68.wmf"/><Relationship Id="rId14" Type="http://schemas.openxmlformats.org/officeDocument/2006/relationships/image" Target="../media/image70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13" Type="http://schemas.openxmlformats.org/officeDocument/2006/relationships/image" Target="../media/image74.wmf"/><Relationship Id="rId18" Type="http://schemas.microsoft.com/office/2018/10/relationships/comments" Target="../comments/modernComment_240_AACF999.xml"/><Relationship Id="rId3" Type="http://schemas.openxmlformats.org/officeDocument/2006/relationships/video" Target="../media/media1.mp4"/><Relationship Id="rId7" Type="http://schemas.openxmlformats.org/officeDocument/2006/relationships/image" Target="../media/image71.wmf"/><Relationship Id="rId12" Type="http://schemas.openxmlformats.org/officeDocument/2006/relationships/oleObject" Target="../embeddings/oleObject40.bin"/><Relationship Id="rId17" Type="http://schemas.openxmlformats.org/officeDocument/2006/relationships/image" Target="../media/image50.png"/><Relationship Id="rId2" Type="http://schemas.microsoft.com/office/2007/relationships/media" Target="../media/media1.mp4"/><Relationship Id="rId16" Type="http://schemas.openxmlformats.org/officeDocument/2006/relationships/image" Target="../media/image7.png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7.bin"/><Relationship Id="rId11" Type="http://schemas.openxmlformats.org/officeDocument/2006/relationships/image" Target="../media/image73.wmf"/><Relationship Id="rId5" Type="http://schemas.openxmlformats.org/officeDocument/2006/relationships/notesSlide" Target="../notesSlides/notesSlide11.xml"/><Relationship Id="rId15" Type="http://schemas.openxmlformats.org/officeDocument/2006/relationships/hyperlink" Target="http://www.allwhitebackground.com/colorful-background-images.html" TargetMode="External"/><Relationship Id="rId10" Type="http://schemas.openxmlformats.org/officeDocument/2006/relationships/oleObject" Target="../embeddings/oleObject39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2.wmf"/><Relationship Id="rId1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13" Type="http://schemas.openxmlformats.org/officeDocument/2006/relationships/image" Target="../media/image79.wmf"/><Relationship Id="rId18" Type="http://schemas.microsoft.com/office/2018/10/relationships/comments" Target="../comments/modernComment_260_5A86ADDF.xml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76.wmf"/><Relationship Id="rId12" Type="http://schemas.openxmlformats.org/officeDocument/2006/relationships/oleObject" Target="../embeddings/oleObject44.bin"/><Relationship Id="rId17" Type="http://schemas.openxmlformats.org/officeDocument/2006/relationships/image" Target="../media/image81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46.bin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41.bin"/><Relationship Id="rId11" Type="http://schemas.openxmlformats.org/officeDocument/2006/relationships/image" Target="../media/image78.wmf"/><Relationship Id="rId5" Type="http://schemas.openxmlformats.org/officeDocument/2006/relationships/image" Target="../media/image91.png"/><Relationship Id="rId15" Type="http://schemas.openxmlformats.org/officeDocument/2006/relationships/image" Target="../media/image80.wmf"/><Relationship Id="rId10" Type="http://schemas.openxmlformats.org/officeDocument/2006/relationships/oleObject" Target="../embeddings/oleObject43.bin"/><Relationship Id="rId9" Type="http://schemas.openxmlformats.org/officeDocument/2006/relationships/image" Target="../media/image77.wmf"/><Relationship Id="rId14" Type="http://schemas.openxmlformats.org/officeDocument/2006/relationships/oleObject" Target="../embeddings/oleObject45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13" Type="http://schemas.openxmlformats.org/officeDocument/2006/relationships/image" Target="../media/image85.wmf"/><Relationship Id="rId18" Type="http://schemas.microsoft.com/office/2018/10/relationships/comments" Target="../comments/modernComment_260_5A86ADDF.xml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82.wmf"/><Relationship Id="rId12" Type="http://schemas.openxmlformats.org/officeDocument/2006/relationships/oleObject" Target="../embeddings/oleObject50.bin"/><Relationship Id="rId17" Type="http://schemas.openxmlformats.org/officeDocument/2006/relationships/image" Target="../media/image87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52.bin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47.bin"/><Relationship Id="rId11" Type="http://schemas.openxmlformats.org/officeDocument/2006/relationships/image" Target="../media/image84.wmf"/><Relationship Id="rId5" Type="http://schemas.openxmlformats.org/officeDocument/2006/relationships/image" Target="../media/image91.png"/><Relationship Id="rId15" Type="http://schemas.openxmlformats.org/officeDocument/2006/relationships/image" Target="../media/image86.wmf"/><Relationship Id="rId10" Type="http://schemas.openxmlformats.org/officeDocument/2006/relationships/oleObject" Target="../embeddings/oleObject49.bin"/><Relationship Id="rId9" Type="http://schemas.openxmlformats.org/officeDocument/2006/relationships/image" Target="../media/image83.wmf"/><Relationship Id="rId14" Type="http://schemas.openxmlformats.org/officeDocument/2006/relationships/oleObject" Target="../embeddings/oleObject51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wmf"/><Relationship Id="rId13" Type="http://schemas.openxmlformats.org/officeDocument/2006/relationships/oleObject" Target="../embeddings/oleObject56.bin"/><Relationship Id="rId18" Type="http://schemas.openxmlformats.org/officeDocument/2006/relationships/image" Target="../media/image93.wmf"/><Relationship Id="rId3" Type="http://schemas.openxmlformats.org/officeDocument/2006/relationships/video" Target="../media/media1.mp4"/><Relationship Id="rId21" Type="http://schemas.openxmlformats.org/officeDocument/2006/relationships/oleObject" Target="../embeddings/oleObject60.bin"/><Relationship Id="rId7" Type="http://schemas.openxmlformats.org/officeDocument/2006/relationships/oleObject" Target="../embeddings/oleObject53.bin"/><Relationship Id="rId12" Type="http://schemas.openxmlformats.org/officeDocument/2006/relationships/image" Target="../media/image90.wmf"/><Relationship Id="rId17" Type="http://schemas.openxmlformats.org/officeDocument/2006/relationships/oleObject" Target="../embeddings/oleObject58.bin"/><Relationship Id="rId2" Type="http://schemas.microsoft.com/office/2007/relationships/media" Target="../media/media1.mp4"/><Relationship Id="rId16" Type="http://schemas.openxmlformats.org/officeDocument/2006/relationships/image" Target="../media/image92.wmf"/><Relationship Id="rId20" Type="http://schemas.openxmlformats.org/officeDocument/2006/relationships/image" Target="../media/image94.wmf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6.png"/><Relationship Id="rId11" Type="http://schemas.openxmlformats.org/officeDocument/2006/relationships/oleObject" Target="../embeddings/oleObject55.bin"/><Relationship Id="rId24" Type="http://schemas.microsoft.com/office/2018/10/relationships/comments" Target="../comments/modernComment_240_AACF999.xml"/><Relationship Id="rId5" Type="http://schemas.openxmlformats.org/officeDocument/2006/relationships/notesSlide" Target="../notesSlides/notesSlide14.xml"/><Relationship Id="rId15" Type="http://schemas.openxmlformats.org/officeDocument/2006/relationships/oleObject" Target="../embeddings/oleObject57.bin"/><Relationship Id="rId23" Type="http://schemas.openxmlformats.org/officeDocument/2006/relationships/image" Target="../media/image50.png"/><Relationship Id="rId10" Type="http://schemas.openxmlformats.org/officeDocument/2006/relationships/image" Target="../media/image89.wmf"/><Relationship Id="rId19" Type="http://schemas.openxmlformats.org/officeDocument/2006/relationships/oleObject" Target="../embeddings/oleObject59.bin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54.bin"/><Relationship Id="rId14" Type="http://schemas.openxmlformats.org/officeDocument/2006/relationships/image" Target="../media/image91.wmf"/><Relationship Id="rId22" Type="http://schemas.openxmlformats.org/officeDocument/2006/relationships/image" Target="../media/image95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wmf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62.bin"/><Relationship Id="rId12" Type="http://schemas.openxmlformats.org/officeDocument/2006/relationships/image" Target="../media/image10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97.wmf"/><Relationship Id="rId11" Type="http://schemas.openxmlformats.org/officeDocument/2006/relationships/oleObject" Target="../embeddings/oleObject64.bin"/><Relationship Id="rId5" Type="http://schemas.openxmlformats.org/officeDocument/2006/relationships/oleObject" Target="../embeddings/oleObject61.bin"/><Relationship Id="rId15" Type="http://schemas.microsoft.com/office/2018/10/relationships/comments" Target="../comments/modernComment_240_AACF999.xml"/><Relationship Id="rId10" Type="http://schemas.openxmlformats.org/officeDocument/2006/relationships/image" Target="../media/image99.wmf"/><Relationship Id="rId4" Type="http://schemas.openxmlformats.org/officeDocument/2006/relationships/image" Target="../media/image96.png"/><Relationship Id="rId9" Type="http://schemas.openxmlformats.org/officeDocument/2006/relationships/oleObject" Target="../embeddings/oleObject63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13" Type="http://schemas.openxmlformats.org/officeDocument/2006/relationships/image" Target="../media/image11.png"/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llwhitebackground.com/colorful-background-images.html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5.jpe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hyperlink" Target="https://www.publicdomainpictures.net/en/view-image.php?image=317882&amp;picture=abstract-background" TargetMode="Externa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13" Type="http://schemas.openxmlformats.org/officeDocument/2006/relationships/image" Target="../media/image111.svg"/><Relationship Id="rId18" Type="http://schemas.openxmlformats.org/officeDocument/2006/relationships/oleObject" Target="../embeddings/oleObject66.bin"/><Relationship Id="rId3" Type="http://schemas.openxmlformats.org/officeDocument/2006/relationships/notesSlide" Target="../notesSlides/notesSlide17.xml"/><Relationship Id="rId21" Type="http://schemas.openxmlformats.org/officeDocument/2006/relationships/image" Target="../media/image104.wmf"/><Relationship Id="rId7" Type="http://schemas.openxmlformats.org/officeDocument/2006/relationships/image" Target="../media/image48.jpeg"/><Relationship Id="rId12" Type="http://schemas.openxmlformats.org/officeDocument/2006/relationships/image" Target="../media/image110.png"/><Relationship Id="rId17" Type="http://schemas.openxmlformats.org/officeDocument/2006/relationships/image" Target="../media/image102.wmf"/><Relationship Id="rId25" Type="http://schemas.openxmlformats.org/officeDocument/2006/relationships/image" Target="../media/image106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65.bin"/><Relationship Id="rId20" Type="http://schemas.openxmlformats.org/officeDocument/2006/relationships/oleObject" Target="../embeddings/oleObject67.bin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07.png"/><Relationship Id="rId11" Type="http://schemas.openxmlformats.org/officeDocument/2006/relationships/image" Target="../media/image109.svg"/><Relationship Id="rId24" Type="http://schemas.openxmlformats.org/officeDocument/2006/relationships/oleObject" Target="../embeddings/oleObject69.bin"/><Relationship Id="rId5" Type="http://schemas.openxmlformats.org/officeDocument/2006/relationships/slide" Target="slide14.xml"/><Relationship Id="rId15" Type="http://schemas.openxmlformats.org/officeDocument/2006/relationships/image" Target="../media/image113.svg"/><Relationship Id="rId23" Type="http://schemas.openxmlformats.org/officeDocument/2006/relationships/image" Target="../media/image105.wmf"/><Relationship Id="rId10" Type="http://schemas.openxmlformats.org/officeDocument/2006/relationships/image" Target="../media/image108.png"/><Relationship Id="rId19" Type="http://schemas.openxmlformats.org/officeDocument/2006/relationships/image" Target="../media/image103.wmf"/><Relationship Id="rId4" Type="http://schemas.openxmlformats.org/officeDocument/2006/relationships/audio" Target="../media/audio2.wav"/><Relationship Id="rId9" Type="http://schemas.openxmlformats.org/officeDocument/2006/relationships/image" Target="../media/image49.png"/><Relationship Id="rId14" Type="http://schemas.openxmlformats.org/officeDocument/2006/relationships/image" Target="../media/image112.png"/><Relationship Id="rId22" Type="http://schemas.openxmlformats.org/officeDocument/2006/relationships/oleObject" Target="../embeddings/oleObject68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13" Type="http://schemas.openxmlformats.org/officeDocument/2006/relationships/image" Target="../media/image111.svg"/><Relationship Id="rId18" Type="http://schemas.openxmlformats.org/officeDocument/2006/relationships/oleObject" Target="../embeddings/oleObject71.bin"/><Relationship Id="rId3" Type="http://schemas.openxmlformats.org/officeDocument/2006/relationships/notesSlide" Target="../notesSlides/notesSlide18.xml"/><Relationship Id="rId21" Type="http://schemas.openxmlformats.org/officeDocument/2006/relationships/image" Target="../media/image116.wmf"/><Relationship Id="rId7" Type="http://schemas.openxmlformats.org/officeDocument/2006/relationships/image" Target="../media/image119.jpeg"/><Relationship Id="rId12" Type="http://schemas.openxmlformats.org/officeDocument/2006/relationships/image" Target="../media/image110.png"/><Relationship Id="rId17" Type="http://schemas.openxmlformats.org/officeDocument/2006/relationships/image" Target="../media/image114.wmf"/><Relationship Id="rId25" Type="http://schemas.openxmlformats.org/officeDocument/2006/relationships/image" Target="../media/image118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70.bin"/><Relationship Id="rId20" Type="http://schemas.openxmlformats.org/officeDocument/2006/relationships/oleObject" Target="../embeddings/oleObject72.bin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07.png"/><Relationship Id="rId11" Type="http://schemas.openxmlformats.org/officeDocument/2006/relationships/image" Target="../media/image109.svg"/><Relationship Id="rId24" Type="http://schemas.openxmlformats.org/officeDocument/2006/relationships/oleObject" Target="../embeddings/oleObject74.bin"/><Relationship Id="rId5" Type="http://schemas.openxmlformats.org/officeDocument/2006/relationships/slide" Target="slide14.xml"/><Relationship Id="rId15" Type="http://schemas.openxmlformats.org/officeDocument/2006/relationships/image" Target="../media/image113.svg"/><Relationship Id="rId23" Type="http://schemas.openxmlformats.org/officeDocument/2006/relationships/image" Target="../media/image117.wmf"/><Relationship Id="rId10" Type="http://schemas.openxmlformats.org/officeDocument/2006/relationships/image" Target="../media/image108.png"/><Relationship Id="rId19" Type="http://schemas.openxmlformats.org/officeDocument/2006/relationships/image" Target="../media/image115.wmf"/><Relationship Id="rId4" Type="http://schemas.openxmlformats.org/officeDocument/2006/relationships/audio" Target="../media/audio2.wav"/><Relationship Id="rId9" Type="http://schemas.openxmlformats.org/officeDocument/2006/relationships/image" Target="../media/image120.png"/><Relationship Id="rId14" Type="http://schemas.openxmlformats.org/officeDocument/2006/relationships/image" Target="../media/image121.png"/><Relationship Id="rId22" Type="http://schemas.openxmlformats.org/officeDocument/2006/relationships/oleObject" Target="../embeddings/oleObject73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13" Type="http://schemas.openxmlformats.org/officeDocument/2006/relationships/image" Target="../media/image111.svg"/><Relationship Id="rId18" Type="http://schemas.openxmlformats.org/officeDocument/2006/relationships/oleObject" Target="../embeddings/oleObject76.bin"/><Relationship Id="rId3" Type="http://schemas.openxmlformats.org/officeDocument/2006/relationships/notesSlide" Target="../notesSlides/notesSlide19.xml"/><Relationship Id="rId21" Type="http://schemas.openxmlformats.org/officeDocument/2006/relationships/image" Target="../media/image124.wmf"/><Relationship Id="rId7" Type="http://schemas.openxmlformats.org/officeDocument/2006/relationships/image" Target="../media/image48.jpeg"/><Relationship Id="rId12" Type="http://schemas.openxmlformats.org/officeDocument/2006/relationships/image" Target="../media/image110.png"/><Relationship Id="rId17" Type="http://schemas.openxmlformats.org/officeDocument/2006/relationships/image" Target="../media/image122.wmf"/><Relationship Id="rId25" Type="http://schemas.openxmlformats.org/officeDocument/2006/relationships/image" Target="../media/image126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75.bin"/><Relationship Id="rId20" Type="http://schemas.openxmlformats.org/officeDocument/2006/relationships/oleObject" Target="../embeddings/oleObject77.bin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07.png"/><Relationship Id="rId11" Type="http://schemas.openxmlformats.org/officeDocument/2006/relationships/image" Target="../media/image109.svg"/><Relationship Id="rId24" Type="http://schemas.openxmlformats.org/officeDocument/2006/relationships/oleObject" Target="../embeddings/oleObject79.bin"/><Relationship Id="rId5" Type="http://schemas.openxmlformats.org/officeDocument/2006/relationships/slide" Target="slide14.xml"/><Relationship Id="rId15" Type="http://schemas.openxmlformats.org/officeDocument/2006/relationships/image" Target="../media/image113.svg"/><Relationship Id="rId23" Type="http://schemas.openxmlformats.org/officeDocument/2006/relationships/image" Target="../media/image125.wmf"/><Relationship Id="rId10" Type="http://schemas.openxmlformats.org/officeDocument/2006/relationships/image" Target="../media/image108.png"/><Relationship Id="rId19" Type="http://schemas.openxmlformats.org/officeDocument/2006/relationships/image" Target="../media/image123.wmf"/><Relationship Id="rId4" Type="http://schemas.openxmlformats.org/officeDocument/2006/relationships/audio" Target="../media/audio2.wav"/><Relationship Id="rId9" Type="http://schemas.openxmlformats.org/officeDocument/2006/relationships/image" Target="../media/image49.png"/><Relationship Id="rId14" Type="http://schemas.openxmlformats.org/officeDocument/2006/relationships/image" Target="../media/image112.png"/><Relationship Id="rId22" Type="http://schemas.openxmlformats.org/officeDocument/2006/relationships/oleObject" Target="../embeddings/oleObject78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13" Type="http://schemas.openxmlformats.org/officeDocument/2006/relationships/image" Target="../media/image111.svg"/><Relationship Id="rId18" Type="http://schemas.openxmlformats.org/officeDocument/2006/relationships/oleObject" Target="../embeddings/oleObject81.bin"/><Relationship Id="rId26" Type="http://schemas.openxmlformats.org/officeDocument/2006/relationships/oleObject" Target="../embeddings/oleObject85.bin"/><Relationship Id="rId3" Type="http://schemas.openxmlformats.org/officeDocument/2006/relationships/notesSlide" Target="../notesSlides/notesSlide20.xml"/><Relationship Id="rId21" Type="http://schemas.openxmlformats.org/officeDocument/2006/relationships/image" Target="../media/image129.wmf"/><Relationship Id="rId7" Type="http://schemas.openxmlformats.org/officeDocument/2006/relationships/image" Target="../media/image133.jpeg"/><Relationship Id="rId12" Type="http://schemas.openxmlformats.org/officeDocument/2006/relationships/image" Target="../media/image110.png"/><Relationship Id="rId17" Type="http://schemas.openxmlformats.org/officeDocument/2006/relationships/image" Target="../media/image127.wmf"/><Relationship Id="rId25" Type="http://schemas.openxmlformats.org/officeDocument/2006/relationships/image" Target="../media/image131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80.bin"/><Relationship Id="rId20" Type="http://schemas.openxmlformats.org/officeDocument/2006/relationships/oleObject" Target="../embeddings/oleObject82.bin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07.png"/><Relationship Id="rId11" Type="http://schemas.openxmlformats.org/officeDocument/2006/relationships/image" Target="../media/image109.svg"/><Relationship Id="rId24" Type="http://schemas.openxmlformats.org/officeDocument/2006/relationships/oleObject" Target="../embeddings/oleObject84.bin"/><Relationship Id="rId5" Type="http://schemas.openxmlformats.org/officeDocument/2006/relationships/slide" Target="slide14.xml"/><Relationship Id="rId15" Type="http://schemas.openxmlformats.org/officeDocument/2006/relationships/image" Target="../media/image113.svg"/><Relationship Id="rId23" Type="http://schemas.openxmlformats.org/officeDocument/2006/relationships/image" Target="../media/image130.wmf"/><Relationship Id="rId10" Type="http://schemas.openxmlformats.org/officeDocument/2006/relationships/image" Target="../media/image108.png"/><Relationship Id="rId19" Type="http://schemas.openxmlformats.org/officeDocument/2006/relationships/image" Target="../media/image128.wmf"/><Relationship Id="rId4" Type="http://schemas.openxmlformats.org/officeDocument/2006/relationships/audio" Target="../media/audio2.wav"/><Relationship Id="rId9" Type="http://schemas.openxmlformats.org/officeDocument/2006/relationships/image" Target="../media/image134.png"/><Relationship Id="rId14" Type="http://schemas.openxmlformats.org/officeDocument/2006/relationships/image" Target="../media/image112.png"/><Relationship Id="rId22" Type="http://schemas.openxmlformats.org/officeDocument/2006/relationships/oleObject" Target="../embeddings/oleObject83.bin"/><Relationship Id="rId27" Type="http://schemas.openxmlformats.org/officeDocument/2006/relationships/image" Target="../media/image132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13" Type="http://schemas.openxmlformats.org/officeDocument/2006/relationships/image" Target="../media/image111.svg"/><Relationship Id="rId18" Type="http://schemas.openxmlformats.org/officeDocument/2006/relationships/oleObject" Target="../embeddings/oleObject87.bin"/><Relationship Id="rId3" Type="http://schemas.openxmlformats.org/officeDocument/2006/relationships/notesSlide" Target="../notesSlides/notesSlide21.xml"/><Relationship Id="rId21" Type="http://schemas.openxmlformats.org/officeDocument/2006/relationships/image" Target="../media/image137.wmf"/><Relationship Id="rId7" Type="http://schemas.openxmlformats.org/officeDocument/2006/relationships/image" Target="../media/image48.jpeg"/><Relationship Id="rId12" Type="http://schemas.openxmlformats.org/officeDocument/2006/relationships/image" Target="../media/image110.png"/><Relationship Id="rId17" Type="http://schemas.openxmlformats.org/officeDocument/2006/relationships/image" Target="../media/image135.wmf"/><Relationship Id="rId25" Type="http://schemas.openxmlformats.org/officeDocument/2006/relationships/image" Target="../media/image139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86.bin"/><Relationship Id="rId20" Type="http://schemas.openxmlformats.org/officeDocument/2006/relationships/oleObject" Target="../embeddings/oleObject88.bin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07.png"/><Relationship Id="rId11" Type="http://schemas.openxmlformats.org/officeDocument/2006/relationships/image" Target="../media/image109.svg"/><Relationship Id="rId24" Type="http://schemas.openxmlformats.org/officeDocument/2006/relationships/oleObject" Target="../embeddings/oleObject90.bin"/><Relationship Id="rId5" Type="http://schemas.openxmlformats.org/officeDocument/2006/relationships/slide" Target="slide14.xml"/><Relationship Id="rId15" Type="http://schemas.openxmlformats.org/officeDocument/2006/relationships/image" Target="../media/image113.svg"/><Relationship Id="rId23" Type="http://schemas.openxmlformats.org/officeDocument/2006/relationships/image" Target="../media/image138.wmf"/><Relationship Id="rId10" Type="http://schemas.openxmlformats.org/officeDocument/2006/relationships/image" Target="../media/image108.png"/><Relationship Id="rId19" Type="http://schemas.openxmlformats.org/officeDocument/2006/relationships/image" Target="../media/image136.wmf"/><Relationship Id="rId4" Type="http://schemas.openxmlformats.org/officeDocument/2006/relationships/audio" Target="../media/audio2.wav"/><Relationship Id="rId9" Type="http://schemas.openxmlformats.org/officeDocument/2006/relationships/image" Target="../media/image49.png"/><Relationship Id="rId14" Type="http://schemas.openxmlformats.org/officeDocument/2006/relationships/image" Target="../media/image112.png"/><Relationship Id="rId22" Type="http://schemas.openxmlformats.org/officeDocument/2006/relationships/oleObject" Target="../embeddings/oleObject89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18.wmf"/><Relationship Id="rId7" Type="http://schemas.openxmlformats.org/officeDocument/2006/relationships/slide" Target="slide9.xml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5" Type="http://schemas.openxmlformats.org/officeDocument/2006/relationships/hyperlink" Target="T7CD%20C1%20B3%20T3%20PHEP%20TINH%20LUY%20THUA%20VOI%20SO%20MU%20TU%20NHIEN%20CUA%20MOT%20SO%20HUU%20TI.pptx#-1,11,PowerPoint Presentation" TargetMode="External"/><Relationship Id="rId4" Type="http://schemas.openxmlformats.org/officeDocument/2006/relationships/slide" Target="slide12.xml"/><Relationship Id="rId9" Type="http://schemas.openxmlformats.org/officeDocument/2006/relationships/hyperlink" Target="T7CD%20C1%20B3%20T3%20PHEP%20TINH%20LUY%20THUA%20VOI%20SO%20MU%20TU%20NHIEN%20CUA%20MOT%20SO%20HUU%20TI.pptx#-1,13,PowerPoint Presentation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1.bin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hỗ dành sẵn cho Nội dung 4" descr="Ảnh có chứa diều, bầu trời, bay, ngoài trời&#10;&#10;Mô tả được tạo tự động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19" y="10"/>
            <a:ext cx="9141693" cy="51434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D73F281-D85A-414B-B050-B924052F9282}"/>
              </a:ext>
            </a:extLst>
          </p:cNvPr>
          <p:cNvSpPr txBox="1"/>
          <p:nvPr/>
        </p:nvSpPr>
        <p:spPr>
          <a:xfrm>
            <a:off x="1749914" y="364839"/>
            <a:ext cx="6664004" cy="3556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……….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BD37E8A-D45A-4AF4-AA02-27891D5290CA}"/>
              </a:ext>
            </a:extLst>
          </p:cNvPr>
          <p:cNvSpPr txBox="1"/>
          <p:nvPr/>
        </p:nvSpPr>
        <p:spPr>
          <a:xfrm>
            <a:off x="1330517" y="717592"/>
            <a:ext cx="337464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…………..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5A797EB-37FC-432B-A43C-3061B2852843}"/>
              </a:ext>
            </a:extLst>
          </p:cNvPr>
          <p:cNvSpPr txBox="1"/>
          <p:nvPr/>
        </p:nvSpPr>
        <p:spPr>
          <a:xfrm>
            <a:off x="614647" y="4373728"/>
            <a:ext cx="14317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GV:…..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1143000" y="2266950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 VÀ CÁC EM HỌC SINH!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4334415" y="4307852"/>
            <a:ext cx="416011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2022 - 2023</a:t>
            </a:r>
          </a:p>
        </p:txBody>
      </p:sp>
    </p:spTree>
    <p:extLst>
      <p:ext uri="{BB962C8B-B14F-4D97-AF65-F5344CB8AC3E}">
        <p14:creationId xmlns:p14="http://schemas.microsoft.com/office/powerpoint/2010/main" val="2794225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Back or Previous 10">
            <a:hlinkClick r:id="rId4" action="ppaction://hlinksldjump" highlightClick="1"/>
          </p:cNvPr>
          <p:cNvSpPr/>
          <p:nvPr/>
        </p:nvSpPr>
        <p:spPr>
          <a:xfrm>
            <a:off x="7452754" y="4443096"/>
            <a:ext cx="566682" cy="35750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3641336" y="664256"/>
            <a:ext cx="318135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Tính  </a:t>
            </a:r>
            <a:r>
              <a:rPr lang="en-US" sz="36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aseline="30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.3</a:t>
            </a:r>
            <a:r>
              <a:rPr lang="en-US" sz="3600" baseline="30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 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r>
              <a:rPr lang="en-US" sz="3600"/>
              <a:t> </a:t>
            </a:r>
            <a:endParaRPr lang="en-US" sz="36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1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81324" y="1963497"/>
            <a:ext cx="4257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</a:t>
            </a:r>
            <a:r>
              <a:rPr lang="en-US" sz="36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3</a:t>
            </a:r>
            <a:r>
              <a:rPr lang="en-US" sz="3600" baseline="30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.3</a:t>
            </a:r>
            <a:r>
              <a:rPr lang="en-US" sz="3600" baseline="30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36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</a:t>
            </a:r>
            <a:r>
              <a:rPr lang="en-US" sz="3600" baseline="30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4" name="Flowchart: Process 13"/>
          <p:cNvSpPr/>
          <p:nvPr/>
        </p:nvSpPr>
        <p:spPr>
          <a:xfrm>
            <a:off x="1143000" y="0"/>
            <a:ext cx="6858000" cy="303498"/>
          </a:xfrm>
          <a:prstGeom prst="flowChartProcess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Rounded Rectangle 27"/>
          <p:cNvSpPr/>
          <p:nvPr/>
        </p:nvSpPr>
        <p:spPr>
          <a:xfrm>
            <a:off x="6388200" y="3674344"/>
            <a:ext cx="1217995" cy="726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15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401500" y="3654635"/>
            <a:ext cx="1217995" cy="726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388199" y="3654635"/>
            <a:ext cx="1217995" cy="726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13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388200" y="3674344"/>
            <a:ext cx="1217995" cy="726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375881" y="3674343"/>
            <a:ext cx="1217995" cy="726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11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375880" y="3654634"/>
            <a:ext cx="1217995" cy="726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10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375390" y="3654634"/>
            <a:ext cx="1217995" cy="726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09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388198" y="3654633"/>
            <a:ext cx="1217995" cy="726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08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388200" y="3654635"/>
            <a:ext cx="1217995" cy="726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07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375881" y="3654632"/>
            <a:ext cx="1217995" cy="726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06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6367999" y="3654631"/>
            <a:ext cx="1217995" cy="726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05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375389" y="3654635"/>
            <a:ext cx="1217995" cy="726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04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367998" y="3674342"/>
            <a:ext cx="1217995" cy="726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03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6362086" y="3654631"/>
            <a:ext cx="1217995" cy="726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02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375388" y="3674341"/>
            <a:ext cx="1217995" cy="726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01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6632016" y="4443096"/>
            <a:ext cx="758770" cy="34568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start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6376375" y="3662520"/>
            <a:ext cx="1217995" cy="726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0: 00</a:t>
            </a:r>
          </a:p>
        </p:txBody>
      </p:sp>
      <p:sp>
        <p:nvSpPr>
          <p:cNvPr id="24" name="Flowchart: Terminator 23">
            <a:hlinkClick r:id="rId5" action="ppaction://hlinksldjump"/>
          </p:cNvPr>
          <p:cNvSpPr/>
          <p:nvPr/>
        </p:nvSpPr>
        <p:spPr>
          <a:xfrm>
            <a:off x="4933336" y="4443096"/>
            <a:ext cx="1028700" cy="34568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Đáp án </a:t>
            </a:r>
          </a:p>
        </p:txBody>
      </p:sp>
      <p:sp>
        <p:nvSpPr>
          <p:cNvPr id="25" name="Flowchart: Process 24"/>
          <p:cNvSpPr/>
          <p:nvPr/>
        </p:nvSpPr>
        <p:spPr>
          <a:xfrm>
            <a:off x="1143000" y="0"/>
            <a:ext cx="6858000" cy="303498"/>
          </a:xfrm>
          <a:prstGeom prst="flowChartProcess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Flowchart: Process 25"/>
          <p:cNvSpPr/>
          <p:nvPr/>
        </p:nvSpPr>
        <p:spPr>
          <a:xfrm>
            <a:off x="1143000" y="4856897"/>
            <a:ext cx="6858000" cy="303498"/>
          </a:xfrm>
          <a:prstGeom prst="flowChartProcess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B5F8C96-6638-474D-A381-264A79C275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1030465"/>
              </p:ext>
            </p:extLst>
          </p:nvPr>
        </p:nvGraphicFramePr>
        <p:xfrm>
          <a:off x="4927600" y="2667000"/>
          <a:ext cx="914400" cy="26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4" name="Equation" r:id="rId6" imgW="914400" imgH="267840" progId="Equation.DSMT4">
                  <p:embed/>
                </p:oleObj>
              </mc:Choice>
              <mc:Fallback>
                <p:oleObj name="Equation" r:id="rId6" imgW="914400" imgH="267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927600" y="2667000"/>
                        <a:ext cx="914400" cy="268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944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0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4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4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Back or Previous 10">
            <a:hlinkClick r:id="rId3" action="ppaction://hlinksldjump" highlightClick="1"/>
          </p:cNvPr>
          <p:cNvSpPr/>
          <p:nvPr/>
        </p:nvSpPr>
        <p:spPr>
          <a:xfrm>
            <a:off x="7452754" y="4443096"/>
            <a:ext cx="566682" cy="35750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/>
          <p:cNvSpPr txBox="1"/>
          <p:nvPr/>
        </p:nvSpPr>
        <p:spPr>
          <a:xfrm>
            <a:off x="2209800" y="1612648"/>
            <a:ext cx="3640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</a:t>
            </a:r>
            <a:r>
              <a:rPr lang="en-US" sz="36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5</a:t>
            </a:r>
            <a:r>
              <a:rPr lang="en-US" sz="3600" baseline="30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6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:5</a:t>
            </a:r>
            <a:r>
              <a:rPr lang="en-US" sz="3600" baseline="30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6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=5</a:t>
            </a:r>
            <a:r>
              <a:rPr lang="en-US" sz="3600" baseline="30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1143000" y="0"/>
            <a:ext cx="6858000" cy="303498"/>
          </a:xfrm>
          <a:prstGeom prst="flowChartProcess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Rounded Rectangle 27"/>
          <p:cNvSpPr/>
          <p:nvPr/>
        </p:nvSpPr>
        <p:spPr>
          <a:xfrm>
            <a:off x="6388200" y="3674344"/>
            <a:ext cx="1217995" cy="726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15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401500" y="3654635"/>
            <a:ext cx="1217995" cy="726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388199" y="3654635"/>
            <a:ext cx="1217995" cy="726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13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388200" y="3674344"/>
            <a:ext cx="1217995" cy="726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375881" y="3674343"/>
            <a:ext cx="1217995" cy="726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11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375880" y="3654634"/>
            <a:ext cx="1217995" cy="726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10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375390" y="3654634"/>
            <a:ext cx="1217995" cy="726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09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388198" y="3654633"/>
            <a:ext cx="1217995" cy="726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08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388200" y="3654635"/>
            <a:ext cx="1217995" cy="726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07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375881" y="3654632"/>
            <a:ext cx="1217995" cy="726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06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6367999" y="3654631"/>
            <a:ext cx="1217995" cy="726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05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375389" y="3654635"/>
            <a:ext cx="1217995" cy="726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04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367998" y="3674342"/>
            <a:ext cx="1217995" cy="726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03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6362086" y="3654631"/>
            <a:ext cx="1217995" cy="726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02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375388" y="3674341"/>
            <a:ext cx="1217995" cy="726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01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6632016" y="4443096"/>
            <a:ext cx="758770" cy="34568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start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6376375" y="3662520"/>
            <a:ext cx="1217995" cy="726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0: 00</a:t>
            </a:r>
          </a:p>
        </p:txBody>
      </p:sp>
      <p:sp>
        <p:nvSpPr>
          <p:cNvPr id="24" name="Flowchart: Terminator 23">
            <a:hlinkClick r:id="rId4" action="ppaction://hlinkpres?slideindex=11&amp;slidetitle=PowerPoint Presentation"/>
          </p:cNvPr>
          <p:cNvSpPr/>
          <p:nvPr/>
        </p:nvSpPr>
        <p:spPr>
          <a:xfrm>
            <a:off x="4953000" y="4422773"/>
            <a:ext cx="1028700" cy="34568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Đáp án </a:t>
            </a:r>
          </a:p>
        </p:txBody>
      </p:sp>
      <p:sp>
        <p:nvSpPr>
          <p:cNvPr id="25" name="Flowchart: Process 24"/>
          <p:cNvSpPr/>
          <p:nvPr/>
        </p:nvSpPr>
        <p:spPr>
          <a:xfrm>
            <a:off x="1143000" y="0"/>
            <a:ext cx="6858000" cy="303498"/>
          </a:xfrm>
          <a:prstGeom prst="flowChartProcess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Flowchart: Process 25"/>
          <p:cNvSpPr/>
          <p:nvPr/>
        </p:nvSpPr>
        <p:spPr>
          <a:xfrm>
            <a:off x="1143000" y="4856897"/>
            <a:ext cx="6858000" cy="303498"/>
          </a:xfrm>
          <a:prstGeom prst="flowChartProcess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09BCFE-FE3D-4AD5-BEF7-857B4A94ABA1}"/>
              </a:ext>
            </a:extLst>
          </p:cNvPr>
          <p:cNvSpPr txBox="1"/>
          <p:nvPr/>
        </p:nvSpPr>
        <p:spPr>
          <a:xfrm>
            <a:off x="3200400" y="609091"/>
            <a:ext cx="3702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Tính   5</a:t>
            </a:r>
            <a:r>
              <a:rPr lang="en-US" sz="36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:5</a:t>
            </a:r>
            <a:r>
              <a:rPr lang="en-US" sz="36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r>
              <a:rPr lang="en-US" sz="36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997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0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4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4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Back or Previous 10">
            <a:hlinkClick r:id="rId3" action="ppaction://hlinksldjump" highlightClick="1"/>
          </p:cNvPr>
          <p:cNvSpPr/>
          <p:nvPr/>
        </p:nvSpPr>
        <p:spPr>
          <a:xfrm>
            <a:off x="7452754" y="4443096"/>
            <a:ext cx="566682" cy="35750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/>
          <p:cNvSpPr txBox="1"/>
          <p:nvPr/>
        </p:nvSpPr>
        <p:spPr>
          <a:xfrm>
            <a:off x="2514600" y="1665917"/>
            <a:ext cx="3473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</a:t>
            </a:r>
            <a:r>
              <a:rPr lang="en-US" sz="36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sz="36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6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  <a:r>
              <a:rPr lang="en-US" sz="36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600" baseline="30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1143000" y="0"/>
            <a:ext cx="6858000" cy="303498"/>
          </a:xfrm>
          <a:prstGeom prst="flowChartProcess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Rounded Rectangle 27"/>
          <p:cNvSpPr/>
          <p:nvPr/>
        </p:nvSpPr>
        <p:spPr>
          <a:xfrm>
            <a:off x="6388200" y="3674344"/>
            <a:ext cx="1217995" cy="726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15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401500" y="3654635"/>
            <a:ext cx="1217995" cy="726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388199" y="3654635"/>
            <a:ext cx="1217995" cy="726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13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388200" y="3674344"/>
            <a:ext cx="1217995" cy="726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375881" y="3674343"/>
            <a:ext cx="1217995" cy="726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11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375880" y="3654634"/>
            <a:ext cx="1217995" cy="726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10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375390" y="3654634"/>
            <a:ext cx="1217995" cy="726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09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388198" y="3654633"/>
            <a:ext cx="1217995" cy="726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08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388200" y="3654635"/>
            <a:ext cx="1217995" cy="726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07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375881" y="3654632"/>
            <a:ext cx="1217995" cy="726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06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6367999" y="3654631"/>
            <a:ext cx="1217995" cy="726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05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375389" y="3654635"/>
            <a:ext cx="1217995" cy="726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04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367998" y="3674342"/>
            <a:ext cx="1217995" cy="726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03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6362086" y="3654631"/>
            <a:ext cx="1217995" cy="726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02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375388" y="3674341"/>
            <a:ext cx="1217995" cy="726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01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6632016" y="4443096"/>
            <a:ext cx="758770" cy="34568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start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6376375" y="3662520"/>
            <a:ext cx="1217995" cy="726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0: 00</a:t>
            </a:r>
          </a:p>
        </p:txBody>
      </p:sp>
      <p:sp>
        <p:nvSpPr>
          <p:cNvPr id="24" name="Flowchart: Terminator 23">
            <a:hlinkClick r:id="rId4" action="ppaction://hlinkpres?slideindex=12&amp;slidetitle=PowerPoint Presentation"/>
          </p:cNvPr>
          <p:cNvSpPr/>
          <p:nvPr/>
        </p:nvSpPr>
        <p:spPr>
          <a:xfrm>
            <a:off x="4933336" y="4443096"/>
            <a:ext cx="1028700" cy="34568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Đáp án </a:t>
            </a:r>
          </a:p>
        </p:txBody>
      </p:sp>
      <p:sp>
        <p:nvSpPr>
          <p:cNvPr id="25" name="Flowchart: Process 24"/>
          <p:cNvSpPr/>
          <p:nvPr/>
        </p:nvSpPr>
        <p:spPr>
          <a:xfrm>
            <a:off x="1143000" y="0"/>
            <a:ext cx="6858000" cy="303498"/>
          </a:xfrm>
          <a:prstGeom prst="flowChartProcess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Flowchart: Process 25"/>
          <p:cNvSpPr/>
          <p:nvPr/>
        </p:nvSpPr>
        <p:spPr>
          <a:xfrm>
            <a:off x="1143000" y="4856897"/>
            <a:ext cx="6858000" cy="303498"/>
          </a:xfrm>
          <a:prstGeom prst="flowChartProcess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09BCFE-FE3D-4AD5-BEF7-857B4A94ABA1}"/>
              </a:ext>
            </a:extLst>
          </p:cNvPr>
          <p:cNvSpPr txBox="1"/>
          <p:nvPr/>
        </p:nvSpPr>
        <p:spPr>
          <a:xfrm>
            <a:off x="3268801" y="609091"/>
            <a:ext cx="3702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Tính  (2</a:t>
            </a:r>
            <a:r>
              <a:rPr lang="en-US" sz="36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6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 ?</a:t>
            </a:r>
            <a:r>
              <a:rPr lang="en-US" sz="36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980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0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4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4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15;p1" descr="图片包含 地图, 文字&#10;&#10;描述已自动生成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Google Shape;16;p1" descr="图片包含 文字&#10;&#10;描述已自动生成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2869">
            <a:off x="204788" y="741760"/>
            <a:ext cx="1194197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Google Shape;17;p1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7" y="39291"/>
            <a:ext cx="365522" cy="3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Google Shape;18;p1"/>
          <p:cNvSpPr txBox="1"/>
          <p:nvPr/>
        </p:nvSpPr>
        <p:spPr>
          <a:xfrm>
            <a:off x="2065735" y="4371975"/>
            <a:ext cx="6263878" cy="300060"/>
          </a:xfrm>
          <a:prstGeom prst="rect">
            <a:avLst/>
          </a:prstGeom>
          <a:noFill/>
          <a:ln>
            <a:noFill/>
          </a:ln>
        </p:spPr>
        <p:txBody>
          <a:bodyPr spcFirstLastPara="1" lIns="68569" tIns="68569" rIns="68569" bIns="68569">
            <a:spAutoFit/>
          </a:bodyPr>
          <a:lstStyle/>
          <a:p>
            <a:pPr>
              <a:buClr>
                <a:srgbClr val="000000"/>
              </a:buClr>
              <a:defRPr/>
            </a:pP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reeform: Shape 64"/>
          <p:cNvSpPr/>
          <p:nvPr/>
        </p:nvSpPr>
        <p:spPr>
          <a:xfrm rot="5400000">
            <a:off x="2801194" y="-735095"/>
            <a:ext cx="1782061" cy="3252249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rgbClr val="A0D468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A3.OpenSans-San"/>
            </a:endParaRPr>
          </a:p>
        </p:txBody>
      </p:sp>
      <p:sp>
        <p:nvSpPr>
          <p:cNvPr id="7" name="Rectangle 6"/>
          <p:cNvSpPr/>
          <p:nvPr/>
        </p:nvSpPr>
        <p:spPr>
          <a:xfrm rot="19832204">
            <a:off x="2045580" y="405899"/>
            <a:ext cx="236955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200" b="1" dirty="0">
                <a:ln w="10160">
                  <a:solidFill>
                    <a:srgbClr val="FC6E5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</a:t>
            </a:r>
            <a:r>
              <a:rPr lang="vi-VN" sz="3200" b="1" dirty="0">
                <a:ln w="10160">
                  <a:solidFill>
                    <a:srgbClr val="FC6E5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b="1" dirty="0">
              <a:ln w="10160">
                <a:solidFill>
                  <a:srgbClr val="FC6E5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11"/>
          <p:cNvSpPr txBox="1">
            <a:spLocks noChangeArrowheads="1"/>
          </p:cNvSpPr>
          <p:nvPr/>
        </p:nvSpPr>
        <p:spPr bwMode="auto">
          <a:xfrm>
            <a:off x="50007" y="1809750"/>
            <a:ext cx="756166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TÍNH LŨY THỪA VỚI SỐ MŨ TỰ NHIÊN </a:t>
            </a: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 MỘT SỐ HỮU TỈ</a:t>
            </a: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729417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0" y="996043"/>
            <a:ext cx="3237355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963976" y="1802888"/>
            <a:ext cx="4678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Ảnh có chứa văn bản, bảng trắng&#10;&#10;Mô tả được tạo tự động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73" y="2674299"/>
            <a:ext cx="2186740" cy="2186740"/>
          </a:xfrm>
          <a:prstGeom prst="rect">
            <a:avLst/>
          </a:prstGeom>
        </p:spPr>
      </p:pic>
      <p:sp>
        <p:nvSpPr>
          <p:cNvPr id="6" name="Google Shape;157;p20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3963976" y="69575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7" name="Google Shape;163;p20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4996984" y="45466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8" name="Google Shape;157;p20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5661293" y="864603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14892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5786" y="0"/>
            <a:ext cx="9295571" cy="522549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 rot="323731">
            <a:off x="2888320" y="433227"/>
            <a:ext cx="1885094" cy="2025545"/>
            <a:chOff x="3609772" y="864011"/>
            <a:chExt cx="3294062" cy="3009900"/>
          </a:xfrm>
        </p:grpSpPr>
        <p:pic>
          <p:nvPicPr>
            <p:cNvPr id="8" name="Picture 55" descr="Cove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9772" y="864011"/>
              <a:ext cx="3294062" cy="3009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3833641" y="1258583"/>
              <a:ext cx="644457" cy="2894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53495" y="2039814"/>
            <a:ext cx="1609857" cy="753665"/>
            <a:chOff x="3337227" y="2799244"/>
            <a:chExt cx="2822575" cy="1004887"/>
          </a:xfrm>
        </p:grpSpPr>
        <p:pic>
          <p:nvPicPr>
            <p:cNvPr id="11" name="Picture 45" descr="Cove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7227" y="2799244"/>
              <a:ext cx="2822575" cy="1004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3731420" y="3027054"/>
              <a:ext cx="286866" cy="289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635803" y="2692281"/>
            <a:ext cx="753255" cy="1922167"/>
            <a:chOff x="3342892" y="2422282"/>
            <a:chExt cx="3124200" cy="2840038"/>
          </a:xfrm>
        </p:grpSpPr>
        <p:pic>
          <p:nvPicPr>
            <p:cNvPr id="14" name="Picture 35" descr="Cover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33178">
              <a:off x="3342892" y="2422282"/>
              <a:ext cx="3124200" cy="2840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3642877" y="4226636"/>
              <a:ext cx="286866" cy="289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</p:grpSp>
      <p:grpSp>
        <p:nvGrpSpPr>
          <p:cNvPr id="19" name="Group 18"/>
          <p:cNvGrpSpPr/>
          <p:nvPr/>
        </p:nvGrpSpPr>
        <p:grpSpPr>
          <a:xfrm rot="20352497">
            <a:off x="4557599" y="2283546"/>
            <a:ext cx="1864762" cy="2411829"/>
            <a:chOff x="4949897" y="2798474"/>
            <a:chExt cx="3306762" cy="2809875"/>
          </a:xfrm>
        </p:grpSpPr>
        <p:pic>
          <p:nvPicPr>
            <p:cNvPr id="20" name="Picture 25" descr="Cover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9897" y="2798474"/>
              <a:ext cx="3306762" cy="2809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7642979" y="4767166"/>
              <a:ext cx="302720" cy="3059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993075" y="1930761"/>
            <a:ext cx="1595657" cy="753665"/>
            <a:chOff x="5637501" y="2753217"/>
            <a:chExt cx="2997200" cy="1004887"/>
          </a:xfrm>
        </p:grpSpPr>
        <p:pic>
          <p:nvPicPr>
            <p:cNvPr id="23" name="Picture 15" descr="Cover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7501" y="2753217"/>
              <a:ext cx="2997200" cy="1004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/>
            <p:cNvSpPr/>
            <p:nvPr/>
          </p:nvSpPr>
          <p:spPr>
            <a:xfrm>
              <a:off x="7945699" y="2949685"/>
              <a:ext cx="302720" cy="3059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</p:grpSp>
      <p:grpSp>
        <p:nvGrpSpPr>
          <p:cNvPr id="25" name="Group 24"/>
          <p:cNvGrpSpPr/>
          <p:nvPr/>
        </p:nvGrpSpPr>
        <p:grpSpPr>
          <a:xfrm rot="804169">
            <a:off x="4831942" y="325122"/>
            <a:ext cx="1399040" cy="1989506"/>
            <a:chOff x="5604597" y="889866"/>
            <a:chExt cx="2943225" cy="2786063"/>
          </a:xfrm>
        </p:grpSpPr>
        <p:pic>
          <p:nvPicPr>
            <p:cNvPr id="26" name="Picture 5" descr="Cover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4597" y="889866"/>
              <a:ext cx="2943225" cy="2786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/>
            <p:cNvSpPr/>
            <p:nvPr/>
          </p:nvSpPr>
          <p:spPr>
            <a:xfrm>
              <a:off x="7685314" y="1001486"/>
              <a:ext cx="370115" cy="2939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</p:grpSp>
      <p:pic>
        <p:nvPicPr>
          <p:cNvPr id="28" name="Picture 4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082" y="1293991"/>
            <a:ext cx="3081306" cy="209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1341;p46"/>
          <p:cNvSpPr txBox="1">
            <a:spLocks noGrp="1"/>
          </p:cNvSpPr>
          <p:nvPr/>
        </p:nvSpPr>
        <p:spPr>
          <a:xfrm>
            <a:off x="3298504" y="1800512"/>
            <a:ext cx="2303351" cy="103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pecial Elite"/>
              <a:buNone/>
              <a:defRPr sz="6000" b="0" i="0" u="none" strike="noStrike" cap="none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1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THỪA VỚI SỐ MŨ TỰ NHIÊN </a:t>
            </a:r>
            <a:r>
              <a:rPr lang="en-US" altLang="en-US" sz="1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 MỘT SỐ HỮU TỈ</a:t>
            </a:r>
            <a:endParaRPr lang="en-US" altLang="en-GB" sz="1800" b="1" dirty="0">
              <a:solidFill>
                <a:srgbClr val="FF0000"/>
              </a:solidFill>
              <a:latin typeface="Times New Roman" panose="02020603050405020304" pitchFamily="18" charset="0"/>
              <a:ea typeface="思源黑体 Medium" panose="020B0600000000000000" charset="-122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204065" y="591276"/>
            <a:ext cx="2599456" cy="581207"/>
          </a:xfrm>
          <a:prstGeom prst="rect">
            <a:avLst/>
          </a:prstGeom>
          <a:ln w="60325">
            <a:solidFill>
              <a:srgbClr val="FF6C0D"/>
            </a:solidFill>
          </a:ln>
        </p:spPr>
        <p:txBody>
          <a:bodyPr wrap="square">
            <a:spAutoFit/>
          </a:bodyPr>
          <a:lstStyle/>
          <a:p>
            <a:pPr algn="ctr"/>
            <a:endParaRPr lang="en-US" sz="2100" b="1" dirty="0"/>
          </a:p>
        </p:txBody>
      </p:sp>
      <p:sp>
        <p:nvSpPr>
          <p:cNvPr id="31" name="Rectangle 30"/>
          <p:cNvSpPr/>
          <p:nvPr/>
        </p:nvSpPr>
        <p:spPr>
          <a:xfrm>
            <a:off x="6286966" y="2034184"/>
            <a:ext cx="2474830" cy="614706"/>
          </a:xfrm>
          <a:prstGeom prst="rect">
            <a:avLst/>
          </a:prstGeom>
          <a:ln w="60325">
            <a:solidFill>
              <a:srgbClr val="F29E00"/>
            </a:solidFill>
          </a:ln>
        </p:spPr>
        <p:txBody>
          <a:bodyPr wrap="square">
            <a:spAutoFit/>
          </a:bodyPr>
          <a:lstStyle/>
          <a:p>
            <a:pPr algn="ctr"/>
            <a:endParaRPr lang="en-US" sz="2100" b="1" dirty="0"/>
          </a:p>
        </p:txBody>
      </p:sp>
      <p:sp>
        <p:nvSpPr>
          <p:cNvPr id="32" name="Rectangle 31"/>
          <p:cNvSpPr/>
          <p:nvPr/>
        </p:nvSpPr>
        <p:spPr>
          <a:xfrm>
            <a:off x="6383082" y="3645240"/>
            <a:ext cx="2420439" cy="1136309"/>
          </a:xfrm>
          <a:prstGeom prst="rect">
            <a:avLst/>
          </a:prstGeom>
          <a:ln w="76200">
            <a:solidFill>
              <a:srgbClr val="E5C10F"/>
            </a:solidFill>
          </a:ln>
        </p:spPr>
        <p:txBody>
          <a:bodyPr wrap="square">
            <a:spAutoFit/>
          </a:bodyPr>
          <a:lstStyle/>
          <a:p>
            <a:pPr algn="ctr"/>
            <a:endParaRPr lang="en-US" sz="2100" b="1" dirty="0"/>
          </a:p>
        </p:txBody>
      </p:sp>
      <p:sp>
        <p:nvSpPr>
          <p:cNvPr id="42" name="Rectangle 41"/>
          <p:cNvSpPr/>
          <p:nvPr/>
        </p:nvSpPr>
        <p:spPr>
          <a:xfrm>
            <a:off x="384342" y="3726204"/>
            <a:ext cx="3201113" cy="1037611"/>
          </a:xfrm>
          <a:prstGeom prst="rect">
            <a:avLst/>
          </a:prstGeom>
          <a:ln w="60325">
            <a:solidFill>
              <a:srgbClr val="479F73"/>
            </a:solidFill>
          </a:ln>
        </p:spPr>
        <p:txBody>
          <a:bodyPr wrap="square">
            <a:spAutoFit/>
          </a:bodyPr>
          <a:lstStyle/>
          <a:p>
            <a:pPr algn="ctr"/>
            <a:endParaRPr lang="en-US" sz="2100" b="1" dirty="0"/>
          </a:p>
        </p:txBody>
      </p:sp>
      <p:sp>
        <p:nvSpPr>
          <p:cNvPr id="43" name="Rectangle 42"/>
          <p:cNvSpPr/>
          <p:nvPr/>
        </p:nvSpPr>
        <p:spPr>
          <a:xfrm>
            <a:off x="384341" y="2233392"/>
            <a:ext cx="2293982" cy="800100"/>
          </a:xfrm>
          <a:prstGeom prst="rect">
            <a:avLst/>
          </a:prstGeom>
          <a:ln w="60325">
            <a:solidFill>
              <a:srgbClr val="216273"/>
            </a:solidFill>
          </a:ln>
        </p:spPr>
        <p:txBody>
          <a:bodyPr wrap="square">
            <a:spAutoFit/>
          </a:bodyPr>
          <a:lstStyle/>
          <a:p>
            <a:pPr algn="ctr"/>
            <a:endParaRPr lang="en-US" sz="2100" b="1" dirty="0"/>
          </a:p>
        </p:txBody>
      </p:sp>
      <p:sp>
        <p:nvSpPr>
          <p:cNvPr id="44" name="Rectangle 43"/>
          <p:cNvSpPr/>
          <p:nvPr/>
        </p:nvSpPr>
        <p:spPr>
          <a:xfrm>
            <a:off x="710979" y="549720"/>
            <a:ext cx="2518663" cy="753665"/>
          </a:xfrm>
          <a:prstGeom prst="rect">
            <a:avLst/>
          </a:prstGeom>
          <a:ln w="60325">
            <a:solidFill>
              <a:srgbClr val="45AFC9"/>
            </a:solidFill>
          </a:ln>
        </p:spPr>
        <p:txBody>
          <a:bodyPr wrap="square">
            <a:spAutoFit/>
          </a:bodyPr>
          <a:lstStyle/>
          <a:p>
            <a:pPr algn="ctr"/>
            <a:endParaRPr lang="en-US" sz="2100" b="1" dirty="0"/>
          </a:p>
        </p:txBody>
      </p:sp>
      <p:graphicFrame>
        <p:nvGraphicFramePr>
          <p:cNvPr id="48" name="Object 47">
            <a:extLst>
              <a:ext uri="{FF2B5EF4-FFF2-40B4-BE49-F238E27FC236}">
                <a16:creationId xmlns:a16="http://schemas.microsoft.com/office/drawing/2014/main" id="{ED75BBCE-A782-447A-81F9-89F8DE9EE47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98522" y="653792"/>
          <a:ext cx="308372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18" name="Equation" r:id="rId12" imgW="406080" imgH="393480" progId="Equation.DSMT4">
                  <p:embed/>
                </p:oleObj>
              </mc:Choice>
              <mc:Fallback>
                <p:oleObj name="Equation" r:id="rId12" imgW="406080" imgH="393480" progId="Equation.DSMT4">
                  <p:embed/>
                  <p:pic>
                    <p:nvPicPr>
                      <p:cNvPr id="48" name="Object 47">
                        <a:extLst>
                          <a:ext uri="{FF2B5EF4-FFF2-40B4-BE49-F238E27FC236}">
                            <a16:creationId xmlns:a16="http://schemas.microsoft.com/office/drawing/2014/main" id="{ED75BBCE-A782-447A-81F9-89F8DE9EE47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8522" y="653792"/>
                        <a:ext cx="308372" cy="2952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>
            <a:extLst>
              <a:ext uri="{FF2B5EF4-FFF2-40B4-BE49-F238E27FC236}">
                <a16:creationId xmlns:a16="http://schemas.microsoft.com/office/drawing/2014/main" id="{A3D2D318-9CA3-46E2-8A7E-B54F1EA2172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125951" y="664087"/>
          <a:ext cx="1150144" cy="508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19" name="Equation" r:id="rId14" imgW="1155600" imgH="672840" progId="Equation.DSMT4">
                  <p:embed/>
                </p:oleObj>
              </mc:Choice>
              <mc:Fallback>
                <p:oleObj name="Equation" r:id="rId14" imgW="1155600" imgH="672840" progId="Equation.DSMT4">
                  <p:embed/>
                  <p:pic>
                    <p:nvPicPr>
                      <p:cNvPr id="49" name="Object 48">
                        <a:extLst>
                          <a:ext uri="{FF2B5EF4-FFF2-40B4-BE49-F238E27FC236}">
                            <a16:creationId xmlns:a16="http://schemas.microsoft.com/office/drawing/2014/main" id="{A3D2D318-9CA3-46E2-8A7E-B54F1EA217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5951" y="664087"/>
                        <a:ext cx="1150144" cy="5083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>
            <a:extLst>
              <a:ext uri="{FF2B5EF4-FFF2-40B4-BE49-F238E27FC236}">
                <a16:creationId xmlns:a16="http://schemas.microsoft.com/office/drawing/2014/main" id="{9929539A-39CD-4FD8-A1AD-D9D3DAF7ED7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272802" y="543137"/>
          <a:ext cx="925116" cy="435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20" name="Equation" r:id="rId16" imgW="1231560" imgH="583920" progId="Equation.DSMT4">
                  <p:embed/>
                </p:oleObj>
              </mc:Choice>
              <mc:Fallback>
                <p:oleObj name="Equation" r:id="rId16" imgW="1231560" imgH="583920" progId="Equation.DSMT4">
                  <p:embed/>
                  <p:pic>
                    <p:nvPicPr>
                      <p:cNvPr id="50" name="Object 49">
                        <a:extLst>
                          <a:ext uri="{FF2B5EF4-FFF2-40B4-BE49-F238E27FC236}">
                            <a16:creationId xmlns:a16="http://schemas.microsoft.com/office/drawing/2014/main" id="{9929539A-39CD-4FD8-A1AD-D9D3DAF7ED7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2802" y="543137"/>
                        <a:ext cx="925116" cy="4357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TextBox 50">
            <a:extLst>
              <a:ext uri="{FF2B5EF4-FFF2-40B4-BE49-F238E27FC236}">
                <a16:creationId xmlns:a16="http://schemas.microsoft.com/office/drawing/2014/main" id="{601ED27C-2834-4E22-8336-FA4BFB229C62}"/>
              </a:ext>
            </a:extLst>
          </p:cNvPr>
          <p:cNvSpPr txBox="1"/>
          <p:nvPr/>
        </p:nvSpPr>
        <p:spPr>
          <a:xfrm>
            <a:off x="1357988" y="904722"/>
            <a:ext cx="131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2C165085-47C4-419A-A343-441E57F859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2620" y="2233392"/>
          <a:ext cx="1980009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21" name="Equation" r:id="rId18" imgW="1752480" imgH="1066680" progId="Equation.DSMT4">
                  <p:embed/>
                </p:oleObj>
              </mc:Choice>
              <mc:Fallback>
                <p:oleObj name="Equation" r:id="rId18" imgW="1752480" imgH="106668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2C165085-47C4-419A-A343-441E57F859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42620" y="2233392"/>
                        <a:ext cx="1980009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81E5CFC-EEE1-4614-BFFB-3C7D46BF04E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0292" y="3788514"/>
          <a:ext cx="241935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22" name="Equation" r:id="rId20" imgW="3225600" imgH="1066680" progId="Equation.DSMT4">
                  <p:embed/>
                </p:oleObj>
              </mc:Choice>
              <mc:Fallback>
                <p:oleObj name="Equation" r:id="rId20" imgW="3225600" imgH="10666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481E5CFC-EEE1-4614-BFFB-3C7D46BF04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810292" y="3788514"/>
                        <a:ext cx="2419350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F175EAA4-E94D-43AA-9514-63C1EE5785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11009" y="619444"/>
          <a:ext cx="241935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23" name="Equation" r:id="rId22" imgW="3225600" imgH="647640" progId="Equation.DSMT4">
                  <p:embed/>
                </p:oleObj>
              </mc:Choice>
              <mc:Fallback>
                <p:oleObj name="Equation" r:id="rId22" imgW="3225600" imgH="64764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F175EAA4-E94D-43AA-9514-63C1EE5785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6311009" y="619444"/>
                        <a:ext cx="2419350" cy="485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34655227-AABE-46F6-9268-58EEC98BC08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55643" y="2121936"/>
          <a:ext cx="23622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24" name="Equation" r:id="rId24" imgW="3149280" imgH="558720" progId="Equation.DSMT4">
                  <p:embed/>
                </p:oleObj>
              </mc:Choice>
              <mc:Fallback>
                <p:oleObj name="Equation" r:id="rId24" imgW="3149280" imgH="55872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34655227-AABE-46F6-9268-58EEC98BC0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6355643" y="2121936"/>
                        <a:ext cx="23622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707BCB88-1813-4ABF-8A79-8559392B8B0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90121" y="3734668"/>
          <a:ext cx="1990725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25" name="Equation" r:id="rId26" imgW="2654280" imgH="1079280" progId="Equation.DSMT4">
                  <p:embed/>
                </p:oleObj>
              </mc:Choice>
              <mc:Fallback>
                <p:oleObj name="Equation" r:id="rId26" imgW="2654280" imgH="107928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707BCB88-1813-4ABF-8A79-8559392B8B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6690121" y="3734668"/>
                        <a:ext cx="1990725" cy="809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0418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  <p:bldP spid="31" grpId="0" animBg="1"/>
      <p:bldP spid="32" grpId="0" animBg="1"/>
      <p:bldP spid="42" grpId="0" animBg="1"/>
      <p:bldP spid="43" grpId="0" animBg="1"/>
      <p:bldP spid="44" grpId="0" animBg="1"/>
      <p:bldP spid="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67">
            <a:extLst>
              <a:ext uri="{FF2B5EF4-FFF2-40B4-BE49-F238E27FC236}">
                <a16:creationId xmlns:a16="http://schemas.microsoft.com/office/drawing/2014/main" id="{0F6EF921-FAED-46A7-A751-8FA01F218C7D}"/>
              </a:ext>
            </a:extLst>
          </p:cNvPr>
          <p:cNvGrpSpPr>
            <a:grpSpLocks/>
          </p:cNvGrpSpPr>
          <p:nvPr/>
        </p:nvGrpSpPr>
        <p:grpSpPr bwMode="auto">
          <a:xfrm>
            <a:off x="1822848" y="778669"/>
            <a:ext cx="35719" cy="3470672"/>
            <a:chOff x="1208984" y="612150"/>
            <a:chExt cx="87805" cy="3807450"/>
          </a:xfrm>
        </p:grpSpPr>
        <p:grpSp>
          <p:nvGrpSpPr>
            <p:cNvPr id="5285" name="Group 263">
              <a:extLst>
                <a:ext uri="{FF2B5EF4-FFF2-40B4-BE49-F238E27FC236}">
                  <a16:creationId xmlns:a16="http://schemas.microsoft.com/office/drawing/2014/main" id="{D37E1F70-ED94-4DF7-AD2C-FDD75AE596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12159" y="614513"/>
              <a:ext cx="83241" cy="3805087"/>
              <a:chOff x="1212159" y="462113"/>
              <a:chExt cx="87805" cy="5584662"/>
            </a:xfrm>
          </p:grpSpPr>
          <p:sp>
            <p:nvSpPr>
              <p:cNvPr id="5287" name="Rectangle 18">
                <a:extLst>
                  <a:ext uri="{FF2B5EF4-FFF2-40B4-BE49-F238E27FC236}">
                    <a16:creationId xmlns:a16="http://schemas.microsoft.com/office/drawing/2014/main" id="{7829E19A-8F31-476D-8A88-467A20D5CE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V="1">
                <a:off x="-1536269" y="3210541"/>
                <a:ext cx="5584662" cy="87805"/>
              </a:xfrm>
              <a:prstGeom prst="rect">
                <a:avLst/>
              </a:prstGeom>
              <a:solidFill>
                <a:srgbClr val="C1C0BF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 vert="eaVert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 sz="1500">
                  <a:solidFill>
                    <a:schemeClr val="bg2"/>
                  </a:solidFill>
                  <a:latin typeface=".VnTime" pitchFamily="34" charset="0"/>
                </a:endParaRPr>
              </a:p>
            </p:txBody>
          </p:sp>
          <p:sp>
            <p:nvSpPr>
              <p:cNvPr id="5288" name="Rectangle 20">
                <a:extLst>
                  <a:ext uri="{FF2B5EF4-FFF2-40B4-BE49-F238E27FC236}">
                    <a16:creationId xmlns:a16="http://schemas.microsoft.com/office/drawing/2014/main" id="{373A3DD5-5BAD-4579-844F-0C9C242254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V="1">
                <a:off x="-1513587" y="3246137"/>
                <a:ext cx="5506074" cy="1661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 sz="1500">
                  <a:solidFill>
                    <a:schemeClr val="bg2"/>
                  </a:solidFill>
                  <a:latin typeface=".VnTime" pitchFamily="34" charset="0"/>
                </a:endParaRPr>
              </a:p>
            </p:txBody>
          </p:sp>
        </p:grpSp>
        <p:sp>
          <p:nvSpPr>
            <p:cNvPr id="5286" name="Oval 19">
              <a:extLst>
                <a:ext uri="{FF2B5EF4-FFF2-40B4-BE49-F238E27FC236}">
                  <a16:creationId xmlns:a16="http://schemas.microsoft.com/office/drawing/2014/main" id="{4B5787FF-D692-472F-81A9-967BB98C71E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1247975" y="573159"/>
              <a:ext cx="9824" cy="87805"/>
            </a:xfrm>
            <a:prstGeom prst="ellipse">
              <a:avLst/>
            </a:prstGeom>
            <a:solidFill>
              <a:srgbClr val="949393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vert="eaVert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sz="1500">
                <a:solidFill>
                  <a:schemeClr val="bg2"/>
                </a:solidFill>
                <a:latin typeface=".VnTime" pitchFamily="34" charset="0"/>
              </a:endParaRPr>
            </a:p>
          </p:txBody>
        </p:sp>
      </p:grpSp>
      <p:grpSp>
        <p:nvGrpSpPr>
          <p:cNvPr id="5123" name="Group 272">
            <a:extLst>
              <a:ext uri="{FF2B5EF4-FFF2-40B4-BE49-F238E27FC236}">
                <a16:creationId xmlns:a16="http://schemas.microsoft.com/office/drawing/2014/main" id="{EBE748E8-2729-4F3E-B5CA-F0B0EA20538D}"/>
              </a:ext>
            </a:extLst>
          </p:cNvPr>
          <p:cNvGrpSpPr>
            <a:grpSpLocks/>
          </p:cNvGrpSpPr>
          <p:nvPr/>
        </p:nvGrpSpPr>
        <p:grpSpPr bwMode="auto">
          <a:xfrm>
            <a:off x="1818085" y="947738"/>
            <a:ext cx="288131" cy="169069"/>
            <a:chOff x="1197921" y="858837"/>
            <a:chExt cx="384442" cy="287338"/>
          </a:xfrm>
        </p:grpSpPr>
        <p:sp>
          <p:nvSpPr>
            <p:cNvPr id="5266" name="Freeform 32">
              <a:extLst>
                <a:ext uri="{FF2B5EF4-FFF2-40B4-BE49-F238E27FC236}">
                  <a16:creationId xmlns:a16="http://schemas.microsoft.com/office/drawing/2014/main" id="{BACD7B89-BF34-4126-B48F-CB62F4B5EB54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1203343" y="954105"/>
              <a:ext cx="100691" cy="111536"/>
            </a:xfrm>
            <a:custGeom>
              <a:avLst/>
              <a:gdLst>
                <a:gd name="T0" fmla="*/ 0 w 21"/>
                <a:gd name="T1" fmla="*/ 0 h 24"/>
                <a:gd name="T2" fmla="*/ 2147483646 w 21"/>
                <a:gd name="T3" fmla="*/ 0 h 24"/>
                <a:gd name="T4" fmla="*/ 2147483646 w 21"/>
                <a:gd name="T5" fmla="*/ 2147483646 h 24"/>
                <a:gd name="T6" fmla="*/ 0 w 21"/>
                <a:gd name="T7" fmla="*/ 2147483646 h 24"/>
                <a:gd name="T8" fmla="*/ 0 w 2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24"/>
                <a:gd name="T17" fmla="*/ 21 w 2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24">
                  <a:moveTo>
                    <a:pt x="0" y="0"/>
                  </a:moveTo>
                  <a:lnTo>
                    <a:pt x="21" y="0"/>
                  </a:lnTo>
                  <a:lnTo>
                    <a:pt x="21" y="24"/>
                  </a:lnTo>
                  <a:lnTo>
                    <a:pt x="0" y="24"/>
                  </a:lnTo>
                  <a:cubicBezTo>
                    <a:pt x="0" y="17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A9A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 sz="1350"/>
            </a:p>
          </p:txBody>
        </p:sp>
        <p:sp>
          <p:nvSpPr>
            <p:cNvPr id="5267" name="Freeform 33">
              <a:extLst>
                <a:ext uri="{FF2B5EF4-FFF2-40B4-BE49-F238E27FC236}">
                  <a16:creationId xmlns:a16="http://schemas.microsoft.com/office/drawing/2014/main" id="{878A69CA-E7D6-43E2-818D-CC39C5D087F4}"/>
                </a:ext>
              </a:extLst>
            </p:cNvPr>
            <p:cNvSpPr>
              <a:spLocks noEditPoints="1"/>
            </p:cNvSpPr>
            <p:nvPr/>
          </p:nvSpPr>
          <p:spPr bwMode="auto">
            <a:xfrm rot="5400000" flipV="1">
              <a:off x="1216450" y="955402"/>
              <a:ext cx="27015" cy="45089"/>
            </a:xfrm>
            <a:custGeom>
              <a:avLst/>
              <a:gdLst>
                <a:gd name="T0" fmla="*/ 2147483646 w 6"/>
                <a:gd name="T1" fmla="*/ 0 h 10"/>
                <a:gd name="T2" fmla="*/ 2147483646 w 6"/>
                <a:gd name="T3" fmla="*/ 2147483646 h 10"/>
                <a:gd name="T4" fmla="*/ 2147483646 w 6"/>
                <a:gd name="T5" fmla="*/ 2147483646 h 10"/>
                <a:gd name="T6" fmla="*/ 2147483646 w 6"/>
                <a:gd name="T7" fmla="*/ 2147483646 h 10"/>
                <a:gd name="T8" fmla="*/ 2147483646 w 6"/>
                <a:gd name="T9" fmla="*/ 2147483646 h 10"/>
                <a:gd name="T10" fmla="*/ 2147483646 w 6"/>
                <a:gd name="T11" fmla="*/ 2147483646 h 10"/>
                <a:gd name="T12" fmla="*/ 0 w 6"/>
                <a:gd name="T13" fmla="*/ 2147483646 h 10"/>
                <a:gd name="T14" fmla="*/ 2147483646 w 6"/>
                <a:gd name="T15" fmla="*/ 2147483646 h 10"/>
                <a:gd name="T16" fmla="*/ 2147483646 w 6"/>
                <a:gd name="T17" fmla="*/ 0 h 10"/>
                <a:gd name="T18" fmla="*/ 2147483646 w 6"/>
                <a:gd name="T19" fmla="*/ 2147483646 h 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0"/>
                <a:gd name="T32" fmla="*/ 6 w 6"/>
                <a:gd name="T33" fmla="*/ 10 h 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0">
                  <a:moveTo>
                    <a:pt x="3" y="0"/>
                  </a:moveTo>
                  <a:lnTo>
                    <a:pt x="3" y="5"/>
                  </a:lnTo>
                  <a:lnTo>
                    <a:pt x="6" y="5"/>
                  </a:lnTo>
                  <a:lnTo>
                    <a:pt x="3" y="6"/>
                  </a:lnTo>
                  <a:lnTo>
                    <a:pt x="3" y="10"/>
                  </a:lnTo>
                  <a:lnTo>
                    <a:pt x="3" y="6"/>
                  </a:lnTo>
                  <a:lnTo>
                    <a:pt x="0" y="5"/>
                  </a:lnTo>
                  <a:lnTo>
                    <a:pt x="3" y="5"/>
                  </a:lnTo>
                  <a:lnTo>
                    <a:pt x="3" y="0"/>
                  </a:lnTo>
                  <a:close/>
                  <a:moveTo>
                    <a:pt x="3" y="3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 sz="1350"/>
            </a:p>
          </p:txBody>
        </p:sp>
        <p:sp>
          <p:nvSpPr>
            <p:cNvPr id="5268" name="Freeform 34">
              <a:extLst>
                <a:ext uri="{FF2B5EF4-FFF2-40B4-BE49-F238E27FC236}">
                  <a16:creationId xmlns:a16="http://schemas.microsoft.com/office/drawing/2014/main" id="{3EDB2508-8609-4FC3-85B4-0CBB42F516F4}"/>
                </a:ext>
              </a:extLst>
            </p:cNvPr>
            <p:cNvSpPr>
              <a:spLocks noEditPoints="1"/>
            </p:cNvSpPr>
            <p:nvPr/>
          </p:nvSpPr>
          <p:spPr bwMode="auto">
            <a:xfrm rot="5400000" flipV="1">
              <a:off x="1211787" y="965143"/>
              <a:ext cx="22103" cy="40343"/>
            </a:xfrm>
            <a:custGeom>
              <a:avLst/>
              <a:gdLst>
                <a:gd name="T0" fmla="*/ 2147483646 w 5"/>
                <a:gd name="T1" fmla="*/ 0 h 9"/>
                <a:gd name="T2" fmla="*/ 2147483646 w 5"/>
                <a:gd name="T3" fmla="*/ 2147483646 h 9"/>
                <a:gd name="T4" fmla="*/ 2147483646 w 5"/>
                <a:gd name="T5" fmla="*/ 2147483646 h 9"/>
                <a:gd name="T6" fmla="*/ 2147483646 w 5"/>
                <a:gd name="T7" fmla="*/ 2147483646 h 9"/>
                <a:gd name="T8" fmla="*/ 2147483646 w 5"/>
                <a:gd name="T9" fmla="*/ 2147483646 h 9"/>
                <a:gd name="T10" fmla="*/ 2147483646 w 5"/>
                <a:gd name="T11" fmla="*/ 2147483646 h 9"/>
                <a:gd name="T12" fmla="*/ 0 w 5"/>
                <a:gd name="T13" fmla="*/ 2147483646 h 9"/>
                <a:gd name="T14" fmla="*/ 2147483646 w 5"/>
                <a:gd name="T15" fmla="*/ 2147483646 h 9"/>
                <a:gd name="T16" fmla="*/ 2147483646 w 5"/>
                <a:gd name="T17" fmla="*/ 0 h 9"/>
                <a:gd name="T18" fmla="*/ 2147483646 w 5"/>
                <a:gd name="T19" fmla="*/ 2147483646 h 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9"/>
                <a:gd name="T32" fmla="*/ 5 w 5"/>
                <a:gd name="T33" fmla="*/ 9 h 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9">
                  <a:moveTo>
                    <a:pt x="3" y="0"/>
                  </a:moveTo>
                  <a:lnTo>
                    <a:pt x="3" y="4"/>
                  </a:lnTo>
                  <a:lnTo>
                    <a:pt x="5" y="4"/>
                  </a:lnTo>
                  <a:lnTo>
                    <a:pt x="3" y="5"/>
                  </a:lnTo>
                  <a:lnTo>
                    <a:pt x="3" y="9"/>
                  </a:lnTo>
                  <a:lnTo>
                    <a:pt x="2" y="5"/>
                  </a:lnTo>
                  <a:lnTo>
                    <a:pt x="0" y="4"/>
                  </a:lnTo>
                  <a:lnTo>
                    <a:pt x="2" y="4"/>
                  </a:lnTo>
                  <a:lnTo>
                    <a:pt x="3" y="0"/>
                  </a:lnTo>
                  <a:close/>
                  <a:moveTo>
                    <a:pt x="2" y="2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 sz="1350"/>
            </a:p>
          </p:txBody>
        </p:sp>
        <p:sp>
          <p:nvSpPr>
            <p:cNvPr id="5269" name="Freeform 35">
              <a:extLst>
                <a:ext uri="{FF2B5EF4-FFF2-40B4-BE49-F238E27FC236}">
                  <a16:creationId xmlns:a16="http://schemas.microsoft.com/office/drawing/2014/main" id="{C79EA4D1-8F5F-47E8-9DDE-09AB05ED38BA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1251233" y="1001995"/>
              <a:ext cx="4912" cy="111536"/>
            </a:xfrm>
            <a:custGeom>
              <a:avLst/>
              <a:gdLst>
                <a:gd name="T0" fmla="*/ 2147483646 w 1"/>
                <a:gd name="T1" fmla="*/ 0 h 24"/>
                <a:gd name="T2" fmla="*/ 2147483646 w 1"/>
                <a:gd name="T3" fmla="*/ 2147483646 h 24"/>
                <a:gd name="T4" fmla="*/ 2147483646 w 1"/>
                <a:gd name="T5" fmla="*/ 2147483646 h 24"/>
                <a:gd name="T6" fmla="*/ 2147483646 w 1"/>
                <a:gd name="T7" fmla="*/ 0 h 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24"/>
                <a:gd name="T14" fmla="*/ 1 w 1"/>
                <a:gd name="T15" fmla="*/ 24 h 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24">
                  <a:moveTo>
                    <a:pt x="1" y="0"/>
                  </a:moveTo>
                  <a:cubicBezTo>
                    <a:pt x="0" y="9"/>
                    <a:pt x="0" y="19"/>
                    <a:pt x="1" y="24"/>
                  </a:cubicBezTo>
                  <a:cubicBezTo>
                    <a:pt x="0" y="23"/>
                    <a:pt x="0" y="2"/>
                    <a:pt x="1" y="0"/>
                  </a:cubicBezTo>
                  <a:close/>
                </a:path>
              </a:pathLst>
            </a:custGeom>
            <a:solidFill>
              <a:srgbClr val="716F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 sz="1350"/>
            </a:p>
          </p:txBody>
        </p:sp>
        <p:sp>
          <p:nvSpPr>
            <p:cNvPr id="5270" name="Freeform 36">
              <a:extLst>
                <a:ext uri="{FF2B5EF4-FFF2-40B4-BE49-F238E27FC236}">
                  <a16:creationId xmlns:a16="http://schemas.microsoft.com/office/drawing/2014/main" id="{89122BC1-86B5-48DD-B29E-2E3313C9B461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1251233" y="1006906"/>
              <a:ext cx="4912" cy="111536"/>
            </a:xfrm>
            <a:custGeom>
              <a:avLst/>
              <a:gdLst>
                <a:gd name="T0" fmla="*/ 0 w 1"/>
                <a:gd name="T1" fmla="*/ 0 h 24"/>
                <a:gd name="T2" fmla="*/ 2147483646 w 1"/>
                <a:gd name="T3" fmla="*/ 2147483646 h 24"/>
                <a:gd name="T4" fmla="*/ 0 w 1"/>
                <a:gd name="T5" fmla="*/ 2147483646 h 24"/>
                <a:gd name="T6" fmla="*/ 0 w 1"/>
                <a:gd name="T7" fmla="*/ 2147483646 h 24"/>
                <a:gd name="T8" fmla="*/ 2147483646 w 1"/>
                <a:gd name="T9" fmla="*/ 2147483646 h 24"/>
                <a:gd name="T10" fmla="*/ 0 w 1"/>
                <a:gd name="T11" fmla="*/ 2147483646 h 24"/>
                <a:gd name="T12" fmla="*/ 0 w 1"/>
                <a:gd name="T13" fmla="*/ 2147483646 h 24"/>
                <a:gd name="T14" fmla="*/ 0 w 1"/>
                <a:gd name="T15" fmla="*/ 0 h 2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"/>
                <a:gd name="T25" fmla="*/ 0 h 24"/>
                <a:gd name="T26" fmla="*/ 1 w 1"/>
                <a:gd name="T27" fmla="*/ 24 h 2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" h="24">
                  <a:moveTo>
                    <a:pt x="0" y="0"/>
                  </a:moveTo>
                  <a:cubicBezTo>
                    <a:pt x="1" y="0"/>
                    <a:pt x="1" y="1"/>
                    <a:pt x="1" y="3"/>
                  </a:cubicBezTo>
                  <a:lnTo>
                    <a:pt x="0" y="4"/>
                  </a:lnTo>
                  <a:cubicBezTo>
                    <a:pt x="0" y="10"/>
                    <a:pt x="0" y="16"/>
                    <a:pt x="0" y="22"/>
                  </a:cubicBezTo>
                  <a:lnTo>
                    <a:pt x="1" y="22"/>
                  </a:lnTo>
                  <a:cubicBezTo>
                    <a:pt x="1" y="24"/>
                    <a:pt x="1" y="24"/>
                    <a:pt x="0" y="24"/>
                  </a:cubicBezTo>
                  <a:cubicBezTo>
                    <a:pt x="0" y="24"/>
                    <a:pt x="0" y="19"/>
                    <a:pt x="0" y="13"/>
                  </a:cubicBezTo>
                  <a:cubicBezTo>
                    <a:pt x="0" y="6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9A8A7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vert="eaVert"/>
            <a:lstStyle/>
            <a:p>
              <a:endParaRPr lang="en-US" sz="1350"/>
            </a:p>
          </p:txBody>
        </p:sp>
        <p:sp>
          <p:nvSpPr>
            <p:cNvPr id="5271" name="Freeform 37">
              <a:extLst>
                <a:ext uri="{FF2B5EF4-FFF2-40B4-BE49-F238E27FC236}">
                  <a16:creationId xmlns:a16="http://schemas.microsoft.com/office/drawing/2014/main" id="{AE64BF37-60D2-445D-A9C7-03405A1A90FE}"/>
                </a:ext>
              </a:extLst>
            </p:cNvPr>
            <p:cNvSpPr>
              <a:spLocks noEditPoints="1"/>
            </p:cNvSpPr>
            <p:nvPr/>
          </p:nvSpPr>
          <p:spPr bwMode="auto">
            <a:xfrm rot="5400000" flipV="1">
              <a:off x="1251233" y="1006906"/>
              <a:ext cx="4912" cy="111536"/>
            </a:xfrm>
            <a:custGeom>
              <a:avLst/>
              <a:gdLst>
                <a:gd name="T0" fmla="*/ 2147483646 w 1"/>
                <a:gd name="T1" fmla="*/ 2147483646 h 24"/>
                <a:gd name="T2" fmla="*/ 2147483646 w 1"/>
                <a:gd name="T3" fmla="*/ 2147483646 h 24"/>
                <a:gd name="T4" fmla="*/ 2147483646 w 1"/>
                <a:gd name="T5" fmla="*/ 2147483646 h 24"/>
                <a:gd name="T6" fmla="*/ 0 w 1"/>
                <a:gd name="T7" fmla="*/ 2147483646 h 24"/>
                <a:gd name="T8" fmla="*/ 0 w 1"/>
                <a:gd name="T9" fmla="*/ 2147483646 h 24"/>
                <a:gd name="T10" fmla="*/ 0 w 1"/>
                <a:gd name="T11" fmla="*/ 0 h 24"/>
                <a:gd name="T12" fmla="*/ 2147483646 w 1"/>
                <a:gd name="T13" fmla="*/ 2147483646 h 24"/>
                <a:gd name="T14" fmla="*/ 0 w 1"/>
                <a:gd name="T15" fmla="*/ 0 h 2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"/>
                <a:gd name="T25" fmla="*/ 0 h 24"/>
                <a:gd name="T26" fmla="*/ 1 w 1"/>
                <a:gd name="T27" fmla="*/ 24 h 2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" h="24"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4"/>
                    <a:pt x="1" y="24"/>
                    <a:pt x="0" y="24"/>
                  </a:cubicBezTo>
                  <a:cubicBezTo>
                    <a:pt x="0" y="24"/>
                    <a:pt x="0" y="19"/>
                    <a:pt x="0" y="12"/>
                  </a:cubicBezTo>
                  <a:cubicBezTo>
                    <a:pt x="0" y="6"/>
                    <a:pt x="0" y="0"/>
                    <a:pt x="0" y="0"/>
                  </a:cubicBezTo>
                  <a:cubicBezTo>
                    <a:pt x="1" y="0"/>
                    <a:pt x="1" y="1"/>
                    <a:pt x="1" y="3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/>
            <a:lstStyle/>
            <a:p>
              <a:endParaRPr lang="en-US" sz="1350"/>
            </a:p>
          </p:txBody>
        </p:sp>
        <p:sp>
          <p:nvSpPr>
            <p:cNvPr id="5272" name="Freeform 38">
              <a:extLst>
                <a:ext uri="{FF2B5EF4-FFF2-40B4-BE49-F238E27FC236}">
                  <a16:creationId xmlns:a16="http://schemas.microsoft.com/office/drawing/2014/main" id="{C96AB9BA-44BB-427B-A5E9-FF55448EE526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1253606" y="1018772"/>
              <a:ext cx="4912" cy="87805"/>
            </a:xfrm>
            <a:custGeom>
              <a:avLst/>
              <a:gdLst>
                <a:gd name="T0" fmla="*/ 2147483646 w 1"/>
                <a:gd name="T1" fmla="*/ 2147483646 h 19"/>
                <a:gd name="T2" fmla="*/ 2147483646 w 1"/>
                <a:gd name="T3" fmla="*/ 2147483646 h 19"/>
                <a:gd name="T4" fmla="*/ 0 w 1"/>
                <a:gd name="T5" fmla="*/ 2147483646 h 19"/>
                <a:gd name="T6" fmla="*/ 2147483646 w 1"/>
                <a:gd name="T7" fmla="*/ 0 h 19"/>
                <a:gd name="T8" fmla="*/ 2147483646 w 1"/>
                <a:gd name="T9" fmla="*/ 0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9"/>
                <a:gd name="T17" fmla="*/ 1 w 1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9"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0" y="19"/>
                    <a:pt x="0" y="15"/>
                    <a:pt x="0" y="10"/>
                  </a:cubicBezTo>
                  <a:cubicBezTo>
                    <a:pt x="0" y="4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/>
            <a:lstStyle/>
            <a:p>
              <a:endParaRPr lang="en-US" sz="1350"/>
            </a:p>
          </p:txBody>
        </p:sp>
        <p:sp>
          <p:nvSpPr>
            <p:cNvPr id="5273" name="Freeform 39">
              <a:extLst>
                <a:ext uri="{FF2B5EF4-FFF2-40B4-BE49-F238E27FC236}">
                  <a16:creationId xmlns:a16="http://schemas.microsoft.com/office/drawing/2014/main" id="{97AF989E-0F30-4F2A-90BF-53C97E6D4D46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1248777" y="903760"/>
              <a:ext cx="9824" cy="111536"/>
            </a:xfrm>
            <a:custGeom>
              <a:avLst/>
              <a:gdLst>
                <a:gd name="T0" fmla="*/ 2147483646 w 2"/>
                <a:gd name="T1" fmla="*/ 0 h 24"/>
                <a:gd name="T2" fmla="*/ 2147483646 w 2"/>
                <a:gd name="T3" fmla="*/ 2147483646 h 24"/>
                <a:gd name="T4" fmla="*/ 2147483646 w 2"/>
                <a:gd name="T5" fmla="*/ 2147483646 h 24"/>
                <a:gd name="T6" fmla="*/ 2147483646 w 2"/>
                <a:gd name="T7" fmla="*/ 0 h 24"/>
                <a:gd name="T8" fmla="*/ 2147483646 w 2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4"/>
                <a:gd name="T17" fmla="*/ 2 w 2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4">
                  <a:moveTo>
                    <a:pt x="1" y="0"/>
                  </a:moveTo>
                  <a:cubicBezTo>
                    <a:pt x="0" y="9"/>
                    <a:pt x="0" y="19"/>
                    <a:pt x="1" y="24"/>
                  </a:cubicBezTo>
                  <a:lnTo>
                    <a:pt x="2" y="24"/>
                  </a:lnTo>
                  <a:cubicBezTo>
                    <a:pt x="1" y="23"/>
                    <a:pt x="1" y="2"/>
                    <a:pt x="2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16F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 sz="1350"/>
            </a:p>
          </p:txBody>
        </p:sp>
        <p:sp>
          <p:nvSpPr>
            <p:cNvPr id="5274" name="Freeform 40">
              <a:extLst>
                <a:ext uri="{FF2B5EF4-FFF2-40B4-BE49-F238E27FC236}">
                  <a16:creationId xmlns:a16="http://schemas.microsoft.com/office/drawing/2014/main" id="{396DE5EC-0E13-4CD7-9887-9E80EA112664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1251233" y="906215"/>
              <a:ext cx="4912" cy="111536"/>
            </a:xfrm>
            <a:custGeom>
              <a:avLst/>
              <a:gdLst>
                <a:gd name="T0" fmla="*/ 2147483646 w 1"/>
                <a:gd name="T1" fmla="*/ 0 h 24"/>
                <a:gd name="T2" fmla="*/ 2147483646 w 1"/>
                <a:gd name="T3" fmla="*/ 2147483646 h 24"/>
                <a:gd name="T4" fmla="*/ 2147483646 w 1"/>
                <a:gd name="T5" fmla="*/ 2147483646 h 24"/>
                <a:gd name="T6" fmla="*/ 2147483646 w 1"/>
                <a:gd name="T7" fmla="*/ 0 h 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24"/>
                <a:gd name="T14" fmla="*/ 1 w 1"/>
                <a:gd name="T15" fmla="*/ 24 h 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24">
                  <a:moveTo>
                    <a:pt x="1" y="0"/>
                  </a:moveTo>
                  <a:cubicBezTo>
                    <a:pt x="0" y="9"/>
                    <a:pt x="0" y="19"/>
                    <a:pt x="1" y="24"/>
                  </a:cubicBezTo>
                  <a:cubicBezTo>
                    <a:pt x="0" y="23"/>
                    <a:pt x="0" y="2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 sz="1350"/>
            </a:p>
          </p:txBody>
        </p:sp>
        <p:sp>
          <p:nvSpPr>
            <p:cNvPr id="5275" name="Freeform 41">
              <a:extLst>
                <a:ext uri="{FF2B5EF4-FFF2-40B4-BE49-F238E27FC236}">
                  <a16:creationId xmlns:a16="http://schemas.microsoft.com/office/drawing/2014/main" id="{C0AFBAB1-3B62-4DE9-A2A5-87A93F2CD54F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1341646" y="895633"/>
              <a:ext cx="272602" cy="208833"/>
            </a:xfrm>
            <a:custGeom>
              <a:avLst/>
              <a:gdLst>
                <a:gd name="T0" fmla="*/ 2147483646 w 57"/>
                <a:gd name="T1" fmla="*/ 0 h 45"/>
                <a:gd name="T2" fmla="*/ 2147483646 w 57"/>
                <a:gd name="T3" fmla="*/ 0 h 45"/>
                <a:gd name="T4" fmla="*/ 2147483646 w 57"/>
                <a:gd name="T5" fmla="*/ 2147483646 h 45"/>
                <a:gd name="T6" fmla="*/ 2147483646 w 57"/>
                <a:gd name="T7" fmla="*/ 2147483646 h 45"/>
                <a:gd name="T8" fmla="*/ 2147483646 w 57"/>
                <a:gd name="T9" fmla="*/ 0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45"/>
                <a:gd name="T17" fmla="*/ 57 w 57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45">
                  <a:moveTo>
                    <a:pt x="2" y="0"/>
                  </a:moveTo>
                  <a:lnTo>
                    <a:pt x="57" y="0"/>
                  </a:lnTo>
                  <a:lnTo>
                    <a:pt x="57" y="45"/>
                  </a:lnTo>
                  <a:lnTo>
                    <a:pt x="2" y="45"/>
                  </a:lnTo>
                  <a:cubicBezTo>
                    <a:pt x="0" y="31"/>
                    <a:pt x="1" y="16"/>
                    <a:pt x="2" y="0"/>
                  </a:cubicBezTo>
                  <a:close/>
                </a:path>
              </a:pathLst>
            </a:custGeom>
            <a:solidFill>
              <a:srgbClr val="A9A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 sz="1350"/>
            </a:p>
          </p:txBody>
        </p:sp>
        <p:sp>
          <p:nvSpPr>
            <p:cNvPr id="5276" name="Freeform 42">
              <a:extLst>
                <a:ext uri="{FF2B5EF4-FFF2-40B4-BE49-F238E27FC236}">
                  <a16:creationId xmlns:a16="http://schemas.microsoft.com/office/drawing/2014/main" id="{0AC837B1-547C-4D4C-A9F6-98FD6DB39FD8}"/>
                </a:ext>
              </a:extLst>
            </p:cNvPr>
            <p:cNvSpPr>
              <a:spLocks noEditPoints="1"/>
            </p:cNvSpPr>
            <p:nvPr/>
          </p:nvSpPr>
          <p:spPr bwMode="auto">
            <a:xfrm rot="5400000" flipV="1">
              <a:off x="1397124" y="876331"/>
              <a:ext cx="78588" cy="87805"/>
            </a:xfrm>
            <a:custGeom>
              <a:avLst/>
              <a:gdLst>
                <a:gd name="T0" fmla="*/ 2147483646 w 16"/>
                <a:gd name="T1" fmla="*/ 0 h 19"/>
                <a:gd name="T2" fmla="*/ 2147483646 w 16"/>
                <a:gd name="T3" fmla="*/ 2147483646 h 19"/>
                <a:gd name="T4" fmla="*/ 2147483646 w 16"/>
                <a:gd name="T5" fmla="*/ 2147483646 h 19"/>
                <a:gd name="T6" fmla="*/ 2147483646 w 16"/>
                <a:gd name="T7" fmla="*/ 2147483646 h 19"/>
                <a:gd name="T8" fmla="*/ 2147483646 w 16"/>
                <a:gd name="T9" fmla="*/ 2147483646 h 19"/>
                <a:gd name="T10" fmla="*/ 2147483646 w 16"/>
                <a:gd name="T11" fmla="*/ 2147483646 h 19"/>
                <a:gd name="T12" fmla="*/ 0 w 16"/>
                <a:gd name="T13" fmla="*/ 2147483646 h 19"/>
                <a:gd name="T14" fmla="*/ 2147483646 w 16"/>
                <a:gd name="T15" fmla="*/ 2147483646 h 19"/>
                <a:gd name="T16" fmla="*/ 2147483646 w 16"/>
                <a:gd name="T17" fmla="*/ 0 h 19"/>
                <a:gd name="T18" fmla="*/ 2147483646 w 16"/>
                <a:gd name="T19" fmla="*/ 2147483646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6"/>
                <a:gd name="T31" fmla="*/ 0 h 19"/>
                <a:gd name="T32" fmla="*/ 16 w 1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6" h="19">
                  <a:moveTo>
                    <a:pt x="8" y="0"/>
                  </a:moveTo>
                  <a:lnTo>
                    <a:pt x="8" y="9"/>
                  </a:lnTo>
                  <a:lnTo>
                    <a:pt x="16" y="10"/>
                  </a:lnTo>
                  <a:lnTo>
                    <a:pt x="8" y="10"/>
                  </a:lnTo>
                  <a:lnTo>
                    <a:pt x="8" y="19"/>
                  </a:lnTo>
                  <a:lnTo>
                    <a:pt x="8" y="10"/>
                  </a:lnTo>
                  <a:lnTo>
                    <a:pt x="0" y="10"/>
                  </a:lnTo>
                  <a:lnTo>
                    <a:pt x="8" y="9"/>
                  </a:lnTo>
                  <a:lnTo>
                    <a:pt x="8" y="0"/>
                  </a:lnTo>
                  <a:close/>
                  <a:moveTo>
                    <a:pt x="8" y="5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 sz="1350"/>
            </a:p>
          </p:txBody>
        </p:sp>
        <p:sp>
          <p:nvSpPr>
            <p:cNvPr id="5277" name="Freeform 43">
              <a:extLst>
                <a:ext uri="{FF2B5EF4-FFF2-40B4-BE49-F238E27FC236}">
                  <a16:creationId xmlns:a16="http://schemas.microsoft.com/office/drawing/2014/main" id="{F67FBDC0-3AE7-4A44-9140-C8FBBB424386}"/>
                </a:ext>
              </a:extLst>
            </p:cNvPr>
            <p:cNvSpPr>
              <a:spLocks noEditPoints="1"/>
            </p:cNvSpPr>
            <p:nvPr/>
          </p:nvSpPr>
          <p:spPr bwMode="auto">
            <a:xfrm rot="5400000" flipV="1">
              <a:off x="1385424" y="903098"/>
              <a:ext cx="68765" cy="73566"/>
            </a:xfrm>
            <a:custGeom>
              <a:avLst/>
              <a:gdLst>
                <a:gd name="T0" fmla="*/ 2147483646 w 14"/>
                <a:gd name="T1" fmla="*/ 0 h 16"/>
                <a:gd name="T2" fmla="*/ 2147483646 w 14"/>
                <a:gd name="T3" fmla="*/ 2147483646 h 16"/>
                <a:gd name="T4" fmla="*/ 2147483646 w 14"/>
                <a:gd name="T5" fmla="*/ 2147483646 h 16"/>
                <a:gd name="T6" fmla="*/ 2147483646 w 14"/>
                <a:gd name="T7" fmla="*/ 2147483646 h 16"/>
                <a:gd name="T8" fmla="*/ 2147483646 w 14"/>
                <a:gd name="T9" fmla="*/ 2147483646 h 16"/>
                <a:gd name="T10" fmla="*/ 2147483646 w 14"/>
                <a:gd name="T11" fmla="*/ 2147483646 h 16"/>
                <a:gd name="T12" fmla="*/ 0 w 14"/>
                <a:gd name="T13" fmla="*/ 2147483646 h 16"/>
                <a:gd name="T14" fmla="*/ 2147483646 w 14"/>
                <a:gd name="T15" fmla="*/ 2147483646 h 16"/>
                <a:gd name="T16" fmla="*/ 2147483646 w 14"/>
                <a:gd name="T17" fmla="*/ 0 h 16"/>
                <a:gd name="T18" fmla="*/ 2147483646 w 14"/>
                <a:gd name="T19" fmla="*/ 2147483646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16"/>
                <a:gd name="T32" fmla="*/ 14 w 14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16">
                  <a:moveTo>
                    <a:pt x="7" y="0"/>
                  </a:moveTo>
                  <a:lnTo>
                    <a:pt x="7" y="8"/>
                  </a:lnTo>
                  <a:lnTo>
                    <a:pt x="14" y="8"/>
                  </a:lnTo>
                  <a:lnTo>
                    <a:pt x="7" y="9"/>
                  </a:lnTo>
                  <a:lnTo>
                    <a:pt x="7" y="16"/>
                  </a:lnTo>
                  <a:lnTo>
                    <a:pt x="6" y="9"/>
                  </a:lnTo>
                  <a:lnTo>
                    <a:pt x="0" y="8"/>
                  </a:lnTo>
                  <a:lnTo>
                    <a:pt x="6" y="8"/>
                  </a:lnTo>
                  <a:lnTo>
                    <a:pt x="7" y="0"/>
                  </a:lnTo>
                  <a:close/>
                  <a:moveTo>
                    <a:pt x="6" y="4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 sz="1350"/>
            </a:p>
          </p:txBody>
        </p:sp>
        <p:sp>
          <p:nvSpPr>
            <p:cNvPr id="5278" name="Freeform 44">
              <a:extLst>
                <a:ext uri="{FF2B5EF4-FFF2-40B4-BE49-F238E27FC236}">
                  <a16:creationId xmlns:a16="http://schemas.microsoft.com/office/drawing/2014/main" id="{E74F15DA-51AB-4002-9B6C-494A0B3D112D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1465667" y="1024567"/>
              <a:ext cx="24559" cy="208833"/>
            </a:xfrm>
            <a:custGeom>
              <a:avLst/>
              <a:gdLst>
                <a:gd name="T0" fmla="*/ 2147483646 w 5"/>
                <a:gd name="T1" fmla="*/ 0 h 45"/>
                <a:gd name="T2" fmla="*/ 2147483646 w 5"/>
                <a:gd name="T3" fmla="*/ 2147483646 h 45"/>
                <a:gd name="T4" fmla="*/ 2147483646 w 5"/>
                <a:gd name="T5" fmla="*/ 2147483646 h 45"/>
                <a:gd name="T6" fmla="*/ 2147483646 w 5"/>
                <a:gd name="T7" fmla="*/ 0 h 45"/>
                <a:gd name="T8" fmla="*/ 2147483646 w 5"/>
                <a:gd name="T9" fmla="*/ 0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45"/>
                <a:gd name="T17" fmla="*/ 5 w 5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45">
                  <a:moveTo>
                    <a:pt x="3" y="0"/>
                  </a:moveTo>
                  <a:cubicBezTo>
                    <a:pt x="0" y="17"/>
                    <a:pt x="1" y="35"/>
                    <a:pt x="3" y="45"/>
                  </a:cubicBezTo>
                  <a:lnTo>
                    <a:pt x="5" y="45"/>
                  </a:lnTo>
                  <a:cubicBezTo>
                    <a:pt x="2" y="43"/>
                    <a:pt x="2" y="3"/>
                    <a:pt x="5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716F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 sz="1350"/>
            </a:p>
          </p:txBody>
        </p:sp>
        <p:sp>
          <p:nvSpPr>
            <p:cNvPr id="5279" name="Freeform 45">
              <a:extLst>
                <a:ext uri="{FF2B5EF4-FFF2-40B4-BE49-F238E27FC236}">
                  <a16:creationId xmlns:a16="http://schemas.microsoft.com/office/drawing/2014/main" id="{16FDB878-0497-4115-A4E8-5C75C270DE25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1470579" y="1034390"/>
              <a:ext cx="14735" cy="208833"/>
            </a:xfrm>
            <a:custGeom>
              <a:avLst/>
              <a:gdLst>
                <a:gd name="T0" fmla="*/ 2147483646 w 3"/>
                <a:gd name="T1" fmla="*/ 2147483646 h 45"/>
                <a:gd name="T2" fmla="*/ 2147483646 w 3"/>
                <a:gd name="T3" fmla="*/ 2147483646 h 45"/>
                <a:gd name="T4" fmla="*/ 2147483646 w 3"/>
                <a:gd name="T5" fmla="*/ 2147483646 h 45"/>
                <a:gd name="T6" fmla="*/ 2147483646 w 3"/>
                <a:gd name="T7" fmla="*/ 2147483646 h 45"/>
                <a:gd name="T8" fmla="*/ 2147483646 w 3"/>
                <a:gd name="T9" fmla="*/ 2147483646 h 45"/>
                <a:gd name="T10" fmla="*/ 2147483646 w 3"/>
                <a:gd name="T11" fmla="*/ 2147483646 h 45"/>
                <a:gd name="T12" fmla="*/ 0 w 3"/>
                <a:gd name="T13" fmla="*/ 2147483646 h 45"/>
                <a:gd name="T14" fmla="*/ 2147483646 w 3"/>
                <a:gd name="T15" fmla="*/ 2147483646 h 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"/>
                <a:gd name="T25" fmla="*/ 0 h 45"/>
                <a:gd name="T26" fmla="*/ 3 w 3"/>
                <a:gd name="T27" fmla="*/ 45 h 4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" h="45">
                  <a:moveTo>
                    <a:pt x="2" y="1"/>
                  </a:moveTo>
                  <a:cubicBezTo>
                    <a:pt x="3" y="0"/>
                    <a:pt x="3" y="2"/>
                    <a:pt x="3" y="5"/>
                  </a:cubicBezTo>
                  <a:lnTo>
                    <a:pt x="2" y="7"/>
                  </a:lnTo>
                  <a:cubicBezTo>
                    <a:pt x="1" y="19"/>
                    <a:pt x="1" y="29"/>
                    <a:pt x="2" y="41"/>
                  </a:cubicBezTo>
                  <a:lnTo>
                    <a:pt x="3" y="41"/>
                  </a:lnTo>
                  <a:cubicBezTo>
                    <a:pt x="3" y="44"/>
                    <a:pt x="3" y="44"/>
                    <a:pt x="2" y="45"/>
                  </a:cubicBezTo>
                  <a:cubicBezTo>
                    <a:pt x="1" y="45"/>
                    <a:pt x="0" y="36"/>
                    <a:pt x="0" y="23"/>
                  </a:cubicBezTo>
                  <a:cubicBezTo>
                    <a:pt x="0" y="11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A9A8A7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vert="eaVert"/>
            <a:lstStyle/>
            <a:p>
              <a:endParaRPr lang="en-US" sz="1350"/>
            </a:p>
          </p:txBody>
        </p:sp>
        <p:sp>
          <p:nvSpPr>
            <p:cNvPr id="5280" name="Freeform 46">
              <a:extLst>
                <a:ext uri="{FF2B5EF4-FFF2-40B4-BE49-F238E27FC236}">
                  <a16:creationId xmlns:a16="http://schemas.microsoft.com/office/drawing/2014/main" id="{AF20FE4D-694E-4463-9A6D-CCDAE6CA1F3B}"/>
                </a:ext>
              </a:extLst>
            </p:cNvPr>
            <p:cNvSpPr>
              <a:spLocks noEditPoints="1"/>
            </p:cNvSpPr>
            <p:nvPr/>
          </p:nvSpPr>
          <p:spPr bwMode="auto">
            <a:xfrm rot="5400000" flipV="1">
              <a:off x="1472952" y="1036763"/>
              <a:ext cx="14735" cy="204087"/>
            </a:xfrm>
            <a:custGeom>
              <a:avLst/>
              <a:gdLst>
                <a:gd name="T0" fmla="*/ 2147483646 w 3"/>
                <a:gd name="T1" fmla="*/ 2147483646 h 44"/>
                <a:gd name="T2" fmla="*/ 2147483646 w 3"/>
                <a:gd name="T3" fmla="*/ 2147483646 h 44"/>
                <a:gd name="T4" fmla="*/ 2147483646 w 3"/>
                <a:gd name="T5" fmla="*/ 2147483646 h 44"/>
                <a:gd name="T6" fmla="*/ 2147483646 w 3"/>
                <a:gd name="T7" fmla="*/ 2147483646 h 44"/>
                <a:gd name="T8" fmla="*/ 0 w 3"/>
                <a:gd name="T9" fmla="*/ 2147483646 h 44"/>
                <a:gd name="T10" fmla="*/ 2147483646 w 3"/>
                <a:gd name="T11" fmla="*/ 0 h 44"/>
                <a:gd name="T12" fmla="*/ 2147483646 w 3"/>
                <a:gd name="T13" fmla="*/ 2147483646 h 44"/>
                <a:gd name="T14" fmla="*/ 2147483646 w 3"/>
                <a:gd name="T15" fmla="*/ 0 h 4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"/>
                <a:gd name="T25" fmla="*/ 0 h 44"/>
                <a:gd name="T26" fmla="*/ 3 w 3"/>
                <a:gd name="T27" fmla="*/ 44 h 4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" h="44">
                  <a:moveTo>
                    <a:pt x="3" y="40"/>
                  </a:moveTo>
                  <a:cubicBezTo>
                    <a:pt x="3" y="40"/>
                    <a:pt x="3" y="40"/>
                    <a:pt x="3" y="40"/>
                  </a:cubicBezTo>
                  <a:moveTo>
                    <a:pt x="3" y="40"/>
                  </a:moveTo>
                  <a:cubicBezTo>
                    <a:pt x="3" y="42"/>
                    <a:pt x="2" y="44"/>
                    <a:pt x="2" y="44"/>
                  </a:cubicBezTo>
                  <a:cubicBezTo>
                    <a:pt x="1" y="44"/>
                    <a:pt x="0" y="34"/>
                    <a:pt x="0" y="22"/>
                  </a:cubicBezTo>
                  <a:cubicBezTo>
                    <a:pt x="0" y="9"/>
                    <a:pt x="1" y="0"/>
                    <a:pt x="2" y="0"/>
                  </a:cubicBezTo>
                  <a:cubicBezTo>
                    <a:pt x="2" y="0"/>
                    <a:pt x="3" y="1"/>
                    <a:pt x="3" y="5"/>
                  </a:cubicBezTo>
                  <a:cubicBezTo>
                    <a:pt x="3" y="1"/>
                    <a:pt x="2" y="0"/>
                    <a:pt x="2" y="0"/>
                  </a:cubicBezTo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/>
            <a:lstStyle/>
            <a:p>
              <a:endParaRPr lang="en-US" sz="1350"/>
            </a:p>
          </p:txBody>
        </p:sp>
        <p:sp>
          <p:nvSpPr>
            <p:cNvPr id="5281" name="Freeform 47">
              <a:extLst>
                <a:ext uri="{FF2B5EF4-FFF2-40B4-BE49-F238E27FC236}">
                  <a16:creationId xmlns:a16="http://schemas.microsoft.com/office/drawing/2014/main" id="{034FB11D-43F5-47F6-B7AD-7E9C95A10C91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1476595" y="1057018"/>
              <a:ext cx="9824" cy="168490"/>
            </a:xfrm>
            <a:custGeom>
              <a:avLst/>
              <a:gdLst>
                <a:gd name="T0" fmla="*/ 2147483646 w 2"/>
                <a:gd name="T1" fmla="*/ 2147483646 h 36"/>
                <a:gd name="T2" fmla="*/ 2147483646 w 2"/>
                <a:gd name="T3" fmla="*/ 2147483646 h 36"/>
                <a:gd name="T4" fmla="*/ 0 w 2"/>
                <a:gd name="T5" fmla="*/ 2147483646 h 36"/>
                <a:gd name="T6" fmla="*/ 2147483646 w 2"/>
                <a:gd name="T7" fmla="*/ 0 h 36"/>
                <a:gd name="T8" fmla="*/ 2147483646 w 2"/>
                <a:gd name="T9" fmla="*/ 2147483646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6"/>
                <a:gd name="T17" fmla="*/ 2 w 2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6">
                  <a:moveTo>
                    <a:pt x="2" y="36"/>
                  </a:moveTo>
                  <a:cubicBezTo>
                    <a:pt x="2" y="36"/>
                    <a:pt x="2" y="36"/>
                    <a:pt x="2" y="36"/>
                  </a:cubicBezTo>
                  <a:cubicBezTo>
                    <a:pt x="1" y="36"/>
                    <a:pt x="0" y="28"/>
                    <a:pt x="0" y="18"/>
                  </a:cubicBezTo>
                  <a:cubicBezTo>
                    <a:pt x="0" y="8"/>
                    <a:pt x="1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/>
            <a:lstStyle/>
            <a:p>
              <a:endParaRPr lang="en-US" sz="1350"/>
            </a:p>
          </p:txBody>
        </p:sp>
        <p:sp>
          <p:nvSpPr>
            <p:cNvPr id="5282" name="Freeform 48">
              <a:extLst>
                <a:ext uri="{FF2B5EF4-FFF2-40B4-BE49-F238E27FC236}">
                  <a16:creationId xmlns:a16="http://schemas.microsoft.com/office/drawing/2014/main" id="{D49FB5FB-CB9D-47D7-BD22-2124420668C1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1466895" y="765472"/>
              <a:ext cx="22103" cy="208833"/>
            </a:xfrm>
            <a:custGeom>
              <a:avLst/>
              <a:gdLst>
                <a:gd name="T0" fmla="*/ 2147483646 w 5"/>
                <a:gd name="T1" fmla="*/ 0 h 45"/>
                <a:gd name="T2" fmla="*/ 2147483646 w 5"/>
                <a:gd name="T3" fmla="*/ 2147483646 h 45"/>
                <a:gd name="T4" fmla="*/ 2147483646 w 5"/>
                <a:gd name="T5" fmla="*/ 2147483646 h 45"/>
                <a:gd name="T6" fmla="*/ 2147483646 w 5"/>
                <a:gd name="T7" fmla="*/ 0 h 45"/>
                <a:gd name="T8" fmla="*/ 2147483646 w 5"/>
                <a:gd name="T9" fmla="*/ 0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45"/>
                <a:gd name="T17" fmla="*/ 5 w 5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45">
                  <a:moveTo>
                    <a:pt x="3" y="0"/>
                  </a:moveTo>
                  <a:cubicBezTo>
                    <a:pt x="0" y="17"/>
                    <a:pt x="1" y="35"/>
                    <a:pt x="3" y="45"/>
                  </a:cubicBezTo>
                  <a:lnTo>
                    <a:pt x="5" y="45"/>
                  </a:lnTo>
                  <a:cubicBezTo>
                    <a:pt x="2" y="43"/>
                    <a:pt x="2" y="3"/>
                    <a:pt x="4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716F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 sz="1350"/>
            </a:p>
          </p:txBody>
        </p:sp>
        <p:sp>
          <p:nvSpPr>
            <p:cNvPr id="5283" name="Freeform 49">
              <a:extLst>
                <a:ext uri="{FF2B5EF4-FFF2-40B4-BE49-F238E27FC236}">
                  <a16:creationId xmlns:a16="http://schemas.microsoft.com/office/drawing/2014/main" id="{FC6D5D8E-1F12-43C2-AC38-7FD68968F5C1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1469351" y="767928"/>
              <a:ext cx="17191" cy="208833"/>
            </a:xfrm>
            <a:custGeom>
              <a:avLst/>
              <a:gdLst>
                <a:gd name="T0" fmla="*/ 2147483646 w 4"/>
                <a:gd name="T1" fmla="*/ 0 h 45"/>
                <a:gd name="T2" fmla="*/ 2147483646 w 4"/>
                <a:gd name="T3" fmla="*/ 2147483646 h 45"/>
                <a:gd name="T4" fmla="*/ 2147483646 w 4"/>
                <a:gd name="T5" fmla="*/ 2147483646 h 45"/>
                <a:gd name="T6" fmla="*/ 2147483646 w 4"/>
                <a:gd name="T7" fmla="*/ 0 h 45"/>
                <a:gd name="T8" fmla="*/ 2147483646 w 4"/>
                <a:gd name="T9" fmla="*/ 0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5"/>
                <a:gd name="T17" fmla="*/ 4 w 4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5">
                  <a:moveTo>
                    <a:pt x="3" y="0"/>
                  </a:moveTo>
                  <a:cubicBezTo>
                    <a:pt x="0" y="17"/>
                    <a:pt x="1" y="35"/>
                    <a:pt x="3" y="45"/>
                  </a:cubicBezTo>
                  <a:lnTo>
                    <a:pt x="4" y="45"/>
                  </a:lnTo>
                  <a:cubicBezTo>
                    <a:pt x="0" y="43"/>
                    <a:pt x="1" y="4"/>
                    <a:pt x="4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 sz="1350"/>
            </a:p>
          </p:txBody>
        </p:sp>
        <p:sp>
          <p:nvSpPr>
            <p:cNvPr id="5284" name="Freeform 50">
              <a:extLst>
                <a:ext uri="{FF2B5EF4-FFF2-40B4-BE49-F238E27FC236}">
                  <a16:creationId xmlns:a16="http://schemas.microsoft.com/office/drawing/2014/main" id="{601AFDFF-E936-4350-B03F-8D1064542287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1313168" y="975463"/>
              <a:ext cx="61397" cy="68820"/>
            </a:xfrm>
            <a:custGeom>
              <a:avLst/>
              <a:gdLst>
                <a:gd name="T0" fmla="*/ 0 w 13"/>
                <a:gd name="T1" fmla="*/ 0 h 15"/>
                <a:gd name="T2" fmla="*/ 2147483646 w 13"/>
                <a:gd name="T3" fmla="*/ 0 h 15"/>
                <a:gd name="T4" fmla="*/ 2147483646 w 13"/>
                <a:gd name="T5" fmla="*/ 0 h 15"/>
                <a:gd name="T6" fmla="*/ 2147483646 w 13"/>
                <a:gd name="T7" fmla="*/ 2147483646 h 15"/>
                <a:gd name="T8" fmla="*/ 2147483646 w 13"/>
                <a:gd name="T9" fmla="*/ 2147483646 h 15"/>
                <a:gd name="T10" fmla="*/ 2147483646 w 13"/>
                <a:gd name="T11" fmla="*/ 2147483646 h 15"/>
                <a:gd name="T12" fmla="*/ 0 w 13"/>
                <a:gd name="T13" fmla="*/ 2147483646 h 15"/>
                <a:gd name="T14" fmla="*/ 0 w 13"/>
                <a:gd name="T15" fmla="*/ 2147483646 h 15"/>
                <a:gd name="T16" fmla="*/ 0 w 13"/>
                <a:gd name="T17" fmla="*/ 0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5"/>
                <a:gd name="T29" fmla="*/ 13 w 13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5">
                  <a:moveTo>
                    <a:pt x="0" y="0"/>
                  </a:moveTo>
                  <a:cubicBezTo>
                    <a:pt x="3" y="0"/>
                    <a:pt x="5" y="0"/>
                    <a:pt x="7" y="0"/>
                  </a:cubicBezTo>
                  <a:cubicBezTo>
                    <a:pt x="9" y="0"/>
                    <a:pt x="11" y="0"/>
                    <a:pt x="13" y="0"/>
                  </a:cubicBezTo>
                  <a:cubicBezTo>
                    <a:pt x="13" y="3"/>
                    <a:pt x="13" y="5"/>
                    <a:pt x="13" y="7"/>
                  </a:cubicBezTo>
                  <a:cubicBezTo>
                    <a:pt x="13" y="10"/>
                    <a:pt x="13" y="12"/>
                    <a:pt x="13" y="15"/>
                  </a:cubicBezTo>
                  <a:cubicBezTo>
                    <a:pt x="11" y="15"/>
                    <a:pt x="9" y="15"/>
                    <a:pt x="7" y="15"/>
                  </a:cubicBezTo>
                  <a:cubicBezTo>
                    <a:pt x="5" y="15"/>
                    <a:pt x="3" y="15"/>
                    <a:pt x="0" y="15"/>
                  </a:cubicBezTo>
                  <a:cubicBezTo>
                    <a:pt x="0" y="12"/>
                    <a:pt x="0" y="10"/>
                    <a:pt x="0" y="7"/>
                  </a:cubicBezTo>
                  <a:cubicBezTo>
                    <a:pt x="0" y="5"/>
                    <a:pt x="0" y="3"/>
                    <a:pt x="0" y="0"/>
                  </a:cubicBezTo>
                  <a:close/>
                </a:path>
              </a:pathLst>
            </a:custGeom>
            <a:solidFill>
              <a:srgbClr val="A9A8A7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vert="eaVert"/>
            <a:lstStyle/>
            <a:p>
              <a:endParaRPr lang="en-US" sz="1350"/>
            </a:p>
          </p:txBody>
        </p:sp>
      </p:grpSp>
      <p:grpSp>
        <p:nvGrpSpPr>
          <p:cNvPr id="5124" name="Group 412">
            <a:extLst>
              <a:ext uri="{FF2B5EF4-FFF2-40B4-BE49-F238E27FC236}">
                <a16:creationId xmlns:a16="http://schemas.microsoft.com/office/drawing/2014/main" id="{D22CBF06-49B4-4A37-96C1-C8603157E92B}"/>
              </a:ext>
            </a:extLst>
          </p:cNvPr>
          <p:cNvGrpSpPr>
            <a:grpSpLocks/>
          </p:cNvGrpSpPr>
          <p:nvPr/>
        </p:nvGrpSpPr>
        <p:grpSpPr bwMode="auto">
          <a:xfrm>
            <a:off x="2343150" y="694135"/>
            <a:ext cx="4369594" cy="608409"/>
            <a:chOff x="1371600" y="1447800"/>
            <a:chExt cx="7075345" cy="762664"/>
          </a:xfrm>
        </p:grpSpPr>
        <p:sp>
          <p:nvSpPr>
            <p:cNvPr id="3" name="Round Single Corner Rectangle 401">
              <a:extLst>
                <a:ext uri="{FF2B5EF4-FFF2-40B4-BE49-F238E27FC236}">
                  <a16:creationId xmlns:a16="http://schemas.microsoft.com/office/drawing/2014/main" id="{51F9D01B-1108-49E7-BC7E-5FC8ADFAFA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1600" y="1447800"/>
              <a:ext cx="5409651" cy="399988"/>
            </a:xfrm>
            <a:custGeom>
              <a:avLst/>
              <a:gdLst>
                <a:gd name="T0" fmla="*/ 2705100 w 5410200"/>
                <a:gd name="T1" fmla="*/ 0 h 400050"/>
                <a:gd name="T2" fmla="*/ 0 w 5410200"/>
                <a:gd name="T3" fmla="*/ 200025 h 400050"/>
                <a:gd name="T4" fmla="*/ 2705100 w 5410200"/>
                <a:gd name="T5" fmla="*/ 400050 h 400050"/>
                <a:gd name="T6" fmla="*/ 5410200 w 5410200"/>
                <a:gd name="T7" fmla="*/ 200025 h 40005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0 w 5410200"/>
                <a:gd name="T13" fmla="*/ 0 h 400050"/>
                <a:gd name="T14" fmla="*/ 5351615 w 5410200"/>
                <a:gd name="T15" fmla="*/ 400050 h 4000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410200" h="400050">
                  <a:moveTo>
                    <a:pt x="0" y="0"/>
                  </a:moveTo>
                  <a:lnTo>
                    <a:pt x="5210175" y="0"/>
                  </a:lnTo>
                  <a:lnTo>
                    <a:pt x="5210174" y="0"/>
                  </a:lnTo>
                  <a:cubicBezTo>
                    <a:pt x="5320645" y="0"/>
                    <a:pt x="5410200" y="89554"/>
                    <a:pt x="5410200" y="200025"/>
                  </a:cubicBezTo>
                  <a:lnTo>
                    <a:pt x="5410200" y="400050"/>
                  </a:lnTo>
                  <a:lnTo>
                    <a:pt x="0" y="400050"/>
                  </a:lnTo>
                  <a:close/>
                </a:path>
              </a:pathLst>
            </a:custGeom>
            <a:noFill/>
            <a:ln w="9525" algn="ctr">
              <a:noFill/>
              <a:round/>
              <a:headEnd/>
              <a:tailEnd/>
            </a:ln>
            <a:effectLst>
              <a:outerShdw dist="38100" dir="2700000" algn="tl" rotWithShape="0">
                <a:srgbClr val="000000">
                  <a:alpha val="39999"/>
                </a:srgb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en-US" sz="1500">
                <a:solidFill>
                  <a:schemeClr val="bg2"/>
                </a:solidFill>
                <a:effectLst>
                  <a:outerShdw blurRad="50800" dist="2184400" dir="5400000" sx="200000" sy="200000" algn="ctr" rotWithShape="0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265" name="Round Single Corner Rectangle 403" descr="A013">
              <a:hlinkClick r:id="rId3" action="ppaction://program"/>
              <a:extLst>
                <a:ext uri="{FF2B5EF4-FFF2-40B4-BE49-F238E27FC236}">
                  <a16:creationId xmlns:a16="http://schemas.microsoft.com/office/drawing/2014/main" id="{87F21AE8-FB0A-4695-A01A-E828577F65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6545" y="1515139"/>
              <a:ext cx="7010400" cy="695325"/>
            </a:xfrm>
            <a:custGeom>
              <a:avLst/>
              <a:gdLst>
                <a:gd name="T0" fmla="*/ 3505200 w 7010400"/>
                <a:gd name="T1" fmla="*/ 0 h 695325"/>
                <a:gd name="T2" fmla="*/ 0 w 7010400"/>
                <a:gd name="T3" fmla="*/ 347663 h 695325"/>
                <a:gd name="T4" fmla="*/ 3505200 w 7010400"/>
                <a:gd name="T5" fmla="*/ 695325 h 695325"/>
                <a:gd name="T6" fmla="*/ 7010400 w 7010400"/>
                <a:gd name="T7" fmla="*/ 347663 h 695325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0 w 7010400"/>
                <a:gd name="T13" fmla="*/ 0 h 695325"/>
                <a:gd name="T14" fmla="*/ 6908573 w 7010400"/>
                <a:gd name="T15" fmla="*/ 695325 h 6953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010400" h="695325">
                  <a:moveTo>
                    <a:pt x="0" y="0"/>
                  </a:moveTo>
                  <a:lnTo>
                    <a:pt x="6662738" y="0"/>
                  </a:lnTo>
                  <a:lnTo>
                    <a:pt x="6662737" y="0"/>
                  </a:lnTo>
                  <a:cubicBezTo>
                    <a:pt x="6854746" y="0"/>
                    <a:pt x="7010401" y="155654"/>
                    <a:pt x="7010401" y="347663"/>
                  </a:cubicBezTo>
                  <a:cubicBezTo>
                    <a:pt x="7010401" y="347663"/>
                    <a:pt x="7010400" y="347663"/>
                    <a:pt x="7010400" y="347663"/>
                  </a:cubicBezTo>
                  <a:lnTo>
                    <a:pt x="7010400" y="695325"/>
                  </a:lnTo>
                  <a:lnTo>
                    <a:pt x="0" y="6953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dist="38100" dir="2700000" algn="tl" rotWithShape="0">
                <a:srgbClr val="000000">
                  <a:alpha val="39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sp>
        <p:nvSpPr>
          <p:cNvPr id="405" name="Oval 404">
            <a:extLst>
              <a:ext uri="{FF2B5EF4-FFF2-40B4-BE49-F238E27FC236}">
                <a16:creationId xmlns:a16="http://schemas.microsoft.com/office/drawing/2014/main" id="{15149F4E-B6AD-49DC-A88E-81447B2F3652}"/>
              </a:ext>
            </a:extLst>
          </p:cNvPr>
          <p:cNvSpPr/>
          <p:nvPr/>
        </p:nvSpPr>
        <p:spPr bwMode="auto">
          <a:xfrm>
            <a:off x="2026425" y="774792"/>
            <a:ext cx="628649" cy="490054"/>
          </a:xfrm>
          <a:prstGeom prst="ellipse">
            <a:avLst/>
          </a:prstGeom>
          <a:solidFill>
            <a:srgbClr val="CC33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/>
          <a:lstStyle/>
          <a:p>
            <a:pPr eaLnBrk="1" hangingPunct="1">
              <a:defRPr/>
            </a:pPr>
            <a:endParaRPr lang="en-US" sz="1500">
              <a:solidFill>
                <a:schemeClr val="bg2"/>
              </a:solidFill>
            </a:endParaRPr>
          </a:p>
        </p:txBody>
      </p:sp>
      <p:sp>
        <p:nvSpPr>
          <p:cNvPr id="406" name="Block Arc 405">
            <a:extLst>
              <a:ext uri="{FF2B5EF4-FFF2-40B4-BE49-F238E27FC236}">
                <a16:creationId xmlns:a16="http://schemas.microsoft.com/office/drawing/2014/main" id="{1EE8B0A9-E216-4FF9-AEF0-7D08CA965277}"/>
              </a:ext>
            </a:extLst>
          </p:cNvPr>
          <p:cNvSpPr/>
          <p:nvPr/>
        </p:nvSpPr>
        <p:spPr bwMode="auto">
          <a:xfrm>
            <a:off x="2083571" y="820166"/>
            <a:ext cx="514350" cy="400954"/>
          </a:xfrm>
          <a:prstGeom prst="blockArc">
            <a:avLst>
              <a:gd name="adj1" fmla="val 1278985"/>
              <a:gd name="adj2" fmla="val 0"/>
              <a:gd name="adj3" fmla="val 25000"/>
            </a:avLst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pPr eaLnBrk="1" hangingPunct="1">
              <a:defRPr/>
            </a:pPr>
            <a:endParaRPr lang="en-US" sz="1500">
              <a:solidFill>
                <a:schemeClr val="bg2"/>
              </a:solidFill>
            </a:endParaRPr>
          </a:p>
        </p:txBody>
      </p:sp>
      <p:grpSp>
        <p:nvGrpSpPr>
          <p:cNvPr id="5129" name="Block Arc 406">
            <a:extLst>
              <a:ext uri="{FF2B5EF4-FFF2-40B4-BE49-F238E27FC236}">
                <a16:creationId xmlns:a16="http://schemas.microsoft.com/office/drawing/2014/main" id="{0BD367FA-F4F5-4F93-B90D-83F938154440}"/>
              </a:ext>
            </a:extLst>
          </p:cNvPr>
          <p:cNvGrpSpPr>
            <a:grpSpLocks/>
          </p:cNvGrpSpPr>
          <p:nvPr/>
        </p:nvGrpSpPr>
        <p:grpSpPr bwMode="auto">
          <a:xfrm>
            <a:off x="2075260" y="789385"/>
            <a:ext cx="571500" cy="445294"/>
            <a:chOff x="668" y="707"/>
            <a:chExt cx="480" cy="480"/>
          </a:xfrm>
        </p:grpSpPr>
        <p:pic>
          <p:nvPicPr>
            <p:cNvPr id="5262" name="Block Arc 406">
              <a:extLst>
                <a:ext uri="{FF2B5EF4-FFF2-40B4-BE49-F238E27FC236}">
                  <a16:creationId xmlns:a16="http://schemas.microsoft.com/office/drawing/2014/main" id="{D261E3D7-BCD6-4E16-A080-E6165671D12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" y="707"/>
              <a:ext cx="48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63" name="Text Box 49">
              <a:extLst>
                <a:ext uri="{FF2B5EF4-FFF2-40B4-BE49-F238E27FC236}">
                  <a16:creationId xmlns:a16="http://schemas.microsoft.com/office/drawing/2014/main" id="{3E1F3FAE-4369-4DFA-B85D-30238C082F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8851729">
              <a:off x="718" y="758"/>
              <a:ext cx="381" cy="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sz="1500">
                <a:solidFill>
                  <a:schemeClr val="bg2"/>
                </a:solidFill>
                <a:latin typeface=".VnRevueH"/>
              </a:endParaRPr>
            </a:p>
          </p:txBody>
        </p:sp>
      </p:grpSp>
      <p:sp>
        <p:nvSpPr>
          <p:cNvPr id="5130" name="TextBox 34">
            <a:extLst>
              <a:ext uri="{FF2B5EF4-FFF2-40B4-BE49-F238E27FC236}">
                <a16:creationId xmlns:a16="http://schemas.microsoft.com/office/drawing/2014/main" id="{C361C60D-7A1B-43C9-BC98-15B2CD77F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4462" y="842008"/>
            <a:ext cx="35302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5888" indent="-1158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bg2"/>
                </a:solidFill>
                <a:latin typeface="Times New Roman" panose="02020603050405020304" pitchFamily="18" charset="0"/>
              </a:rPr>
              <a:t>         </a:t>
            </a: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</a:rPr>
              <a:t>CÁC DẠNG TOÁN</a:t>
            </a:r>
          </a:p>
        </p:txBody>
      </p:sp>
      <p:grpSp>
        <p:nvGrpSpPr>
          <p:cNvPr id="14458" name="Group 180">
            <a:extLst>
              <a:ext uri="{FF2B5EF4-FFF2-40B4-BE49-F238E27FC236}">
                <a16:creationId xmlns:a16="http://schemas.microsoft.com/office/drawing/2014/main" id="{E7398E77-CD61-4CC3-A9B0-B88CF9D1189F}"/>
              </a:ext>
            </a:extLst>
          </p:cNvPr>
          <p:cNvGrpSpPr>
            <a:grpSpLocks/>
          </p:cNvGrpSpPr>
          <p:nvPr/>
        </p:nvGrpSpPr>
        <p:grpSpPr bwMode="auto">
          <a:xfrm>
            <a:off x="1819274" y="1297508"/>
            <a:ext cx="5037535" cy="677950"/>
            <a:chOff x="896938" y="1270000"/>
            <a:chExt cx="7402087" cy="1162616"/>
          </a:xfrm>
        </p:grpSpPr>
        <p:grpSp>
          <p:nvGrpSpPr>
            <p:cNvPr id="5238" name="Group 272">
              <a:extLst>
                <a:ext uri="{FF2B5EF4-FFF2-40B4-BE49-F238E27FC236}">
                  <a16:creationId xmlns:a16="http://schemas.microsoft.com/office/drawing/2014/main" id="{FBD6F5BF-7608-4D6D-8447-F61296EED4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6938" y="1755775"/>
              <a:ext cx="384175" cy="287338"/>
              <a:chOff x="1197921" y="858837"/>
              <a:chExt cx="384442" cy="287338"/>
            </a:xfrm>
          </p:grpSpPr>
          <p:sp>
            <p:nvSpPr>
              <p:cNvPr id="5243" name="Freeform 32">
                <a:extLst>
                  <a:ext uri="{FF2B5EF4-FFF2-40B4-BE49-F238E27FC236}">
                    <a16:creationId xmlns:a16="http://schemas.microsoft.com/office/drawing/2014/main" id="{8ED6EEC8-7FE7-429D-942D-BA3DC9A0F04C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V="1">
                <a:off x="1203343" y="954105"/>
                <a:ext cx="100691" cy="111536"/>
              </a:xfrm>
              <a:custGeom>
                <a:avLst/>
                <a:gdLst>
                  <a:gd name="T0" fmla="*/ 0 w 21"/>
                  <a:gd name="T1" fmla="*/ 0 h 24"/>
                  <a:gd name="T2" fmla="*/ 2147483646 w 21"/>
                  <a:gd name="T3" fmla="*/ 0 h 24"/>
                  <a:gd name="T4" fmla="*/ 2147483646 w 21"/>
                  <a:gd name="T5" fmla="*/ 2147483646 h 24"/>
                  <a:gd name="T6" fmla="*/ 0 w 21"/>
                  <a:gd name="T7" fmla="*/ 2147483646 h 24"/>
                  <a:gd name="T8" fmla="*/ 0 w 21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24"/>
                  <a:gd name="T17" fmla="*/ 21 w 21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24">
                    <a:moveTo>
                      <a:pt x="0" y="0"/>
                    </a:moveTo>
                    <a:lnTo>
                      <a:pt x="21" y="0"/>
                    </a:lnTo>
                    <a:lnTo>
                      <a:pt x="21" y="24"/>
                    </a:lnTo>
                    <a:lnTo>
                      <a:pt x="0" y="24"/>
                    </a:lnTo>
                    <a:cubicBezTo>
                      <a:pt x="0" y="17"/>
                      <a:pt x="0" y="9"/>
                      <a:pt x="0" y="0"/>
                    </a:cubicBezTo>
                    <a:close/>
                  </a:path>
                </a:pathLst>
              </a:custGeom>
              <a:solidFill>
                <a:srgbClr val="A9A8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244" name="Freeform 33">
                <a:extLst>
                  <a:ext uri="{FF2B5EF4-FFF2-40B4-BE49-F238E27FC236}">
                    <a16:creationId xmlns:a16="http://schemas.microsoft.com/office/drawing/2014/main" id="{37B77411-3FEB-49DE-BB07-4AA87577942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5400000" flipV="1">
                <a:off x="1216450" y="955402"/>
                <a:ext cx="27015" cy="45089"/>
              </a:xfrm>
              <a:custGeom>
                <a:avLst/>
                <a:gdLst>
                  <a:gd name="T0" fmla="*/ 2147483646 w 6"/>
                  <a:gd name="T1" fmla="*/ 0 h 10"/>
                  <a:gd name="T2" fmla="*/ 2147483646 w 6"/>
                  <a:gd name="T3" fmla="*/ 2147483646 h 10"/>
                  <a:gd name="T4" fmla="*/ 2147483646 w 6"/>
                  <a:gd name="T5" fmla="*/ 2147483646 h 10"/>
                  <a:gd name="T6" fmla="*/ 2147483646 w 6"/>
                  <a:gd name="T7" fmla="*/ 2147483646 h 10"/>
                  <a:gd name="T8" fmla="*/ 2147483646 w 6"/>
                  <a:gd name="T9" fmla="*/ 2147483646 h 10"/>
                  <a:gd name="T10" fmla="*/ 2147483646 w 6"/>
                  <a:gd name="T11" fmla="*/ 2147483646 h 10"/>
                  <a:gd name="T12" fmla="*/ 0 w 6"/>
                  <a:gd name="T13" fmla="*/ 2147483646 h 10"/>
                  <a:gd name="T14" fmla="*/ 2147483646 w 6"/>
                  <a:gd name="T15" fmla="*/ 2147483646 h 10"/>
                  <a:gd name="T16" fmla="*/ 2147483646 w 6"/>
                  <a:gd name="T17" fmla="*/ 0 h 10"/>
                  <a:gd name="T18" fmla="*/ 2147483646 w 6"/>
                  <a:gd name="T19" fmla="*/ 2147483646 h 1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10"/>
                  <a:gd name="T32" fmla="*/ 6 w 6"/>
                  <a:gd name="T33" fmla="*/ 10 h 1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10">
                    <a:moveTo>
                      <a:pt x="3" y="0"/>
                    </a:moveTo>
                    <a:lnTo>
                      <a:pt x="3" y="5"/>
                    </a:lnTo>
                    <a:lnTo>
                      <a:pt x="6" y="5"/>
                    </a:lnTo>
                    <a:lnTo>
                      <a:pt x="3" y="6"/>
                    </a:lnTo>
                    <a:lnTo>
                      <a:pt x="3" y="10"/>
                    </a:lnTo>
                    <a:lnTo>
                      <a:pt x="3" y="6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3" y="0"/>
                    </a:lnTo>
                    <a:close/>
                    <a:moveTo>
                      <a:pt x="3" y="3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245" name="Freeform 34">
                <a:extLst>
                  <a:ext uri="{FF2B5EF4-FFF2-40B4-BE49-F238E27FC236}">
                    <a16:creationId xmlns:a16="http://schemas.microsoft.com/office/drawing/2014/main" id="{F80C802D-7658-4FC2-823E-CC171ACA33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5400000" flipV="1">
                <a:off x="1211787" y="965143"/>
                <a:ext cx="22103" cy="40343"/>
              </a:xfrm>
              <a:custGeom>
                <a:avLst/>
                <a:gdLst>
                  <a:gd name="T0" fmla="*/ 2147483646 w 5"/>
                  <a:gd name="T1" fmla="*/ 0 h 9"/>
                  <a:gd name="T2" fmla="*/ 2147483646 w 5"/>
                  <a:gd name="T3" fmla="*/ 2147483646 h 9"/>
                  <a:gd name="T4" fmla="*/ 2147483646 w 5"/>
                  <a:gd name="T5" fmla="*/ 2147483646 h 9"/>
                  <a:gd name="T6" fmla="*/ 2147483646 w 5"/>
                  <a:gd name="T7" fmla="*/ 2147483646 h 9"/>
                  <a:gd name="T8" fmla="*/ 2147483646 w 5"/>
                  <a:gd name="T9" fmla="*/ 2147483646 h 9"/>
                  <a:gd name="T10" fmla="*/ 2147483646 w 5"/>
                  <a:gd name="T11" fmla="*/ 2147483646 h 9"/>
                  <a:gd name="T12" fmla="*/ 0 w 5"/>
                  <a:gd name="T13" fmla="*/ 2147483646 h 9"/>
                  <a:gd name="T14" fmla="*/ 2147483646 w 5"/>
                  <a:gd name="T15" fmla="*/ 2147483646 h 9"/>
                  <a:gd name="T16" fmla="*/ 2147483646 w 5"/>
                  <a:gd name="T17" fmla="*/ 0 h 9"/>
                  <a:gd name="T18" fmla="*/ 2147483646 w 5"/>
                  <a:gd name="T19" fmla="*/ 2147483646 h 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"/>
                  <a:gd name="T31" fmla="*/ 0 h 9"/>
                  <a:gd name="T32" fmla="*/ 5 w 5"/>
                  <a:gd name="T33" fmla="*/ 9 h 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" h="9">
                    <a:moveTo>
                      <a:pt x="3" y="0"/>
                    </a:moveTo>
                    <a:lnTo>
                      <a:pt x="3" y="4"/>
                    </a:lnTo>
                    <a:lnTo>
                      <a:pt x="5" y="4"/>
                    </a:lnTo>
                    <a:lnTo>
                      <a:pt x="3" y="5"/>
                    </a:lnTo>
                    <a:lnTo>
                      <a:pt x="3" y="9"/>
                    </a:lnTo>
                    <a:lnTo>
                      <a:pt x="2" y="5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3" y="0"/>
                    </a:lnTo>
                    <a:close/>
                    <a:moveTo>
                      <a:pt x="2" y="2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246" name="Freeform 35">
                <a:extLst>
                  <a:ext uri="{FF2B5EF4-FFF2-40B4-BE49-F238E27FC236}">
                    <a16:creationId xmlns:a16="http://schemas.microsoft.com/office/drawing/2014/main" id="{41061D0C-C929-4AE5-A17F-3D392399F2A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V="1">
                <a:off x="1251233" y="1001995"/>
                <a:ext cx="4912" cy="111536"/>
              </a:xfrm>
              <a:custGeom>
                <a:avLst/>
                <a:gdLst>
                  <a:gd name="T0" fmla="*/ 2147483646 w 1"/>
                  <a:gd name="T1" fmla="*/ 0 h 24"/>
                  <a:gd name="T2" fmla="*/ 2147483646 w 1"/>
                  <a:gd name="T3" fmla="*/ 2147483646 h 24"/>
                  <a:gd name="T4" fmla="*/ 2147483646 w 1"/>
                  <a:gd name="T5" fmla="*/ 2147483646 h 24"/>
                  <a:gd name="T6" fmla="*/ 2147483646 w 1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4"/>
                  <a:gd name="T14" fmla="*/ 1 w 1"/>
                  <a:gd name="T15" fmla="*/ 24 h 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4">
                    <a:moveTo>
                      <a:pt x="1" y="0"/>
                    </a:moveTo>
                    <a:cubicBezTo>
                      <a:pt x="0" y="9"/>
                      <a:pt x="0" y="19"/>
                      <a:pt x="1" y="24"/>
                    </a:cubicBezTo>
                    <a:cubicBezTo>
                      <a:pt x="0" y="2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716F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247" name="Freeform 36">
                <a:extLst>
                  <a:ext uri="{FF2B5EF4-FFF2-40B4-BE49-F238E27FC236}">
                    <a16:creationId xmlns:a16="http://schemas.microsoft.com/office/drawing/2014/main" id="{D81E1CEC-A48E-473D-9734-75BE53283975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V="1">
                <a:off x="1251233" y="1006906"/>
                <a:ext cx="4912" cy="111536"/>
              </a:xfrm>
              <a:custGeom>
                <a:avLst/>
                <a:gdLst>
                  <a:gd name="T0" fmla="*/ 0 w 1"/>
                  <a:gd name="T1" fmla="*/ 0 h 24"/>
                  <a:gd name="T2" fmla="*/ 2147483646 w 1"/>
                  <a:gd name="T3" fmla="*/ 2147483646 h 24"/>
                  <a:gd name="T4" fmla="*/ 0 w 1"/>
                  <a:gd name="T5" fmla="*/ 2147483646 h 24"/>
                  <a:gd name="T6" fmla="*/ 0 w 1"/>
                  <a:gd name="T7" fmla="*/ 2147483646 h 24"/>
                  <a:gd name="T8" fmla="*/ 2147483646 w 1"/>
                  <a:gd name="T9" fmla="*/ 2147483646 h 24"/>
                  <a:gd name="T10" fmla="*/ 0 w 1"/>
                  <a:gd name="T11" fmla="*/ 2147483646 h 24"/>
                  <a:gd name="T12" fmla="*/ 0 w 1"/>
                  <a:gd name="T13" fmla="*/ 2147483646 h 24"/>
                  <a:gd name="T14" fmla="*/ 0 w 1"/>
                  <a:gd name="T15" fmla="*/ 0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4"/>
                  <a:gd name="T26" fmla="*/ 1 w 1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4">
                    <a:moveTo>
                      <a:pt x="0" y="0"/>
                    </a:moveTo>
                    <a:cubicBezTo>
                      <a:pt x="1" y="0"/>
                      <a:pt x="1" y="1"/>
                      <a:pt x="1" y="3"/>
                    </a:cubicBezTo>
                    <a:lnTo>
                      <a:pt x="0" y="4"/>
                    </a:lnTo>
                    <a:cubicBezTo>
                      <a:pt x="0" y="10"/>
                      <a:pt x="0" y="16"/>
                      <a:pt x="0" y="22"/>
                    </a:cubicBezTo>
                    <a:lnTo>
                      <a:pt x="1" y="22"/>
                    </a:lnTo>
                    <a:cubicBezTo>
                      <a:pt x="1" y="24"/>
                      <a:pt x="1" y="24"/>
                      <a:pt x="0" y="24"/>
                    </a:cubicBezTo>
                    <a:cubicBezTo>
                      <a:pt x="0" y="24"/>
                      <a:pt x="0" y="19"/>
                      <a:pt x="0" y="13"/>
                    </a:cubicBezTo>
                    <a:cubicBezTo>
                      <a:pt x="0" y="6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9A8A7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248" name="Freeform 37">
                <a:extLst>
                  <a:ext uri="{FF2B5EF4-FFF2-40B4-BE49-F238E27FC236}">
                    <a16:creationId xmlns:a16="http://schemas.microsoft.com/office/drawing/2014/main" id="{2DD41A1C-4F2D-483B-87A9-8C86A1FF77B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5400000" flipV="1">
                <a:off x="1251233" y="1006906"/>
                <a:ext cx="4912" cy="111536"/>
              </a:xfrm>
              <a:custGeom>
                <a:avLst/>
                <a:gdLst>
                  <a:gd name="T0" fmla="*/ 2147483646 w 1"/>
                  <a:gd name="T1" fmla="*/ 2147483646 h 24"/>
                  <a:gd name="T2" fmla="*/ 2147483646 w 1"/>
                  <a:gd name="T3" fmla="*/ 2147483646 h 24"/>
                  <a:gd name="T4" fmla="*/ 2147483646 w 1"/>
                  <a:gd name="T5" fmla="*/ 2147483646 h 24"/>
                  <a:gd name="T6" fmla="*/ 0 w 1"/>
                  <a:gd name="T7" fmla="*/ 2147483646 h 24"/>
                  <a:gd name="T8" fmla="*/ 0 w 1"/>
                  <a:gd name="T9" fmla="*/ 2147483646 h 24"/>
                  <a:gd name="T10" fmla="*/ 0 w 1"/>
                  <a:gd name="T11" fmla="*/ 0 h 24"/>
                  <a:gd name="T12" fmla="*/ 2147483646 w 1"/>
                  <a:gd name="T13" fmla="*/ 2147483646 h 24"/>
                  <a:gd name="T14" fmla="*/ 0 w 1"/>
                  <a:gd name="T15" fmla="*/ 0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4"/>
                  <a:gd name="T26" fmla="*/ 1 w 1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4">
                    <a:moveTo>
                      <a:pt x="1" y="22"/>
                    </a:moveTo>
                    <a:cubicBezTo>
                      <a:pt x="1" y="22"/>
                      <a:pt x="1" y="22"/>
                      <a:pt x="1" y="22"/>
                    </a:cubicBezTo>
                    <a:moveTo>
                      <a:pt x="1" y="22"/>
                    </a:moveTo>
                    <a:cubicBezTo>
                      <a:pt x="1" y="24"/>
                      <a:pt x="1" y="24"/>
                      <a:pt x="0" y="24"/>
                    </a:cubicBezTo>
                    <a:cubicBezTo>
                      <a:pt x="0" y="24"/>
                      <a:pt x="0" y="19"/>
                      <a:pt x="0" y="12"/>
                    </a:cubicBezTo>
                    <a:cubicBezTo>
                      <a:pt x="0" y="6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3"/>
                    </a:cubicBezTo>
                    <a:cubicBezTo>
                      <a:pt x="1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249" name="Freeform 38">
                <a:extLst>
                  <a:ext uri="{FF2B5EF4-FFF2-40B4-BE49-F238E27FC236}">
                    <a16:creationId xmlns:a16="http://schemas.microsoft.com/office/drawing/2014/main" id="{9A6AE65F-A060-4CF0-A38B-28E58124F6B5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V="1">
                <a:off x="1253606" y="1018772"/>
                <a:ext cx="4912" cy="87805"/>
              </a:xfrm>
              <a:custGeom>
                <a:avLst/>
                <a:gdLst>
                  <a:gd name="T0" fmla="*/ 2147483646 w 1"/>
                  <a:gd name="T1" fmla="*/ 2147483646 h 19"/>
                  <a:gd name="T2" fmla="*/ 2147483646 w 1"/>
                  <a:gd name="T3" fmla="*/ 2147483646 h 19"/>
                  <a:gd name="T4" fmla="*/ 0 w 1"/>
                  <a:gd name="T5" fmla="*/ 2147483646 h 19"/>
                  <a:gd name="T6" fmla="*/ 2147483646 w 1"/>
                  <a:gd name="T7" fmla="*/ 0 h 19"/>
                  <a:gd name="T8" fmla="*/ 2147483646 w 1"/>
                  <a:gd name="T9" fmla="*/ 0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19"/>
                  <a:gd name="T17" fmla="*/ 1 w 1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19">
                    <a:moveTo>
                      <a:pt x="1" y="19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5"/>
                      <a:pt x="0" y="10"/>
                    </a:cubicBezTo>
                    <a:cubicBezTo>
                      <a:pt x="0" y="4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250" name="Freeform 39">
                <a:extLst>
                  <a:ext uri="{FF2B5EF4-FFF2-40B4-BE49-F238E27FC236}">
                    <a16:creationId xmlns:a16="http://schemas.microsoft.com/office/drawing/2014/main" id="{F5CF1FE5-F685-4CD7-8793-3D232B9715A9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V="1">
                <a:off x="1248777" y="903760"/>
                <a:ext cx="9824" cy="111536"/>
              </a:xfrm>
              <a:custGeom>
                <a:avLst/>
                <a:gdLst>
                  <a:gd name="T0" fmla="*/ 2147483646 w 2"/>
                  <a:gd name="T1" fmla="*/ 0 h 24"/>
                  <a:gd name="T2" fmla="*/ 2147483646 w 2"/>
                  <a:gd name="T3" fmla="*/ 2147483646 h 24"/>
                  <a:gd name="T4" fmla="*/ 2147483646 w 2"/>
                  <a:gd name="T5" fmla="*/ 2147483646 h 24"/>
                  <a:gd name="T6" fmla="*/ 2147483646 w 2"/>
                  <a:gd name="T7" fmla="*/ 0 h 24"/>
                  <a:gd name="T8" fmla="*/ 2147483646 w 2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4"/>
                  <a:gd name="T17" fmla="*/ 2 w 2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4">
                    <a:moveTo>
                      <a:pt x="1" y="0"/>
                    </a:moveTo>
                    <a:cubicBezTo>
                      <a:pt x="0" y="9"/>
                      <a:pt x="0" y="19"/>
                      <a:pt x="1" y="24"/>
                    </a:cubicBezTo>
                    <a:lnTo>
                      <a:pt x="2" y="24"/>
                    </a:lnTo>
                    <a:cubicBezTo>
                      <a:pt x="1" y="23"/>
                      <a:pt x="1" y="2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716F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251" name="Freeform 40">
                <a:extLst>
                  <a:ext uri="{FF2B5EF4-FFF2-40B4-BE49-F238E27FC236}">
                    <a16:creationId xmlns:a16="http://schemas.microsoft.com/office/drawing/2014/main" id="{8C22C204-D8FA-4DA0-B328-63A8EE42F6C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V="1">
                <a:off x="1251233" y="906215"/>
                <a:ext cx="4912" cy="111536"/>
              </a:xfrm>
              <a:custGeom>
                <a:avLst/>
                <a:gdLst>
                  <a:gd name="T0" fmla="*/ 2147483646 w 1"/>
                  <a:gd name="T1" fmla="*/ 0 h 24"/>
                  <a:gd name="T2" fmla="*/ 2147483646 w 1"/>
                  <a:gd name="T3" fmla="*/ 2147483646 h 24"/>
                  <a:gd name="T4" fmla="*/ 2147483646 w 1"/>
                  <a:gd name="T5" fmla="*/ 2147483646 h 24"/>
                  <a:gd name="T6" fmla="*/ 2147483646 w 1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4"/>
                  <a:gd name="T14" fmla="*/ 1 w 1"/>
                  <a:gd name="T15" fmla="*/ 24 h 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4">
                    <a:moveTo>
                      <a:pt x="1" y="0"/>
                    </a:moveTo>
                    <a:cubicBezTo>
                      <a:pt x="0" y="9"/>
                      <a:pt x="0" y="19"/>
                      <a:pt x="1" y="24"/>
                    </a:cubicBezTo>
                    <a:cubicBezTo>
                      <a:pt x="0" y="2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252" name="Freeform 41">
                <a:extLst>
                  <a:ext uri="{FF2B5EF4-FFF2-40B4-BE49-F238E27FC236}">
                    <a16:creationId xmlns:a16="http://schemas.microsoft.com/office/drawing/2014/main" id="{F844A11E-C347-4D4D-93B1-A0003F1E17A4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V="1">
                <a:off x="1341646" y="895633"/>
                <a:ext cx="272602" cy="208833"/>
              </a:xfrm>
              <a:custGeom>
                <a:avLst/>
                <a:gdLst>
                  <a:gd name="T0" fmla="*/ 2147483646 w 57"/>
                  <a:gd name="T1" fmla="*/ 0 h 45"/>
                  <a:gd name="T2" fmla="*/ 2147483646 w 57"/>
                  <a:gd name="T3" fmla="*/ 0 h 45"/>
                  <a:gd name="T4" fmla="*/ 2147483646 w 57"/>
                  <a:gd name="T5" fmla="*/ 2147483646 h 45"/>
                  <a:gd name="T6" fmla="*/ 2147483646 w 57"/>
                  <a:gd name="T7" fmla="*/ 2147483646 h 45"/>
                  <a:gd name="T8" fmla="*/ 2147483646 w 57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"/>
                  <a:gd name="T16" fmla="*/ 0 h 45"/>
                  <a:gd name="T17" fmla="*/ 57 w 57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" h="45">
                    <a:moveTo>
                      <a:pt x="2" y="0"/>
                    </a:moveTo>
                    <a:lnTo>
                      <a:pt x="57" y="0"/>
                    </a:lnTo>
                    <a:lnTo>
                      <a:pt x="57" y="45"/>
                    </a:lnTo>
                    <a:lnTo>
                      <a:pt x="2" y="45"/>
                    </a:lnTo>
                    <a:cubicBezTo>
                      <a:pt x="0" y="31"/>
                      <a:pt x="1" y="16"/>
                      <a:pt x="2" y="0"/>
                    </a:cubicBezTo>
                    <a:close/>
                  </a:path>
                </a:pathLst>
              </a:custGeom>
              <a:solidFill>
                <a:srgbClr val="A9A8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253" name="Freeform 42">
                <a:extLst>
                  <a:ext uri="{FF2B5EF4-FFF2-40B4-BE49-F238E27FC236}">
                    <a16:creationId xmlns:a16="http://schemas.microsoft.com/office/drawing/2014/main" id="{F9FA50F5-E4D6-478C-A4CD-960A5C37EF2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5400000" flipV="1">
                <a:off x="1397124" y="876331"/>
                <a:ext cx="78588" cy="87805"/>
              </a:xfrm>
              <a:custGeom>
                <a:avLst/>
                <a:gdLst>
                  <a:gd name="T0" fmla="*/ 2147483646 w 16"/>
                  <a:gd name="T1" fmla="*/ 0 h 19"/>
                  <a:gd name="T2" fmla="*/ 2147483646 w 16"/>
                  <a:gd name="T3" fmla="*/ 2147483646 h 19"/>
                  <a:gd name="T4" fmla="*/ 2147483646 w 16"/>
                  <a:gd name="T5" fmla="*/ 2147483646 h 19"/>
                  <a:gd name="T6" fmla="*/ 2147483646 w 16"/>
                  <a:gd name="T7" fmla="*/ 2147483646 h 19"/>
                  <a:gd name="T8" fmla="*/ 2147483646 w 16"/>
                  <a:gd name="T9" fmla="*/ 2147483646 h 19"/>
                  <a:gd name="T10" fmla="*/ 2147483646 w 16"/>
                  <a:gd name="T11" fmla="*/ 2147483646 h 19"/>
                  <a:gd name="T12" fmla="*/ 0 w 16"/>
                  <a:gd name="T13" fmla="*/ 2147483646 h 19"/>
                  <a:gd name="T14" fmla="*/ 2147483646 w 16"/>
                  <a:gd name="T15" fmla="*/ 2147483646 h 19"/>
                  <a:gd name="T16" fmla="*/ 2147483646 w 16"/>
                  <a:gd name="T17" fmla="*/ 0 h 19"/>
                  <a:gd name="T18" fmla="*/ 2147483646 w 16"/>
                  <a:gd name="T19" fmla="*/ 2147483646 h 1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6"/>
                  <a:gd name="T31" fmla="*/ 0 h 19"/>
                  <a:gd name="T32" fmla="*/ 16 w 16"/>
                  <a:gd name="T33" fmla="*/ 19 h 1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6" h="19">
                    <a:moveTo>
                      <a:pt x="8" y="0"/>
                    </a:moveTo>
                    <a:lnTo>
                      <a:pt x="8" y="9"/>
                    </a:lnTo>
                    <a:lnTo>
                      <a:pt x="16" y="10"/>
                    </a:lnTo>
                    <a:lnTo>
                      <a:pt x="8" y="10"/>
                    </a:lnTo>
                    <a:lnTo>
                      <a:pt x="8" y="19"/>
                    </a:lnTo>
                    <a:lnTo>
                      <a:pt x="8" y="10"/>
                    </a:lnTo>
                    <a:lnTo>
                      <a:pt x="0" y="10"/>
                    </a:lnTo>
                    <a:lnTo>
                      <a:pt x="8" y="9"/>
                    </a:lnTo>
                    <a:lnTo>
                      <a:pt x="8" y="0"/>
                    </a:lnTo>
                    <a:close/>
                    <a:moveTo>
                      <a:pt x="8" y="5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254" name="Freeform 43">
                <a:extLst>
                  <a:ext uri="{FF2B5EF4-FFF2-40B4-BE49-F238E27FC236}">
                    <a16:creationId xmlns:a16="http://schemas.microsoft.com/office/drawing/2014/main" id="{F2A8C7FB-E03C-4534-867C-F5006748D9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5400000" flipV="1">
                <a:off x="1385424" y="903098"/>
                <a:ext cx="68765" cy="73566"/>
              </a:xfrm>
              <a:custGeom>
                <a:avLst/>
                <a:gdLst>
                  <a:gd name="T0" fmla="*/ 2147483646 w 14"/>
                  <a:gd name="T1" fmla="*/ 0 h 16"/>
                  <a:gd name="T2" fmla="*/ 2147483646 w 14"/>
                  <a:gd name="T3" fmla="*/ 2147483646 h 16"/>
                  <a:gd name="T4" fmla="*/ 2147483646 w 14"/>
                  <a:gd name="T5" fmla="*/ 2147483646 h 16"/>
                  <a:gd name="T6" fmla="*/ 2147483646 w 14"/>
                  <a:gd name="T7" fmla="*/ 2147483646 h 16"/>
                  <a:gd name="T8" fmla="*/ 2147483646 w 14"/>
                  <a:gd name="T9" fmla="*/ 2147483646 h 16"/>
                  <a:gd name="T10" fmla="*/ 2147483646 w 14"/>
                  <a:gd name="T11" fmla="*/ 2147483646 h 16"/>
                  <a:gd name="T12" fmla="*/ 0 w 14"/>
                  <a:gd name="T13" fmla="*/ 2147483646 h 16"/>
                  <a:gd name="T14" fmla="*/ 2147483646 w 14"/>
                  <a:gd name="T15" fmla="*/ 2147483646 h 16"/>
                  <a:gd name="T16" fmla="*/ 2147483646 w 14"/>
                  <a:gd name="T17" fmla="*/ 0 h 16"/>
                  <a:gd name="T18" fmla="*/ 2147483646 w 14"/>
                  <a:gd name="T19" fmla="*/ 2147483646 h 1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"/>
                  <a:gd name="T31" fmla="*/ 0 h 16"/>
                  <a:gd name="T32" fmla="*/ 14 w 14"/>
                  <a:gd name="T33" fmla="*/ 16 h 1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" h="16">
                    <a:moveTo>
                      <a:pt x="7" y="0"/>
                    </a:moveTo>
                    <a:lnTo>
                      <a:pt x="7" y="8"/>
                    </a:lnTo>
                    <a:lnTo>
                      <a:pt x="14" y="8"/>
                    </a:lnTo>
                    <a:lnTo>
                      <a:pt x="7" y="9"/>
                    </a:lnTo>
                    <a:lnTo>
                      <a:pt x="7" y="16"/>
                    </a:lnTo>
                    <a:lnTo>
                      <a:pt x="6" y="9"/>
                    </a:lnTo>
                    <a:lnTo>
                      <a:pt x="0" y="8"/>
                    </a:lnTo>
                    <a:lnTo>
                      <a:pt x="6" y="8"/>
                    </a:lnTo>
                    <a:lnTo>
                      <a:pt x="7" y="0"/>
                    </a:lnTo>
                    <a:close/>
                    <a:moveTo>
                      <a:pt x="6" y="4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255" name="Freeform 44">
                <a:extLst>
                  <a:ext uri="{FF2B5EF4-FFF2-40B4-BE49-F238E27FC236}">
                    <a16:creationId xmlns:a16="http://schemas.microsoft.com/office/drawing/2014/main" id="{A2B73F7B-9A2C-4B3D-9FE9-4B0247802B1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V="1">
                <a:off x="1465667" y="1024567"/>
                <a:ext cx="24559" cy="208833"/>
              </a:xfrm>
              <a:custGeom>
                <a:avLst/>
                <a:gdLst>
                  <a:gd name="T0" fmla="*/ 2147483646 w 5"/>
                  <a:gd name="T1" fmla="*/ 0 h 45"/>
                  <a:gd name="T2" fmla="*/ 2147483646 w 5"/>
                  <a:gd name="T3" fmla="*/ 2147483646 h 45"/>
                  <a:gd name="T4" fmla="*/ 2147483646 w 5"/>
                  <a:gd name="T5" fmla="*/ 2147483646 h 45"/>
                  <a:gd name="T6" fmla="*/ 2147483646 w 5"/>
                  <a:gd name="T7" fmla="*/ 0 h 45"/>
                  <a:gd name="T8" fmla="*/ 2147483646 w 5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5"/>
                  <a:gd name="T17" fmla="*/ 5 w 5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5">
                    <a:moveTo>
                      <a:pt x="3" y="0"/>
                    </a:moveTo>
                    <a:cubicBezTo>
                      <a:pt x="0" y="17"/>
                      <a:pt x="1" y="35"/>
                      <a:pt x="3" y="45"/>
                    </a:cubicBezTo>
                    <a:lnTo>
                      <a:pt x="5" y="45"/>
                    </a:lnTo>
                    <a:cubicBezTo>
                      <a:pt x="2" y="43"/>
                      <a:pt x="2" y="3"/>
                      <a:pt x="5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716F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256" name="Freeform 45">
                <a:extLst>
                  <a:ext uri="{FF2B5EF4-FFF2-40B4-BE49-F238E27FC236}">
                    <a16:creationId xmlns:a16="http://schemas.microsoft.com/office/drawing/2014/main" id="{7106E542-0F86-43E2-AC39-8F25C6EB0809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V="1">
                <a:off x="1470579" y="1034390"/>
                <a:ext cx="14735" cy="208833"/>
              </a:xfrm>
              <a:custGeom>
                <a:avLst/>
                <a:gdLst>
                  <a:gd name="T0" fmla="*/ 2147483646 w 3"/>
                  <a:gd name="T1" fmla="*/ 2147483646 h 45"/>
                  <a:gd name="T2" fmla="*/ 2147483646 w 3"/>
                  <a:gd name="T3" fmla="*/ 2147483646 h 45"/>
                  <a:gd name="T4" fmla="*/ 2147483646 w 3"/>
                  <a:gd name="T5" fmla="*/ 2147483646 h 45"/>
                  <a:gd name="T6" fmla="*/ 2147483646 w 3"/>
                  <a:gd name="T7" fmla="*/ 2147483646 h 45"/>
                  <a:gd name="T8" fmla="*/ 2147483646 w 3"/>
                  <a:gd name="T9" fmla="*/ 2147483646 h 45"/>
                  <a:gd name="T10" fmla="*/ 2147483646 w 3"/>
                  <a:gd name="T11" fmla="*/ 2147483646 h 45"/>
                  <a:gd name="T12" fmla="*/ 0 w 3"/>
                  <a:gd name="T13" fmla="*/ 2147483646 h 45"/>
                  <a:gd name="T14" fmla="*/ 2147483646 w 3"/>
                  <a:gd name="T15" fmla="*/ 2147483646 h 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45"/>
                  <a:gd name="T26" fmla="*/ 3 w 3"/>
                  <a:gd name="T27" fmla="*/ 45 h 4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45">
                    <a:moveTo>
                      <a:pt x="2" y="1"/>
                    </a:moveTo>
                    <a:cubicBezTo>
                      <a:pt x="3" y="0"/>
                      <a:pt x="3" y="2"/>
                      <a:pt x="3" y="5"/>
                    </a:cubicBezTo>
                    <a:lnTo>
                      <a:pt x="2" y="7"/>
                    </a:lnTo>
                    <a:cubicBezTo>
                      <a:pt x="1" y="19"/>
                      <a:pt x="1" y="29"/>
                      <a:pt x="2" y="41"/>
                    </a:cubicBezTo>
                    <a:lnTo>
                      <a:pt x="3" y="41"/>
                    </a:lnTo>
                    <a:cubicBezTo>
                      <a:pt x="3" y="44"/>
                      <a:pt x="3" y="44"/>
                      <a:pt x="2" y="45"/>
                    </a:cubicBezTo>
                    <a:cubicBezTo>
                      <a:pt x="1" y="45"/>
                      <a:pt x="0" y="36"/>
                      <a:pt x="0" y="23"/>
                    </a:cubicBezTo>
                    <a:cubicBezTo>
                      <a:pt x="0" y="1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9A8A7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257" name="Freeform 46">
                <a:extLst>
                  <a:ext uri="{FF2B5EF4-FFF2-40B4-BE49-F238E27FC236}">
                    <a16:creationId xmlns:a16="http://schemas.microsoft.com/office/drawing/2014/main" id="{5D153021-5376-47B0-AB1A-714386371B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5400000" flipV="1">
                <a:off x="1472952" y="1036763"/>
                <a:ext cx="14735" cy="204087"/>
              </a:xfrm>
              <a:custGeom>
                <a:avLst/>
                <a:gdLst>
                  <a:gd name="T0" fmla="*/ 2147483646 w 3"/>
                  <a:gd name="T1" fmla="*/ 2147483646 h 44"/>
                  <a:gd name="T2" fmla="*/ 2147483646 w 3"/>
                  <a:gd name="T3" fmla="*/ 2147483646 h 44"/>
                  <a:gd name="T4" fmla="*/ 2147483646 w 3"/>
                  <a:gd name="T5" fmla="*/ 2147483646 h 44"/>
                  <a:gd name="T6" fmla="*/ 2147483646 w 3"/>
                  <a:gd name="T7" fmla="*/ 2147483646 h 44"/>
                  <a:gd name="T8" fmla="*/ 0 w 3"/>
                  <a:gd name="T9" fmla="*/ 2147483646 h 44"/>
                  <a:gd name="T10" fmla="*/ 2147483646 w 3"/>
                  <a:gd name="T11" fmla="*/ 0 h 44"/>
                  <a:gd name="T12" fmla="*/ 2147483646 w 3"/>
                  <a:gd name="T13" fmla="*/ 2147483646 h 44"/>
                  <a:gd name="T14" fmla="*/ 2147483646 w 3"/>
                  <a:gd name="T15" fmla="*/ 0 h 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44"/>
                  <a:gd name="T26" fmla="*/ 3 w 3"/>
                  <a:gd name="T27" fmla="*/ 44 h 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44">
                    <a:moveTo>
                      <a:pt x="3" y="40"/>
                    </a:moveTo>
                    <a:cubicBezTo>
                      <a:pt x="3" y="40"/>
                      <a:pt x="3" y="40"/>
                      <a:pt x="3" y="40"/>
                    </a:cubicBezTo>
                    <a:moveTo>
                      <a:pt x="3" y="40"/>
                    </a:moveTo>
                    <a:cubicBezTo>
                      <a:pt x="3" y="42"/>
                      <a:pt x="2" y="44"/>
                      <a:pt x="2" y="44"/>
                    </a:cubicBezTo>
                    <a:cubicBezTo>
                      <a:pt x="1" y="44"/>
                      <a:pt x="0" y="34"/>
                      <a:pt x="0" y="22"/>
                    </a:cubicBezTo>
                    <a:cubicBezTo>
                      <a:pt x="0" y="9"/>
                      <a:pt x="1" y="0"/>
                      <a:pt x="2" y="0"/>
                    </a:cubicBezTo>
                    <a:cubicBezTo>
                      <a:pt x="2" y="0"/>
                      <a:pt x="3" y="1"/>
                      <a:pt x="3" y="5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258" name="Freeform 47">
                <a:extLst>
                  <a:ext uri="{FF2B5EF4-FFF2-40B4-BE49-F238E27FC236}">
                    <a16:creationId xmlns:a16="http://schemas.microsoft.com/office/drawing/2014/main" id="{4CB35015-3FB8-4676-8BBE-9F18DA3EED3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V="1">
                <a:off x="1476595" y="1057018"/>
                <a:ext cx="9824" cy="168490"/>
              </a:xfrm>
              <a:custGeom>
                <a:avLst/>
                <a:gdLst>
                  <a:gd name="T0" fmla="*/ 2147483646 w 2"/>
                  <a:gd name="T1" fmla="*/ 2147483646 h 36"/>
                  <a:gd name="T2" fmla="*/ 2147483646 w 2"/>
                  <a:gd name="T3" fmla="*/ 2147483646 h 36"/>
                  <a:gd name="T4" fmla="*/ 0 w 2"/>
                  <a:gd name="T5" fmla="*/ 2147483646 h 36"/>
                  <a:gd name="T6" fmla="*/ 2147483646 w 2"/>
                  <a:gd name="T7" fmla="*/ 0 h 36"/>
                  <a:gd name="T8" fmla="*/ 2147483646 w 2"/>
                  <a:gd name="T9" fmla="*/ 2147483646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6"/>
                  <a:gd name="T17" fmla="*/ 2 w 2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6">
                    <a:moveTo>
                      <a:pt x="2" y="36"/>
                    </a:moveTo>
                    <a:cubicBezTo>
                      <a:pt x="2" y="36"/>
                      <a:pt x="2" y="36"/>
                      <a:pt x="2" y="36"/>
                    </a:cubicBezTo>
                    <a:cubicBezTo>
                      <a:pt x="1" y="36"/>
                      <a:pt x="0" y="28"/>
                      <a:pt x="0" y="18"/>
                    </a:cubicBezTo>
                    <a:cubicBezTo>
                      <a:pt x="0" y="8"/>
                      <a:pt x="1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259" name="Freeform 48">
                <a:extLst>
                  <a:ext uri="{FF2B5EF4-FFF2-40B4-BE49-F238E27FC236}">
                    <a16:creationId xmlns:a16="http://schemas.microsoft.com/office/drawing/2014/main" id="{F6BA82B7-BA93-4D79-B604-DD31EB7B784C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V="1">
                <a:off x="1466895" y="765472"/>
                <a:ext cx="22103" cy="208833"/>
              </a:xfrm>
              <a:custGeom>
                <a:avLst/>
                <a:gdLst>
                  <a:gd name="T0" fmla="*/ 2147483646 w 5"/>
                  <a:gd name="T1" fmla="*/ 0 h 45"/>
                  <a:gd name="T2" fmla="*/ 2147483646 w 5"/>
                  <a:gd name="T3" fmla="*/ 2147483646 h 45"/>
                  <a:gd name="T4" fmla="*/ 2147483646 w 5"/>
                  <a:gd name="T5" fmla="*/ 2147483646 h 45"/>
                  <a:gd name="T6" fmla="*/ 2147483646 w 5"/>
                  <a:gd name="T7" fmla="*/ 0 h 45"/>
                  <a:gd name="T8" fmla="*/ 2147483646 w 5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5"/>
                  <a:gd name="T17" fmla="*/ 5 w 5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5">
                    <a:moveTo>
                      <a:pt x="3" y="0"/>
                    </a:moveTo>
                    <a:cubicBezTo>
                      <a:pt x="0" y="17"/>
                      <a:pt x="1" y="35"/>
                      <a:pt x="3" y="45"/>
                    </a:cubicBezTo>
                    <a:lnTo>
                      <a:pt x="5" y="45"/>
                    </a:lnTo>
                    <a:cubicBezTo>
                      <a:pt x="2" y="43"/>
                      <a:pt x="2" y="3"/>
                      <a:pt x="4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716F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260" name="Freeform 49">
                <a:extLst>
                  <a:ext uri="{FF2B5EF4-FFF2-40B4-BE49-F238E27FC236}">
                    <a16:creationId xmlns:a16="http://schemas.microsoft.com/office/drawing/2014/main" id="{1F87F950-5B48-4A32-902A-3D5235C432A4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V="1">
                <a:off x="1469351" y="767928"/>
                <a:ext cx="17191" cy="208833"/>
              </a:xfrm>
              <a:custGeom>
                <a:avLst/>
                <a:gdLst>
                  <a:gd name="T0" fmla="*/ 2147483646 w 4"/>
                  <a:gd name="T1" fmla="*/ 0 h 45"/>
                  <a:gd name="T2" fmla="*/ 2147483646 w 4"/>
                  <a:gd name="T3" fmla="*/ 2147483646 h 45"/>
                  <a:gd name="T4" fmla="*/ 2147483646 w 4"/>
                  <a:gd name="T5" fmla="*/ 2147483646 h 45"/>
                  <a:gd name="T6" fmla="*/ 2147483646 w 4"/>
                  <a:gd name="T7" fmla="*/ 0 h 45"/>
                  <a:gd name="T8" fmla="*/ 2147483646 w 4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5"/>
                  <a:gd name="T17" fmla="*/ 4 w 4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5">
                    <a:moveTo>
                      <a:pt x="3" y="0"/>
                    </a:moveTo>
                    <a:cubicBezTo>
                      <a:pt x="0" y="17"/>
                      <a:pt x="1" y="35"/>
                      <a:pt x="3" y="45"/>
                    </a:cubicBezTo>
                    <a:lnTo>
                      <a:pt x="4" y="45"/>
                    </a:lnTo>
                    <a:cubicBezTo>
                      <a:pt x="0" y="43"/>
                      <a:pt x="1" y="4"/>
                      <a:pt x="4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261" name="Freeform 50">
                <a:extLst>
                  <a:ext uri="{FF2B5EF4-FFF2-40B4-BE49-F238E27FC236}">
                    <a16:creationId xmlns:a16="http://schemas.microsoft.com/office/drawing/2014/main" id="{559D0518-E318-41F0-9C92-468272317A29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V="1">
                <a:off x="1313168" y="975463"/>
                <a:ext cx="61397" cy="68820"/>
              </a:xfrm>
              <a:custGeom>
                <a:avLst/>
                <a:gdLst>
                  <a:gd name="T0" fmla="*/ 0 w 13"/>
                  <a:gd name="T1" fmla="*/ 0 h 15"/>
                  <a:gd name="T2" fmla="*/ 2147483646 w 13"/>
                  <a:gd name="T3" fmla="*/ 0 h 15"/>
                  <a:gd name="T4" fmla="*/ 2147483646 w 13"/>
                  <a:gd name="T5" fmla="*/ 0 h 15"/>
                  <a:gd name="T6" fmla="*/ 2147483646 w 13"/>
                  <a:gd name="T7" fmla="*/ 2147483646 h 15"/>
                  <a:gd name="T8" fmla="*/ 2147483646 w 13"/>
                  <a:gd name="T9" fmla="*/ 2147483646 h 15"/>
                  <a:gd name="T10" fmla="*/ 2147483646 w 13"/>
                  <a:gd name="T11" fmla="*/ 2147483646 h 15"/>
                  <a:gd name="T12" fmla="*/ 0 w 13"/>
                  <a:gd name="T13" fmla="*/ 2147483646 h 15"/>
                  <a:gd name="T14" fmla="*/ 0 w 13"/>
                  <a:gd name="T15" fmla="*/ 2147483646 h 15"/>
                  <a:gd name="T16" fmla="*/ 0 w 13"/>
                  <a:gd name="T17" fmla="*/ 0 h 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15"/>
                  <a:gd name="T29" fmla="*/ 13 w 13"/>
                  <a:gd name="T30" fmla="*/ 15 h 1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15">
                    <a:moveTo>
                      <a:pt x="0" y="0"/>
                    </a:moveTo>
                    <a:cubicBezTo>
                      <a:pt x="3" y="0"/>
                      <a:pt x="5" y="0"/>
                      <a:pt x="7" y="0"/>
                    </a:cubicBezTo>
                    <a:cubicBezTo>
                      <a:pt x="9" y="0"/>
                      <a:pt x="11" y="0"/>
                      <a:pt x="13" y="0"/>
                    </a:cubicBezTo>
                    <a:cubicBezTo>
                      <a:pt x="13" y="3"/>
                      <a:pt x="13" y="5"/>
                      <a:pt x="13" y="7"/>
                    </a:cubicBezTo>
                    <a:cubicBezTo>
                      <a:pt x="13" y="10"/>
                      <a:pt x="13" y="12"/>
                      <a:pt x="13" y="15"/>
                    </a:cubicBezTo>
                    <a:cubicBezTo>
                      <a:pt x="11" y="15"/>
                      <a:pt x="9" y="15"/>
                      <a:pt x="7" y="15"/>
                    </a:cubicBezTo>
                    <a:cubicBezTo>
                      <a:pt x="5" y="15"/>
                      <a:pt x="3" y="15"/>
                      <a:pt x="0" y="15"/>
                    </a:cubicBezTo>
                    <a:cubicBezTo>
                      <a:pt x="0" y="12"/>
                      <a:pt x="0" y="10"/>
                      <a:pt x="0" y="7"/>
                    </a:cubicBezTo>
                    <a:cubicBezTo>
                      <a:pt x="0" y="5"/>
                      <a:pt x="0" y="3"/>
                      <a:pt x="0" y="0"/>
                    </a:cubicBezTo>
                    <a:close/>
                  </a:path>
                </a:pathLst>
              </a:custGeom>
              <a:solidFill>
                <a:srgbClr val="A9A8A7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 vert="eaVert"/>
              <a:lstStyle/>
              <a:p>
                <a:endParaRPr lang="en-US" sz="1350"/>
              </a:p>
            </p:txBody>
          </p:sp>
        </p:grpSp>
        <p:grpSp>
          <p:nvGrpSpPr>
            <p:cNvPr id="5239" name="Group 412">
              <a:extLst>
                <a:ext uri="{FF2B5EF4-FFF2-40B4-BE49-F238E27FC236}">
                  <a16:creationId xmlns:a16="http://schemas.microsoft.com/office/drawing/2014/main" id="{87E99FA2-5299-43D7-84CC-91AB89C45E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9027" y="1270000"/>
              <a:ext cx="7009998" cy="1088630"/>
              <a:chOff x="1371577" y="1447800"/>
              <a:chExt cx="7009998" cy="1088630"/>
            </a:xfrm>
          </p:grpSpPr>
          <p:sp>
            <p:nvSpPr>
              <p:cNvPr id="10" name="Round Single Corner Rectangle 401">
                <a:extLst>
                  <a:ext uri="{FF2B5EF4-FFF2-40B4-BE49-F238E27FC236}">
                    <a16:creationId xmlns:a16="http://schemas.microsoft.com/office/drawing/2014/main" id="{DCAF0F4C-3A2F-480B-AEAB-E832D553FC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1373" y="1447800"/>
                <a:ext cx="5409419" cy="400193"/>
              </a:xfrm>
              <a:custGeom>
                <a:avLst/>
                <a:gdLst>
                  <a:gd name="T0" fmla="*/ 2705100 w 5410200"/>
                  <a:gd name="T1" fmla="*/ 0 h 400050"/>
                  <a:gd name="T2" fmla="*/ 0 w 5410200"/>
                  <a:gd name="T3" fmla="*/ 200025 h 400050"/>
                  <a:gd name="T4" fmla="*/ 2705100 w 5410200"/>
                  <a:gd name="T5" fmla="*/ 400050 h 400050"/>
                  <a:gd name="T6" fmla="*/ 5410200 w 5410200"/>
                  <a:gd name="T7" fmla="*/ 200025 h 40005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0 w 5410200"/>
                  <a:gd name="T13" fmla="*/ 0 h 400050"/>
                  <a:gd name="T14" fmla="*/ 5351615 w 5410200"/>
                  <a:gd name="T15" fmla="*/ 400050 h 4000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10200" h="400050">
                    <a:moveTo>
                      <a:pt x="0" y="0"/>
                    </a:moveTo>
                    <a:lnTo>
                      <a:pt x="5210175" y="0"/>
                    </a:lnTo>
                    <a:lnTo>
                      <a:pt x="5210174" y="0"/>
                    </a:lnTo>
                    <a:cubicBezTo>
                      <a:pt x="5320645" y="0"/>
                      <a:pt x="5410200" y="89554"/>
                      <a:pt x="5410200" y="200025"/>
                    </a:cubicBezTo>
                    <a:lnTo>
                      <a:pt x="5410200" y="400050"/>
                    </a:lnTo>
                    <a:lnTo>
                      <a:pt x="0" y="400050"/>
                    </a:lnTo>
                    <a:close/>
                  </a:path>
                </a:pathLst>
              </a:custGeom>
              <a:noFill/>
              <a:ln w="9525" algn="ctr">
                <a:noFill/>
                <a:round/>
                <a:headEnd/>
                <a:tailEnd/>
              </a:ln>
              <a:effectLst>
                <a:outerShdw dist="38100" dir="2700000" algn="tl" rotWithShape="0">
                  <a:srgbClr val="000000">
                    <a:alpha val="39999"/>
                  </a:srgbClr>
                </a:outerShdw>
              </a:effec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1500">
                  <a:solidFill>
                    <a:schemeClr val="bg2"/>
                  </a:solidFill>
                  <a:effectLst>
                    <a:outerShdw blurRad="50800" dist="2184400" dir="5400000" sx="200000" sy="200000" algn="ctr" rotWithShape="0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Round Single Corner Rectangle 403">
                <a:hlinkClick r:id="rId3" action="ppaction://program"/>
                <a:extLst>
                  <a:ext uri="{FF2B5EF4-FFF2-40B4-BE49-F238E27FC236}">
                    <a16:creationId xmlns:a16="http://schemas.microsoft.com/office/drawing/2014/main" id="{BF80D7F9-95C9-4689-8733-213B5DCB06C7}"/>
                  </a:ext>
                </a:extLst>
              </p:cNvPr>
              <p:cNvSpPr/>
              <p:nvPr/>
            </p:nvSpPr>
            <p:spPr bwMode="auto">
              <a:xfrm>
                <a:off x="1371373" y="1839826"/>
                <a:ext cx="7010202" cy="696254"/>
              </a:xfrm>
              <a:prstGeom prst="round1Rect">
                <a:avLst>
                  <a:gd name="adj" fmla="val 50000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1500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5240" name="TextBox 34">
              <a:extLst>
                <a:ext uri="{FF2B5EF4-FFF2-40B4-BE49-F238E27FC236}">
                  <a16:creationId xmlns:a16="http://schemas.microsoft.com/office/drawing/2014/main" id="{A677B3FA-5203-4135-B893-6F0DE943BE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4656" y="1720079"/>
              <a:ext cx="6800851" cy="712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15888" indent="-1158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1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Dạng 1: Thực hiện phép tính</a:t>
              </a:r>
            </a:p>
          </p:txBody>
        </p:sp>
      </p:grpSp>
      <p:graphicFrame>
        <p:nvGraphicFramePr>
          <p:cNvPr id="5132" name="Object 6">
            <a:extLst>
              <a:ext uri="{FF2B5EF4-FFF2-40B4-BE49-F238E27FC236}">
                <a16:creationId xmlns:a16="http://schemas.microsoft.com/office/drawing/2014/main" id="{A080F954-6BAD-4F25-BEB9-1F3BFF236CC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16819" y="2581275"/>
          <a:ext cx="571500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99" name="CorelDRAW" r:id="rId5" imgW="629280" imgH="613080" progId="CorelDRAW.Graphic.11">
                  <p:embed/>
                </p:oleObj>
              </mc:Choice>
              <mc:Fallback>
                <p:oleObj name="CorelDRAW" r:id="rId5" imgW="629280" imgH="613080" progId="CorelDRAW.Graphic.11">
                  <p:embed/>
                  <p:pic>
                    <p:nvPicPr>
                      <p:cNvPr id="5132" name="Object 6">
                        <a:extLst>
                          <a:ext uri="{FF2B5EF4-FFF2-40B4-BE49-F238E27FC236}">
                            <a16:creationId xmlns:a16="http://schemas.microsoft.com/office/drawing/2014/main" id="{A080F954-6BAD-4F25-BEB9-1F3BFF236C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6819" y="2581275"/>
                        <a:ext cx="571500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82">
            <a:extLst>
              <a:ext uri="{FF2B5EF4-FFF2-40B4-BE49-F238E27FC236}">
                <a16:creationId xmlns:a16="http://schemas.microsoft.com/office/drawing/2014/main" id="{9F79D6B1-68D5-455D-9053-70A702E2B0DF}"/>
              </a:ext>
            </a:extLst>
          </p:cNvPr>
          <p:cNvGrpSpPr>
            <a:grpSpLocks/>
          </p:cNvGrpSpPr>
          <p:nvPr/>
        </p:nvGrpSpPr>
        <p:grpSpPr bwMode="auto">
          <a:xfrm>
            <a:off x="1837834" y="2123599"/>
            <a:ext cx="6059091" cy="731044"/>
            <a:chOff x="896937" y="2593975"/>
            <a:chExt cx="8078776" cy="742950"/>
          </a:xfrm>
        </p:grpSpPr>
        <p:grpSp>
          <p:nvGrpSpPr>
            <p:cNvPr id="5215" name="Group 272">
              <a:extLst>
                <a:ext uri="{FF2B5EF4-FFF2-40B4-BE49-F238E27FC236}">
                  <a16:creationId xmlns:a16="http://schemas.microsoft.com/office/drawing/2014/main" id="{9F264BDC-65EB-40E9-9137-A4A4EF4098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6937" y="2841625"/>
              <a:ext cx="384176" cy="287338"/>
              <a:chOff x="1197920" y="858837"/>
              <a:chExt cx="384443" cy="287338"/>
            </a:xfrm>
          </p:grpSpPr>
          <p:sp>
            <p:nvSpPr>
              <p:cNvPr id="5219" name="Freeform 32">
                <a:extLst>
                  <a:ext uri="{FF2B5EF4-FFF2-40B4-BE49-F238E27FC236}">
                    <a16:creationId xmlns:a16="http://schemas.microsoft.com/office/drawing/2014/main" id="{5A06BC4D-0813-45D1-8A9F-7DB2E68FADA9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V="1">
                <a:off x="1203343" y="954104"/>
                <a:ext cx="100690" cy="111536"/>
              </a:xfrm>
              <a:custGeom>
                <a:avLst/>
                <a:gdLst>
                  <a:gd name="T0" fmla="*/ 0 w 21"/>
                  <a:gd name="T1" fmla="*/ 0 h 24"/>
                  <a:gd name="T2" fmla="*/ 2147483646 w 21"/>
                  <a:gd name="T3" fmla="*/ 0 h 24"/>
                  <a:gd name="T4" fmla="*/ 2147483646 w 21"/>
                  <a:gd name="T5" fmla="*/ 2147483646 h 24"/>
                  <a:gd name="T6" fmla="*/ 0 w 21"/>
                  <a:gd name="T7" fmla="*/ 2147483646 h 24"/>
                  <a:gd name="T8" fmla="*/ 0 w 21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24"/>
                  <a:gd name="T17" fmla="*/ 21 w 21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24">
                    <a:moveTo>
                      <a:pt x="0" y="0"/>
                    </a:moveTo>
                    <a:lnTo>
                      <a:pt x="21" y="0"/>
                    </a:lnTo>
                    <a:lnTo>
                      <a:pt x="21" y="24"/>
                    </a:lnTo>
                    <a:lnTo>
                      <a:pt x="0" y="24"/>
                    </a:lnTo>
                    <a:cubicBezTo>
                      <a:pt x="0" y="17"/>
                      <a:pt x="0" y="9"/>
                      <a:pt x="0" y="0"/>
                    </a:cubicBezTo>
                    <a:close/>
                  </a:path>
                </a:pathLst>
              </a:custGeom>
              <a:solidFill>
                <a:srgbClr val="A9A8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220" name="Freeform 33">
                <a:extLst>
                  <a:ext uri="{FF2B5EF4-FFF2-40B4-BE49-F238E27FC236}">
                    <a16:creationId xmlns:a16="http://schemas.microsoft.com/office/drawing/2014/main" id="{49F3A4AC-1EFA-4902-96CB-9B8690E0A0E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5400000" flipV="1">
                <a:off x="1216450" y="955402"/>
                <a:ext cx="27015" cy="45089"/>
              </a:xfrm>
              <a:custGeom>
                <a:avLst/>
                <a:gdLst>
                  <a:gd name="T0" fmla="*/ 2147483646 w 6"/>
                  <a:gd name="T1" fmla="*/ 0 h 10"/>
                  <a:gd name="T2" fmla="*/ 2147483646 w 6"/>
                  <a:gd name="T3" fmla="*/ 2147483646 h 10"/>
                  <a:gd name="T4" fmla="*/ 2147483646 w 6"/>
                  <a:gd name="T5" fmla="*/ 2147483646 h 10"/>
                  <a:gd name="T6" fmla="*/ 2147483646 w 6"/>
                  <a:gd name="T7" fmla="*/ 2147483646 h 10"/>
                  <a:gd name="T8" fmla="*/ 2147483646 w 6"/>
                  <a:gd name="T9" fmla="*/ 2147483646 h 10"/>
                  <a:gd name="T10" fmla="*/ 2147483646 w 6"/>
                  <a:gd name="T11" fmla="*/ 2147483646 h 10"/>
                  <a:gd name="T12" fmla="*/ 0 w 6"/>
                  <a:gd name="T13" fmla="*/ 2147483646 h 10"/>
                  <a:gd name="T14" fmla="*/ 2147483646 w 6"/>
                  <a:gd name="T15" fmla="*/ 2147483646 h 10"/>
                  <a:gd name="T16" fmla="*/ 2147483646 w 6"/>
                  <a:gd name="T17" fmla="*/ 0 h 10"/>
                  <a:gd name="T18" fmla="*/ 2147483646 w 6"/>
                  <a:gd name="T19" fmla="*/ 2147483646 h 1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10"/>
                  <a:gd name="T32" fmla="*/ 6 w 6"/>
                  <a:gd name="T33" fmla="*/ 10 h 1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10">
                    <a:moveTo>
                      <a:pt x="3" y="0"/>
                    </a:moveTo>
                    <a:lnTo>
                      <a:pt x="3" y="5"/>
                    </a:lnTo>
                    <a:lnTo>
                      <a:pt x="6" y="5"/>
                    </a:lnTo>
                    <a:lnTo>
                      <a:pt x="3" y="6"/>
                    </a:lnTo>
                    <a:lnTo>
                      <a:pt x="3" y="10"/>
                    </a:lnTo>
                    <a:lnTo>
                      <a:pt x="3" y="6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3" y="0"/>
                    </a:lnTo>
                    <a:close/>
                    <a:moveTo>
                      <a:pt x="3" y="3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221" name="Freeform 34">
                <a:extLst>
                  <a:ext uri="{FF2B5EF4-FFF2-40B4-BE49-F238E27FC236}">
                    <a16:creationId xmlns:a16="http://schemas.microsoft.com/office/drawing/2014/main" id="{7EFA0098-14AE-477A-BB18-A6380DA5F6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5400000" flipV="1">
                <a:off x="1211787" y="965143"/>
                <a:ext cx="22103" cy="40343"/>
              </a:xfrm>
              <a:custGeom>
                <a:avLst/>
                <a:gdLst>
                  <a:gd name="T0" fmla="*/ 2147483646 w 5"/>
                  <a:gd name="T1" fmla="*/ 0 h 9"/>
                  <a:gd name="T2" fmla="*/ 2147483646 w 5"/>
                  <a:gd name="T3" fmla="*/ 2147483646 h 9"/>
                  <a:gd name="T4" fmla="*/ 2147483646 w 5"/>
                  <a:gd name="T5" fmla="*/ 2147483646 h 9"/>
                  <a:gd name="T6" fmla="*/ 2147483646 w 5"/>
                  <a:gd name="T7" fmla="*/ 2147483646 h 9"/>
                  <a:gd name="T8" fmla="*/ 2147483646 w 5"/>
                  <a:gd name="T9" fmla="*/ 2147483646 h 9"/>
                  <a:gd name="T10" fmla="*/ 2147483646 w 5"/>
                  <a:gd name="T11" fmla="*/ 2147483646 h 9"/>
                  <a:gd name="T12" fmla="*/ 0 w 5"/>
                  <a:gd name="T13" fmla="*/ 2147483646 h 9"/>
                  <a:gd name="T14" fmla="*/ 2147483646 w 5"/>
                  <a:gd name="T15" fmla="*/ 2147483646 h 9"/>
                  <a:gd name="T16" fmla="*/ 2147483646 w 5"/>
                  <a:gd name="T17" fmla="*/ 0 h 9"/>
                  <a:gd name="T18" fmla="*/ 2147483646 w 5"/>
                  <a:gd name="T19" fmla="*/ 2147483646 h 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"/>
                  <a:gd name="T31" fmla="*/ 0 h 9"/>
                  <a:gd name="T32" fmla="*/ 5 w 5"/>
                  <a:gd name="T33" fmla="*/ 9 h 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" h="9">
                    <a:moveTo>
                      <a:pt x="3" y="0"/>
                    </a:moveTo>
                    <a:lnTo>
                      <a:pt x="3" y="4"/>
                    </a:lnTo>
                    <a:lnTo>
                      <a:pt x="5" y="4"/>
                    </a:lnTo>
                    <a:lnTo>
                      <a:pt x="3" y="5"/>
                    </a:lnTo>
                    <a:lnTo>
                      <a:pt x="3" y="9"/>
                    </a:lnTo>
                    <a:lnTo>
                      <a:pt x="2" y="5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3" y="0"/>
                    </a:lnTo>
                    <a:close/>
                    <a:moveTo>
                      <a:pt x="2" y="2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222" name="Freeform 35">
                <a:extLst>
                  <a:ext uri="{FF2B5EF4-FFF2-40B4-BE49-F238E27FC236}">
                    <a16:creationId xmlns:a16="http://schemas.microsoft.com/office/drawing/2014/main" id="{40BFF5E3-AE20-4740-AC7D-EFA02BD62EB5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V="1">
                <a:off x="1251233" y="1001995"/>
                <a:ext cx="4912" cy="111536"/>
              </a:xfrm>
              <a:custGeom>
                <a:avLst/>
                <a:gdLst>
                  <a:gd name="T0" fmla="*/ 2147483646 w 1"/>
                  <a:gd name="T1" fmla="*/ 0 h 24"/>
                  <a:gd name="T2" fmla="*/ 2147483646 w 1"/>
                  <a:gd name="T3" fmla="*/ 2147483646 h 24"/>
                  <a:gd name="T4" fmla="*/ 2147483646 w 1"/>
                  <a:gd name="T5" fmla="*/ 2147483646 h 24"/>
                  <a:gd name="T6" fmla="*/ 2147483646 w 1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4"/>
                  <a:gd name="T14" fmla="*/ 1 w 1"/>
                  <a:gd name="T15" fmla="*/ 24 h 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4">
                    <a:moveTo>
                      <a:pt x="1" y="0"/>
                    </a:moveTo>
                    <a:cubicBezTo>
                      <a:pt x="0" y="9"/>
                      <a:pt x="0" y="19"/>
                      <a:pt x="1" y="24"/>
                    </a:cubicBezTo>
                    <a:cubicBezTo>
                      <a:pt x="0" y="2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716F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223" name="Freeform 36">
                <a:extLst>
                  <a:ext uri="{FF2B5EF4-FFF2-40B4-BE49-F238E27FC236}">
                    <a16:creationId xmlns:a16="http://schemas.microsoft.com/office/drawing/2014/main" id="{5EA65D48-D57B-440F-94CF-EE603F89CFD5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V="1">
                <a:off x="1251233" y="1006906"/>
                <a:ext cx="4912" cy="111536"/>
              </a:xfrm>
              <a:custGeom>
                <a:avLst/>
                <a:gdLst>
                  <a:gd name="T0" fmla="*/ 0 w 1"/>
                  <a:gd name="T1" fmla="*/ 0 h 24"/>
                  <a:gd name="T2" fmla="*/ 2147483646 w 1"/>
                  <a:gd name="T3" fmla="*/ 2147483646 h 24"/>
                  <a:gd name="T4" fmla="*/ 0 w 1"/>
                  <a:gd name="T5" fmla="*/ 2147483646 h 24"/>
                  <a:gd name="T6" fmla="*/ 0 w 1"/>
                  <a:gd name="T7" fmla="*/ 2147483646 h 24"/>
                  <a:gd name="T8" fmla="*/ 2147483646 w 1"/>
                  <a:gd name="T9" fmla="*/ 2147483646 h 24"/>
                  <a:gd name="T10" fmla="*/ 0 w 1"/>
                  <a:gd name="T11" fmla="*/ 2147483646 h 24"/>
                  <a:gd name="T12" fmla="*/ 0 w 1"/>
                  <a:gd name="T13" fmla="*/ 2147483646 h 24"/>
                  <a:gd name="T14" fmla="*/ 0 w 1"/>
                  <a:gd name="T15" fmla="*/ 0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4"/>
                  <a:gd name="T26" fmla="*/ 1 w 1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4">
                    <a:moveTo>
                      <a:pt x="0" y="0"/>
                    </a:moveTo>
                    <a:cubicBezTo>
                      <a:pt x="1" y="0"/>
                      <a:pt x="1" y="1"/>
                      <a:pt x="1" y="3"/>
                    </a:cubicBezTo>
                    <a:lnTo>
                      <a:pt x="0" y="4"/>
                    </a:lnTo>
                    <a:cubicBezTo>
                      <a:pt x="0" y="10"/>
                      <a:pt x="0" y="16"/>
                      <a:pt x="0" y="22"/>
                    </a:cubicBezTo>
                    <a:lnTo>
                      <a:pt x="1" y="22"/>
                    </a:lnTo>
                    <a:cubicBezTo>
                      <a:pt x="1" y="24"/>
                      <a:pt x="1" y="24"/>
                      <a:pt x="0" y="24"/>
                    </a:cubicBezTo>
                    <a:cubicBezTo>
                      <a:pt x="0" y="24"/>
                      <a:pt x="0" y="19"/>
                      <a:pt x="0" y="13"/>
                    </a:cubicBezTo>
                    <a:cubicBezTo>
                      <a:pt x="0" y="6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9A8A7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224" name="Freeform 37">
                <a:extLst>
                  <a:ext uri="{FF2B5EF4-FFF2-40B4-BE49-F238E27FC236}">
                    <a16:creationId xmlns:a16="http://schemas.microsoft.com/office/drawing/2014/main" id="{BAD7DCCC-5E96-4A46-A81D-44B5E2E188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5400000" flipV="1">
                <a:off x="1251233" y="1006906"/>
                <a:ext cx="4912" cy="111536"/>
              </a:xfrm>
              <a:custGeom>
                <a:avLst/>
                <a:gdLst>
                  <a:gd name="T0" fmla="*/ 2147483646 w 1"/>
                  <a:gd name="T1" fmla="*/ 2147483646 h 24"/>
                  <a:gd name="T2" fmla="*/ 2147483646 w 1"/>
                  <a:gd name="T3" fmla="*/ 2147483646 h 24"/>
                  <a:gd name="T4" fmla="*/ 2147483646 w 1"/>
                  <a:gd name="T5" fmla="*/ 2147483646 h 24"/>
                  <a:gd name="T6" fmla="*/ 0 w 1"/>
                  <a:gd name="T7" fmla="*/ 2147483646 h 24"/>
                  <a:gd name="T8" fmla="*/ 0 w 1"/>
                  <a:gd name="T9" fmla="*/ 2147483646 h 24"/>
                  <a:gd name="T10" fmla="*/ 0 w 1"/>
                  <a:gd name="T11" fmla="*/ 0 h 24"/>
                  <a:gd name="T12" fmla="*/ 2147483646 w 1"/>
                  <a:gd name="T13" fmla="*/ 2147483646 h 24"/>
                  <a:gd name="T14" fmla="*/ 0 w 1"/>
                  <a:gd name="T15" fmla="*/ 0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4"/>
                  <a:gd name="T26" fmla="*/ 1 w 1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4">
                    <a:moveTo>
                      <a:pt x="1" y="22"/>
                    </a:moveTo>
                    <a:cubicBezTo>
                      <a:pt x="1" y="22"/>
                      <a:pt x="1" y="22"/>
                      <a:pt x="1" y="22"/>
                    </a:cubicBezTo>
                    <a:moveTo>
                      <a:pt x="1" y="22"/>
                    </a:moveTo>
                    <a:cubicBezTo>
                      <a:pt x="1" y="24"/>
                      <a:pt x="1" y="24"/>
                      <a:pt x="0" y="24"/>
                    </a:cubicBezTo>
                    <a:cubicBezTo>
                      <a:pt x="0" y="24"/>
                      <a:pt x="0" y="19"/>
                      <a:pt x="0" y="12"/>
                    </a:cubicBezTo>
                    <a:cubicBezTo>
                      <a:pt x="0" y="6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3"/>
                    </a:cubicBezTo>
                    <a:cubicBezTo>
                      <a:pt x="1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225" name="Freeform 38">
                <a:extLst>
                  <a:ext uri="{FF2B5EF4-FFF2-40B4-BE49-F238E27FC236}">
                    <a16:creationId xmlns:a16="http://schemas.microsoft.com/office/drawing/2014/main" id="{C9D6BA61-1243-4869-B7BF-82D4DCC38A53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V="1">
                <a:off x="1253606" y="1018772"/>
                <a:ext cx="4912" cy="87805"/>
              </a:xfrm>
              <a:custGeom>
                <a:avLst/>
                <a:gdLst>
                  <a:gd name="T0" fmla="*/ 2147483646 w 1"/>
                  <a:gd name="T1" fmla="*/ 2147483646 h 19"/>
                  <a:gd name="T2" fmla="*/ 2147483646 w 1"/>
                  <a:gd name="T3" fmla="*/ 2147483646 h 19"/>
                  <a:gd name="T4" fmla="*/ 0 w 1"/>
                  <a:gd name="T5" fmla="*/ 2147483646 h 19"/>
                  <a:gd name="T6" fmla="*/ 2147483646 w 1"/>
                  <a:gd name="T7" fmla="*/ 0 h 19"/>
                  <a:gd name="T8" fmla="*/ 2147483646 w 1"/>
                  <a:gd name="T9" fmla="*/ 0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19"/>
                  <a:gd name="T17" fmla="*/ 1 w 1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19">
                    <a:moveTo>
                      <a:pt x="1" y="19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5"/>
                      <a:pt x="0" y="10"/>
                    </a:cubicBezTo>
                    <a:cubicBezTo>
                      <a:pt x="0" y="4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226" name="Freeform 39">
                <a:extLst>
                  <a:ext uri="{FF2B5EF4-FFF2-40B4-BE49-F238E27FC236}">
                    <a16:creationId xmlns:a16="http://schemas.microsoft.com/office/drawing/2014/main" id="{CD56CF8A-F63E-42E2-BC66-0D23F8B0EE44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V="1">
                <a:off x="1248777" y="903760"/>
                <a:ext cx="9824" cy="111536"/>
              </a:xfrm>
              <a:custGeom>
                <a:avLst/>
                <a:gdLst>
                  <a:gd name="T0" fmla="*/ 2147483646 w 2"/>
                  <a:gd name="T1" fmla="*/ 0 h 24"/>
                  <a:gd name="T2" fmla="*/ 2147483646 w 2"/>
                  <a:gd name="T3" fmla="*/ 2147483646 h 24"/>
                  <a:gd name="T4" fmla="*/ 2147483646 w 2"/>
                  <a:gd name="T5" fmla="*/ 2147483646 h 24"/>
                  <a:gd name="T6" fmla="*/ 2147483646 w 2"/>
                  <a:gd name="T7" fmla="*/ 0 h 24"/>
                  <a:gd name="T8" fmla="*/ 2147483646 w 2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4"/>
                  <a:gd name="T17" fmla="*/ 2 w 2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4">
                    <a:moveTo>
                      <a:pt x="1" y="0"/>
                    </a:moveTo>
                    <a:cubicBezTo>
                      <a:pt x="0" y="9"/>
                      <a:pt x="0" y="19"/>
                      <a:pt x="1" y="24"/>
                    </a:cubicBezTo>
                    <a:lnTo>
                      <a:pt x="2" y="24"/>
                    </a:lnTo>
                    <a:cubicBezTo>
                      <a:pt x="1" y="23"/>
                      <a:pt x="1" y="2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716F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227" name="Freeform 40">
                <a:extLst>
                  <a:ext uri="{FF2B5EF4-FFF2-40B4-BE49-F238E27FC236}">
                    <a16:creationId xmlns:a16="http://schemas.microsoft.com/office/drawing/2014/main" id="{F90E5EB0-5BE6-4A7F-8470-5867E6F3F400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V="1">
                <a:off x="1251233" y="906215"/>
                <a:ext cx="4912" cy="111536"/>
              </a:xfrm>
              <a:custGeom>
                <a:avLst/>
                <a:gdLst>
                  <a:gd name="T0" fmla="*/ 2147483646 w 1"/>
                  <a:gd name="T1" fmla="*/ 0 h 24"/>
                  <a:gd name="T2" fmla="*/ 2147483646 w 1"/>
                  <a:gd name="T3" fmla="*/ 2147483646 h 24"/>
                  <a:gd name="T4" fmla="*/ 2147483646 w 1"/>
                  <a:gd name="T5" fmla="*/ 2147483646 h 24"/>
                  <a:gd name="T6" fmla="*/ 2147483646 w 1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4"/>
                  <a:gd name="T14" fmla="*/ 1 w 1"/>
                  <a:gd name="T15" fmla="*/ 24 h 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4">
                    <a:moveTo>
                      <a:pt x="1" y="0"/>
                    </a:moveTo>
                    <a:cubicBezTo>
                      <a:pt x="0" y="9"/>
                      <a:pt x="0" y="19"/>
                      <a:pt x="1" y="24"/>
                    </a:cubicBezTo>
                    <a:cubicBezTo>
                      <a:pt x="0" y="2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228" name="Freeform 41">
                <a:extLst>
                  <a:ext uri="{FF2B5EF4-FFF2-40B4-BE49-F238E27FC236}">
                    <a16:creationId xmlns:a16="http://schemas.microsoft.com/office/drawing/2014/main" id="{8191176D-0014-48A5-BA0B-C58BB434B35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V="1">
                <a:off x="1341646" y="895633"/>
                <a:ext cx="272602" cy="208832"/>
              </a:xfrm>
              <a:custGeom>
                <a:avLst/>
                <a:gdLst>
                  <a:gd name="T0" fmla="*/ 2147483646 w 57"/>
                  <a:gd name="T1" fmla="*/ 0 h 45"/>
                  <a:gd name="T2" fmla="*/ 2147483646 w 57"/>
                  <a:gd name="T3" fmla="*/ 0 h 45"/>
                  <a:gd name="T4" fmla="*/ 2147483646 w 57"/>
                  <a:gd name="T5" fmla="*/ 2147483646 h 45"/>
                  <a:gd name="T6" fmla="*/ 2147483646 w 57"/>
                  <a:gd name="T7" fmla="*/ 2147483646 h 45"/>
                  <a:gd name="T8" fmla="*/ 2147483646 w 57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"/>
                  <a:gd name="T16" fmla="*/ 0 h 45"/>
                  <a:gd name="T17" fmla="*/ 57 w 57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" h="45">
                    <a:moveTo>
                      <a:pt x="2" y="0"/>
                    </a:moveTo>
                    <a:lnTo>
                      <a:pt x="57" y="0"/>
                    </a:lnTo>
                    <a:lnTo>
                      <a:pt x="57" y="45"/>
                    </a:lnTo>
                    <a:lnTo>
                      <a:pt x="2" y="45"/>
                    </a:lnTo>
                    <a:cubicBezTo>
                      <a:pt x="0" y="31"/>
                      <a:pt x="1" y="16"/>
                      <a:pt x="2" y="0"/>
                    </a:cubicBezTo>
                    <a:close/>
                  </a:path>
                </a:pathLst>
              </a:custGeom>
              <a:solidFill>
                <a:srgbClr val="A9A8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229" name="Freeform 42">
                <a:extLst>
                  <a:ext uri="{FF2B5EF4-FFF2-40B4-BE49-F238E27FC236}">
                    <a16:creationId xmlns:a16="http://schemas.microsoft.com/office/drawing/2014/main" id="{21B4CEA0-BFD0-4B37-97F9-3058A003BF8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5400000" flipV="1">
                <a:off x="1397124" y="876331"/>
                <a:ext cx="78588" cy="87805"/>
              </a:xfrm>
              <a:custGeom>
                <a:avLst/>
                <a:gdLst>
                  <a:gd name="T0" fmla="*/ 2147483646 w 16"/>
                  <a:gd name="T1" fmla="*/ 0 h 19"/>
                  <a:gd name="T2" fmla="*/ 2147483646 w 16"/>
                  <a:gd name="T3" fmla="*/ 2147483646 h 19"/>
                  <a:gd name="T4" fmla="*/ 2147483646 w 16"/>
                  <a:gd name="T5" fmla="*/ 2147483646 h 19"/>
                  <a:gd name="T6" fmla="*/ 2147483646 w 16"/>
                  <a:gd name="T7" fmla="*/ 2147483646 h 19"/>
                  <a:gd name="T8" fmla="*/ 2147483646 w 16"/>
                  <a:gd name="T9" fmla="*/ 2147483646 h 19"/>
                  <a:gd name="T10" fmla="*/ 2147483646 w 16"/>
                  <a:gd name="T11" fmla="*/ 2147483646 h 19"/>
                  <a:gd name="T12" fmla="*/ 0 w 16"/>
                  <a:gd name="T13" fmla="*/ 2147483646 h 19"/>
                  <a:gd name="T14" fmla="*/ 2147483646 w 16"/>
                  <a:gd name="T15" fmla="*/ 2147483646 h 19"/>
                  <a:gd name="T16" fmla="*/ 2147483646 w 16"/>
                  <a:gd name="T17" fmla="*/ 0 h 19"/>
                  <a:gd name="T18" fmla="*/ 2147483646 w 16"/>
                  <a:gd name="T19" fmla="*/ 2147483646 h 1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6"/>
                  <a:gd name="T31" fmla="*/ 0 h 19"/>
                  <a:gd name="T32" fmla="*/ 16 w 16"/>
                  <a:gd name="T33" fmla="*/ 19 h 1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6" h="19">
                    <a:moveTo>
                      <a:pt x="8" y="0"/>
                    </a:moveTo>
                    <a:lnTo>
                      <a:pt x="8" y="9"/>
                    </a:lnTo>
                    <a:lnTo>
                      <a:pt x="16" y="10"/>
                    </a:lnTo>
                    <a:lnTo>
                      <a:pt x="8" y="10"/>
                    </a:lnTo>
                    <a:lnTo>
                      <a:pt x="8" y="19"/>
                    </a:lnTo>
                    <a:lnTo>
                      <a:pt x="8" y="10"/>
                    </a:lnTo>
                    <a:lnTo>
                      <a:pt x="0" y="10"/>
                    </a:lnTo>
                    <a:lnTo>
                      <a:pt x="8" y="9"/>
                    </a:lnTo>
                    <a:lnTo>
                      <a:pt x="8" y="0"/>
                    </a:lnTo>
                    <a:close/>
                    <a:moveTo>
                      <a:pt x="8" y="5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230" name="Freeform 43">
                <a:extLst>
                  <a:ext uri="{FF2B5EF4-FFF2-40B4-BE49-F238E27FC236}">
                    <a16:creationId xmlns:a16="http://schemas.microsoft.com/office/drawing/2014/main" id="{EC0DDE9B-DCF6-4E36-9259-035129EC330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5400000" flipV="1">
                <a:off x="1385424" y="903098"/>
                <a:ext cx="68765" cy="73566"/>
              </a:xfrm>
              <a:custGeom>
                <a:avLst/>
                <a:gdLst>
                  <a:gd name="T0" fmla="*/ 2147483646 w 14"/>
                  <a:gd name="T1" fmla="*/ 0 h 16"/>
                  <a:gd name="T2" fmla="*/ 2147483646 w 14"/>
                  <a:gd name="T3" fmla="*/ 2147483646 h 16"/>
                  <a:gd name="T4" fmla="*/ 2147483646 w 14"/>
                  <a:gd name="T5" fmla="*/ 2147483646 h 16"/>
                  <a:gd name="T6" fmla="*/ 2147483646 w 14"/>
                  <a:gd name="T7" fmla="*/ 2147483646 h 16"/>
                  <a:gd name="T8" fmla="*/ 2147483646 w 14"/>
                  <a:gd name="T9" fmla="*/ 2147483646 h 16"/>
                  <a:gd name="T10" fmla="*/ 2147483646 w 14"/>
                  <a:gd name="T11" fmla="*/ 2147483646 h 16"/>
                  <a:gd name="T12" fmla="*/ 0 w 14"/>
                  <a:gd name="T13" fmla="*/ 2147483646 h 16"/>
                  <a:gd name="T14" fmla="*/ 2147483646 w 14"/>
                  <a:gd name="T15" fmla="*/ 2147483646 h 16"/>
                  <a:gd name="T16" fmla="*/ 2147483646 w 14"/>
                  <a:gd name="T17" fmla="*/ 0 h 16"/>
                  <a:gd name="T18" fmla="*/ 2147483646 w 14"/>
                  <a:gd name="T19" fmla="*/ 2147483646 h 1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"/>
                  <a:gd name="T31" fmla="*/ 0 h 16"/>
                  <a:gd name="T32" fmla="*/ 14 w 14"/>
                  <a:gd name="T33" fmla="*/ 16 h 1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" h="16">
                    <a:moveTo>
                      <a:pt x="7" y="0"/>
                    </a:moveTo>
                    <a:lnTo>
                      <a:pt x="7" y="8"/>
                    </a:lnTo>
                    <a:lnTo>
                      <a:pt x="14" y="8"/>
                    </a:lnTo>
                    <a:lnTo>
                      <a:pt x="7" y="9"/>
                    </a:lnTo>
                    <a:lnTo>
                      <a:pt x="7" y="16"/>
                    </a:lnTo>
                    <a:lnTo>
                      <a:pt x="6" y="9"/>
                    </a:lnTo>
                    <a:lnTo>
                      <a:pt x="0" y="8"/>
                    </a:lnTo>
                    <a:lnTo>
                      <a:pt x="6" y="8"/>
                    </a:lnTo>
                    <a:lnTo>
                      <a:pt x="7" y="0"/>
                    </a:lnTo>
                    <a:close/>
                    <a:moveTo>
                      <a:pt x="6" y="4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231" name="Freeform 44">
                <a:extLst>
                  <a:ext uri="{FF2B5EF4-FFF2-40B4-BE49-F238E27FC236}">
                    <a16:creationId xmlns:a16="http://schemas.microsoft.com/office/drawing/2014/main" id="{75FD0C80-E026-43AE-A92F-33D80691674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V="1">
                <a:off x="1465667" y="1024567"/>
                <a:ext cx="24559" cy="208833"/>
              </a:xfrm>
              <a:custGeom>
                <a:avLst/>
                <a:gdLst>
                  <a:gd name="T0" fmla="*/ 2147483646 w 5"/>
                  <a:gd name="T1" fmla="*/ 0 h 45"/>
                  <a:gd name="T2" fmla="*/ 2147483646 w 5"/>
                  <a:gd name="T3" fmla="*/ 2147483646 h 45"/>
                  <a:gd name="T4" fmla="*/ 2147483646 w 5"/>
                  <a:gd name="T5" fmla="*/ 2147483646 h 45"/>
                  <a:gd name="T6" fmla="*/ 2147483646 w 5"/>
                  <a:gd name="T7" fmla="*/ 0 h 45"/>
                  <a:gd name="T8" fmla="*/ 2147483646 w 5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5"/>
                  <a:gd name="T17" fmla="*/ 5 w 5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5">
                    <a:moveTo>
                      <a:pt x="3" y="0"/>
                    </a:moveTo>
                    <a:cubicBezTo>
                      <a:pt x="0" y="17"/>
                      <a:pt x="1" y="35"/>
                      <a:pt x="3" y="45"/>
                    </a:cubicBezTo>
                    <a:lnTo>
                      <a:pt x="5" y="45"/>
                    </a:lnTo>
                    <a:cubicBezTo>
                      <a:pt x="2" y="43"/>
                      <a:pt x="2" y="3"/>
                      <a:pt x="5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716F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232" name="Freeform 45">
                <a:extLst>
                  <a:ext uri="{FF2B5EF4-FFF2-40B4-BE49-F238E27FC236}">
                    <a16:creationId xmlns:a16="http://schemas.microsoft.com/office/drawing/2014/main" id="{9DBF472A-528C-4F52-95EF-39D364DDB48A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V="1">
                <a:off x="1470579" y="1034390"/>
                <a:ext cx="14735" cy="208833"/>
              </a:xfrm>
              <a:custGeom>
                <a:avLst/>
                <a:gdLst>
                  <a:gd name="T0" fmla="*/ 2147483646 w 3"/>
                  <a:gd name="T1" fmla="*/ 2147483646 h 45"/>
                  <a:gd name="T2" fmla="*/ 2147483646 w 3"/>
                  <a:gd name="T3" fmla="*/ 2147483646 h 45"/>
                  <a:gd name="T4" fmla="*/ 2147483646 w 3"/>
                  <a:gd name="T5" fmla="*/ 2147483646 h 45"/>
                  <a:gd name="T6" fmla="*/ 2147483646 w 3"/>
                  <a:gd name="T7" fmla="*/ 2147483646 h 45"/>
                  <a:gd name="T8" fmla="*/ 2147483646 w 3"/>
                  <a:gd name="T9" fmla="*/ 2147483646 h 45"/>
                  <a:gd name="T10" fmla="*/ 2147483646 w 3"/>
                  <a:gd name="T11" fmla="*/ 2147483646 h 45"/>
                  <a:gd name="T12" fmla="*/ 0 w 3"/>
                  <a:gd name="T13" fmla="*/ 2147483646 h 45"/>
                  <a:gd name="T14" fmla="*/ 2147483646 w 3"/>
                  <a:gd name="T15" fmla="*/ 2147483646 h 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45"/>
                  <a:gd name="T26" fmla="*/ 3 w 3"/>
                  <a:gd name="T27" fmla="*/ 45 h 4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45">
                    <a:moveTo>
                      <a:pt x="2" y="1"/>
                    </a:moveTo>
                    <a:cubicBezTo>
                      <a:pt x="3" y="0"/>
                      <a:pt x="3" y="2"/>
                      <a:pt x="3" y="5"/>
                    </a:cubicBezTo>
                    <a:lnTo>
                      <a:pt x="2" y="7"/>
                    </a:lnTo>
                    <a:cubicBezTo>
                      <a:pt x="1" y="19"/>
                      <a:pt x="1" y="29"/>
                      <a:pt x="2" y="41"/>
                    </a:cubicBezTo>
                    <a:lnTo>
                      <a:pt x="3" y="41"/>
                    </a:lnTo>
                    <a:cubicBezTo>
                      <a:pt x="3" y="44"/>
                      <a:pt x="3" y="44"/>
                      <a:pt x="2" y="45"/>
                    </a:cubicBezTo>
                    <a:cubicBezTo>
                      <a:pt x="1" y="45"/>
                      <a:pt x="0" y="36"/>
                      <a:pt x="0" y="23"/>
                    </a:cubicBezTo>
                    <a:cubicBezTo>
                      <a:pt x="0" y="1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9A8A7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233" name="Freeform 46">
                <a:extLst>
                  <a:ext uri="{FF2B5EF4-FFF2-40B4-BE49-F238E27FC236}">
                    <a16:creationId xmlns:a16="http://schemas.microsoft.com/office/drawing/2014/main" id="{D1F77AF7-1AE5-49DF-B960-640ED976C67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5400000" flipV="1">
                <a:off x="1472952" y="1036763"/>
                <a:ext cx="14735" cy="204087"/>
              </a:xfrm>
              <a:custGeom>
                <a:avLst/>
                <a:gdLst>
                  <a:gd name="T0" fmla="*/ 2147483646 w 3"/>
                  <a:gd name="T1" fmla="*/ 2147483646 h 44"/>
                  <a:gd name="T2" fmla="*/ 2147483646 w 3"/>
                  <a:gd name="T3" fmla="*/ 2147483646 h 44"/>
                  <a:gd name="T4" fmla="*/ 2147483646 w 3"/>
                  <a:gd name="T5" fmla="*/ 2147483646 h 44"/>
                  <a:gd name="T6" fmla="*/ 2147483646 w 3"/>
                  <a:gd name="T7" fmla="*/ 2147483646 h 44"/>
                  <a:gd name="T8" fmla="*/ 0 w 3"/>
                  <a:gd name="T9" fmla="*/ 2147483646 h 44"/>
                  <a:gd name="T10" fmla="*/ 2147483646 w 3"/>
                  <a:gd name="T11" fmla="*/ 0 h 44"/>
                  <a:gd name="T12" fmla="*/ 2147483646 w 3"/>
                  <a:gd name="T13" fmla="*/ 2147483646 h 44"/>
                  <a:gd name="T14" fmla="*/ 2147483646 w 3"/>
                  <a:gd name="T15" fmla="*/ 0 h 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44"/>
                  <a:gd name="T26" fmla="*/ 3 w 3"/>
                  <a:gd name="T27" fmla="*/ 44 h 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44">
                    <a:moveTo>
                      <a:pt x="3" y="40"/>
                    </a:moveTo>
                    <a:cubicBezTo>
                      <a:pt x="3" y="40"/>
                      <a:pt x="3" y="40"/>
                      <a:pt x="3" y="40"/>
                    </a:cubicBezTo>
                    <a:moveTo>
                      <a:pt x="3" y="40"/>
                    </a:moveTo>
                    <a:cubicBezTo>
                      <a:pt x="3" y="42"/>
                      <a:pt x="2" y="44"/>
                      <a:pt x="2" y="44"/>
                    </a:cubicBezTo>
                    <a:cubicBezTo>
                      <a:pt x="1" y="44"/>
                      <a:pt x="0" y="34"/>
                      <a:pt x="0" y="22"/>
                    </a:cubicBezTo>
                    <a:cubicBezTo>
                      <a:pt x="0" y="9"/>
                      <a:pt x="1" y="0"/>
                      <a:pt x="2" y="0"/>
                    </a:cubicBezTo>
                    <a:cubicBezTo>
                      <a:pt x="2" y="0"/>
                      <a:pt x="3" y="1"/>
                      <a:pt x="3" y="5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234" name="Freeform 47">
                <a:extLst>
                  <a:ext uri="{FF2B5EF4-FFF2-40B4-BE49-F238E27FC236}">
                    <a16:creationId xmlns:a16="http://schemas.microsoft.com/office/drawing/2014/main" id="{BCF14CFB-7B52-4CDB-9433-98EE4170769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V="1">
                <a:off x="1476595" y="1057018"/>
                <a:ext cx="9824" cy="168490"/>
              </a:xfrm>
              <a:custGeom>
                <a:avLst/>
                <a:gdLst>
                  <a:gd name="T0" fmla="*/ 2147483646 w 2"/>
                  <a:gd name="T1" fmla="*/ 2147483646 h 36"/>
                  <a:gd name="T2" fmla="*/ 2147483646 w 2"/>
                  <a:gd name="T3" fmla="*/ 2147483646 h 36"/>
                  <a:gd name="T4" fmla="*/ 0 w 2"/>
                  <a:gd name="T5" fmla="*/ 2147483646 h 36"/>
                  <a:gd name="T6" fmla="*/ 2147483646 w 2"/>
                  <a:gd name="T7" fmla="*/ 0 h 36"/>
                  <a:gd name="T8" fmla="*/ 2147483646 w 2"/>
                  <a:gd name="T9" fmla="*/ 2147483646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6"/>
                  <a:gd name="T17" fmla="*/ 2 w 2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6">
                    <a:moveTo>
                      <a:pt x="2" y="36"/>
                    </a:moveTo>
                    <a:cubicBezTo>
                      <a:pt x="2" y="36"/>
                      <a:pt x="2" y="36"/>
                      <a:pt x="2" y="36"/>
                    </a:cubicBezTo>
                    <a:cubicBezTo>
                      <a:pt x="1" y="36"/>
                      <a:pt x="0" y="28"/>
                      <a:pt x="0" y="18"/>
                    </a:cubicBezTo>
                    <a:cubicBezTo>
                      <a:pt x="0" y="8"/>
                      <a:pt x="1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235" name="Freeform 48">
                <a:extLst>
                  <a:ext uri="{FF2B5EF4-FFF2-40B4-BE49-F238E27FC236}">
                    <a16:creationId xmlns:a16="http://schemas.microsoft.com/office/drawing/2014/main" id="{CC72FC77-779D-45CE-817F-058935D302A5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V="1">
                <a:off x="1466895" y="765472"/>
                <a:ext cx="22103" cy="208833"/>
              </a:xfrm>
              <a:custGeom>
                <a:avLst/>
                <a:gdLst>
                  <a:gd name="T0" fmla="*/ 2147483646 w 5"/>
                  <a:gd name="T1" fmla="*/ 0 h 45"/>
                  <a:gd name="T2" fmla="*/ 2147483646 w 5"/>
                  <a:gd name="T3" fmla="*/ 2147483646 h 45"/>
                  <a:gd name="T4" fmla="*/ 2147483646 w 5"/>
                  <a:gd name="T5" fmla="*/ 2147483646 h 45"/>
                  <a:gd name="T6" fmla="*/ 2147483646 w 5"/>
                  <a:gd name="T7" fmla="*/ 0 h 45"/>
                  <a:gd name="T8" fmla="*/ 2147483646 w 5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5"/>
                  <a:gd name="T17" fmla="*/ 5 w 5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5">
                    <a:moveTo>
                      <a:pt x="3" y="0"/>
                    </a:moveTo>
                    <a:cubicBezTo>
                      <a:pt x="0" y="17"/>
                      <a:pt x="1" y="35"/>
                      <a:pt x="3" y="45"/>
                    </a:cubicBezTo>
                    <a:lnTo>
                      <a:pt x="5" y="45"/>
                    </a:lnTo>
                    <a:cubicBezTo>
                      <a:pt x="2" y="43"/>
                      <a:pt x="2" y="3"/>
                      <a:pt x="4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716F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236" name="Freeform 49">
                <a:extLst>
                  <a:ext uri="{FF2B5EF4-FFF2-40B4-BE49-F238E27FC236}">
                    <a16:creationId xmlns:a16="http://schemas.microsoft.com/office/drawing/2014/main" id="{42813AA0-C85D-4AA4-83F9-4F11DC037FA2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V="1">
                <a:off x="1469351" y="767928"/>
                <a:ext cx="17191" cy="208833"/>
              </a:xfrm>
              <a:custGeom>
                <a:avLst/>
                <a:gdLst>
                  <a:gd name="T0" fmla="*/ 2147483646 w 4"/>
                  <a:gd name="T1" fmla="*/ 0 h 45"/>
                  <a:gd name="T2" fmla="*/ 2147483646 w 4"/>
                  <a:gd name="T3" fmla="*/ 2147483646 h 45"/>
                  <a:gd name="T4" fmla="*/ 2147483646 w 4"/>
                  <a:gd name="T5" fmla="*/ 2147483646 h 45"/>
                  <a:gd name="T6" fmla="*/ 2147483646 w 4"/>
                  <a:gd name="T7" fmla="*/ 0 h 45"/>
                  <a:gd name="T8" fmla="*/ 2147483646 w 4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5"/>
                  <a:gd name="T17" fmla="*/ 4 w 4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5">
                    <a:moveTo>
                      <a:pt x="3" y="0"/>
                    </a:moveTo>
                    <a:cubicBezTo>
                      <a:pt x="0" y="17"/>
                      <a:pt x="1" y="35"/>
                      <a:pt x="3" y="45"/>
                    </a:cubicBezTo>
                    <a:lnTo>
                      <a:pt x="4" y="45"/>
                    </a:lnTo>
                    <a:cubicBezTo>
                      <a:pt x="0" y="43"/>
                      <a:pt x="1" y="4"/>
                      <a:pt x="4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237" name="Freeform 50">
                <a:extLst>
                  <a:ext uri="{FF2B5EF4-FFF2-40B4-BE49-F238E27FC236}">
                    <a16:creationId xmlns:a16="http://schemas.microsoft.com/office/drawing/2014/main" id="{64932228-EF4F-4FB8-8082-283BE50539C4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V="1">
                <a:off x="1313168" y="975463"/>
                <a:ext cx="61397" cy="68820"/>
              </a:xfrm>
              <a:custGeom>
                <a:avLst/>
                <a:gdLst>
                  <a:gd name="T0" fmla="*/ 0 w 13"/>
                  <a:gd name="T1" fmla="*/ 0 h 15"/>
                  <a:gd name="T2" fmla="*/ 2147483646 w 13"/>
                  <a:gd name="T3" fmla="*/ 0 h 15"/>
                  <a:gd name="T4" fmla="*/ 2147483646 w 13"/>
                  <a:gd name="T5" fmla="*/ 0 h 15"/>
                  <a:gd name="T6" fmla="*/ 2147483646 w 13"/>
                  <a:gd name="T7" fmla="*/ 2147483646 h 15"/>
                  <a:gd name="T8" fmla="*/ 2147483646 w 13"/>
                  <a:gd name="T9" fmla="*/ 2147483646 h 15"/>
                  <a:gd name="T10" fmla="*/ 2147483646 w 13"/>
                  <a:gd name="T11" fmla="*/ 2147483646 h 15"/>
                  <a:gd name="T12" fmla="*/ 0 w 13"/>
                  <a:gd name="T13" fmla="*/ 2147483646 h 15"/>
                  <a:gd name="T14" fmla="*/ 0 w 13"/>
                  <a:gd name="T15" fmla="*/ 2147483646 h 15"/>
                  <a:gd name="T16" fmla="*/ 0 w 13"/>
                  <a:gd name="T17" fmla="*/ 0 h 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15"/>
                  <a:gd name="T29" fmla="*/ 13 w 13"/>
                  <a:gd name="T30" fmla="*/ 15 h 1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15">
                    <a:moveTo>
                      <a:pt x="0" y="0"/>
                    </a:moveTo>
                    <a:cubicBezTo>
                      <a:pt x="3" y="0"/>
                      <a:pt x="5" y="0"/>
                      <a:pt x="7" y="0"/>
                    </a:cubicBezTo>
                    <a:cubicBezTo>
                      <a:pt x="9" y="0"/>
                      <a:pt x="11" y="0"/>
                      <a:pt x="13" y="0"/>
                    </a:cubicBezTo>
                    <a:cubicBezTo>
                      <a:pt x="13" y="3"/>
                      <a:pt x="13" y="5"/>
                      <a:pt x="13" y="7"/>
                    </a:cubicBezTo>
                    <a:cubicBezTo>
                      <a:pt x="13" y="10"/>
                      <a:pt x="13" y="12"/>
                      <a:pt x="13" y="15"/>
                    </a:cubicBezTo>
                    <a:cubicBezTo>
                      <a:pt x="11" y="15"/>
                      <a:pt x="9" y="15"/>
                      <a:pt x="7" y="15"/>
                    </a:cubicBezTo>
                    <a:cubicBezTo>
                      <a:pt x="5" y="15"/>
                      <a:pt x="3" y="15"/>
                      <a:pt x="0" y="15"/>
                    </a:cubicBezTo>
                    <a:cubicBezTo>
                      <a:pt x="0" y="12"/>
                      <a:pt x="0" y="10"/>
                      <a:pt x="0" y="7"/>
                    </a:cubicBezTo>
                    <a:cubicBezTo>
                      <a:pt x="0" y="5"/>
                      <a:pt x="0" y="3"/>
                      <a:pt x="0" y="0"/>
                    </a:cubicBezTo>
                    <a:close/>
                  </a:path>
                </a:pathLst>
              </a:custGeom>
              <a:solidFill>
                <a:srgbClr val="A9A8A7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 vert="eaVert"/>
              <a:lstStyle/>
              <a:p>
                <a:endParaRPr lang="en-US" sz="1350"/>
              </a:p>
            </p:txBody>
          </p:sp>
        </p:grpSp>
        <p:sp>
          <p:nvSpPr>
            <p:cNvPr id="17" name="Round Single Corner Rectangle 403">
              <a:hlinkClick r:id="rId3" action="ppaction://program"/>
              <a:extLst>
                <a:ext uri="{FF2B5EF4-FFF2-40B4-BE49-F238E27FC236}">
                  <a16:creationId xmlns:a16="http://schemas.microsoft.com/office/drawing/2014/main" id="{FD3D6C62-672F-4C06-95E3-4451A8B39556}"/>
                </a:ext>
              </a:extLst>
            </p:cNvPr>
            <p:cNvSpPr/>
            <p:nvPr/>
          </p:nvSpPr>
          <p:spPr bwMode="auto">
            <a:xfrm>
              <a:off x="1300162" y="2730707"/>
              <a:ext cx="7010390" cy="476746"/>
            </a:xfrm>
            <a:prstGeom prst="round1Rect">
              <a:avLst>
                <a:gd name="adj" fmla="val 50000"/>
              </a:avLst>
            </a:prstGeom>
            <a:solidFill>
              <a:srgbClr val="FFCC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en-US" sz="1500">
                <a:solidFill>
                  <a:schemeClr val="bg2"/>
                </a:solidFill>
              </a:endParaRPr>
            </a:p>
          </p:txBody>
        </p:sp>
        <p:sp>
          <p:nvSpPr>
            <p:cNvPr id="5217" name="TextBox 34">
              <a:extLst>
                <a:ext uri="{FF2B5EF4-FFF2-40B4-BE49-F238E27FC236}">
                  <a16:creationId xmlns:a16="http://schemas.microsoft.com/office/drawing/2014/main" id="{FC7D5D4A-0063-4AB9-BDC2-645537A1FE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8250" y="2733148"/>
              <a:ext cx="7037950" cy="422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15888" indent="-1158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1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Dạng 2: So sánh</a:t>
              </a:r>
            </a:p>
          </p:txBody>
        </p:sp>
        <p:graphicFrame>
          <p:nvGraphicFramePr>
            <p:cNvPr id="5218" name="Object 7">
              <a:extLst>
                <a:ext uri="{FF2B5EF4-FFF2-40B4-BE49-F238E27FC236}">
                  <a16:creationId xmlns:a16="http://schemas.microsoft.com/office/drawing/2014/main" id="{92EF57C9-3E8C-44BD-B81C-A31A6B1B15B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213713" y="2593975"/>
            <a:ext cx="762000" cy="742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200" name="CorelDRAW" r:id="rId7" imgW="629280" imgH="613080" progId="CorelDRAW.Graphic.11">
                    <p:embed/>
                  </p:oleObj>
                </mc:Choice>
                <mc:Fallback>
                  <p:oleObj name="CorelDRAW" r:id="rId7" imgW="629280" imgH="613080" progId="CorelDRAW.Graphic.11">
                    <p:embed/>
                    <p:pic>
                      <p:nvPicPr>
                        <p:cNvPr id="5218" name="Object 7">
                          <a:extLst>
                            <a:ext uri="{FF2B5EF4-FFF2-40B4-BE49-F238E27FC236}">
                              <a16:creationId xmlns:a16="http://schemas.microsoft.com/office/drawing/2014/main" id="{92EF57C9-3E8C-44BD-B81C-A31A6B1B15B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213713" y="2593975"/>
                          <a:ext cx="762000" cy="7429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2" name="Group 187">
            <a:extLst>
              <a:ext uri="{FF2B5EF4-FFF2-40B4-BE49-F238E27FC236}">
                <a16:creationId xmlns:a16="http://schemas.microsoft.com/office/drawing/2014/main" id="{D703D873-83FA-4315-9C92-FC9B9744901E}"/>
              </a:ext>
            </a:extLst>
          </p:cNvPr>
          <p:cNvGrpSpPr>
            <a:grpSpLocks/>
          </p:cNvGrpSpPr>
          <p:nvPr/>
        </p:nvGrpSpPr>
        <p:grpSpPr bwMode="auto">
          <a:xfrm>
            <a:off x="1865323" y="2881202"/>
            <a:ext cx="6291263" cy="783431"/>
            <a:chOff x="896938" y="3296560"/>
            <a:chExt cx="8064722" cy="1167033"/>
          </a:xfrm>
        </p:grpSpPr>
        <p:grpSp>
          <p:nvGrpSpPr>
            <p:cNvPr id="5189" name="Group 184">
              <a:extLst>
                <a:ext uri="{FF2B5EF4-FFF2-40B4-BE49-F238E27FC236}">
                  <a16:creationId xmlns:a16="http://schemas.microsoft.com/office/drawing/2014/main" id="{5D3C3C55-226D-4369-A491-260B45D38C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6938" y="3296560"/>
              <a:ext cx="7402512" cy="1000125"/>
              <a:chOff x="896938" y="3441700"/>
              <a:chExt cx="7402512" cy="1000125"/>
            </a:xfrm>
          </p:grpSpPr>
          <p:grpSp>
            <p:nvGrpSpPr>
              <p:cNvPr id="5191" name="Group 272">
                <a:extLst>
                  <a:ext uri="{FF2B5EF4-FFF2-40B4-BE49-F238E27FC236}">
                    <a16:creationId xmlns:a16="http://schemas.microsoft.com/office/drawing/2014/main" id="{322B318F-0DE1-4B28-9433-384BCFD66F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6938" y="3965575"/>
                <a:ext cx="384175" cy="287338"/>
                <a:chOff x="1197921" y="858837"/>
                <a:chExt cx="384442" cy="287338"/>
              </a:xfrm>
            </p:grpSpPr>
            <p:sp>
              <p:nvSpPr>
                <p:cNvPr id="5196" name="Freeform 32">
                  <a:extLst>
                    <a:ext uri="{FF2B5EF4-FFF2-40B4-BE49-F238E27FC236}">
                      <a16:creationId xmlns:a16="http://schemas.microsoft.com/office/drawing/2014/main" id="{F41B1C0D-1734-4967-A940-F9A4760D1D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 flipV="1">
                  <a:off x="1203343" y="954105"/>
                  <a:ext cx="100691" cy="111536"/>
                </a:xfrm>
                <a:custGeom>
                  <a:avLst/>
                  <a:gdLst>
                    <a:gd name="T0" fmla="*/ 0 w 21"/>
                    <a:gd name="T1" fmla="*/ 0 h 24"/>
                    <a:gd name="T2" fmla="*/ 2147483646 w 21"/>
                    <a:gd name="T3" fmla="*/ 0 h 24"/>
                    <a:gd name="T4" fmla="*/ 2147483646 w 21"/>
                    <a:gd name="T5" fmla="*/ 2147483646 h 24"/>
                    <a:gd name="T6" fmla="*/ 0 w 21"/>
                    <a:gd name="T7" fmla="*/ 2147483646 h 24"/>
                    <a:gd name="T8" fmla="*/ 0 w 21"/>
                    <a:gd name="T9" fmla="*/ 0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24"/>
                    <a:gd name="T17" fmla="*/ 21 w 21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24">
                      <a:moveTo>
                        <a:pt x="0" y="0"/>
                      </a:moveTo>
                      <a:lnTo>
                        <a:pt x="21" y="0"/>
                      </a:lnTo>
                      <a:lnTo>
                        <a:pt x="21" y="24"/>
                      </a:lnTo>
                      <a:lnTo>
                        <a:pt x="0" y="24"/>
                      </a:lnTo>
                      <a:cubicBezTo>
                        <a:pt x="0" y="17"/>
                        <a:pt x="0" y="9"/>
                        <a:pt x="0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/>
                <a:lstStyle/>
                <a:p>
                  <a:endParaRPr lang="en-US" sz="1350"/>
                </a:p>
              </p:txBody>
            </p:sp>
            <p:sp>
              <p:nvSpPr>
                <p:cNvPr id="5197" name="Freeform 33">
                  <a:extLst>
                    <a:ext uri="{FF2B5EF4-FFF2-40B4-BE49-F238E27FC236}">
                      <a16:creationId xmlns:a16="http://schemas.microsoft.com/office/drawing/2014/main" id="{0C5B1BEC-5F1A-45C2-A1D1-B226E96C758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 rot="5400000" flipV="1">
                  <a:off x="1216450" y="955402"/>
                  <a:ext cx="27015" cy="45089"/>
                </a:xfrm>
                <a:custGeom>
                  <a:avLst/>
                  <a:gdLst>
                    <a:gd name="T0" fmla="*/ 2147483646 w 6"/>
                    <a:gd name="T1" fmla="*/ 0 h 10"/>
                    <a:gd name="T2" fmla="*/ 2147483646 w 6"/>
                    <a:gd name="T3" fmla="*/ 2147483646 h 10"/>
                    <a:gd name="T4" fmla="*/ 2147483646 w 6"/>
                    <a:gd name="T5" fmla="*/ 2147483646 h 10"/>
                    <a:gd name="T6" fmla="*/ 2147483646 w 6"/>
                    <a:gd name="T7" fmla="*/ 2147483646 h 10"/>
                    <a:gd name="T8" fmla="*/ 2147483646 w 6"/>
                    <a:gd name="T9" fmla="*/ 2147483646 h 10"/>
                    <a:gd name="T10" fmla="*/ 2147483646 w 6"/>
                    <a:gd name="T11" fmla="*/ 2147483646 h 10"/>
                    <a:gd name="T12" fmla="*/ 0 w 6"/>
                    <a:gd name="T13" fmla="*/ 2147483646 h 10"/>
                    <a:gd name="T14" fmla="*/ 2147483646 w 6"/>
                    <a:gd name="T15" fmla="*/ 2147483646 h 10"/>
                    <a:gd name="T16" fmla="*/ 2147483646 w 6"/>
                    <a:gd name="T17" fmla="*/ 0 h 10"/>
                    <a:gd name="T18" fmla="*/ 2147483646 w 6"/>
                    <a:gd name="T19" fmla="*/ 2147483646 h 1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"/>
                    <a:gd name="T31" fmla="*/ 0 h 10"/>
                    <a:gd name="T32" fmla="*/ 6 w 6"/>
                    <a:gd name="T33" fmla="*/ 10 h 1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" h="10">
                      <a:moveTo>
                        <a:pt x="3" y="0"/>
                      </a:moveTo>
                      <a:lnTo>
                        <a:pt x="3" y="5"/>
                      </a:lnTo>
                      <a:lnTo>
                        <a:pt x="6" y="5"/>
                      </a:lnTo>
                      <a:lnTo>
                        <a:pt x="3" y="6"/>
                      </a:lnTo>
                      <a:lnTo>
                        <a:pt x="3" y="10"/>
                      </a:lnTo>
                      <a:lnTo>
                        <a:pt x="3" y="6"/>
                      </a:lnTo>
                      <a:lnTo>
                        <a:pt x="0" y="5"/>
                      </a:lnTo>
                      <a:lnTo>
                        <a:pt x="3" y="5"/>
                      </a:lnTo>
                      <a:lnTo>
                        <a:pt x="3" y="0"/>
                      </a:lnTo>
                      <a:close/>
                      <a:moveTo>
                        <a:pt x="3" y="3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/>
                <a:lstStyle/>
                <a:p>
                  <a:endParaRPr lang="en-US" sz="1350"/>
                </a:p>
              </p:txBody>
            </p:sp>
            <p:sp>
              <p:nvSpPr>
                <p:cNvPr id="5198" name="Freeform 34">
                  <a:extLst>
                    <a:ext uri="{FF2B5EF4-FFF2-40B4-BE49-F238E27FC236}">
                      <a16:creationId xmlns:a16="http://schemas.microsoft.com/office/drawing/2014/main" id="{A0188EE7-D25C-445C-B739-EB84D857E9D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 rot="5400000" flipV="1">
                  <a:off x="1211787" y="965143"/>
                  <a:ext cx="22103" cy="40343"/>
                </a:xfrm>
                <a:custGeom>
                  <a:avLst/>
                  <a:gdLst>
                    <a:gd name="T0" fmla="*/ 2147483646 w 5"/>
                    <a:gd name="T1" fmla="*/ 0 h 9"/>
                    <a:gd name="T2" fmla="*/ 2147483646 w 5"/>
                    <a:gd name="T3" fmla="*/ 2147483646 h 9"/>
                    <a:gd name="T4" fmla="*/ 2147483646 w 5"/>
                    <a:gd name="T5" fmla="*/ 2147483646 h 9"/>
                    <a:gd name="T6" fmla="*/ 2147483646 w 5"/>
                    <a:gd name="T7" fmla="*/ 2147483646 h 9"/>
                    <a:gd name="T8" fmla="*/ 2147483646 w 5"/>
                    <a:gd name="T9" fmla="*/ 2147483646 h 9"/>
                    <a:gd name="T10" fmla="*/ 2147483646 w 5"/>
                    <a:gd name="T11" fmla="*/ 2147483646 h 9"/>
                    <a:gd name="T12" fmla="*/ 0 w 5"/>
                    <a:gd name="T13" fmla="*/ 2147483646 h 9"/>
                    <a:gd name="T14" fmla="*/ 2147483646 w 5"/>
                    <a:gd name="T15" fmla="*/ 2147483646 h 9"/>
                    <a:gd name="T16" fmla="*/ 2147483646 w 5"/>
                    <a:gd name="T17" fmla="*/ 0 h 9"/>
                    <a:gd name="T18" fmla="*/ 2147483646 w 5"/>
                    <a:gd name="T19" fmla="*/ 2147483646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"/>
                    <a:gd name="T31" fmla="*/ 0 h 9"/>
                    <a:gd name="T32" fmla="*/ 5 w 5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" h="9">
                      <a:moveTo>
                        <a:pt x="3" y="0"/>
                      </a:moveTo>
                      <a:lnTo>
                        <a:pt x="3" y="4"/>
                      </a:lnTo>
                      <a:lnTo>
                        <a:pt x="5" y="4"/>
                      </a:lnTo>
                      <a:lnTo>
                        <a:pt x="3" y="5"/>
                      </a:lnTo>
                      <a:lnTo>
                        <a:pt x="3" y="9"/>
                      </a:lnTo>
                      <a:lnTo>
                        <a:pt x="2" y="5"/>
                      </a:lnTo>
                      <a:lnTo>
                        <a:pt x="0" y="4"/>
                      </a:lnTo>
                      <a:lnTo>
                        <a:pt x="2" y="4"/>
                      </a:lnTo>
                      <a:lnTo>
                        <a:pt x="3" y="0"/>
                      </a:lnTo>
                      <a:close/>
                      <a:moveTo>
                        <a:pt x="2" y="2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/>
                <a:lstStyle/>
                <a:p>
                  <a:endParaRPr lang="en-US" sz="1350"/>
                </a:p>
              </p:txBody>
            </p:sp>
            <p:sp>
              <p:nvSpPr>
                <p:cNvPr id="5199" name="Freeform 35">
                  <a:extLst>
                    <a:ext uri="{FF2B5EF4-FFF2-40B4-BE49-F238E27FC236}">
                      <a16:creationId xmlns:a16="http://schemas.microsoft.com/office/drawing/2014/main" id="{0FA1FFC3-C830-46B4-B4DA-9204F6EB2D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 flipV="1">
                  <a:off x="1251233" y="1001995"/>
                  <a:ext cx="4912" cy="111536"/>
                </a:xfrm>
                <a:custGeom>
                  <a:avLst/>
                  <a:gdLst>
                    <a:gd name="T0" fmla="*/ 2147483646 w 1"/>
                    <a:gd name="T1" fmla="*/ 0 h 24"/>
                    <a:gd name="T2" fmla="*/ 2147483646 w 1"/>
                    <a:gd name="T3" fmla="*/ 2147483646 h 24"/>
                    <a:gd name="T4" fmla="*/ 2147483646 w 1"/>
                    <a:gd name="T5" fmla="*/ 2147483646 h 24"/>
                    <a:gd name="T6" fmla="*/ 2147483646 w 1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"/>
                    <a:gd name="T13" fmla="*/ 0 h 24"/>
                    <a:gd name="T14" fmla="*/ 1 w 1"/>
                    <a:gd name="T15" fmla="*/ 24 h 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" h="24">
                      <a:moveTo>
                        <a:pt x="1" y="0"/>
                      </a:moveTo>
                      <a:cubicBezTo>
                        <a:pt x="0" y="9"/>
                        <a:pt x="0" y="19"/>
                        <a:pt x="1" y="24"/>
                      </a:cubicBezTo>
                      <a:cubicBezTo>
                        <a:pt x="0" y="23"/>
                        <a:pt x="0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/>
                <a:lstStyle/>
                <a:p>
                  <a:endParaRPr lang="en-US" sz="1350"/>
                </a:p>
              </p:txBody>
            </p:sp>
            <p:sp>
              <p:nvSpPr>
                <p:cNvPr id="5200" name="Freeform 36">
                  <a:extLst>
                    <a:ext uri="{FF2B5EF4-FFF2-40B4-BE49-F238E27FC236}">
                      <a16:creationId xmlns:a16="http://schemas.microsoft.com/office/drawing/2014/main" id="{29238E4A-6713-4C84-969B-A247BA3F54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 flipV="1">
                  <a:off x="1251233" y="1006906"/>
                  <a:ext cx="4912" cy="111536"/>
                </a:xfrm>
                <a:custGeom>
                  <a:avLst/>
                  <a:gdLst>
                    <a:gd name="T0" fmla="*/ 0 w 1"/>
                    <a:gd name="T1" fmla="*/ 0 h 24"/>
                    <a:gd name="T2" fmla="*/ 2147483646 w 1"/>
                    <a:gd name="T3" fmla="*/ 2147483646 h 24"/>
                    <a:gd name="T4" fmla="*/ 0 w 1"/>
                    <a:gd name="T5" fmla="*/ 2147483646 h 24"/>
                    <a:gd name="T6" fmla="*/ 0 w 1"/>
                    <a:gd name="T7" fmla="*/ 2147483646 h 24"/>
                    <a:gd name="T8" fmla="*/ 2147483646 w 1"/>
                    <a:gd name="T9" fmla="*/ 2147483646 h 24"/>
                    <a:gd name="T10" fmla="*/ 0 w 1"/>
                    <a:gd name="T11" fmla="*/ 2147483646 h 24"/>
                    <a:gd name="T12" fmla="*/ 0 w 1"/>
                    <a:gd name="T13" fmla="*/ 2147483646 h 24"/>
                    <a:gd name="T14" fmla="*/ 0 w 1"/>
                    <a:gd name="T15" fmla="*/ 0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"/>
                    <a:gd name="T25" fmla="*/ 0 h 24"/>
                    <a:gd name="T26" fmla="*/ 1 w 1"/>
                    <a:gd name="T27" fmla="*/ 24 h 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" h="24">
                      <a:moveTo>
                        <a:pt x="0" y="0"/>
                      </a:moveTo>
                      <a:cubicBezTo>
                        <a:pt x="1" y="0"/>
                        <a:pt x="1" y="1"/>
                        <a:pt x="1" y="3"/>
                      </a:cubicBezTo>
                      <a:lnTo>
                        <a:pt x="0" y="4"/>
                      </a:lnTo>
                      <a:cubicBezTo>
                        <a:pt x="0" y="10"/>
                        <a:pt x="0" y="16"/>
                        <a:pt x="0" y="22"/>
                      </a:cubicBezTo>
                      <a:lnTo>
                        <a:pt x="1" y="22"/>
                      </a:lnTo>
                      <a:cubicBezTo>
                        <a:pt x="1" y="24"/>
                        <a:pt x="1" y="24"/>
                        <a:pt x="0" y="24"/>
                      </a:cubicBezTo>
                      <a:cubicBezTo>
                        <a:pt x="0" y="24"/>
                        <a:pt x="0" y="19"/>
                        <a:pt x="0" y="13"/>
                      </a:cubicBezTo>
                      <a:cubicBezTo>
                        <a:pt x="0" y="6"/>
                        <a:pt x="0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endParaRPr lang="en-US" sz="1350"/>
                </a:p>
              </p:txBody>
            </p:sp>
            <p:sp>
              <p:nvSpPr>
                <p:cNvPr id="5201" name="Freeform 37">
                  <a:extLst>
                    <a:ext uri="{FF2B5EF4-FFF2-40B4-BE49-F238E27FC236}">
                      <a16:creationId xmlns:a16="http://schemas.microsoft.com/office/drawing/2014/main" id="{37F12C13-5AF8-4052-9BFE-11D66BAEE9B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 rot="5400000" flipV="1">
                  <a:off x="1251233" y="1006906"/>
                  <a:ext cx="4912" cy="111536"/>
                </a:xfrm>
                <a:custGeom>
                  <a:avLst/>
                  <a:gdLst>
                    <a:gd name="T0" fmla="*/ 2147483646 w 1"/>
                    <a:gd name="T1" fmla="*/ 2147483646 h 24"/>
                    <a:gd name="T2" fmla="*/ 2147483646 w 1"/>
                    <a:gd name="T3" fmla="*/ 2147483646 h 24"/>
                    <a:gd name="T4" fmla="*/ 2147483646 w 1"/>
                    <a:gd name="T5" fmla="*/ 2147483646 h 24"/>
                    <a:gd name="T6" fmla="*/ 0 w 1"/>
                    <a:gd name="T7" fmla="*/ 2147483646 h 24"/>
                    <a:gd name="T8" fmla="*/ 0 w 1"/>
                    <a:gd name="T9" fmla="*/ 2147483646 h 24"/>
                    <a:gd name="T10" fmla="*/ 0 w 1"/>
                    <a:gd name="T11" fmla="*/ 0 h 24"/>
                    <a:gd name="T12" fmla="*/ 2147483646 w 1"/>
                    <a:gd name="T13" fmla="*/ 2147483646 h 24"/>
                    <a:gd name="T14" fmla="*/ 0 w 1"/>
                    <a:gd name="T15" fmla="*/ 0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"/>
                    <a:gd name="T25" fmla="*/ 0 h 24"/>
                    <a:gd name="T26" fmla="*/ 1 w 1"/>
                    <a:gd name="T27" fmla="*/ 24 h 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" h="24">
                      <a:moveTo>
                        <a:pt x="1" y="22"/>
                      </a:moveTo>
                      <a:cubicBezTo>
                        <a:pt x="1" y="22"/>
                        <a:pt x="1" y="22"/>
                        <a:pt x="1" y="22"/>
                      </a:cubicBezTo>
                      <a:moveTo>
                        <a:pt x="1" y="22"/>
                      </a:moveTo>
                      <a:cubicBezTo>
                        <a:pt x="1" y="24"/>
                        <a:pt x="1" y="24"/>
                        <a:pt x="0" y="24"/>
                      </a:cubicBezTo>
                      <a:cubicBezTo>
                        <a:pt x="0" y="24"/>
                        <a:pt x="0" y="19"/>
                        <a:pt x="0" y="12"/>
                      </a:cubicBezTo>
                      <a:cubicBezTo>
                        <a:pt x="0" y="6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1" y="3"/>
                      </a:cubicBezTo>
                      <a:cubicBezTo>
                        <a:pt x="1" y="1"/>
                        <a:pt x="1" y="0"/>
                        <a:pt x="0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eaVert"/>
                <a:lstStyle/>
                <a:p>
                  <a:endParaRPr lang="en-US" sz="1350"/>
                </a:p>
              </p:txBody>
            </p:sp>
            <p:sp>
              <p:nvSpPr>
                <p:cNvPr id="5202" name="Freeform 38">
                  <a:extLst>
                    <a:ext uri="{FF2B5EF4-FFF2-40B4-BE49-F238E27FC236}">
                      <a16:creationId xmlns:a16="http://schemas.microsoft.com/office/drawing/2014/main" id="{374DE199-1342-4C15-90DF-AB68B16712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 flipV="1">
                  <a:off x="1253606" y="1018772"/>
                  <a:ext cx="4912" cy="87805"/>
                </a:xfrm>
                <a:custGeom>
                  <a:avLst/>
                  <a:gdLst>
                    <a:gd name="T0" fmla="*/ 2147483646 w 1"/>
                    <a:gd name="T1" fmla="*/ 2147483646 h 19"/>
                    <a:gd name="T2" fmla="*/ 2147483646 w 1"/>
                    <a:gd name="T3" fmla="*/ 2147483646 h 19"/>
                    <a:gd name="T4" fmla="*/ 0 w 1"/>
                    <a:gd name="T5" fmla="*/ 2147483646 h 19"/>
                    <a:gd name="T6" fmla="*/ 2147483646 w 1"/>
                    <a:gd name="T7" fmla="*/ 0 h 19"/>
                    <a:gd name="T8" fmla="*/ 2147483646 w 1"/>
                    <a:gd name="T9" fmla="*/ 0 h 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"/>
                    <a:gd name="T16" fmla="*/ 0 h 19"/>
                    <a:gd name="T17" fmla="*/ 1 w 1"/>
                    <a:gd name="T18" fmla="*/ 19 h 1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" h="19">
                      <a:moveTo>
                        <a:pt x="1" y="19"/>
                      </a:move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0" y="19"/>
                        <a:pt x="0" y="15"/>
                        <a:pt x="0" y="10"/>
                      </a:cubicBezTo>
                      <a:cubicBezTo>
                        <a:pt x="0" y="4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eaVert"/>
                <a:lstStyle/>
                <a:p>
                  <a:endParaRPr lang="en-US" sz="1350"/>
                </a:p>
              </p:txBody>
            </p:sp>
            <p:sp>
              <p:nvSpPr>
                <p:cNvPr id="5203" name="Freeform 39">
                  <a:extLst>
                    <a:ext uri="{FF2B5EF4-FFF2-40B4-BE49-F238E27FC236}">
                      <a16:creationId xmlns:a16="http://schemas.microsoft.com/office/drawing/2014/main" id="{A5818FEC-A904-47B7-8C8D-571E849459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 flipV="1">
                  <a:off x="1248777" y="903760"/>
                  <a:ext cx="9824" cy="111536"/>
                </a:xfrm>
                <a:custGeom>
                  <a:avLst/>
                  <a:gdLst>
                    <a:gd name="T0" fmla="*/ 2147483646 w 2"/>
                    <a:gd name="T1" fmla="*/ 0 h 24"/>
                    <a:gd name="T2" fmla="*/ 2147483646 w 2"/>
                    <a:gd name="T3" fmla="*/ 2147483646 h 24"/>
                    <a:gd name="T4" fmla="*/ 2147483646 w 2"/>
                    <a:gd name="T5" fmla="*/ 2147483646 h 24"/>
                    <a:gd name="T6" fmla="*/ 2147483646 w 2"/>
                    <a:gd name="T7" fmla="*/ 0 h 24"/>
                    <a:gd name="T8" fmla="*/ 2147483646 w 2"/>
                    <a:gd name="T9" fmla="*/ 0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"/>
                    <a:gd name="T16" fmla="*/ 0 h 24"/>
                    <a:gd name="T17" fmla="*/ 2 w 2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" h="24">
                      <a:moveTo>
                        <a:pt x="1" y="0"/>
                      </a:moveTo>
                      <a:cubicBezTo>
                        <a:pt x="0" y="9"/>
                        <a:pt x="0" y="19"/>
                        <a:pt x="1" y="24"/>
                      </a:cubicBezTo>
                      <a:lnTo>
                        <a:pt x="2" y="24"/>
                      </a:lnTo>
                      <a:cubicBezTo>
                        <a:pt x="1" y="23"/>
                        <a:pt x="1" y="2"/>
                        <a:pt x="2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/>
                <a:lstStyle/>
                <a:p>
                  <a:endParaRPr lang="en-US" sz="1350"/>
                </a:p>
              </p:txBody>
            </p:sp>
            <p:sp>
              <p:nvSpPr>
                <p:cNvPr id="5204" name="Freeform 40">
                  <a:extLst>
                    <a:ext uri="{FF2B5EF4-FFF2-40B4-BE49-F238E27FC236}">
                      <a16:creationId xmlns:a16="http://schemas.microsoft.com/office/drawing/2014/main" id="{6402B855-4941-4DE2-96B1-AA6EE5E01A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 flipV="1">
                  <a:off x="1251233" y="906215"/>
                  <a:ext cx="4912" cy="111536"/>
                </a:xfrm>
                <a:custGeom>
                  <a:avLst/>
                  <a:gdLst>
                    <a:gd name="T0" fmla="*/ 2147483646 w 1"/>
                    <a:gd name="T1" fmla="*/ 0 h 24"/>
                    <a:gd name="T2" fmla="*/ 2147483646 w 1"/>
                    <a:gd name="T3" fmla="*/ 2147483646 h 24"/>
                    <a:gd name="T4" fmla="*/ 2147483646 w 1"/>
                    <a:gd name="T5" fmla="*/ 2147483646 h 24"/>
                    <a:gd name="T6" fmla="*/ 2147483646 w 1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"/>
                    <a:gd name="T13" fmla="*/ 0 h 24"/>
                    <a:gd name="T14" fmla="*/ 1 w 1"/>
                    <a:gd name="T15" fmla="*/ 24 h 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" h="24">
                      <a:moveTo>
                        <a:pt x="1" y="0"/>
                      </a:moveTo>
                      <a:cubicBezTo>
                        <a:pt x="0" y="9"/>
                        <a:pt x="0" y="19"/>
                        <a:pt x="1" y="24"/>
                      </a:cubicBezTo>
                      <a:cubicBezTo>
                        <a:pt x="0" y="23"/>
                        <a:pt x="0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/>
                <a:lstStyle/>
                <a:p>
                  <a:endParaRPr lang="en-US" sz="1350"/>
                </a:p>
              </p:txBody>
            </p:sp>
            <p:sp>
              <p:nvSpPr>
                <p:cNvPr id="5205" name="Freeform 41">
                  <a:extLst>
                    <a:ext uri="{FF2B5EF4-FFF2-40B4-BE49-F238E27FC236}">
                      <a16:creationId xmlns:a16="http://schemas.microsoft.com/office/drawing/2014/main" id="{9EA2727F-7458-43FF-BA72-C89DA004DD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 flipV="1">
                  <a:off x="1341646" y="895633"/>
                  <a:ext cx="272602" cy="208833"/>
                </a:xfrm>
                <a:custGeom>
                  <a:avLst/>
                  <a:gdLst>
                    <a:gd name="T0" fmla="*/ 2147483646 w 57"/>
                    <a:gd name="T1" fmla="*/ 0 h 45"/>
                    <a:gd name="T2" fmla="*/ 2147483646 w 57"/>
                    <a:gd name="T3" fmla="*/ 0 h 45"/>
                    <a:gd name="T4" fmla="*/ 2147483646 w 57"/>
                    <a:gd name="T5" fmla="*/ 2147483646 h 45"/>
                    <a:gd name="T6" fmla="*/ 2147483646 w 57"/>
                    <a:gd name="T7" fmla="*/ 2147483646 h 45"/>
                    <a:gd name="T8" fmla="*/ 2147483646 w 57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7"/>
                    <a:gd name="T16" fmla="*/ 0 h 45"/>
                    <a:gd name="T17" fmla="*/ 57 w 57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7" h="45">
                      <a:moveTo>
                        <a:pt x="2" y="0"/>
                      </a:moveTo>
                      <a:lnTo>
                        <a:pt x="57" y="0"/>
                      </a:lnTo>
                      <a:lnTo>
                        <a:pt x="57" y="45"/>
                      </a:lnTo>
                      <a:lnTo>
                        <a:pt x="2" y="45"/>
                      </a:lnTo>
                      <a:cubicBezTo>
                        <a:pt x="0" y="31"/>
                        <a:pt x="1" y="16"/>
                        <a:pt x="2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/>
                <a:lstStyle/>
                <a:p>
                  <a:endParaRPr lang="en-US" sz="1350"/>
                </a:p>
              </p:txBody>
            </p:sp>
            <p:sp>
              <p:nvSpPr>
                <p:cNvPr id="5206" name="Freeform 42">
                  <a:extLst>
                    <a:ext uri="{FF2B5EF4-FFF2-40B4-BE49-F238E27FC236}">
                      <a16:creationId xmlns:a16="http://schemas.microsoft.com/office/drawing/2014/main" id="{9E4EC8EA-F40E-43A8-B2B2-961528E39D1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 rot="5400000" flipV="1">
                  <a:off x="1397124" y="876331"/>
                  <a:ext cx="78588" cy="87805"/>
                </a:xfrm>
                <a:custGeom>
                  <a:avLst/>
                  <a:gdLst>
                    <a:gd name="T0" fmla="*/ 2147483646 w 16"/>
                    <a:gd name="T1" fmla="*/ 0 h 19"/>
                    <a:gd name="T2" fmla="*/ 2147483646 w 16"/>
                    <a:gd name="T3" fmla="*/ 2147483646 h 19"/>
                    <a:gd name="T4" fmla="*/ 2147483646 w 16"/>
                    <a:gd name="T5" fmla="*/ 2147483646 h 19"/>
                    <a:gd name="T6" fmla="*/ 2147483646 w 16"/>
                    <a:gd name="T7" fmla="*/ 2147483646 h 19"/>
                    <a:gd name="T8" fmla="*/ 2147483646 w 16"/>
                    <a:gd name="T9" fmla="*/ 2147483646 h 19"/>
                    <a:gd name="T10" fmla="*/ 2147483646 w 16"/>
                    <a:gd name="T11" fmla="*/ 2147483646 h 19"/>
                    <a:gd name="T12" fmla="*/ 0 w 16"/>
                    <a:gd name="T13" fmla="*/ 2147483646 h 19"/>
                    <a:gd name="T14" fmla="*/ 2147483646 w 16"/>
                    <a:gd name="T15" fmla="*/ 2147483646 h 19"/>
                    <a:gd name="T16" fmla="*/ 2147483646 w 16"/>
                    <a:gd name="T17" fmla="*/ 0 h 19"/>
                    <a:gd name="T18" fmla="*/ 2147483646 w 16"/>
                    <a:gd name="T19" fmla="*/ 2147483646 h 1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6"/>
                    <a:gd name="T31" fmla="*/ 0 h 19"/>
                    <a:gd name="T32" fmla="*/ 16 w 16"/>
                    <a:gd name="T33" fmla="*/ 19 h 1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6" h="19">
                      <a:moveTo>
                        <a:pt x="8" y="0"/>
                      </a:moveTo>
                      <a:lnTo>
                        <a:pt x="8" y="9"/>
                      </a:lnTo>
                      <a:lnTo>
                        <a:pt x="16" y="10"/>
                      </a:lnTo>
                      <a:lnTo>
                        <a:pt x="8" y="10"/>
                      </a:lnTo>
                      <a:lnTo>
                        <a:pt x="8" y="19"/>
                      </a:lnTo>
                      <a:lnTo>
                        <a:pt x="8" y="10"/>
                      </a:lnTo>
                      <a:lnTo>
                        <a:pt x="0" y="10"/>
                      </a:lnTo>
                      <a:lnTo>
                        <a:pt x="8" y="9"/>
                      </a:lnTo>
                      <a:lnTo>
                        <a:pt x="8" y="0"/>
                      </a:lnTo>
                      <a:close/>
                      <a:moveTo>
                        <a:pt x="8" y="5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/>
                <a:lstStyle/>
                <a:p>
                  <a:endParaRPr lang="en-US" sz="1350"/>
                </a:p>
              </p:txBody>
            </p:sp>
            <p:sp>
              <p:nvSpPr>
                <p:cNvPr id="5207" name="Freeform 43">
                  <a:extLst>
                    <a:ext uri="{FF2B5EF4-FFF2-40B4-BE49-F238E27FC236}">
                      <a16:creationId xmlns:a16="http://schemas.microsoft.com/office/drawing/2014/main" id="{FEBC867E-A90D-44A9-92F1-26E9268170B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 rot="5400000" flipV="1">
                  <a:off x="1385424" y="903098"/>
                  <a:ext cx="68765" cy="73566"/>
                </a:xfrm>
                <a:custGeom>
                  <a:avLst/>
                  <a:gdLst>
                    <a:gd name="T0" fmla="*/ 2147483646 w 14"/>
                    <a:gd name="T1" fmla="*/ 0 h 16"/>
                    <a:gd name="T2" fmla="*/ 2147483646 w 14"/>
                    <a:gd name="T3" fmla="*/ 2147483646 h 16"/>
                    <a:gd name="T4" fmla="*/ 2147483646 w 14"/>
                    <a:gd name="T5" fmla="*/ 2147483646 h 16"/>
                    <a:gd name="T6" fmla="*/ 2147483646 w 14"/>
                    <a:gd name="T7" fmla="*/ 2147483646 h 16"/>
                    <a:gd name="T8" fmla="*/ 2147483646 w 14"/>
                    <a:gd name="T9" fmla="*/ 2147483646 h 16"/>
                    <a:gd name="T10" fmla="*/ 2147483646 w 14"/>
                    <a:gd name="T11" fmla="*/ 2147483646 h 16"/>
                    <a:gd name="T12" fmla="*/ 0 w 14"/>
                    <a:gd name="T13" fmla="*/ 2147483646 h 16"/>
                    <a:gd name="T14" fmla="*/ 2147483646 w 14"/>
                    <a:gd name="T15" fmla="*/ 2147483646 h 16"/>
                    <a:gd name="T16" fmla="*/ 2147483646 w 14"/>
                    <a:gd name="T17" fmla="*/ 0 h 16"/>
                    <a:gd name="T18" fmla="*/ 2147483646 w 14"/>
                    <a:gd name="T19" fmla="*/ 2147483646 h 1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"/>
                    <a:gd name="T31" fmla="*/ 0 h 16"/>
                    <a:gd name="T32" fmla="*/ 14 w 14"/>
                    <a:gd name="T33" fmla="*/ 16 h 1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" h="16">
                      <a:moveTo>
                        <a:pt x="7" y="0"/>
                      </a:moveTo>
                      <a:lnTo>
                        <a:pt x="7" y="8"/>
                      </a:lnTo>
                      <a:lnTo>
                        <a:pt x="14" y="8"/>
                      </a:lnTo>
                      <a:lnTo>
                        <a:pt x="7" y="9"/>
                      </a:lnTo>
                      <a:lnTo>
                        <a:pt x="7" y="16"/>
                      </a:lnTo>
                      <a:lnTo>
                        <a:pt x="6" y="9"/>
                      </a:lnTo>
                      <a:lnTo>
                        <a:pt x="0" y="8"/>
                      </a:lnTo>
                      <a:lnTo>
                        <a:pt x="6" y="8"/>
                      </a:lnTo>
                      <a:lnTo>
                        <a:pt x="7" y="0"/>
                      </a:lnTo>
                      <a:close/>
                      <a:moveTo>
                        <a:pt x="6" y="4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/>
                <a:lstStyle/>
                <a:p>
                  <a:endParaRPr lang="en-US" sz="1350"/>
                </a:p>
              </p:txBody>
            </p:sp>
            <p:sp>
              <p:nvSpPr>
                <p:cNvPr id="5208" name="Freeform 44">
                  <a:extLst>
                    <a:ext uri="{FF2B5EF4-FFF2-40B4-BE49-F238E27FC236}">
                      <a16:creationId xmlns:a16="http://schemas.microsoft.com/office/drawing/2014/main" id="{54E41C89-10EF-4A90-BEEF-B58921FD0D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 flipV="1">
                  <a:off x="1465667" y="1024567"/>
                  <a:ext cx="24559" cy="208833"/>
                </a:xfrm>
                <a:custGeom>
                  <a:avLst/>
                  <a:gdLst>
                    <a:gd name="T0" fmla="*/ 2147483646 w 5"/>
                    <a:gd name="T1" fmla="*/ 0 h 45"/>
                    <a:gd name="T2" fmla="*/ 2147483646 w 5"/>
                    <a:gd name="T3" fmla="*/ 2147483646 h 45"/>
                    <a:gd name="T4" fmla="*/ 2147483646 w 5"/>
                    <a:gd name="T5" fmla="*/ 2147483646 h 45"/>
                    <a:gd name="T6" fmla="*/ 2147483646 w 5"/>
                    <a:gd name="T7" fmla="*/ 0 h 45"/>
                    <a:gd name="T8" fmla="*/ 2147483646 w 5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45"/>
                    <a:gd name="T17" fmla="*/ 5 w 5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3" y="45"/>
                      </a:cubicBezTo>
                      <a:lnTo>
                        <a:pt x="5" y="45"/>
                      </a:lnTo>
                      <a:cubicBezTo>
                        <a:pt x="2" y="43"/>
                        <a:pt x="2" y="3"/>
                        <a:pt x="5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/>
                <a:lstStyle/>
                <a:p>
                  <a:endParaRPr lang="en-US" sz="1350"/>
                </a:p>
              </p:txBody>
            </p:sp>
            <p:sp>
              <p:nvSpPr>
                <p:cNvPr id="5209" name="Freeform 45">
                  <a:extLst>
                    <a:ext uri="{FF2B5EF4-FFF2-40B4-BE49-F238E27FC236}">
                      <a16:creationId xmlns:a16="http://schemas.microsoft.com/office/drawing/2014/main" id="{1BA369A3-CD2A-4B06-BFBB-3A9157CAEB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 flipV="1">
                  <a:off x="1470579" y="1034390"/>
                  <a:ext cx="14735" cy="208833"/>
                </a:xfrm>
                <a:custGeom>
                  <a:avLst/>
                  <a:gdLst>
                    <a:gd name="T0" fmla="*/ 2147483646 w 3"/>
                    <a:gd name="T1" fmla="*/ 2147483646 h 45"/>
                    <a:gd name="T2" fmla="*/ 2147483646 w 3"/>
                    <a:gd name="T3" fmla="*/ 2147483646 h 45"/>
                    <a:gd name="T4" fmla="*/ 2147483646 w 3"/>
                    <a:gd name="T5" fmla="*/ 2147483646 h 45"/>
                    <a:gd name="T6" fmla="*/ 2147483646 w 3"/>
                    <a:gd name="T7" fmla="*/ 2147483646 h 45"/>
                    <a:gd name="T8" fmla="*/ 2147483646 w 3"/>
                    <a:gd name="T9" fmla="*/ 2147483646 h 45"/>
                    <a:gd name="T10" fmla="*/ 2147483646 w 3"/>
                    <a:gd name="T11" fmla="*/ 2147483646 h 45"/>
                    <a:gd name="T12" fmla="*/ 0 w 3"/>
                    <a:gd name="T13" fmla="*/ 2147483646 h 45"/>
                    <a:gd name="T14" fmla="*/ 2147483646 w 3"/>
                    <a:gd name="T15" fmla="*/ 2147483646 h 4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"/>
                    <a:gd name="T25" fmla="*/ 0 h 45"/>
                    <a:gd name="T26" fmla="*/ 3 w 3"/>
                    <a:gd name="T27" fmla="*/ 45 h 4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" h="45">
                      <a:moveTo>
                        <a:pt x="2" y="1"/>
                      </a:moveTo>
                      <a:cubicBezTo>
                        <a:pt x="3" y="0"/>
                        <a:pt x="3" y="2"/>
                        <a:pt x="3" y="5"/>
                      </a:cubicBezTo>
                      <a:lnTo>
                        <a:pt x="2" y="7"/>
                      </a:lnTo>
                      <a:cubicBezTo>
                        <a:pt x="1" y="19"/>
                        <a:pt x="1" y="29"/>
                        <a:pt x="2" y="41"/>
                      </a:cubicBezTo>
                      <a:lnTo>
                        <a:pt x="3" y="41"/>
                      </a:lnTo>
                      <a:cubicBezTo>
                        <a:pt x="3" y="44"/>
                        <a:pt x="3" y="44"/>
                        <a:pt x="2" y="45"/>
                      </a:cubicBezTo>
                      <a:cubicBezTo>
                        <a:pt x="1" y="45"/>
                        <a:pt x="0" y="36"/>
                        <a:pt x="0" y="23"/>
                      </a:cubicBezTo>
                      <a:cubicBezTo>
                        <a:pt x="0" y="1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endParaRPr lang="en-US" sz="1350"/>
                </a:p>
              </p:txBody>
            </p:sp>
            <p:sp>
              <p:nvSpPr>
                <p:cNvPr id="5210" name="Freeform 46">
                  <a:extLst>
                    <a:ext uri="{FF2B5EF4-FFF2-40B4-BE49-F238E27FC236}">
                      <a16:creationId xmlns:a16="http://schemas.microsoft.com/office/drawing/2014/main" id="{AE77889C-5CFA-4A5F-B394-E8C585EDF22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 rot="5400000" flipV="1">
                  <a:off x="1472952" y="1036763"/>
                  <a:ext cx="14735" cy="204087"/>
                </a:xfrm>
                <a:custGeom>
                  <a:avLst/>
                  <a:gdLst>
                    <a:gd name="T0" fmla="*/ 2147483646 w 3"/>
                    <a:gd name="T1" fmla="*/ 2147483646 h 44"/>
                    <a:gd name="T2" fmla="*/ 2147483646 w 3"/>
                    <a:gd name="T3" fmla="*/ 2147483646 h 44"/>
                    <a:gd name="T4" fmla="*/ 2147483646 w 3"/>
                    <a:gd name="T5" fmla="*/ 2147483646 h 44"/>
                    <a:gd name="T6" fmla="*/ 2147483646 w 3"/>
                    <a:gd name="T7" fmla="*/ 2147483646 h 44"/>
                    <a:gd name="T8" fmla="*/ 0 w 3"/>
                    <a:gd name="T9" fmla="*/ 2147483646 h 44"/>
                    <a:gd name="T10" fmla="*/ 2147483646 w 3"/>
                    <a:gd name="T11" fmla="*/ 0 h 44"/>
                    <a:gd name="T12" fmla="*/ 2147483646 w 3"/>
                    <a:gd name="T13" fmla="*/ 2147483646 h 44"/>
                    <a:gd name="T14" fmla="*/ 2147483646 w 3"/>
                    <a:gd name="T15" fmla="*/ 0 h 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"/>
                    <a:gd name="T25" fmla="*/ 0 h 44"/>
                    <a:gd name="T26" fmla="*/ 3 w 3"/>
                    <a:gd name="T27" fmla="*/ 44 h 4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" h="44">
                      <a:moveTo>
                        <a:pt x="3" y="40"/>
                      </a:moveTo>
                      <a:cubicBezTo>
                        <a:pt x="3" y="40"/>
                        <a:pt x="3" y="40"/>
                        <a:pt x="3" y="40"/>
                      </a:cubicBezTo>
                      <a:moveTo>
                        <a:pt x="3" y="40"/>
                      </a:moveTo>
                      <a:cubicBezTo>
                        <a:pt x="3" y="42"/>
                        <a:pt x="2" y="44"/>
                        <a:pt x="2" y="44"/>
                      </a:cubicBezTo>
                      <a:cubicBezTo>
                        <a:pt x="1" y="44"/>
                        <a:pt x="0" y="34"/>
                        <a:pt x="0" y="22"/>
                      </a:cubicBezTo>
                      <a:cubicBezTo>
                        <a:pt x="0" y="9"/>
                        <a:pt x="1" y="0"/>
                        <a:pt x="2" y="0"/>
                      </a:cubicBezTo>
                      <a:cubicBezTo>
                        <a:pt x="2" y="0"/>
                        <a:pt x="3" y="1"/>
                        <a:pt x="3" y="5"/>
                      </a:cubicBezTo>
                      <a:cubicBezTo>
                        <a:pt x="3" y="1"/>
                        <a:pt x="2" y="0"/>
                        <a:pt x="2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eaVert"/>
                <a:lstStyle/>
                <a:p>
                  <a:endParaRPr lang="en-US" sz="1350"/>
                </a:p>
              </p:txBody>
            </p:sp>
            <p:sp>
              <p:nvSpPr>
                <p:cNvPr id="5211" name="Freeform 47">
                  <a:extLst>
                    <a:ext uri="{FF2B5EF4-FFF2-40B4-BE49-F238E27FC236}">
                      <a16:creationId xmlns:a16="http://schemas.microsoft.com/office/drawing/2014/main" id="{0F83AA92-F1BE-4A4F-A22A-6D22885287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 flipV="1">
                  <a:off x="1476595" y="1057018"/>
                  <a:ext cx="9824" cy="168490"/>
                </a:xfrm>
                <a:custGeom>
                  <a:avLst/>
                  <a:gdLst>
                    <a:gd name="T0" fmla="*/ 2147483646 w 2"/>
                    <a:gd name="T1" fmla="*/ 2147483646 h 36"/>
                    <a:gd name="T2" fmla="*/ 2147483646 w 2"/>
                    <a:gd name="T3" fmla="*/ 2147483646 h 36"/>
                    <a:gd name="T4" fmla="*/ 0 w 2"/>
                    <a:gd name="T5" fmla="*/ 2147483646 h 36"/>
                    <a:gd name="T6" fmla="*/ 2147483646 w 2"/>
                    <a:gd name="T7" fmla="*/ 0 h 36"/>
                    <a:gd name="T8" fmla="*/ 2147483646 w 2"/>
                    <a:gd name="T9" fmla="*/ 2147483646 h 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"/>
                    <a:gd name="T16" fmla="*/ 0 h 36"/>
                    <a:gd name="T17" fmla="*/ 2 w 2"/>
                    <a:gd name="T18" fmla="*/ 36 h 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" h="36">
                      <a:moveTo>
                        <a:pt x="2" y="36"/>
                      </a:moveTo>
                      <a:cubicBezTo>
                        <a:pt x="2" y="36"/>
                        <a:pt x="2" y="36"/>
                        <a:pt x="2" y="36"/>
                      </a:cubicBezTo>
                      <a:cubicBezTo>
                        <a:pt x="1" y="36"/>
                        <a:pt x="0" y="28"/>
                        <a:pt x="0" y="18"/>
                      </a:cubicBezTo>
                      <a:cubicBezTo>
                        <a:pt x="0" y="8"/>
                        <a:pt x="1" y="0"/>
                        <a:pt x="2" y="0"/>
                      </a:cubicBezTo>
                      <a:cubicBezTo>
                        <a:pt x="2" y="0"/>
                        <a:pt x="2" y="1"/>
                        <a:pt x="2" y="1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eaVert"/>
                <a:lstStyle/>
                <a:p>
                  <a:endParaRPr lang="en-US" sz="1350"/>
                </a:p>
              </p:txBody>
            </p:sp>
            <p:sp>
              <p:nvSpPr>
                <p:cNvPr id="5212" name="Freeform 48">
                  <a:extLst>
                    <a:ext uri="{FF2B5EF4-FFF2-40B4-BE49-F238E27FC236}">
                      <a16:creationId xmlns:a16="http://schemas.microsoft.com/office/drawing/2014/main" id="{0A6EC6C0-8160-4661-87EA-77BE8B6CFD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 flipV="1">
                  <a:off x="1466895" y="765472"/>
                  <a:ext cx="22103" cy="208833"/>
                </a:xfrm>
                <a:custGeom>
                  <a:avLst/>
                  <a:gdLst>
                    <a:gd name="T0" fmla="*/ 2147483646 w 5"/>
                    <a:gd name="T1" fmla="*/ 0 h 45"/>
                    <a:gd name="T2" fmla="*/ 2147483646 w 5"/>
                    <a:gd name="T3" fmla="*/ 2147483646 h 45"/>
                    <a:gd name="T4" fmla="*/ 2147483646 w 5"/>
                    <a:gd name="T5" fmla="*/ 2147483646 h 45"/>
                    <a:gd name="T6" fmla="*/ 2147483646 w 5"/>
                    <a:gd name="T7" fmla="*/ 0 h 45"/>
                    <a:gd name="T8" fmla="*/ 2147483646 w 5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45"/>
                    <a:gd name="T17" fmla="*/ 5 w 5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3" y="45"/>
                      </a:cubicBezTo>
                      <a:lnTo>
                        <a:pt x="5" y="45"/>
                      </a:lnTo>
                      <a:cubicBezTo>
                        <a:pt x="2" y="43"/>
                        <a:pt x="2" y="3"/>
                        <a:pt x="4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/>
                <a:lstStyle/>
                <a:p>
                  <a:endParaRPr lang="en-US" sz="1350"/>
                </a:p>
              </p:txBody>
            </p:sp>
            <p:sp>
              <p:nvSpPr>
                <p:cNvPr id="5213" name="Freeform 49">
                  <a:extLst>
                    <a:ext uri="{FF2B5EF4-FFF2-40B4-BE49-F238E27FC236}">
                      <a16:creationId xmlns:a16="http://schemas.microsoft.com/office/drawing/2014/main" id="{B3330657-5425-416D-B9B3-29BA5420E2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 flipV="1">
                  <a:off x="1469351" y="767928"/>
                  <a:ext cx="17191" cy="208833"/>
                </a:xfrm>
                <a:custGeom>
                  <a:avLst/>
                  <a:gdLst>
                    <a:gd name="T0" fmla="*/ 2147483646 w 4"/>
                    <a:gd name="T1" fmla="*/ 0 h 45"/>
                    <a:gd name="T2" fmla="*/ 2147483646 w 4"/>
                    <a:gd name="T3" fmla="*/ 2147483646 h 45"/>
                    <a:gd name="T4" fmla="*/ 2147483646 w 4"/>
                    <a:gd name="T5" fmla="*/ 2147483646 h 45"/>
                    <a:gd name="T6" fmla="*/ 2147483646 w 4"/>
                    <a:gd name="T7" fmla="*/ 0 h 45"/>
                    <a:gd name="T8" fmla="*/ 2147483646 w 4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"/>
                    <a:gd name="T16" fmla="*/ 0 h 45"/>
                    <a:gd name="T17" fmla="*/ 4 w 4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3" y="45"/>
                      </a:cubicBezTo>
                      <a:lnTo>
                        <a:pt x="4" y="45"/>
                      </a:lnTo>
                      <a:cubicBezTo>
                        <a:pt x="0" y="43"/>
                        <a:pt x="1" y="4"/>
                        <a:pt x="4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/>
                <a:lstStyle/>
                <a:p>
                  <a:endParaRPr lang="en-US" sz="1350"/>
                </a:p>
              </p:txBody>
            </p:sp>
            <p:sp>
              <p:nvSpPr>
                <p:cNvPr id="5214" name="Freeform 50">
                  <a:extLst>
                    <a:ext uri="{FF2B5EF4-FFF2-40B4-BE49-F238E27FC236}">
                      <a16:creationId xmlns:a16="http://schemas.microsoft.com/office/drawing/2014/main" id="{B83F4304-D4DE-4924-B0EA-5F19CCEBBC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 flipV="1">
                  <a:off x="1313168" y="975463"/>
                  <a:ext cx="61397" cy="68820"/>
                </a:xfrm>
                <a:custGeom>
                  <a:avLst/>
                  <a:gdLst>
                    <a:gd name="T0" fmla="*/ 0 w 13"/>
                    <a:gd name="T1" fmla="*/ 0 h 15"/>
                    <a:gd name="T2" fmla="*/ 2147483646 w 13"/>
                    <a:gd name="T3" fmla="*/ 0 h 15"/>
                    <a:gd name="T4" fmla="*/ 2147483646 w 13"/>
                    <a:gd name="T5" fmla="*/ 0 h 15"/>
                    <a:gd name="T6" fmla="*/ 2147483646 w 13"/>
                    <a:gd name="T7" fmla="*/ 2147483646 h 15"/>
                    <a:gd name="T8" fmla="*/ 2147483646 w 13"/>
                    <a:gd name="T9" fmla="*/ 2147483646 h 15"/>
                    <a:gd name="T10" fmla="*/ 2147483646 w 13"/>
                    <a:gd name="T11" fmla="*/ 2147483646 h 15"/>
                    <a:gd name="T12" fmla="*/ 0 w 13"/>
                    <a:gd name="T13" fmla="*/ 2147483646 h 15"/>
                    <a:gd name="T14" fmla="*/ 0 w 13"/>
                    <a:gd name="T15" fmla="*/ 2147483646 h 15"/>
                    <a:gd name="T16" fmla="*/ 0 w 13"/>
                    <a:gd name="T17" fmla="*/ 0 h 1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3"/>
                    <a:gd name="T28" fmla="*/ 0 h 15"/>
                    <a:gd name="T29" fmla="*/ 13 w 13"/>
                    <a:gd name="T30" fmla="*/ 15 h 1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3" h="15">
                      <a:moveTo>
                        <a:pt x="0" y="0"/>
                      </a:moveTo>
                      <a:cubicBezTo>
                        <a:pt x="3" y="0"/>
                        <a:pt x="5" y="0"/>
                        <a:pt x="7" y="0"/>
                      </a:cubicBezTo>
                      <a:cubicBezTo>
                        <a:pt x="9" y="0"/>
                        <a:pt x="11" y="0"/>
                        <a:pt x="13" y="0"/>
                      </a:cubicBezTo>
                      <a:cubicBezTo>
                        <a:pt x="13" y="3"/>
                        <a:pt x="13" y="5"/>
                        <a:pt x="13" y="7"/>
                      </a:cubicBezTo>
                      <a:cubicBezTo>
                        <a:pt x="13" y="10"/>
                        <a:pt x="13" y="12"/>
                        <a:pt x="13" y="15"/>
                      </a:cubicBezTo>
                      <a:cubicBezTo>
                        <a:pt x="11" y="15"/>
                        <a:pt x="9" y="15"/>
                        <a:pt x="7" y="15"/>
                      </a:cubicBezTo>
                      <a:cubicBezTo>
                        <a:pt x="5" y="15"/>
                        <a:pt x="3" y="15"/>
                        <a:pt x="0" y="15"/>
                      </a:cubicBezTo>
                      <a:cubicBezTo>
                        <a:pt x="0" y="12"/>
                        <a:pt x="0" y="10"/>
                        <a:pt x="0" y="7"/>
                      </a:cubicBezTo>
                      <a:cubicBezTo>
                        <a:pt x="0" y="5"/>
                        <a:pt x="0" y="3"/>
                        <a:pt x="0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endParaRPr lang="en-US" sz="1350"/>
                </a:p>
              </p:txBody>
            </p:sp>
          </p:grpSp>
          <p:grpSp>
            <p:nvGrpSpPr>
              <p:cNvPr id="5192" name="Group 412">
                <a:extLst>
                  <a:ext uri="{FF2B5EF4-FFF2-40B4-BE49-F238E27FC236}">
                    <a16:creationId xmlns:a16="http://schemas.microsoft.com/office/drawing/2014/main" id="{65CA41DB-F675-4332-A473-03D0DA6070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89050" y="3441700"/>
                <a:ext cx="7010400" cy="1000125"/>
                <a:chOff x="1371600" y="1447800"/>
                <a:chExt cx="7010400" cy="1000125"/>
              </a:xfrm>
            </p:grpSpPr>
            <p:sp>
              <p:nvSpPr>
                <p:cNvPr id="23" name="Round Single Corner Rectangle 401">
                  <a:extLst>
                    <a:ext uri="{FF2B5EF4-FFF2-40B4-BE49-F238E27FC236}">
                      <a16:creationId xmlns:a16="http://schemas.microsoft.com/office/drawing/2014/main" id="{D5B67DD6-97FF-4B35-B839-857FA2A87A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1736" y="1447800"/>
                  <a:ext cx="5410567" cy="400835"/>
                </a:xfrm>
                <a:custGeom>
                  <a:avLst/>
                  <a:gdLst>
                    <a:gd name="T0" fmla="*/ 2705100 w 5410200"/>
                    <a:gd name="T1" fmla="*/ 0 h 400050"/>
                    <a:gd name="T2" fmla="*/ 0 w 5410200"/>
                    <a:gd name="T3" fmla="*/ 200025 h 400050"/>
                    <a:gd name="T4" fmla="*/ 2705100 w 5410200"/>
                    <a:gd name="T5" fmla="*/ 400050 h 400050"/>
                    <a:gd name="T6" fmla="*/ 5410200 w 5410200"/>
                    <a:gd name="T7" fmla="*/ 200025 h 40005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0 w 5410200"/>
                    <a:gd name="T13" fmla="*/ 0 h 400050"/>
                    <a:gd name="T14" fmla="*/ 5351615 w 5410200"/>
                    <a:gd name="T15" fmla="*/ 400050 h 40005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410200" h="400050">
                      <a:moveTo>
                        <a:pt x="0" y="0"/>
                      </a:moveTo>
                      <a:lnTo>
                        <a:pt x="5210175" y="0"/>
                      </a:lnTo>
                      <a:lnTo>
                        <a:pt x="5210174" y="0"/>
                      </a:lnTo>
                      <a:cubicBezTo>
                        <a:pt x="5320645" y="0"/>
                        <a:pt x="5410200" y="89554"/>
                        <a:pt x="5410200" y="200025"/>
                      </a:cubicBezTo>
                      <a:lnTo>
                        <a:pt x="5410200" y="400050"/>
                      </a:lnTo>
                      <a:lnTo>
                        <a:pt x="0" y="400050"/>
                      </a:lnTo>
                      <a:close/>
                    </a:path>
                  </a:pathLst>
                </a:custGeom>
                <a:noFill/>
                <a:ln w="9525" algn="ctr">
                  <a:noFill/>
                  <a:round/>
                  <a:headEnd/>
                  <a:tailEnd/>
                </a:ln>
                <a:effectLst>
                  <a:outerShdw dist="38100" dir="2700000" algn="tl" rotWithShape="0">
                    <a:srgbClr val="000000">
                      <a:alpha val="39999"/>
                    </a:srgbClr>
                  </a:outerShdw>
                </a:effec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1500">
                    <a:solidFill>
                      <a:schemeClr val="bg2"/>
                    </a:solidFill>
                    <a:effectLst>
                      <a:outerShdw blurRad="50800" dist="2184400" dir="5400000" sx="200000" sy="200000" algn="ctr" rotWithShape="0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4" name="Round Single Corner Rectangle 403">
                  <a:hlinkClick r:id="rId3" action="ppaction://program"/>
                  <a:extLst>
                    <a:ext uri="{FF2B5EF4-FFF2-40B4-BE49-F238E27FC236}">
                      <a16:creationId xmlns:a16="http://schemas.microsoft.com/office/drawing/2014/main" id="{DCBACB27-AEB8-4222-82FD-C973519514B2}"/>
                    </a:ext>
                  </a:extLst>
                </p:cNvPr>
                <p:cNvSpPr/>
                <p:nvPr/>
              </p:nvSpPr>
              <p:spPr bwMode="auto">
                <a:xfrm>
                  <a:off x="1371736" y="1752860"/>
                  <a:ext cx="7010081" cy="695254"/>
                </a:xfrm>
                <a:prstGeom prst="round1Rect">
                  <a:avLst>
                    <a:gd name="adj" fmla="val 50000"/>
                  </a:avLst>
                </a:prstGeom>
                <a:solidFill>
                  <a:srgbClr val="CCFFCC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1500">
                    <a:solidFill>
                      <a:schemeClr val="bg2"/>
                    </a:solidFill>
                  </a:endParaRPr>
                </a:p>
              </p:txBody>
            </p:sp>
          </p:grpSp>
          <p:sp>
            <p:nvSpPr>
              <p:cNvPr id="5193" name="TextBox 34">
                <a:extLst>
                  <a:ext uri="{FF2B5EF4-FFF2-40B4-BE49-F238E27FC236}">
                    <a16:creationId xmlns:a16="http://schemas.microsoft.com/office/drawing/2014/main" id="{35137856-2483-45D0-A934-14D40A796A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2630" y="3780780"/>
                <a:ext cx="6172200" cy="6189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115888" indent="-115888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2100" b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Dạng 3: Tìm số ch</a:t>
                </a:r>
                <a:r>
                  <a:rPr lang="vi-VN" altLang="en-US" sz="2100" b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ư</a:t>
                </a:r>
                <a:r>
                  <a:rPr lang="en-US" altLang="en-US" sz="2100" b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a biết</a:t>
                </a:r>
              </a:p>
            </p:txBody>
          </p:sp>
        </p:grpSp>
        <p:graphicFrame>
          <p:nvGraphicFramePr>
            <p:cNvPr id="5190" name="Object 8">
              <a:extLst>
                <a:ext uri="{FF2B5EF4-FFF2-40B4-BE49-F238E27FC236}">
                  <a16:creationId xmlns:a16="http://schemas.microsoft.com/office/drawing/2014/main" id="{4AA1FF87-EEDA-483E-8973-E94B69AEBAB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199660" y="3720643"/>
            <a:ext cx="762000" cy="742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201" name="CorelDRAW" r:id="rId8" imgW="629280" imgH="613080" progId="CorelDRAW.Graphic.11">
                    <p:embed/>
                  </p:oleObj>
                </mc:Choice>
                <mc:Fallback>
                  <p:oleObj name="CorelDRAW" r:id="rId8" imgW="629280" imgH="613080" progId="CorelDRAW.Graphic.11">
                    <p:embed/>
                    <p:pic>
                      <p:nvPicPr>
                        <p:cNvPr id="5190" name="Object 8">
                          <a:extLst>
                            <a:ext uri="{FF2B5EF4-FFF2-40B4-BE49-F238E27FC236}">
                              <a16:creationId xmlns:a16="http://schemas.microsoft.com/office/drawing/2014/main" id="{4AA1FF87-EEDA-483E-8973-E94B69AEBAB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99660" y="3720643"/>
                          <a:ext cx="762000" cy="7429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63" name="Group 186">
            <a:extLst>
              <a:ext uri="{FF2B5EF4-FFF2-40B4-BE49-F238E27FC236}">
                <a16:creationId xmlns:a16="http://schemas.microsoft.com/office/drawing/2014/main" id="{678659D8-05AE-4885-9AE9-6D96873E7917}"/>
              </a:ext>
            </a:extLst>
          </p:cNvPr>
          <p:cNvGrpSpPr>
            <a:grpSpLocks/>
          </p:cNvGrpSpPr>
          <p:nvPr/>
        </p:nvGrpSpPr>
        <p:grpSpPr bwMode="auto">
          <a:xfrm>
            <a:off x="1816726" y="3789221"/>
            <a:ext cx="6666641" cy="609940"/>
            <a:chOff x="896938" y="5503863"/>
            <a:chExt cx="7864095" cy="1040962"/>
          </a:xfrm>
        </p:grpSpPr>
        <p:grpSp>
          <p:nvGrpSpPr>
            <p:cNvPr id="5140" name="Group 272">
              <a:extLst>
                <a:ext uri="{FF2B5EF4-FFF2-40B4-BE49-F238E27FC236}">
                  <a16:creationId xmlns:a16="http://schemas.microsoft.com/office/drawing/2014/main" id="{0E51A7EB-FD15-4EE7-9D7D-2439F02CEC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6938" y="6008688"/>
              <a:ext cx="384175" cy="287337"/>
              <a:chOff x="1197921" y="858837"/>
              <a:chExt cx="384442" cy="287338"/>
            </a:xfrm>
          </p:grpSpPr>
          <p:sp>
            <p:nvSpPr>
              <p:cNvPr id="5145" name="Freeform 32">
                <a:extLst>
                  <a:ext uri="{FF2B5EF4-FFF2-40B4-BE49-F238E27FC236}">
                    <a16:creationId xmlns:a16="http://schemas.microsoft.com/office/drawing/2014/main" id="{CE580881-B15D-468A-9C9E-D99CD841EC6C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V="1">
                <a:off x="1203343" y="954105"/>
                <a:ext cx="100691" cy="111536"/>
              </a:xfrm>
              <a:custGeom>
                <a:avLst/>
                <a:gdLst>
                  <a:gd name="T0" fmla="*/ 0 w 21"/>
                  <a:gd name="T1" fmla="*/ 0 h 24"/>
                  <a:gd name="T2" fmla="*/ 2147483646 w 21"/>
                  <a:gd name="T3" fmla="*/ 0 h 24"/>
                  <a:gd name="T4" fmla="*/ 2147483646 w 21"/>
                  <a:gd name="T5" fmla="*/ 2147483646 h 24"/>
                  <a:gd name="T6" fmla="*/ 0 w 21"/>
                  <a:gd name="T7" fmla="*/ 2147483646 h 24"/>
                  <a:gd name="T8" fmla="*/ 0 w 21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24"/>
                  <a:gd name="T17" fmla="*/ 21 w 21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24">
                    <a:moveTo>
                      <a:pt x="0" y="0"/>
                    </a:moveTo>
                    <a:lnTo>
                      <a:pt x="21" y="0"/>
                    </a:lnTo>
                    <a:lnTo>
                      <a:pt x="21" y="24"/>
                    </a:lnTo>
                    <a:lnTo>
                      <a:pt x="0" y="24"/>
                    </a:lnTo>
                    <a:cubicBezTo>
                      <a:pt x="0" y="17"/>
                      <a:pt x="0" y="9"/>
                      <a:pt x="0" y="0"/>
                    </a:cubicBezTo>
                    <a:close/>
                  </a:path>
                </a:pathLst>
              </a:custGeom>
              <a:solidFill>
                <a:srgbClr val="A9A8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146" name="Freeform 33">
                <a:extLst>
                  <a:ext uri="{FF2B5EF4-FFF2-40B4-BE49-F238E27FC236}">
                    <a16:creationId xmlns:a16="http://schemas.microsoft.com/office/drawing/2014/main" id="{046799C9-1E8F-4F54-A6C2-C2D8080754C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5400000" flipV="1">
                <a:off x="1216450" y="955402"/>
                <a:ext cx="27015" cy="45089"/>
              </a:xfrm>
              <a:custGeom>
                <a:avLst/>
                <a:gdLst>
                  <a:gd name="T0" fmla="*/ 2147483646 w 6"/>
                  <a:gd name="T1" fmla="*/ 0 h 10"/>
                  <a:gd name="T2" fmla="*/ 2147483646 w 6"/>
                  <a:gd name="T3" fmla="*/ 2147483646 h 10"/>
                  <a:gd name="T4" fmla="*/ 2147483646 w 6"/>
                  <a:gd name="T5" fmla="*/ 2147483646 h 10"/>
                  <a:gd name="T6" fmla="*/ 2147483646 w 6"/>
                  <a:gd name="T7" fmla="*/ 2147483646 h 10"/>
                  <a:gd name="T8" fmla="*/ 2147483646 w 6"/>
                  <a:gd name="T9" fmla="*/ 2147483646 h 10"/>
                  <a:gd name="T10" fmla="*/ 2147483646 w 6"/>
                  <a:gd name="T11" fmla="*/ 2147483646 h 10"/>
                  <a:gd name="T12" fmla="*/ 0 w 6"/>
                  <a:gd name="T13" fmla="*/ 2147483646 h 10"/>
                  <a:gd name="T14" fmla="*/ 2147483646 w 6"/>
                  <a:gd name="T15" fmla="*/ 2147483646 h 10"/>
                  <a:gd name="T16" fmla="*/ 2147483646 w 6"/>
                  <a:gd name="T17" fmla="*/ 0 h 10"/>
                  <a:gd name="T18" fmla="*/ 2147483646 w 6"/>
                  <a:gd name="T19" fmla="*/ 2147483646 h 1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10"/>
                  <a:gd name="T32" fmla="*/ 6 w 6"/>
                  <a:gd name="T33" fmla="*/ 10 h 1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10">
                    <a:moveTo>
                      <a:pt x="3" y="0"/>
                    </a:moveTo>
                    <a:lnTo>
                      <a:pt x="3" y="5"/>
                    </a:lnTo>
                    <a:lnTo>
                      <a:pt x="6" y="5"/>
                    </a:lnTo>
                    <a:lnTo>
                      <a:pt x="3" y="6"/>
                    </a:lnTo>
                    <a:lnTo>
                      <a:pt x="3" y="10"/>
                    </a:lnTo>
                    <a:lnTo>
                      <a:pt x="3" y="6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3" y="0"/>
                    </a:lnTo>
                    <a:close/>
                    <a:moveTo>
                      <a:pt x="3" y="3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147" name="Freeform 34">
                <a:extLst>
                  <a:ext uri="{FF2B5EF4-FFF2-40B4-BE49-F238E27FC236}">
                    <a16:creationId xmlns:a16="http://schemas.microsoft.com/office/drawing/2014/main" id="{5A21768F-FE45-4251-8A6E-DFB51659BA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5400000" flipV="1">
                <a:off x="1211787" y="965143"/>
                <a:ext cx="22103" cy="40343"/>
              </a:xfrm>
              <a:custGeom>
                <a:avLst/>
                <a:gdLst>
                  <a:gd name="T0" fmla="*/ 2147483646 w 5"/>
                  <a:gd name="T1" fmla="*/ 0 h 9"/>
                  <a:gd name="T2" fmla="*/ 2147483646 w 5"/>
                  <a:gd name="T3" fmla="*/ 2147483646 h 9"/>
                  <a:gd name="T4" fmla="*/ 2147483646 w 5"/>
                  <a:gd name="T5" fmla="*/ 2147483646 h 9"/>
                  <a:gd name="T6" fmla="*/ 2147483646 w 5"/>
                  <a:gd name="T7" fmla="*/ 2147483646 h 9"/>
                  <a:gd name="T8" fmla="*/ 2147483646 w 5"/>
                  <a:gd name="T9" fmla="*/ 2147483646 h 9"/>
                  <a:gd name="T10" fmla="*/ 2147483646 w 5"/>
                  <a:gd name="T11" fmla="*/ 2147483646 h 9"/>
                  <a:gd name="T12" fmla="*/ 0 w 5"/>
                  <a:gd name="T13" fmla="*/ 2147483646 h 9"/>
                  <a:gd name="T14" fmla="*/ 2147483646 w 5"/>
                  <a:gd name="T15" fmla="*/ 2147483646 h 9"/>
                  <a:gd name="T16" fmla="*/ 2147483646 w 5"/>
                  <a:gd name="T17" fmla="*/ 0 h 9"/>
                  <a:gd name="T18" fmla="*/ 2147483646 w 5"/>
                  <a:gd name="T19" fmla="*/ 2147483646 h 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"/>
                  <a:gd name="T31" fmla="*/ 0 h 9"/>
                  <a:gd name="T32" fmla="*/ 5 w 5"/>
                  <a:gd name="T33" fmla="*/ 9 h 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" h="9">
                    <a:moveTo>
                      <a:pt x="3" y="0"/>
                    </a:moveTo>
                    <a:lnTo>
                      <a:pt x="3" y="4"/>
                    </a:lnTo>
                    <a:lnTo>
                      <a:pt x="5" y="4"/>
                    </a:lnTo>
                    <a:lnTo>
                      <a:pt x="3" y="5"/>
                    </a:lnTo>
                    <a:lnTo>
                      <a:pt x="3" y="9"/>
                    </a:lnTo>
                    <a:lnTo>
                      <a:pt x="2" y="5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3" y="0"/>
                    </a:lnTo>
                    <a:close/>
                    <a:moveTo>
                      <a:pt x="2" y="2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148" name="Freeform 35">
                <a:extLst>
                  <a:ext uri="{FF2B5EF4-FFF2-40B4-BE49-F238E27FC236}">
                    <a16:creationId xmlns:a16="http://schemas.microsoft.com/office/drawing/2014/main" id="{401DBD11-2816-49C7-83E8-D2A0C18CEE2B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V="1">
                <a:off x="1251233" y="1001995"/>
                <a:ext cx="4912" cy="111536"/>
              </a:xfrm>
              <a:custGeom>
                <a:avLst/>
                <a:gdLst>
                  <a:gd name="T0" fmla="*/ 2147483646 w 1"/>
                  <a:gd name="T1" fmla="*/ 0 h 24"/>
                  <a:gd name="T2" fmla="*/ 2147483646 w 1"/>
                  <a:gd name="T3" fmla="*/ 2147483646 h 24"/>
                  <a:gd name="T4" fmla="*/ 2147483646 w 1"/>
                  <a:gd name="T5" fmla="*/ 2147483646 h 24"/>
                  <a:gd name="T6" fmla="*/ 2147483646 w 1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4"/>
                  <a:gd name="T14" fmla="*/ 1 w 1"/>
                  <a:gd name="T15" fmla="*/ 24 h 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4">
                    <a:moveTo>
                      <a:pt x="1" y="0"/>
                    </a:moveTo>
                    <a:cubicBezTo>
                      <a:pt x="0" y="9"/>
                      <a:pt x="0" y="19"/>
                      <a:pt x="1" y="24"/>
                    </a:cubicBezTo>
                    <a:cubicBezTo>
                      <a:pt x="0" y="2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716F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149" name="Freeform 36">
                <a:extLst>
                  <a:ext uri="{FF2B5EF4-FFF2-40B4-BE49-F238E27FC236}">
                    <a16:creationId xmlns:a16="http://schemas.microsoft.com/office/drawing/2014/main" id="{EE8096A6-6858-48C6-BC82-47C575EA747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V="1">
                <a:off x="1251233" y="1006906"/>
                <a:ext cx="4912" cy="111536"/>
              </a:xfrm>
              <a:custGeom>
                <a:avLst/>
                <a:gdLst>
                  <a:gd name="T0" fmla="*/ 0 w 1"/>
                  <a:gd name="T1" fmla="*/ 0 h 24"/>
                  <a:gd name="T2" fmla="*/ 2147483646 w 1"/>
                  <a:gd name="T3" fmla="*/ 2147483646 h 24"/>
                  <a:gd name="T4" fmla="*/ 0 w 1"/>
                  <a:gd name="T5" fmla="*/ 2147483646 h 24"/>
                  <a:gd name="T6" fmla="*/ 0 w 1"/>
                  <a:gd name="T7" fmla="*/ 2147483646 h 24"/>
                  <a:gd name="T8" fmla="*/ 2147483646 w 1"/>
                  <a:gd name="T9" fmla="*/ 2147483646 h 24"/>
                  <a:gd name="T10" fmla="*/ 0 w 1"/>
                  <a:gd name="T11" fmla="*/ 2147483646 h 24"/>
                  <a:gd name="T12" fmla="*/ 0 w 1"/>
                  <a:gd name="T13" fmla="*/ 2147483646 h 24"/>
                  <a:gd name="T14" fmla="*/ 0 w 1"/>
                  <a:gd name="T15" fmla="*/ 0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4"/>
                  <a:gd name="T26" fmla="*/ 1 w 1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4">
                    <a:moveTo>
                      <a:pt x="0" y="0"/>
                    </a:moveTo>
                    <a:cubicBezTo>
                      <a:pt x="1" y="0"/>
                      <a:pt x="1" y="1"/>
                      <a:pt x="1" y="3"/>
                    </a:cubicBezTo>
                    <a:lnTo>
                      <a:pt x="0" y="4"/>
                    </a:lnTo>
                    <a:cubicBezTo>
                      <a:pt x="0" y="10"/>
                      <a:pt x="0" y="16"/>
                      <a:pt x="0" y="22"/>
                    </a:cubicBezTo>
                    <a:lnTo>
                      <a:pt x="1" y="22"/>
                    </a:lnTo>
                    <a:cubicBezTo>
                      <a:pt x="1" y="24"/>
                      <a:pt x="1" y="24"/>
                      <a:pt x="0" y="24"/>
                    </a:cubicBezTo>
                    <a:cubicBezTo>
                      <a:pt x="0" y="24"/>
                      <a:pt x="0" y="19"/>
                      <a:pt x="0" y="13"/>
                    </a:cubicBezTo>
                    <a:cubicBezTo>
                      <a:pt x="0" y="6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9A8A7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150" name="Freeform 37">
                <a:extLst>
                  <a:ext uri="{FF2B5EF4-FFF2-40B4-BE49-F238E27FC236}">
                    <a16:creationId xmlns:a16="http://schemas.microsoft.com/office/drawing/2014/main" id="{9F99C81D-25F1-45B4-B963-58622D71C9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5400000" flipV="1">
                <a:off x="1251233" y="1006906"/>
                <a:ext cx="4912" cy="111536"/>
              </a:xfrm>
              <a:custGeom>
                <a:avLst/>
                <a:gdLst>
                  <a:gd name="T0" fmla="*/ 2147483646 w 1"/>
                  <a:gd name="T1" fmla="*/ 2147483646 h 24"/>
                  <a:gd name="T2" fmla="*/ 2147483646 w 1"/>
                  <a:gd name="T3" fmla="*/ 2147483646 h 24"/>
                  <a:gd name="T4" fmla="*/ 2147483646 w 1"/>
                  <a:gd name="T5" fmla="*/ 2147483646 h 24"/>
                  <a:gd name="T6" fmla="*/ 0 w 1"/>
                  <a:gd name="T7" fmla="*/ 2147483646 h 24"/>
                  <a:gd name="T8" fmla="*/ 0 w 1"/>
                  <a:gd name="T9" fmla="*/ 2147483646 h 24"/>
                  <a:gd name="T10" fmla="*/ 0 w 1"/>
                  <a:gd name="T11" fmla="*/ 0 h 24"/>
                  <a:gd name="T12" fmla="*/ 2147483646 w 1"/>
                  <a:gd name="T13" fmla="*/ 2147483646 h 24"/>
                  <a:gd name="T14" fmla="*/ 0 w 1"/>
                  <a:gd name="T15" fmla="*/ 0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4"/>
                  <a:gd name="T26" fmla="*/ 1 w 1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4">
                    <a:moveTo>
                      <a:pt x="1" y="22"/>
                    </a:moveTo>
                    <a:cubicBezTo>
                      <a:pt x="1" y="22"/>
                      <a:pt x="1" y="22"/>
                      <a:pt x="1" y="22"/>
                    </a:cubicBezTo>
                    <a:moveTo>
                      <a:pt x="1" y="22"/>
                    </a:moveTo>
                    <a:cubicBezTo>
                      <a:pt x="1" y="24"/>
                      <a:pt x="1" y="24"/>
                      <a:pt x="0" y="24"/>
                    </a:cubicBezTo>
                    <a:cubicBezTo>
                      <a:pt x="0" y="24"/>
                      <a:pt x="0" y="19"/>
                      <a:pt x="0" y="12"/>
                    </a:cubicBezTo>
                    <a:cubicBezTo>
                      <a:pt x="0" y="6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3"/>
                    </a:cubicBezTo>
                    <a:cubicBezTo>
                      <a:pt x="1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151" name="Freeform 38">
                <a:extLst>
                  <a:ext uri="{FF2B5EF4-FFF2-40B4-BE49-F238E27FC236}">
                    <a16:creationId xmlns:a16="http://schemas.microsoft.com/office/drawing/2014/main" id="{164E9F98-051E-418A-9337-69409A414C2A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V="1">
                <a:off x="1253606" y="1018772"/>
                <a:ext cx="4912" cy="87805"/>
              </a:xfrm>
              <a:custGeom>
                <a:avLst/>
                <a:gdLst>
                  <a:gd name="T0" fmla="*/ 2147483646 w 1"/>
                  <a:gd name="T1" fmla="*/ 2147483646 h 19"/>
                  <a:gd name="T2" fmla="*/ 2147483646 w 1"/>
                  <a:gd name="T3" fmla="*/ 2147483646 h 19"/>
                  <a:gd name="T4" fmla="*/ 0 w 1"/>
                  <a:gd name="T5" fmla="*/ 2147483646 h 19"/>
                  <a:gd name="T6" fmla="*/ 2147483646 w 1"/>
                  <a:gd name="T7" fmla="*/ 0 h 19"/>
                  <a:gd name="T8" fmla="*/ 2147483646 w 1"/>
                  <a:gd name="T9" fmla="*/ 0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19"/>
                  <a:gd name="T17" fmla="*/ 1 w 1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19">
                    <a:moveTo>
                      <a:pt x="1" y="19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5"/>
                      <a:pt x="0" y="10"/>
                    </a:cubicBezTo>
                    <a:cubicBezTo>
                      <a:pt x="0" y="4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152" name="Freeform 39">
                <a:extLst>
                  <a:ext uri="{FF2B5EF4-FFF2-40B4-BE49-F238E27FC236}">
                    <a16:creationId xmlns:a16="http://schemas.microsoft.com/office/drawing/2014/main" id="{EB12EAED-BF3F-4D98-B047-FE9266F397EC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V="1">
                <a:off x="1248777" y="903760"/>
                <a:ext cx="9824" cy="111536"/>
              </a:xfrm>
              <a:custGeom>
                <a:avLst/>
                <a:gdLst>
                  <a:gd name="T0" fmla="*/ 2147483646 w 2"/>
                  <a:gd name="T1" fmla="*/ 0 h 24"/>
                  <a:gd name="T2" fmla="*/ 2147483646 w 2"/>
                  <a:gd name="T3" fmla="*/ 2147483646 h 24"/>
                  <a:gd name="T4" fmla="*/ 2147483646 w 2"/>
                  <a:gd name="T5" fmla="*/ 2147483646 h 24"/>
                  <a:gd name="T6" fmla="*/ 2147483646 w 2"/>
                  <a:gd name="T7" fmla="*/ 0 h 24"/>
                  <a:gd name="T8" fmla="*/ 2147483646 w 2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4"/>
                  <a:gd name="T17" fmla="*/ 2 w 2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4">
                    <a:moveTo>
                      <a:pt x="1" y="0"/>
                    </a:moveTo>
                    <a:cubicBezTo>
                      <a:pt x="0" y="9"/>
                      <a:pt x="0" y="19"/>
                      <a:pt x="1" y="24"/>
                    </a:cubicBezTo>
                    <a:lnTo>
                      <a:pt x="2" y="24"/>
                    </a:lnTo>
                    <a:cubicBezTo>
                      <a:pt x="1" y="23"/>
                      <a:pt x="1" y="2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716F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153" name="Freeform 40">
                <a:extLst>
                  <a:ext uri="{FF2B5EF4-FFF2-40B4-BE49-F238E27FC236}">
                    <a16:creationId xmlns:a16="http://schemas.microsoft.com/office/drawing/2014/main" id="{34209D89-23C2-42DD-9B11-C86AC0949AE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V="1">
                <a:off x="1251233" y="906215"/>
                <a:ext cx="4912" cy="111536"/>
              </a:xfrm>
              <a:custGeom>
                <a:avLst/>
                <a:gdLst>
                  <a:gd name="T0" fmla="*/ 2147483646 w 1"/>
                  <a:gd name="T1" fmla="*/ 0 h 24"/>
                  <a:gd name="T2" fmla="*/ 2147483646 w 1"/>
                  <a:gd name="T3" fmla="*/ 2147483646 h 24"/>
                  <a:gd name="T4" fmla="*/ 2147483646 w 1"/>
                  <a:gd name="T5" fmla="*/ 2147483646 h 24"/>
                  <a:gd name="T6" fmla="*/ 2147483646 w 1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4"/>
                  <a:gd name="T14" fmla="*/ 1 w 1"/>
                  <a:gd name="T15" fmla="*/ 24 h 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4">
                    <a:moveTo>
                      <a:pt x="1" y="0"/>
                    </a:moveTo>
                    <a:cubicBezTo>
                      <a:pt x="0" y="9"/>
                      <a:pt x="0" y="19"/>
                      <a:pt x="1" y="24"/>
                    </a:cubicBezTo>
                    <a:cubicBezTo>
                      <a:pt x="0" y="2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154" name="Freeform 41">
                <a:extLst>
                  <a:ext uri="{FF2B5EF4-FFF2-40B4-BE49-F238E27FC236}">
                    <a16:creationId xmlns:a16="http://schemas.microsoft.com/office/drawing/2014/main" id="{3772D8A1-FB2B-44DD-B578-1487FBD0B7D2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V="1">
                <a:off x="1341646" y="895633"/>
                <a:ext cx="272602" cy="208833"/>
              </a:xfrm>
              <a:custGeom>
                <a:avLst/>
                <a:gdLst>
                  <a:gd name="T0" fmla="*/ 2147483646 w 57"/>
                  <a:gd name="T1" fmla="*/ 0 h 45"/>
                  <a:gd name="T2" fmla="*/ 2147483646 w 57"/>
                  <a:gd name="T3" fmla="*/ 0 h 45"/>
                  <a:gd name="T4" fmla="*/ 2147483646 w 57"/>
                  <a:gd name="T5" fmla="*/ 2147483646 h 45"/>
                  <a:gd name="T6" fmla="*/ 2147483646 w 57"/>
                  <a:gd name="T7" fmla="*/ 2147483646 h 45"/>
                  <a:gd name="T8" fmla="*/ 2147483646 w 57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"/>
                  <a:gd name="T16" fmla="*/ 0 h 45"/>
                  <a:gd name="T17" fmla="*/ 57 w 57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" h="45">
                    <a:moveTo>
                      <a:pt x="2" y="0"/>
                    </a:moveTo>
                    <a:lnTo>
                      <a:pt x="57" y="0"/>
                    </a:lnTo>
                    <a:lnTo>
                      <a:pt x="57" y="45"/>
                    </a:lnTo>
                    <a:lnTo>
                      <a:pt x="2" y="45"/>
                    </a:lnTo>
                    <a:cubicBezTo>
                      <a:pt x="0" y="31"/>
                      <a:pt x="1" y="16"/>
                      <a:pt x="2" y="0"/>
                    </a:cubicBezTo>
                    <a:close/>
                  </a:path>
                </a:pathLst>
              </a:custGeom>
              <a:solidFill>
                <a:srgbClr val="A9A8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155" name="Freeform 42">
                <a:extLst>
                  <a:ext uri="{FF2B5EF4-FFF2-40B4-BE49-F238E27FC236}">
                    <a16:creationId xmlns:a16="http://schemas.microsoft.com/office/drawing/2014/main" id="{DD6A1172-4CFF-42E7-A638-175C8DFAB3B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5400000" flipV="1">
                <a:off x="1397124" y="876331"/>
                <a:ext cx="78588" cy="87805"/>
              </a:xfrm>
              <a:custGeom>
                <a:avLst/>
                <a:gdLst>
                  <a:gd name="T0" fmla="*/ 2147483646 w 16"/>
                  <a:gd name="T1" fmla="*/ 0 h 19"/>
                  <a:gd name="T2" fmla="*/ 2147483646 w 16"/>
                  <a:gd name="T3" fmla="*/ 2147483646 h 19"/>
                  <a:gd name="T4" fmla="*/ 2147483646 w 16"/>
                  <a:gd name="T5" fmla="*/ 2147483646 h 19"/>
                  <a:gd name="T6" fmla="*/ 2147483646 w 16"/>
                  <a:gd name="T7" fmla="*/ 2147483646 h 19"/>
                  <a:gd name="T8" fmla="*/ 2147483646 w 16"/>
                  <a:gd name="T9" fmla="*/ 2147483646 h 19"/>
                  <a:gd name="T10" fmla="*/ 2147483646 w 16"/>
                  <a:gd name="T11" fmla="*/ 2147483646 h 19"/>
                  <a:gd name="T12" fmla="*/ 0 w 16"/>
                  <a:gd name="T13" fmla="*/ 2147483646 h 19"/>
                  <a:gd name="T14" fmla="*/ 2147483646 w 16"/>
                  <a:gd name="T15" fmla="*/ 2147483646 h 19"/>
                  <a:gd name="T16" fmla="*/ 2147483646 w 16"/>
                  <a:gd name="T17" fmla="*/ 0 h 19"/>
                  <a:gd name="T18" fmla="*/ 2147483646 w 16"/>
                  <a:gd name="T19" fmla="*/ 2147483646 h 1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6"/>
                  <a:gd name="T31" fmla="*/ 0 h 19"/>
                  <a:gd name="T32" fmla="*/ 16 w 16"/>
                  <a:gd name="T33" fmla="*/ 19 h 1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6" h="19">
                    <a:moveTo>
                      <a:pt x="8" y="0"/>
                    </a:moveTo>
                    <a:lnTo>
                      <a:pt x="8" y="9"/>
                    </a:lnTo>
                    <a:lnTo>
                      <a:pt x="16" y="10"/>
                    </a:lnTo>
                    <a:lnTo>
                      <a:pt x="8" y="10"/>
                    </a:lnTo>
                    <a:lnTo>
                      <a:pt x="8" y="19"/>
                    </a:lnTo>
                    <a:lnTo>
                      <a:pt x="8" y="10"/>
                    </a:lnTo>
                    <a:lnTo>
                      <a:pt x="0" y="10"/>
                    </a:lnTo>
                    <a:lnTo>
                      <a:pt x="8" y="9"/>
                    </a:lnTo>
                    <a:lnTo>
                      <a:pt x="8" y="0"/>
                    </a:lnTo>
                    <a:close/>
                    <a:moveTo>
                      <a:pt x="8" y="5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156" name="Freeform 43">
                <a:extLst>
                  <a:ext uri="{FF2B5EF4-FFF2-40B4-BE49-F238E27FC236}">
                    <a16:creationId xmlns:a16="http://schemas.microsoft.com/office/drawing/2014/main" id="{803954B0-D2C6-4C9D-B512-C47B7034DA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5400000" flipV="1">
                <a:off x="1385424" y="903098"/>
                <a:ext cx="68765" cy="73566"/>
              </a:xfrm>
              <a:custGeom>
                <a:avLst/>
                <a:gdLst>
                  <a:gd name="T0" fmla="*/ 2147483646 w 14"/>
                  <a:gd name="T1" fmla="*/ 0 h 16"/>
                  <a:gd name="T2" fmla="*/ 2147483646 w 14"/>
                  <a:gd name="T3" fmla="*/ 2147483646 h 16"/>
                  <a:gd name="T4" fmla="*/ 2147483646 w 14"/>
                  <a:gd name="T5" fmla="*/ 2147483646 h 16"/>
                  <a:gd name="T6" fmla="*/ 2147483646 w 14"/>
                  <a:gd name="T7" fmla="*/ 2147483646 h 16"/>
                  <a:gd name="T8" fmla="*/ 2147483646 w 14"/>
                  <a:gd name="T9" fmla="*/ 2147483646 h 16"/>
                  <a:gd name="T10" fmla="*/ 2147483646 w 14"/>
                  <a:gd name="T11" fmla="*/ 2147483646 h 16"/>
                  <a:gd name="T12" fmla="*/ 0 w 14"/>
                  <a:gd name="T13" fmla="*/ 2147483646 h 16"/>
                  <a:gd name="T14" fmla="*/ 2147483646 w 14"/>
                  <a:gd name="T15" fmla="*/ 2147483646 h 16"/>
                  <a:gd name="T16" fmla="*/ 2147483646 w 14"/>
                  <a:gd name="T17" fmla="*/ 0 h 16"/>
                  <a:gd name="T18" fmla="*/ 2147483646 w 14"/>
                  <a:gd name="T19" fmla="*/ 2147483646 h 1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"/>
                  <a:gd name="T31" fmla="*/ 0 h 16"/>
                  <a:gd name="T32" fmla="*/ 14 w 14"/>
                  <a:gd name="T33" fmla="*/ 16 h 1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" h="16">
                    <a:moveTo>
                      <a:pt x="7" y="0"/>
                    </a:moveTo>
                    <a:lnTo>
                      <a:pt x="7" y="8"/>
                    </a:lnTo>
                    <a:lnTo>
                      <a:pt x="14" y="8"/>
                    </a:lnTo>
                    <a:lnTo>
                      <a:pt x="7" y="9"/>
                    </a:lnTo>
                    <a:lnTo>
                      <a:pt x="7" y="16"/>
                    </a:lnTo>
                    <a:lnTo>
                      <a:pt x="6" y="9"/>
                    </a:lnTo>
                    <a:lnTo>
                      <a:pt x="0" y="8"/>
                    </a:lnTo>
                    <a:lnTo>
                      <a:pt x="6" y="8"/>
                    </a:lnTo>
                    <a:lnTo>
                      <a:pt x="7" y="0"/>
                    </a:lnTo>
                    <a:close/>
                    <a:moveTo>
                      <a:pt x="6" y="4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157" name="Freeform 44">
                <a:extLst>
                  <a:ext uri="{FF2B5EF4-FFF2-40B4-BE49-F238E27FC236}">
                    <a16:creationId xmlns:a16="http://schemas.microsoft.com/office/drawing/2014/main" id="{950467E7-3DC0-4D0B-B7BC-84F9883CEB6F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V="1">
                <a:off x="1465667" y="1024567"/>
                <a:ext cx="24559" cy="208833"/>
              </a:xfrm>
              <a:custGeom>
                <a:avLst/>
                <a:gdLst>
                  <a:gd name="T0" fmla="*/ 2147483646 w 5"/>
                  <a:gd name="T1" fmla="*/ 0 h 45"/>
                  <a:gd name="T2" fmla="*/ 2147483646 w 5"/>
                  <a:gd name="T3" fmla="*/ 2147483646 h 45"/>
                  <a:gd name="T4" fmla="*/ 2147483646 w 5"/>
                  <a:gd name="T5" fmla="*/ 2147483646 h 45"/>
                  <a:gd name="T6" fmla="*/ 2147483646 w 5"/>
                  <a:gd name="T7" fmla="*/ 0 h 45"/>
                  <a:gd name="T8" fmla="*/ 2147483646 w 5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5"/>
                  <a:gd name="T17" fmla="*/ 5 w 5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5">
                    <a:moveTo>
                      <a:pt x="3" y="0"/>
                    </a:moveTo>
                    <a:cubicBezTo>
                      <a:pt x="0" y="17"/>
                      <a:pt x="1" y="35"/>
                      <a:pt x="3" y="45"/>
                    </a:cubicBezTo>
                    <a:lnTo>
                      <a:pt x="5" y="45"/>
                    </a:lnTo>
                    <a:cubicBezTo>
                      <a:pt x="2" y="43"/>
                      <a:pt x="2" y="3"/>
                      <a:pt x="5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716F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158" name="Freeform 45">
                <a:extLst>
                  <a:ext uri="{FF2B5EF4-FFF2-40B4-BE49-F238E27FC236}">
                    <a16:creationId xmlns:a16="http://schemas.microsoft.com/office/drawing/2014/main" id="{7334FFBF-6DE9-479C-8E73-FD2B08961A77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V="1">
                <a:off x="1470579" y="1034390"/>
                <a:ext cx="14735" cy="208833"/>
              </a:xfrm>
              <a:custGeom>
                <a:avLst/>
                <a:gdLst>
                  <a:gd name="T0" fmla="*/ 2147483646 w 3"/>
                  <a:gd name="T1" fmla="*/ 2147483646 h 45"/>
                  <a:gd name="T2" fmla="*/ 2147483646 w 3"/>
                  <a:gd name="T3" fmla="*/ 2147483646 h 45"/>
                  <a:gd name="T4" fmla="*/ 2147483646 w 3"/>
                  <a:gd name="T5" fmla="*/ 2147483646 h 45"/>
                  <a:gd name="T6" fmla="*/ 2147483646 w 3"/>
                  <a:gd name="T7" fmla="*/ 2147483646 h 45"/>
                  <a:gd name="T8" fmla="*/ 2147483646 w 3"/>
                  <a:gd name="T9" fmla="*/ 2147483646 h 45"/>
                  <a:gd name="T10" fmla="*/ 2147483646 w 3"/>
                  <a:gd name="T11" fmla="*/ 2147483646 h 45"/>
                  <a:gd name="T12" fmla="*/ 0 w 3"/>
                  <a:gd name="T13" fmla="*/ 2147483646 h 45"/>
                  <a:gd name="T14" fmla="*/ 2147483646 w 3"/>
                  <a:gd name="T15" fmla="*/ 2147483646 h 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45"/>
                  <a:gd name="T26" fmla="*/ 3 w 3"/>
                  <a:gd name="T27" fmla="*/ 45 h 4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45">
                    <a:moveTo>
                      <a:pt x="2" y="1"/>
                    </a:moveTo>
                    <a:cubicBezTo>
                      <a:pt x="3" y="0"/>
                      <a:pt x="3" y="2"/>
                      <a:pt x="3" y="5"/>
                    </a:cubicBezTo>
                    <a:lnTo>
                      <a:pt x="2" y="7"/>
                    </a:lnTo>
                    <a:cubicBezTo>
                      <a:pt x="1" y="19"/>
                      <a:pt x="1" y="29"/>
                      <a:pt x="2" y="41"/>
                    </a:cubicBezTo>
                    <a:lnTo>
                      <a:pt x="3" y="41"/>
                    </a:lnTo>
                    <a:cubicBezTo>
                      <a:pt x="3" y="44"/>
                      <a:pt x="3" y="44"/>
                      <a:pt x="2" y="45"/>
                    </a:cubicBezTo>
                    <a:cubicBezTo>
                      <a:pt x="1" y="45"/>
                      <a:pt x="0" y="36"/>
                      <a:pt x="0" y="23"/>
                    </a:cubicBezTo>
                    <a:cubicBezTo>
                      <a:pt x="0" y="1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9A8A7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159" name="Freeform 46">
                <a:extLst>
                  <a:ext uri="{FF2B5EF4-FFF2-40B4-BE49-F238E27FC236}">
                    <a16:creationId xmlns:a16="http://schemas.microsoft.com/office/drawing/2014/main" id="{68F6221F-EE5C-45B6-8090-D38EBBD502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5400000" flipV="1">
                <a:off x="1472952" y="1036763"/>
                <a:ext cx="14735" cy="204087"/>
              </a:xfrm>
              <a:custGeom>
                <a:avLst/>
                <a:gdLst>
                  <a:gd name="T0" fmla="*/ 2147483646 w 3"/>
                  <a:gd name="T1" fmla="*/ 2147483646 h 44"/>
                  <a:gd name="T2" fmla="*/ 2147483646 w 3"/>
                  <a:gd name="T3" fmla="*/ 2147483646 h 44"/>
                  <a:gd name="T4" fmla="*/ 2147483646 w 3"/>
                  <a:gd name="T5" fmla="*/ 2147483646 h 44"/>
                  <a:gd name="T6" fmla="*/ 2147483646 w 3"/>
                  <a:gd name="T7" fmla="*/ 2147483646 h 44"/>
                  <a:gd name="T8" fmla="*/ 0 w 3"/>
                  <a:gd name="T9" fmla="*/ 2147483646 h 44"/>
                  <a:gd name="T10" fmla="*/ 2147483646 w 3"/>
                  <a:gd name="T11" fmla="*/ 0 h 44"/>
                  <a:gd name="T12" fmla="*/ 2147483646 w 3"/>
                  <a:gd name="T13" fmla="*/ 2147483646 h 44"/>
                  <a:gd name="T14" fmla="*/ 2147483646 w 3"/>
                  <a:gd name="T15" fmla="*/ 0 h 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44"/>
                  <a:gd name="T26" fmla="*/ 3 w 3"/>
                  <a:gd name="T27" fmla="*/ 44 h 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44">
                    <a:moveTo>
                      <a:pt x="3" y="40"/>
                    </a:moveTo>
                    <a:cubicBezTo>
                      <a:pt x="3" y="40"/>
                      <a:pt x="3" y="40"/>
                      <a:pt x="3" y="40"/>
                    </a:cubicBezTo>
                    <a:moveTo>
                      <a:pt x="3" y="40"/>
                    </a:moveTo>
                    <a:cubicBezTo>
                      <a:pt x="3" y="42"/>
                      <a:pt x="2" y="44"/>
                      <a:pt x="2" y="44"/>
                    </a:cubicBezTo>
                    <a:cubicBezTo>
                      <a:pt x="1" y="44"/>
                      <a:pt x="0" y="34"/>
                      <a:pt x="0" y="22"/>
                    </a:cubicBezTo>
                    <a:cubicBezTo>
                      <a:pt x="0" y="9"/>
                      <a:pt x="1" y="0"/>
                      <a:pt x="2" y="0"/>
                    </a:cubicBezTo>
                    <a:cubicBezTo>
                      <a:pt x="2" y="0"/>
                      <a:pt x="3" y="1"/>
                      <a:pt x="3" y="5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160" name="Freeform 47">
                <a:extLst>
                  <a:ext uri="{FF2B5EF4-FFF2-40B4-BE49-F238E27FC236}">
                    <a16:creationId xmlns:a16="http://schemas.microsoft.com/office/drawing/2014/main" id="{13C72E67-212D-4B3B-A3AC-728C232E86D0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V="1">
                <a:off x="1476595" y="1057018"/>
                <a:ext cx="9824" cy="168490"/>
              </a:xfrm>
              <a:custGeom>
                <a:avLst/>
                <a:gdLst>
                  <a:gd name="T0" fmla="*/ 2147483646 w 2"/>
                  <a:gd name="T1" fmla="*/ 2147483646 h 36"/>
                  <a:gd name="T2" fmla="*/ 2147483646 w 2"/>
                  <a:gd name="T3" fmla="*/ 2147483646 h 36"/>
                  <a:gd name="T4" fmla="*/ 0 w 2"/>
                  <a:gd name="T5" fmla="*/ 2147483646 h 36"/>
                  <a:gd name="T6" fmla="*/ 2147483646 w 2"/>
                  <a:gd name="T7" fmla="*/ 0 h 36"/>
                  <a:gd name="T8" fmla="*/ 2147483646 w 2"/>
                  <a:gd name="T9" fmla="*/ 2147483646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6"/>
                  <a:gd name="T17" fmla="*/ 2 w 2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6">
                    <a:moveTo>
                      <a:pt x="2" y="36"/>
                    </a:moveTo>
                    <a:cubicBezTo>
                      <a:pt x="2" y="36"/>
                      <a:pt x="2" y="36"/>
                      <a:pt x="2" y="36"/>
                    </a:cubicBezTo>
                    <a:cubicBezTo>
                      <a:pt x="1" y="36"/>
                      <a:pt x="0" y="28"/>
                      <a:pt x="0" y="18"/>
                    </a:cubicBezTo>
                    <a:cubicBezTo>
                      <a:pt x="0" y="8"/>
                      <a:pt x="1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161" name="Freeform 48">
                <a:extLst>
                  <a:ext uri="{FF2B5EF4-FFF2-40B4-BE49-F238E27FC236}">
                    <a16:creationId xmlns:a16="http://schemas.microsoft.com/office/drawing/2014/main" id="{C42CEFDC-B544-423B-835D-6C5EB6DA0127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V="1">
                <a:off x="1466895" y="765472"/>
                <a:ext cx="22103" cy="208833"/>
              </a:xfrm>
              <a:custGeom>
                <a:avLst/>
                <a:gdLst>
                  <a:gd name="T0" fmla="*/ 2147483646 w 5"/>
                  <a:gd name="T1" fmla="*/ 0 h 45"/>
                  <a:gd name="T2" fmla="*/ 2147483646 w 5"/>
                  <a:gd name="T3" fmla="*/ 2147483646 h 45"/>
                  <a:gd name="T4" fmla="*/ 2147483646 w 5"/>
                  <a:gd name="T5" fmla="*/ 2147483646 h 45"/>
                  <a:gd name="T6" fmla="*/ 2147483646 w 5"/>
                  <a:gd name="T7" fmla="*/ 0 h 45"/>
                  <a:gd name="T8" fmla="*/ 2147483646 w 5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5"/>
                  <a:gd name="T17" fmla="*/ 5 w 5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5">
                    <a:moveTo>
                      <a:pt x="3" y="0"/>
                    </a:moveTo>
                    <a:cubicBezTo>
                      <a:pt x="0" y="17"/>
                      <a:pt x="1" y="35"/>
                      <a:pt x="3" y="45"/>
                    </a:cubicBezTo>
                    <a:lnTo>
                      <a:pt x="5" y="45"/>
                    </a:lnTo>
                    <a:cubicBezTo>
                      <a:pt x="2" y="43"/>
                      <a:pt x="2" y="3"/>
                      <a:pt x="4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716F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162" name="Freeform 49">
                <a:extLst>
                  <a:ext uri="{FF2B5EF4-FFF2-40B4-BE49-F238E27FC236}">
                    <a16:creationId xmlns:a16="http://schemas.microsoft.com/office/drawing/2014/main" id="{2F1D3C33-1EAC-4308-B8D2-4DB9BC76361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V="1">
                <a:off x="1469351" y="767928"/>
                <a:ext cx="17191" cy="208833"/>
              </a:xfrm>
              <a:custGeom>
                <a:avLst/>
                <a:gdLst>
                  <a:gd name="T0" fmla="*/ 2147483646 w 4"/>
                  <a:gd name="T1" fmla="*/ 0 h 45"/>
                  <a:gd name="T2" fmla="*/ 2147483646 w 4"/>
                  <a:gd name="T3" fmla="*/ 2147483646 h 45"/>
                  <a:gd name="T4" fmla="*/ 2147483646 w 4"/>
                  <a:gd name="T5" fmla="*/ 2147483646 h 45"/>
                  <a:gd name="T6" fmla="*/ 2147483646 w 4"/>
                  <a:gd name="T7" fmla="*/ 0 h 45"/>
                  <a:gd name="T8" fmla="*/ 2147483646 w 4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5"/>
                  <a:gd name="T17" fmla="*/ 4 w 4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5">
                    <a:moveTo>
                      <a:pt x="3" y="0"/>
                    </a:moveTo>
                    <a:cubicBezTo>
                      <a:pt x="0" y="17"/>
                      <a:pt x="1" y="35"/>
                      <a:pt x="3" y="45"/>
                    </a:cubicBezTo>
                    <a:lnTo>
                      <a:pt x="4" y="45"/>
                    </a:lnTo>
                    <a:cubicBezTo>
                      <a:pt x="0" y="43"/>
                      <a:pt x="1" y="4"/>
                      <a:pt x="4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/>
              <a:lstStyle/>
              <a:p>
                <a:endParaRPr lang="en-US" sz="1350"/>
              </a:p>
            </p:txBody>
          </p:sp>
          <p:sp>
            <p:nvSpPr>
              <p:cNvPr id="5163" name="Freeform 50">
                <a:extLst>
                  <a:ext uri="{FF2B5EF4-FFF2-40B4-BE49-F238E27FC236}">
                    <a16:creationId xmlns:a16="http://schemas.microsoft.com/office/drawing/2014/main" id="{C1BF55BB-5BCD-4F58-83A4-BBA68564AC87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V="1">
                <a:off x="1313168" y="975463"/>
                <a:ext cx="61397" cy="68820"/>
              </a:xfrm>
              <a:custGeom>
                <a:avLst/>
                <a:gdLst>
                  <a:gd name="T0" fmla="*/ 0 w 13"/>
                  <a:gd name="T1" fmla="*/ 0 h 15"/>
                  <a:gd name="T2" fmla="*/ 2147483646 w 13"/>
                  <a:gd name="T3" fmla="*/ 0 h 15"/>
                  <a:gd name="T4" fmla="*/ 2147483646 w 13"/>
                  <a:gd name="T5" fmla="*/ 0 h 15"/>
                  <a:gd name="T6" fmla="*/ 2147483646 w 13"/>
                  <a:gd name="T7" fmla="*/ 2147483646 h 15"/>
                  <a:gd name="T8" fmla="*/ 2147483646 w 13"/>
                  <a:gd name="T9" fmla="*/ 2147483646 h 15"/>
                  <a:gd name="T10" fmla="*/ 2147483646 w 13"/>
                  <a:gd name="T11" fmla="*/ 2147483646 h 15"/>
                  <a:gd name="T12" fmla="*/ 0 w 13"/>
                  <a:gd name="T13" fmla="*/ 2147483646 h 15"/>
                  <a:gd name="T14" fmla="*/ 0 w 13"/>
                  <a:gd name="T15" fmla="*/ 2147483646 h 15"/>
                  <a:gd name="T16" fmla="*/ 0 w 13"/>
                  <a:gd name="T17" fmla="*/ 0 h 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15"/>
                  <a:gd name="T29" fmla="*/ 13 w 13"/>
                  <a:gd name="T30" fmla="*/ 15 h 1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15">
                    <a:moveTo>
                      <a:pt x="0" y="0"/>
                    </a:moveTo>
                    <a:cubicBezTo>
                      <a:pt x="3" y="0"/>
                      <a:pt x="5" y="0"/>
                      <a:pt x="7" y="0"/>
                    </a:cubicBezTo>
                    <a:cubicBezTo>
                      <a:pt x="9" y="0"/>
                      <a:pt x="11" y="0"/>
                      <a:pt x="13" y="0"/>
                    </a:cubicBezTo>
                    <a:cubicBezTo>
                      <a:pt x="13" y="3"/>
                      <a:pt x="13" y="5"/>
                      <a:pt x="13" y="7"/>
                    </a:cubicBezTo>
                    <a:cubicBezTo>
                      <a:pt x="13" y="10"/>
                      <a:pt x="13" y="12"/>
                      <a:pt x="13" y="15"/>
                    </a:cubicBezTo>
                    <a:cubicBezTo>
                      <a:pt x="11" y="15"/>
                      <a:pt x="9" y="15"/>
                      <a:pt x="7" y="15"/>
                    </a:cubicBezTo>
                    <a:cubicBezTo>
                      <a:pt x="5" y="15"/>
                      <a:pt x="3" y="15"/>
                      <a:pt x="0" y="15"/>
                    </a:cubicBezTo>
                    <a:cubicBezTo>
                      <a:pt x="0" y="12"/>
                      <a:pt x="0" y="10"/>
                      <a:pt x="0" y="7"/>
                    </a:cubicBezTo>
                    <a:cubicBezTo>
                      <a:pt x="0" y="5"/>
                      <a:pt x="0" y="3"/>
                      <a:pt x="0" y="0"/>
                    </a:cubicBezTo>
                    <a:close/>
                  </a:path>
                </a:pathLst>
              </a:custGeom>
              <a:solidFill>
                <a:srgbClr val="A9A8A7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 vert="eaVert"/>
              <a:lstStyle/>
              <a:p>
                <a:endParaRPr lang="en-US" sz="1350"/>
              </a:p>
            </p:txBody>
          </p:sp>
        </p:grpSp>
        <p:grpSp>
          <p:nvGrpSpPr>
            <p:cNvPr id="5141" name="Group 412">
              <a:extLst>
                <a:ext uri="{FF2B5EF4-FFF2-40B4-BE49-F238E27FC236}">
                  <a16:creationId xmlns:a16="http://schemas.microsoft.com/office/drawing/2014/main" id="{BE066FE0-6501-4429-81E0-ECD9E9AAEB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9050" y="5503863"/>
              <a:ext cx="7010400" cy="1000125"/>
              <a:chOff x="1371600" y="1447800"/>
              <a:chExt cx="7010400" cy="1000125"/>
            </a:xfrm>
          </p:grpSpPr>
          <p:sp>
            <p:nvSpPr>
              <p:cNvPr id="402" name="Round Single Corner Rectangle 401">
                <a:extLst>
                  <a:ext uri="{FF2B5EF4-FFF2-40B4-BE49-F238E27FC236}">
                    <a16:creationId xmlns:a16="http://schemas.microsoft.com/office/drawing/2014/main" id="{105BFE14-7E25-4435-943F-4A6E3EF318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1146" y="1447800"/>
                <a:ext cx="5411075" cy="398271"/>
              </a:xfrm>
              <a:custGeom>
                <a:avLst/>
                <a:gdLst>
                  <a:gd name="T0" fmla="*/ 2705100 w 5410200"/>
                  <a:gd name="T1" fmla="*/ 0 h 400050"/>
                  <a:gd name="T2" fmla="*/ 0 w 5410200"/>
                  <a:gd name="T3" fmla="*/ 200025 h 400050"/>
                  <a:gd name="T4" fmla="*/ 2705100 w 5410200"/>
                  <a:gd name="T5" fmla="*/ 400050 h 400050"/>
                  <a:gd name="T6" fmla="*/ 5410200 w 5410200"/>
                  <a:gd name="T7" fmla="*/ 200025 h 40005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0 w 5410200"/>
                  <a:gd name="T13" fmla="*/ 0 h 400050"/>
                  <a:gd name="T14" fmla="*/ 5351615 w 5410200"/>
                  <a:gd name="T15" fmla="*/ 400050 h 4000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10200" h="400050">
                    <a:moveTo>
                      <a:pt x="0" y="0"/>
                    </a:moveTo>
                    <a:lnTo>
                      <a:pt x="5210175" y="0"/>
                    </a:lnTo>
                    <a:lnTo>
                      <a:pt x="5210174" y="0"/>
                    </a:lnTo>
                    <a:cubicBezTo>
                      <a:pt x="5320645" y="0"/>
                      <a:pt x="5410200" y="89554"/>
                      <a:pt x="5410200" y="200025"/>
                    </a:cubicBezTo>
                    <a:lnTo>
                      <a:pt x="5410200" y="400050"/>
                    </a:lnTo>
                    <a:lnTo>
                      <a:pt x="0" y="400050"/>
                    </a:lnTo>
                    <a:close/>
                  </a:path>
                </a:pathLst>
              </a:custGeom>
              <a:noFill/>
              <a:ln w="9525" algn="ctr">
                <a:noFill/>
                <a:round/>
                <a:headEnd/>
                <a:tailEnd/>
              </a:ln>
              <a:effectLst>
                <a:outerShdw dist="38100" dir="2700000" algn="tl" rotWithShape="0">
                  <a:srgbClr val="000000">
                    <a:alpha val="39999"/>
                  </a:srgbClr>
                </a:outerShdw>
              </a:effec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1500">
                  <a:solidFill>
                    <a:schemeClr val="bg2"/>
                  </a:solidFill>
                  <a:effectLst>
                    <a:outerShdw blurRad="50800" dist="2184400" dir="5400000" sx="200000" sy="200000" algn="ctr" rotWithShape="0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04" name="Round Single Corner Rectangle 403">
                <a:hlinkClick r:id="rId3" action="ppaction://program"/>
                <a:extLst>
                  <a:ext uri="{FF2B5EF4-FFF2-40B4-BE49-F238E27FC236}">
                    <a16:creationId xmlns:a16="http://schemas.microsoft.com/office/drawing/2014/main" id="{0D9D146D-578C-4862-9997-DDD369DF36AB}"/>
                  </a:ext>
                </a:extLst>
              </p:cNvPr>
              <p:cNvSpPr/>
              <p:nvPr/>
            </p:nvSpPr>
            <p:spPr bwMode="auto">
              <a:xfrm>
                <a:off x="1371146" y="1752599"/>
                <a:ext cx="7011574" cy="694943"/>
              </a:xfrm>
              <a:prstGeom prst="round1Rect">
                <a:avLst>
                  <a:gd name="adj" fmla="val 50000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1500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5142" name="TextBox 34">
              <a:extLst>
                <a:ext uri="{FF2B5EF4-FFF2-40B4-BE49-F238E27FC236}">
                  <a16:creationId xmlns:a16="http://schemas.microsoft.com/office/drawing/2014/main" id="{2D2827C3-CC98-4BC7-A80A-4951F7A6D2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4833" y="5835710"/>
              <a:ext cx="7426200" cy="709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15888" indent="-1158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sz="2100" b="1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5137" name="Line 181">
            <a:extLst>
              <a:ext uri="{FF2B5EF4-FFF2-40B4-BE49-F238E27FC236}">
                <a16:creationId xmlns:a16="http://schemas.microsoft.com/office/drawing/2014/main" id="{E34AB408-4441-4B1E-A81A-8A5ED9ED06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43638" y="2433638"/>
            <a:ext cx="600075" cy="5596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5138" name="Oval 182">
            <a:extLst>
              <a:ext uri="{FF2B5EF4-FFF2-40B4-BE49-F238E27FC236}">
                <a16:creationId xmlns:a16="http://schemas.microsoft.com/office/drawing/2014/main" id="{8B43FAD3-5F23-49F6-B023-01EF6FB0D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0997" y="931069"/>
            <a:ext cx="214313" cy="167879"/>
          </a:xfrm>
          <a:prstGeom prst="ellipse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 sz="2400">
              <a:solidFill>
                <a:schemeClr val="bg2"/>
              </a:solidFill>
              <a:latin typeface=".VnTime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C339DD-608C-4ADA-B009-7880FDD52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1841" y="3963330"/>
            <a:ext cx="601754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100" b="1">
                <a:solidFill>
                  <a:srgbClr val="FF0000"/>
                </a:solidFill>
                <a:latin typeface="Times New Roman" panose="02020603050405020304" pitchFamily="18" charset="0"/>
              </a:rPr>
              <a:t>Dạng 4: Viết biểu thức dưới các dạng của luỹ thừa </a:t>
            </a:r>
            <a:endParaRPr lang="en-US" altLang="en-US" sz="21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1" y="996042"/>
            <a:ext cx="3249386" cy="3099707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720036" y="1509963"/>
            <a:ext cx="309482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94793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3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456200" y="116030"/>
            <a:ext cx="866033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: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TÍNH LŨY THỪA VỚI SỐ MŨ TỰ NHIÊN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 MỘT SỐ HỮU TỈ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0308875"/>
              </p:ext>
            </p:extLst>
          </p:nvPr>
        </p:nvGraphicFramePr>
        <p:xfrm>
          <a:off x="114300" y="1094711"/>
          <a:ext cx="8229600" cy="426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8878455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12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2711608243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541084"/>
              </p:ext>
            </p:extLst>
          </p:nvPr>
        </p:nvGraphicFramePr>
        <p:xfrm>
          <a:off x="114300" y="1657350"/>
          <a:ext cx="8915400" cy="32027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15400">
                  <a:extLst>
                    <a:ext uri="{9D8B030D-6E8A-4147-A177-3AD203B41FA5}">
                      <a16:colId xmlns:a16="http://schemas.microsoft.com/office/drawing/2014/main" val="251958460"/>
                    </a:ext>
                  </a:extLst>
                </a:gridCol>
              </a:tblGrid>
              <a:tr h="32027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                                                    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2324148339"/>
                  </a:ext>
                </a:extLst>
              </a:tr>
            </a:tbl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848164"/>
              </p:ext>
            </p:extLst>
          </p:nvPr>
        </p:nvGraphicFramePr>
        <p:xfrm>
          <a:off x="303642" y="2135571"/>
          <a:ext cx="2136775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21" name="Equation" r:id="rId6" imgW="2133360" imgH="558720" progId="Equation.DSMT4">
                  <p:embed/>
                </p:oleObj>
              </mc:Choice>
              <mc:Fallback>
                <p:oleObj name="Equation" r:id="rId6" imgW="2133360" imgH="55872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642" y="2135571"/>
                        <a:ext cx="2136775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0677661"/>
              </p:ext>
            </p:extLst>
          </p:nvPr>
        </p:nvGraphicFramePr>
        <p:xfrm>
          <a:off x="4504745" y="2694371"/>
          <a:ext cx="1555750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22" name="Equation" r:id="rId8" imgW="1549080" imgH="1002960" progId="Equation.DSMT4">
                  <p:embed/>
                </p:oleObj>
              </mc:Choice>
              <mc:Fallback>
                <p:oleObj name="Equation" r:id="rId8" imgW="1549080" imgH="100296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4745" y="2694371"/>
                        <a:ext cx="1555750" cy="1009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3636415"/>
              </p:ext>
            </p:extLst>
          </p:nvPr>
        </p:nvGraphicFramePr>
        <p:xfrm>
          <a:off x="303642" y="2981993"/>
          <a:ext cx="3041651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23" name="Equation" r:id="rId10" imgW="3035160" imgH="558720" progId="Equation.DSMT4">
                  <p:embed/>
                </p:oleObj>
              </mc:Choice>
              <mc:Fallback>
                <p:oleObj name="Equation" r:id="rId10" imgW="3035160" imgH="55872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642" y="2981993"/>
                        <a:ext cx="3041651" cy="5619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1764842"/>
              </p:ext>
            </p:extLst>
          </p:nvPr>
        </p:nvGraphicFramePr>
        <p:xfrm>
          <a:off x="4572000" y="3785241"/>
          <a:ext cx="931862" cy="890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24" name="Equation" r:id="rId12" imgW="1155600" imgH="888840" progId="Equation.DSMT4">
                  <p:embed/>
                </p:oleObj>
              </mc:Choice>
              <mc:Fallback>
                <p:oleObj name="Equation" r:id="rId12" imgW="1155600" imgH="88884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785241"/>
                        <a:ext cx="931862" cy="8905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Nhóm 16">
            <a:extLst>
              <a:ext uri="{FF2B5EF4-FFF2-40B4-BE49-F238E27FC236}">
                <a16:creationId xmlns:a16="http://schemas.microsoft.com/office/drawing/2014/main" id="{B74FAFBB-C8F1-4B86-8F6D-1B0839E5A4F4}"/>
              </a:ext>
            </a:extLst>
          </p:cNvPr>
          <p:cNvGrpSpPr/>
          <p:nvPr/>
        </p:nvGrpSpPr>
        <p:grpSpPr>
          <a:xfrm>
            <a:off x="7619797" y="283437"/>
            <a:ext cx="1385155" cy="1351350"/>
            <a:chOff x="10080624" y="4572000"/>
            <a:chExt cx="2111375" cy="2286000"/>
          </a:xfrm>
        </p:grpSpPr>
        <p:pic>
          <p:nvPicPr>
            <p:cNvPr id="12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46F8AC8F-FB1B-4862-9B28-905FE7D85D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rcRect l="36012" r="14448" b="2"/>
            <a:stretch/>
          </p:blipFill>
          <p:spPr>
            <a:xfrm>
              <a:off x="10080624" y="4572000"/>
              <a:ext cx="2111375" cy="2286000"/>
            </a:xfrm>
            <a:custGeom>
              <a:avLst/>
              <a:gdLst/>
              <a:ahLst/>
              <a:cxnLst/>
              <a:rect l="l" t="t" r="r" b="b"/>
              <a:pathLst>
                <a:path w="2577829" h="2926956">
                  <a:moveTo>
                    <a:pt x="1114351" y="0"/>
                  </a:moveTo>
                  <a:cubicBezTo>
                    <a:pt x="1922608" y="0"/>
                    <a:pt x="2577829" y="655221"/>
                    <a:pt x="2577829" y="1463478"/>
                  </a:cubicBezTo>
                  <a:cubicBezTo>
                    <a:pt x="2577829" y="2271735"/>
                    <a:pt x="1922608" y="2926956"/>
                    <a:pt x="1114351" y="2926956"/>
                  </a:cubicBezTo>
                  <a:cubicBezTo>
                    <a:pt x="710223" y="2926956"/>
                    <a:pt x="344353" y="2763151"/>
                    <a:pt x="79516" y="2498313"/>
                  </a:cubicBezTo>
                  <a:lnTo>
                    <a:pt x="0" y="2410824"/>
                  </a:lnTo>
                  <a:lnTo>
                    <a:pt x="69413" y="2266732"/>
                  </a:lnTo>
                  <a:cubicBezTo>
                    <a:pt x="193516" y="1973319"/>
                    <a:pt x="262142" y="1650728"/>
                    <a:pt x="262142" y="1312109"/>
                  </a:cubicBezTo>
                  <a:cubicBezTo>
                    <a:pt x="262142" y="1058145"/>
                    <a:pt x="223540" y="813196"/>
                    <a:pt x="151883" y="582811"/>
                  </a:cubicBezTo>
                  <a:lnTo>
                    <a:pt x="91478" y="417771"/>
                  </a:lnTo>
                  <a:lnTo>
                    <a:pt x="183443" y="334187"/>
                  </a:lnTo>
                  <a:cubicBezTo>
                    <a:pt x="436418" y="125413"/>
                    <a:pt x="760739" y="0"/>
                    <a:pt x="1114351" y="0"/>
                  </a:cubicBezTo>
                  <a:close/>
                </a:path>
              </a:pathLst>
            </a:custGeom>
          </p:spPr>
        </p:pic>
        <p:pic>
          <p:nvPicPr>
            <p:cNvPr id="13" name="Picture 59">
              <a:extLst>
                <a:ext uri="{FF2B5EF4-FFF2-40B4-BE49-F238E27FC236}">
                  <a16:creationId xmlns:a16="http://schemas.microsoft.com/office/drawing/2014/main" id="{4A88FCF7-BA8E-4688-BEF0-90539AA7B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10335534" y="4917445"/>
              <a:ext cx="1511699" cy="1511699"/>
            </a:xfrm>
            <a:prstGeom prst="rect">
              <a:avLst/>
            </a:prstGeom>
          </p:spPr>
        </p:pic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D77144C0-EDFE-45C6-B8A5-BE4503DA9F8E}"/>
              </a:ext>
            </a:extLst>
          </p:cNvPr>
          <p:cNvSpPr/>
          <p:nvPr/>
        </p:nvSpPr>
        <p:spPr>
          <a:xfrm>
            <a:off x="5243177" y="1616848"/>
            <a:ext cx="3874242" cy="11180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b="1" ker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CÁ NHÂN</a:t>
            </a:r>
          </a:p>
          <a:p>
            <a:pPr lvl="0" algn="ctr">
              <a:defRPr/>
            </a:pPr>
            <a:r>
              <a:rPr lang="en-US" b="1" ker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GIAN: 3 PHÚT</a:t>
            </a:r>
            <a:endParaRPr lang="en-US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Đồng hồ đếm ngược 3 phút">
            <a:hlinkClick r:id="" action="ppaction://media"/>
            <a:extLst>
              <a:ext uri="{FF2B5EF4-FFF2-40B4-BE49-F238E27FC236}">
                <a16:creationId xmlns:a16="http://schemas.microsoft.com/office/drawing/2014/main" id="{3DC6BA1D-6E18-4BA2-AB5D-039328A17CFC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619797" y="3334566"/>
            <a:ext cx="1313646" cy="738909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77855F-5942-48FB-9D2C-12C167F5969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0893" y="3724657"/>
            <a:ext cx="232410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0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17" grpId="0" animBg="1"/>
    </p:bldLst>
  </p:timing>
  <p:extLst mod="1">
    <p:ext uri="{6950BFC3-D8DA-4A85-94F7-54DA5524770B}">
      <p188:commentRel xmlns="" xmlns:p188="http://schemas.microsoft.com/office/powerpoint/2018/8/main" r:id="rId20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533400" y="23480"/>
            <a:ext cx="865689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TÍNH LŨY THỪA VỚI SỐ MŨ TỰ NHIÊN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 MỘT SỐ HỮU TỈ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048142"/>
              </p:ext>
            </p:extLst>
          </p:nvPr>
        </p:nvGraphicFramePr>
        <p:xfrm>
          <a:off x="7257" y="914371"/>
          <a:ext cx="8229600" cy="426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8878455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12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2711608243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138922"/>
              </p:ext>
            </p:extLst>
          </p:nvPr>
        </p:nvGraphicFramePr>
        <p:xfrm>
          <a:off x="25400" y="1342133"/>
          <a:ext cx="8229600" cy="426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2242488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 1: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Hãy tính:                                                     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2819234595"/>
                  </a:ext>
                </a:extLst>
              </a:tr>
            </a:tbl>
          </a:graphicData>
        </a:graphic>
      </p:graphicFrame>
      <p:sp>
        <p:nvSpPr>
          <p:cNvPr id="24" name="Rectangle 15"/>
          <p:cNvSpPr>
            <a:spLocks noChangeArrowheads="1"/>
          </p:cNvSpPr>
          <p:nvPr/>
        </p:nvSpPr>
        <p:spPr bwMode="auto">
          <a:xfrm>
            <a:off x="3657600" y="457098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6C6A1CBC-711E-47BA-9B68-DDAFD87970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3356392"/>
              </p:ext>
            </p:extLst>
          </p:nvPr>
        </p:nvGraphicFramePr>
        <p:xfrm>
          <a:off x="1478756" y="2020852"/>
          <a:ext cx="4538663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4" name="Equation" r:id="rId4" imgW="4546440" imgH="558720" progId="Equation.DSMT4">
                  <p:embed/>
                </p:oleObj>
              </mc:Choice>
              <mc:Fallback>
                <p:oleObj name="Equation" r:id="rId4" imgW="4546440" imgH="55872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8756" y="2020852"/>
                        <a:ext cx="4538663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C68AB29F-D621-475E-B23F-35F7DC02DE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9099486"/>
              </p:ext>
            </p:extLst>
          </p:nvPr>
        </p:nvGraphicFramePr>
        <p:xfrm>
          <a:off x="1478756" y="2949383"/>
          <a:ext cx="6186488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5" name="Equation" r:id="rId6" imgW="6197400" imgH="558720" progId="Equation.DSMT4">
                  <p:embed/>
                </p:oleObj>
              </mc:Choice>
              <mc:Fallback>
                <p:oleObj name="Equation" r:id="rId6" imgW="6197400" imgH="55872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6C6A1CBC-711E-47BA-9B68-DDAFD87970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8756" y="2949383"/>
                        <a:ext cx="6186488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Nhóm 16">
            <a:extLst>
              <a:ext uri="{FF2B5EF4-FFF2-40B4-BE49-F238E27FC236}">
                <a16:creationId xmlns:a16="http://schemas.microsoft.com/office/drawing/2014/main" id="{598A9C2B-2CE7-4BB4-9645-0C6A56E79AF7}"/>
              </a:ext>
            </a:extLst>
          </p:cNvPr>
          <p:cNvGrpSpPr/>
          <p:nvPr/>
        </p:nvGrpSpPr>
        <p:grpSpPr>
          <a:xfrm>
            <a:off x="7297580" y="420665"/>
            <a:ext cx="1779710" cy="1600187"/>
            <a:chOff x="10080624" y="4572000"/>
            <a:chExt cx="2111375" cy="2286000"/>
          </a:xfrm>
        </p:grpSpPr>
        <p:pic>
          <p:nvPicPr>
            <p:cNvPr id="11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CB4D4939-EB24-4F3E-9E1F-A8E5A6D68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rcRect l="36012" r="14448" b="2"/>
            <a:stretch/>
          </p:blipFill>
          <p:spPr>
            <a:xfrm>
              <a:off x="10080624" y="4572000"/>
              <a:ext cx="2111375" cy="2286000"/>
            </a:xfrm>
            <a:custGeom>
              <a:avLst/>
              <a:gdLst/>
              <a:ahLst/>
              <a:cxnLst/>
              <a:rect l="l" t="t" r="r" b="b"/>
              <a:pathLst>
                <a:path w="2577829" h="2926956">
                  <a:moveTo>
                    <a:pt x="1114351" y="0"/>
                  </a:moveTo>
                  <a:cubicBezTo>
                    <a:pt x="1922608" y="0"/>
                    <a:pt x="2577829" y="655221"/>
                    <a:pt x="2577829" y="1463478"/>
                  </a:cubicBezTo>
                  <a:cubicBezTo>
                    <a:pt x="2577829" y="2271735"/>
                    <a:pt x="1922608" y="2926956"/>
                    <a:pt x="1114351" y="2926956"/>
                  </a:cubicBezTo>
                  <a:cubicBezTo>
                    <a:pt x="710223" y="2926956"/>
                    <a:pt x="344353" y="2763151"/>
                    <a:pt x="79516" y="2498313"/>
                  </a:cubicBezTo>
                  <a:lnTo>
                    <a:pt x="0" y="2410824"/>
                  </a:lnTo>
                  <a:lnTo>
                    <a:pt x="69413" y="2266732"/>
                  </a:lnTo>
                  <a:cubicBezTo>
                    <a:pt x="193516" y="1973319"/>
                    <a:pt x="262142" y="1650728"/>
                    <a:pt x="262142" y="1312109"/>
                  </a:cubicBezTo>
                  <a:cubicBezTo>
                    <a:pt x="262142" y="1058145"/>
                    <a:pt x="223540" y="813196"/>
                    <a:pt x="151883" y="582811"/>
                  </a:cubicBezTo>
                  <a:lnTo>
                    <a:pt x="91478" y="417771"/>
                  </a:lnTo>
                  <a:lnTo>
                    <a:pt x="183443" y="334187"/>
                  </a:lnTo>
                  <a:cubicBezTo>
                    <a:pt x="436418" y="125413"/>
                    <a:pt x="760739" y="0"/>
                    <a:pt x="1114351" y="0"/>
                  </a:cubicBezTo>
                  <a:close/>
                </a:path>
              </a:pathLst>
            </a:custGeom>
          </p:spPr>
        </p:pic>
        <p:pic>
          <p:nvPicPr>
            <p:cNvPr id="12" name="Picture 59">
              <a:extLst>
                <a:ext uri="{FF2B5EF4-FFF2-40B4-BE49-F238E27FC236}">
                  <a16:creationId xmlns:a16="http://schemas.microsoft.com/office/drawing/2014/main" id="{24AA9C00-1E21-413D-9854-CF5AE6F941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10335534" y="4917445"/>
              <a:ext cx="1511699" cy="1511699"/>
            </a:xfrm>
            <a:prstGeom prst="rect">
              <a:avLst/>
            </a:prstGeom>
          </p:spPr>
        </p:pic>
      </p:grp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21E5668-72BD-44C0-8634-928D6C965F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2500560"/>
              </p:ext>
            </p:extLst>
          </p:nvPr>
        </p:nvGraphicFramePr>
        <p:xfrm>
          <a:off x="1478756" y="3724225"/>
          <a:ext cx="49911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6" name="Equation" r:id="rId11" imgW="4991040" imgH="761760" progId="Equation.DSMT4">
                  <p:embed/>
                </p:oleObj>
              </mc:Choice>
              <mc:Fallback>
                <p:oleObj name="Equation" r:id="rId11" imgW="4991040" imgH="761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478756" y="3724225"/>
                        <a:ext cx="49911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45950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18511" y="116225"/>
            <a:ext cx="3086103" cy="285365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83435">
            <a:off x="-335593" y="913118"/>
            <a:ext cx="2914977" cy="596823"/>
          </a:xfrm>
          <a:prstGeom prst="rect">
            <a:avLst/>
          </a:prstGeom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4157924698"/>
              </p:ext>
            </p:extLst>
          </p:nvPr>
        </p:nvGraphicFramePr>
        <p:xfrm>
          <a:off x="2423936" y="62865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09105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Graphic spid="8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78866" y="283437"/>
            <a:ext cx="866033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TÍNH LŨY THỪA VỚI SỐ MŨ TỰ NHIÊN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 MỘT SỐ HỮU TỈ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944550"/>
              </p:ext>
            </p:extLst>
          </p:nvPr>
        </p:nvGraphicFramePr>
        <p:xfrm>
          <a:off x="152400" y="1261208"/>
          <a:ext cx="8229600" cy="426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8878455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12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2711608243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0716561"/>
              </p:ext>
            </p:extLst>
          </p:nvPr>
        </p:nvGraphicFramePr>
        <p:xfrm>
          <a:off x="147084" y="1687928"/>
          <a:ext cx="8229600" cy="426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2242488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 1: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Hãy tính:                                                     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2819234595"/>
                  </a:ext>
                </a:extLst>
              </a:tr>
            </a:tbl>
          </a:graphicData>
        </a:graphic>
      </p:graphicFrame>
      <p:sp>
        <p:nvSpPr>
          <p:cNvPr id="24" name="Rectangle 15"/>
          <p:cNvSpPr>
            <a:spLocks noChangeArrowheads="1"/>
          </p:cNvSpPr>
          <p:nvPr/>
        </p:nvSpPr>
        <p:spPr bwMode="auto">
          <a:xfrm>
            <a:off x="3657600" y="457098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6C6A1CBC-711E-47BA-9B68-DDAFD87970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872312"/>
              </p:ext>
            </p:extLst>
          </p:nvPr>
        </p:nvGraphicFramePr>
        <p:xfrm>
          <a:off x="2250164" y="3485396"/>
          <a:ext cx="421005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8" name="Equation" r:id="rId4" imgW="4216320" imgH="1002960" progId="Equation.DSMT4">
                  <p:embed/>
                </p:oleObj>
              </mc:Choice>
              <mc:Fallback>
                <p:oleObj name="Equation" r:id="rId4" imgW="4216320" imgH="100296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6C6A1CBC-711E-47BA-9B68-DDAFD87970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0164" y="3485396"/>
                        <a:ext cx="4210050" cy="1003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4578CF44-C9EC-4ED1-B13C-E9EC830863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6385755"/>
              </p:ext>
            </p:extLst>
          </p:nvPr>
        </p:nvGraphicFramePr>
        <p:xfrm>
          <a:off x="2286000" y="2225483"/>
          <a:ext cx="371475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9" name="Equation" r:id="rId6" imgW="3720960" imgH="1002960" progId="Equation.DSMT4">
                  <p:embed/>
                </p:oleObj>
              </mc:Choice>
              <mc:Fallback>
                <p:oleObj name="Equation" r:id="rId6" imgW="3720960" imgH="100296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4C429697-FF6B-4228-805E-7FDC027B40F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2225483"/>
                        <a:ext cx="3714750" cy="1003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Nhóm 16">
            <a:extLst>
              <a:ext uri="{FF2B5EF4-FFF2-40B4-BE49-F238E27FC236}">
                <a16:creationId xmlns:a16="http://schemas.microsoft.com/office/drawing/2014/main" id="{375DABC7-3BE1-49AD-A08D-99337482FB0A}"/>
              </a:ext>
            </a:extLst>
          </p:cNvPr>
          <p:cNvGrpSpPr/>
          <p:nvPr/>
        </p:nvGrpSpPr>
        <p:grpSpPr>
          <a:xfrm>
            <a:off x="7728282" y="792401"/>
            <a:ext cx="1448375" cy="1364334"/>
            <a:chOff x="10080624" y="4572000"/>
            <a:chExt cx="2111375" cy="2286000"/>
          </a:xfrm>
        </p:grpSpPr>
        <p:pic>
          <p:nvPicPr>
            <p:cNvPr id="10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498365CC-92F8-479A-8259-8C0A3B3D7D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rcRect l="36012" r="14448" b="2"/>
            <a:stretch/>
          </p:blipFill>
          <p:spPr>
            <a:xfrm>
              <a:off x="10080624" y="4572000"/>
              <a:ext cx="2111375" cy="2286000"/>
            </a:xfrm>
            <a:custGeom>
              <a:avLst/>
              <a:gdLst/>
              <a:ahLst/>
              <a:cxnLst/>
              <a:rect l="l" t="t" r="r" b="b"/>
              <a:pathLst>
                <a:path w="2577829" h="2926956">
                  <a:moveTo>
                    <a:pt x="1114351" y="0"/>
                  </a:moveTo>
                  <a:cubicBezTo>
                    <a:pt x="1922608" y="0"/>
                    <a:pt x="2577829" y="655221"/>
                    <a:pt x="2577829" y="1463478"/>
                  </a:cubicBezTo>
                  <a:cubicBezTo>
                    <a:pt x="2577829" y="2271735"/>
                    <a:pt x="1922608" y="2926956"/>
                    <a:pt x="1114351" y="2926956"/>
                  </a:cubicBezTo>
                  <a:cubicBezTo>
                    <a:pt x="710223" y="2926956"/>
                    <a:pt x="344353" y="2763151"/>
                    <a:pt x="79516" y="2498313"/>
                  </a:cubicBezTo>
                  <a:lnTo>
                    <a:pt x="0" y="2410824"/>
                  </a:lnTo>
                  <a:lnTo>
                    <a:pt x="69413" y="2266732"/>
                  </a:lnTo>
                  <a:cubicBezTo>
                    <a:pt x="193516" y="1973319"/>
                    <a:pt x="262142" y="1650728"/>
                    <a:pt x="262142" y="1312109"/>
                  </a:cubicBezTo>
                  <a:cubicBezTo>
                    <a:pt x="262142" y="1058145"/>
                    <a:pt x="223540" y="813196"/>
                    <a:pt x="151883" y="582811"/>
                  </a:cubicBezTo>
                  <a:lnTo>
                    <a:pt x="91478" y="417771"/>
                  </a:lnTo>
                  <a:lnTo>
                    <a:pt x="183443" y="334187"/>
                  </a:lnTo>
                  <a:cubicBezTo>
                    <a:pt x="436418" y="125413"/>
                    <a:pt x="760739" y="0"/>
                    <a:pt x="1114351" y="0"/>
                  </a:cubicBezTo>
                  <a:close/>
                </a:path>
              </a:pathLst>
            </a:custGeom>
          </p:spPr>
        </p:pic>
        <p:pic>
          <p:nvPicPr>
            <p:cNvPr id="13" name="Picture 59">
              <a:extLst>
                <a:ext uri="{FF2B5EF4-FFF2-40B4-BE49-F238E27FC236}">
                  <a16:creationId xmlns:a16="http://schemas.microsoft.com/office/drawing/2014/main" id="{CB6812BB-0D35-4AAC-AA79-514F1C336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10335534" y="4917445"/>
              <a:ext cx="1511699" cy="15116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0120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587091"/>
              </p:ext>
            </p:extLst>
          </p:nvPr>
        </p:nvGraphicFramePr>
        <p:xfrm>
          <a:off x="304800" y="82694"/>
          <a:ext cx="8229600" cy="426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33018204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 So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endParaRPr lang="en-US" sz="12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50079778"/>
                  </a:ext>
                </a:extLst>
              </a:tr>
            </a:tbl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3916207"/>
              </p:ext>
            </p:extLst>
          </p:nvPr>
        </p:nvGraphicFramePr>
        <p:xfrm>
          <a:off x="2664615" y="957066"/>
          <a:ext cx="1587500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6" name="Equation" r:id="rId6" imgW="1587240" imgH="1002960" progId="Equation.DSMT4">
                  <p:embed/>
                </p:oleObj>
              </mc:Choice>
              <mc:Fallback>
                <p:oleObj name="Equation" r:id="rId6" imgW="1587240" imgH="100296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4615" y="957066"/>
                        <a:ext cx="1587500" cy="1000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2112536" y="1145670"/>
            <a:ext cx="585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kumimoji="0" lang="nl-NL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4172891"/>
              </p:ext>
            </p:extLst>
          </p:nvPr>
        </p:nvGraphicFramePr>
        <p:xfrm>
          <a:off x="2585131" y="2138498"/>
          <a:ext cx="1979612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7" name="Equation" r:id="rId8" imgW="1981080" imgH="558720" progId="Equation.DSMT4">
                  <p:embed/>
                </p:oleObj>
              </mc:Choice>
              <mc:Fallback>
                <p:oleObj name="Equation" r:id="rId8" imgW="1981080" imgH="558720" progId="Equation.DSMT4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5131" y="2138498"/>
                        <a:ext cx="1979612" cy="557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1787386"/>
              </p:ext>
            </p:extLst>
          </p:nvPr>
        </p:nvGraphicFramePr>
        <p:xfrm>
          <a:off x="2666207" y="3151417"/>
          <a:ext cx="2138363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8" name="Equation" r:id="rId10" imgW="2133360" imgH="1002960" progId="Equation.DSMT4">
                  <p:embed/>
                </p:oleObj>
              </mc:Choice>
              <mc:Fallback>
                <p:oleObj name="Equation" r:id="rId10" imgW="2133360" imgH="1002960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6207" y="3151417"/>
                        <a:ext cx="2138363" cy="1000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F2CC2B10-EA25-4A64-8F35-FF9D64A327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5589351"/>
              </p:ext>
            </p:extLst>
          </p:nvPr>
        </p:nvGraphicFramePr>
        <p:xfrm>
          <a:off x="304800" y="506039"/>
          <a:ext cx="3643301" cy="426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43301">
                  <a:extLst>
                    <a:ext uri="{9D8B030D-6E8A-4147-A177-3AD203B41FA5}">
                      <a16:colId xmlns:a16="http://schemas.microsoft.com/office/drawing/2014/main" val="33018204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 2: Tính và so sánh</a:t>
                      </a:r>
                      <a:endParaRPr lang="en-US" sz="12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50079778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ECC29F0D-CF02-47A8-A320-437E39999062}"/>
              </a:ext>
            </a:extLst>
          </p:cNvPr>
          <p:cNvSpPr/>
          <p:nvPr/>
        </p:nvSpPr>
        <p:spPr>
          <a:xfrm>
            <a:off x="4311279" y="1115079"/>
            <a:ext cx="5806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alt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nl-NL" alt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/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id="{5641143E-1240-4F25-82B8-ABB7152CF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2810" y="2161310"/>
            <a:ext cx="6286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ECD860FF-2359-4F00-ADF5-D17800989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2942" y="3403011"/>
            <a:ext cx="6286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6EB4D3D1-05B6-44F8-8127-7F824E0CE6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4881137"/>
              </p:ext>
            </p:extLst>
          </p:nvPr>
        </p:nvGraphicFramePr>
        <p:xfrm>
          <a:off x="5449888" y="2062163"/>
          <a:ext cx="1325562" cy="763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9" name="Equation" r:id="rId12" imgW="1320480" imgH="761760" progId="Equation.DSMT4">
                  <p:embed/>
                </p:oleObj>
              </mc:Choice>
              <mc:Fallback>
                <p:oleObj name="Equation" r:id="rId12" imgW="1320480" imgH="76176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9888" y="2062163"/>
                        <a:ext cx="1325562" cy="763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858F6DB9-B9BF-45F1-AB5E-089D767177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4983398"/>
              </p:ext>
            </p:extLst>
          </p:nvPr>
        </p:nvGraphicFramePr>
        <p:xfrm>
          <a:off x="5573865" y="3134317"/>
          <a:ext cx="828675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0" name="Equation" r:id="rId14" imgW="825480" imgH="1002960" progId="Equation.DSMT4">
                  <p:embed/>
                </p:oleObj>
              </mc:Choice>
              <mc:Fallback>
                <p:oleObj name="Equation" r:id="rId14" imgW="825480" imgH="100296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3865" y="3134317"/>
                        <a:ext cx="828675" cy="1006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3">
            <a:extLst>
              <a:ext uri="{FF2B5EF4-FFF2-40B4-BE49-F238E27FC236}">
                <a16:creationId xmlns:a16="http://schemas.microsoft.com/office/drawing/2014/main" id="{6374D839-8481-4D6F-A374-8D70393649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9185" y="3333180"/>
            <a:ext cx="5533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alt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nl-NL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8">
            <a:extLst>
              <a:ext uri="{FF2B5EF4-FFF2-40B4-BE49-F238E27FC236}">
                <a16:creationId xmlns:a16="http://schemas.microsoft.com/office/drawing/2014/main" id="{444C5D26-DE78-4991-9A4F-1A62BD0D0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5039" y="2092235"/>
            <a:ext cx="585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nl-NL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E1E486AB-68F7-44F2-8EE8-E7AFD4376F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5007924"/>
              </p:ext>
            </p:extLst>
          </p:nvPr>
        </p:nvGraphicFramePr>
        <p:xfrm>
          <a:off x="5068493" y="804197"/>
          <a:ext cx="1211262" cy="1195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1" name="Equation" r:id="rId16" imgW="1206360" imgH="1193760" progId="Equation.DSMT4">
                  <p:embed/>
                </p:oleObj>
              </mc:Choice>
              <mc:Fallback>
                <p:oleObj name="Equation" r:id="rId16" imgW="1206360" imgH="119376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6EB4D3D1-05B6-44F8-8127-7F824E0CE6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8493" y="804197"/>
                        <a:ext cx="1211262" cy="1195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51C258A2-04E3-46EE-AF6E-4E03CA17D39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314" y="725156"/>
            <a:ext cx="1468821" cy="1468821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DD2F72E8-0898-40C7-AA44-2123503AFECA}"/>
              </a:ext>
            </a:extLst>
          </p:cNvPr>
          <p:cNvSpPr/>
          <p:nvPr/>
        </p:nvSpPr>
        <p:spPr>
          <a:xfrm>
            <a:off x="1740489" y="4267351"/>
            <a:ext cx="5885286" cy="683941"/>
          </a:xfrm>
          <a:prstGeom prst="rect">
            <a:avLst/>
          </a:prstGeom>
          <a:solidFill>
            <a:srgbClr val="E85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733" b="1">
                <a:latin typeface="Times New Roman" panose="02020603050405020304" pitchFamily="18" charset="0"/>
                <a:cs typeface="Times New Roman" panose="02020603050405020304" pitchFamily="18" charset="0"/>
              </a:rPr>
              <a:t> nhóm đôi 3 phút </a:t>
            </a:r>
            <a:endParaRPr lang="en-US" sz="37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Đồng hồ đếm ngược 3 phút">
            <a:hlinkClick r:id="" action="ppaction://media"/>
            <a:extLst>
              <a:ext uri="{FF2B5EF4-FFF2-40B4-BE49-F238E27FC236}">
                <a16:creationId xmlns:a16="http://schemas.microsoft.com/office/drawing/2014/main" id="{312C58BD-7080-4E8C-B670-592478878920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780950" y="65288"/>
            <a:ext cx="1313646" cy="738909"/>
          </a:xfrm>
        </p:spPr>
      </p:pic>
    </p:spTree>
    <p:extLst>
      <p:ext uri="{BB962C8B-B14F-4D97-AF65-F5344CB8AC3E}">
        <p14:creationId xmlns:p14="http://schemas.microsoft.com/office/powerpoint/2010/main" val="2066495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68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12" grpId="0"/>
      <p:bldP spid="5" grpId="0"/>
      <p:bldP spid="26" grpId="0"/>
      <p:bldP spid="27" grpId="0"/>
      <p:bldP spid="30" grpId="0"/>
      <p:bldP spid="31" grpId="0"/>
      <p:bldP spid="37" grpId="0" animBg="1"/>
    </p:bldLst>
  </p:timing>
  <p:extLst mod="1">
    <p:ext uri="{6950BFC3-D8DA-4A85-94F7-54DA5524770B}">
      <p188:commentRel xmlns="" xmlns:p188="http://schemas.microsoft.com/office/powerpoint/2018/8/main" r:id="rId22"/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3965296"/>
              </p:ext>
            </p:extLst>
          </p:nvPr>
        </p:nvGraphicFramePr>
        <p:xfrm>
          <a:off x="76200" y="0"/>
          <a:ext cx="8229600" cy="426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33018204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 2: Tính và so sánh</a:t>
                      </a:r>
                      <a:endParaRPr lang="en-US" sz="12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50079778"/>
                  </a:ext>
                </a:extLst>
              </a:tr>
            </a:tbl>
          </a:graphicData>
        </a:graphic>
      </p:graphicFrame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143000" y="971550"/>
            <a:ext cx="533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5853883"/>
              </p:ext>
            </p:extLst>
          </p:nvPr>
        </p:nvGraphicFramePr>
        <p:xfrm>
          <a:off x="1648178" y="3275902"/>
          <a:ext cx="4452942" cy="1280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52942">
                  <a:extLst>
                    <a:ext uri="{9D8B030D-6E8A-4147-A177-3AD203B41FA5}">
                      <a16:colId xmlns:a16="http://schemas.microsoft.com/office/drawing/2014/main" val="3785490019"/>
                    </a:ext>
                  </a:extLst>
                </a:gridCol>
              </a:tblGrid>
              <a:tr h="11408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nl-NL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Vậy 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3319573218"/>
                  </a:ext>
                </a:extLst>
              </a:tr>
            </a:tbl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7378846"/>
              </p:ext>
            </p:extLst>
          </p:nvPr>
        </p:nvGraphicFramePr>
        <p:xfrm>
          <a:off x="2469833" y="3415920"/>
          <a:ext cx="3136900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45" name="Equation" r:id="rId3" imgW="3136680" imgH="1193760" progId="Equation.DSMT4">
                  <p:embed/>
                </p:oleObj>
              </mc:Choice>
              <mc:Fallback>
                <p:oleObj name="Equation" r:id="rId3" imgW="3136680" imgH="119376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9833" y="3415920"/>
                        <a:ext cx="3136900" cy="10001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1A86D1F7-09A1-4AC1-8AA2-4517A6B081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7809162"/>
              </p:ext>
            </p:extLst>
          </p:nvPr>
        </p:nvGraphicFramePr>
        <p:xfrm>
          <a:off x="1718244" y="833595"/>
          <a:ext cx="3975100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46" name="Equation" r:id="rId5" imgW="3974760" imgH="1002960" progId="Equation.DSMT4">
                  <p:embed/>
                </p:oleObj>
              </mc:Choice>
              <mc:Fallback>
                <p:oleObj name="Equation" r:id="rId5" imgW="3974760" imgH="100296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8244" y="833595"/>
                        <a:ext cx="3975100" cy="1000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2FC549B8-61F5-4136-AE14-BF648209F8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9613399"/>
              </p:ext>
            </p:extLst>
          </p:nvPr>
        </p:nvGraphicFramePr>
        <p:xfrm>
          <a:off x="1755458" y="1974056"/>
          <a:ext cx="2282825" cy="1195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47" name="Equation" r:id="rId7" imgW="2273040" imgH="1193760" progId="Equation.DSMT4">
                  <p:embed/>
                </p:oleObj>
              </mc:Choice>
              <mc:Fallback>
                <p:oleObj name="Equation" r:id="rId7" imgW="2273040" imgH="119376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E1E486AB-68F7-44F2-8EE8-E7AFD4376F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5458" y="1974056"/>
                        <a:ext cx="2282825" cy="1195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3BC847AC-31A2-4C4A-9909-88F9ECB2D9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198" y="61328"/>
            <a:ext cx="1468821" cy="146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2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extLst mod="1">
    <p:ext uri="{6950BFC3-D8DA-4A85-94F7-54DA5524770B}">
      <p188:commentRel xmlns="" xmlns:p188="http://schemas.microsoft.com/office/powerpoint/2018/8/main" r:id="rId22"/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685055"/>
              </p:ext>
            </p:extLst>
          </p:nvPr>
        </p:nvGraphicFramePr>
        <p:xfrm>
          <a:off x="0" y="27345"/>
          <a:ext cx="8229600" cy="426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20274343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 2: </a:t>
                      </a: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 và so sánh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3226403411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203666"/>
              </p:ext>
            </p:extLst>
          </p:nvPr>
        </p:nvGraphicFramePr>
        <p:xfrm>
          <a:off x="2057400" y="3530380"/>
          <a:ext cx="4425950" cy="14300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25950">
                  <a:extLst>
                    <a:ext uri="{9D8B030D-6E8A-4147-A177-3AD203B41FA5}">
                      <a16:colId xmlns:a16="http://schemas.microsoft.com/office/drawing/2014/main" val="2396898688"/>
                    </a:ext>
                  </a:extLst>
                </a:gridCol>
              </a:tblGrid>
              <a:tr h="143003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nl-NL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Vậy  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</a:t>
                      </a: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644827429"/>
                  </a:ext>
                </a:extLst>
              </a:tr>
            </a:tbl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4482B576-567E-446C-BD7D-84DE5A308A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9759450"/>
              </p:ext>
            </p:extLst>
          </p:nvPr>
        </p:nvGraphicFramePr>
        <p:xfrm>
          <a:off x="1569705" y="2512934"/>
          <a:ext cx="60960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52" name="Equation" r:id="rId4" imgW="6095880" imgH="1002960" progId="Equation.DSMT4">
                  <p:embed/>
                </p:oleObj>
              </mc:Choice>
              <mc:Fallback>
                <p:oleObj name="Equation" r:id="rId4" imgW="6095880" imgH="1002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69705" y="2512934"/>
                        <a:ext cx="6096000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3">
            <a:extLst>
              <a:ext uri="{FF2B5EF4-FFF2-40B4-BE49-F238E27FC236}">
                <a16:creationId xmlns:a16="http://schemas.microsoft.com/office/drawing/2014/main" id="{6FC32BA5-5DE4-4F9F-88B3-9F7AB3850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9333" y="2722590"/>
            <a:ext cx="533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nl-NL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345D12E1-0A94-4897-BCAB-94973B651A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1518539"/>
              </p:ext>
            </p:extLst>
          </p:nvPr>
        </p:nvGraphicFramePr>
        <p:xfrm>
          <a:off x="2959100" y="3679910"/>
          <a:ext cx="32258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53" name="Equation" r:id="rId6" imgW="3225600" imgH="1002960" progId="Equation.DSMT4">
                  <p:embed/>
                </p:oleObj>
              </mc:Choice>
              <mc:Fallback>
                <p:oleObj name="Equation" r:id="rId6" imgW="3225600" imgH="1002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959100" y="3679910"/>
                        <a:ext cx="3225800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534C14E5-BDEF-4D86-ACB9-0488EB3A81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1117596"/>
              </p:ext>
            </p:extLst>
          </p:nvPr>
        </p:nvGraphicFramePr>
        <p:xfrm>
          <a:off x="1547878" y="509956"/>
          <a:ext cx="45847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54" name="Equation" r:id="rId8" imgW="4584600" imgH="558720" progId="Equation.DSMT4">
                  <p:embed/>
                </p:oleObj>
              </mc:Choice>
              <mc:Fallback>
                <p:oleObj name="Equation" r:id="rId8" imgW="4584600" imgH="55872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B96262A6-3C08-470F-85DA-BCB88055CB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47878" y="509956"/>
                        <a:ext cx="45847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2BC25F25-D43F-4BAE-AEF9-FBA1E45309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4767864"/>
              </p:ext>
            </p:extLst>
          </p:nvPr>
        </p:nvGraphicFramePr>
        <p:xfrm>
          <a:off x="1953733" y="1660670"/>
          <a:ext cx="36068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55" name="Equation" r:id="rId10" imgW="3606480" imgH="761760" progId="Equation.DSMT4">
                  <p:embed/>
                </p:oleObj>
              </mc:Choice>
              <mc:Fallback>
                <p:oleObj name="Equation" r:id="rId10" imgW="3606480" imgH="76176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964ECB19-301B-4A65-A184-3E85C27E38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953733" y="1660670"/>
                        <a:ext cx="36068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8">
            <a:extLst>
              <a:ext uri="{FF2B5EF4-FFF2-40B4-BE49-F238E27FC236}">
                <a16:creationId xmlns:a16="http://schemas.microsoft.com/office/drawing/2014/main" id="{48C375BD-A3ED-4F3E-8F08-E8117B101C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10" y="527746"/>
            <a:ext cx="5835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FB85B1-878F-4E43-953C-9A336F224C46}"/>
              </a:ext>
            </a:extLst>
          </p:cNvPr>
          <p:cNvSpPr txBox="1"/>
          <p:nvPr/>
        </p:nvSpPr>
        <p:spPr>
          <a:xfrm>
            <a:off x="1039333" y="1764868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960F46-020E-4BB4-AB30-9D60B503877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666" y="-58291"/>
            <a:ext cx="1468821" cy="1468821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A01545F-B1CD-45BB-89E7-C82127C94E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5922302"/>
              </p:ext>
            </p:extLst>
          </p:nvPr>
        </p:nvGraphicFramePr>
        <p:xfrm>
          <a:off x="1493711" y="1017112"/>
          <a:ext cx="3606800" cy="7026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56" name="Equation" r:id="rId13" imgW="3911400" imgH="761760" progId="Equation.DSMT4">
                  <p:embed/>
                </p:oleObj>
              </mc:Choice>
              <mc:Fallback>
                <p:oleObj name="Equation" r:id="rId13" imgW="3911400" imgH="761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493711" y="1017112"/>
                        <a:ext cx="3606800" cy="7026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108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  <p:bldP spid="28" grpId="0"/>
    </p:bldLst>
  </p:timing>
  <p:extLst mod="1">
    <p:ext uri="{6950BFC3-D8DA-4A85-94F7-54DA5524770B}">
      <p188:commentRel xmlns="" xmlns:p188="http://schemas.microsoft.com/office/powerpoint/2018/8/main" r:id="rId15"/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564585" y="-52020"/>
            <a:ext cx="866033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: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TÍNH LŨY THỪA VỚI SỐ MŨ TỰ NHIÊN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 MỘT SỐ HỮU TỈ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6927204"/>
              </p:ext>
            </p:extLst>
          </p:nvPr>
        </p:nvGraphicFramePr>
        <p:xfrm>
          <a:off x="76200" y="852350"/>
          <a:ext cx="8229600" cy="426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8878455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3: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vi-VN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12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2711608243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143799"/>
              </p:ext>
            </p:extLst>
          </p:nvPr>
        </p:nvGraphicFramePr>
        <p:xfrm>
          <a:off x="76200" y="1293138"/>
          <a:ext cx="8229600" cy="426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20274343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 3: </a:t>
                      </a: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 x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3226403411"/>
                  </a:ext>
                </a:extLst>
              </a:tr>
            </a:tbl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6571C4B7-6016-4888-8D3F-25DC266086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0558238"/>
              </p:ext>
            </p:extLst>
          </p:nvPr>
        </p:nvGraphicFramePr>
        <p:xfrm>
          <a:off x="2636338" y="1667469"/>
          <a:ext cx="20828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99" name="Equation" r:id="rId6" imgW="2082600" imgH="1002960" progId="Equation.DSMT4">
                  <p:embed/>
                </p:oleObj>
              </mc:Choice>
              <mc:Fallback>
                <p:oleObj name="Equation" r:id="rId6" imgW="2082600" imgH="100296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6338" y="1667469"/>
                        <a:ext cx="2082800" cy="1003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F4197BE0-6256-4C32-B174-52B1256D08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1763782"/>
              </p:ext>
            </p:extLst>
          </p:nvPr>
        </p:nvGraphicFramePr>
        <p:xfrm>
          <a:off x="2600851" y="2543450"/>
          <a:ext cx="2168525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00" name="Equation" r:id="rId8" imgW="2158920" imgH="1002960" progId="Equation.DSMT4">
                  <p:embed/>
                </p:oleObj>
              </mc:Choice>
              <mc:Fallback>
                <p:oleObj name="Equation" r:id="rId8" imgW="2158920" imgH="100296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0851" y="2543450"/>
                        <a:ext cx="2168525" cy="1003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C6EB5613-5462-4D8D-BF0C-6157290B70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3761337"/>
              </p:ext>
            </p:extLst>
          </p:nvPr>
        </p:nvGraphicFramePr>
        <p:xfrm>
          <a:off x="2636338" y="3596787"/>
          <a:ext cx="952500" cy="83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01" name="Equation" r:id="rId10" imgW="952200" imgH="825480" progId="Equation.DSMT4">
                  <p:embed/>
                </p:oleObj>
              </mc:Choice>
              <mc:Fallback>
                <p:oleObj name="Equation" r:id="rId10" imgW="952200" imgH="82548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6338" y="3596787"/>
                        <a:ext cx="952500" cy="833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B941828-1D3A-482E-A8E8-4F83A3B81D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3596659"/>
              </p:ext>
            </p:extLst>
          </p:nvPr>
        </p:nvGraphicFramePr>
        <p:xfrm>
          <a:off x="2642441" y="4535744"/>
          <a:ext cx="1854200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02" name="Equation" r:id="rId12" imgW="1854000" imgH="431640" progId="Equation.DSMT4">
                  <p:embed/>
                </p:oleObj>
              </mc:Choice>
              <mc:Fallback>
                <p:oleObj name="Equation" r:id="rId12" imgW="1854000" imgH="4316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2441" y="4535744"/>
                        <a:ext cx="1854200" cy="439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6">
            <a:extLst>
              <a:ext uri="{FF2B5EF4-FFF2-40B4-BE49-F238E27FC236}">
                <a16:creationId xmlns:a16="http://schemas.microsoft.com/office/drawing/2014/main" id="{B241CDAB-0EE9-410E-A124-F1F052175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1875892"/>
            <a:ext cx="5533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endParaRPr kumimoji="0" lang="nl-NL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CC321938-F145-48B0-8E7D-4995D6E93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6980" y="2793360"/>
            <a:ext cx="5741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endParaRPr kumimoji="0" lang="nl-NL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89C657F6-C6AD-41A2-A140-6F24FD9EB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837" y="48584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" name="Rectangle 7">
            <a:extLst>
              <a:ext uri="{FF2B5EF4-FFF2-40B4-BE49-F238E27FC236}">
                <a16:creationId xmlns:a16="http://schemas.microsoft.com/office/drawing/2014/main" id="{67BD4D19-86A9-463E-BB40-129BF30EC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2562" y="3683839"/>
            <a:ext cx="5533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alt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nl-NL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kumimoji="0" lang="nl-NL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7">
            <a:extLst>
              <a:ext uri="{FF2B5EF4-FFF2-40B4-BE49-F238E27FC236}">
                <a16:creationId xmlns:a16="http://schemas.microsoft.com/office/drawing/2014/main" id="{FAAEF404-209F-4BDA-BA9A-CFC797C86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8459" y="4490282"/>
            <a:ext cx="5741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alt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nl-NL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kumimoji="0" lang="nl-NL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CE309A92-C223-4540-86A9-9088D384629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 l="17382" r="20120" b="2"/>
          <a:stretch/>
        </p:blipFill>
        <p:spPr>
          <a:xfrm>
            <a:off x="6313726" y="2379806"/>
            <a:ext cx="2742116" cy="2742116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20" name="Picture 1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A7B6268-688A-4C3B-BDCD-21F6A24C8DC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948" y="2413782"/>
            <a:ext cx="2327672" cy="2327672"/>
          </a:xfrm>
          <a:prstGeom prst="rect">
            <a:avLst/>
          </a:prstGeom>
        </p:spPr>
      </p:pic>
      <p:pic>
        <p:nvPicPr>
          <p:cNvPr id="18" name="Đồng hồ đếm ngược 3 phút">
            <a:hlinkClick r:id="" action="ppaction://media"/>
            <a:extLst>
              <a:ext uri="{FF2B5EF4-FFF2-40B4-BE49-F238E27FC236}">
                <a16:creationId xmlns:a16="http://schemas.microsoft.com/office/drawing/2014/main" id="{07681DA0-9ED2-4F1A-860B-1FD12DCA2051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742196" y="78169"/>
            <a:ext cx="1313646" cy="738909"/>
          </a:xfr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F5BC9019-15AD-4864-8E0D-86B0FC63769D}"/>
              </a:ext>
            </a:extLst>
          </p:cNvPr>
          <p:cNvSpPr/>
          <p:nvPr/>
        </p:nvSpPr>
        <p:spPr>
          <a:xfrm>
            <a:off x="5593210" y="1032276"/>
            <a:ext cx="3550790" cy="12815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ker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1: a, c</a:t>
            </a:r>
          </a:p>
          <a:p>
            <a:pPr lvl="0" algn="ctr">
              <a:defRPr/>
            </a:pPr>
            <a:r>
              <a:rPr lang="en-US" sz="2400" b="1" ker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2: b, d</a:t>
            </a:r>
          </a:p>
          <a:p>
            <a:pPr lvl="0" algn="ctr">
              <a:defRPr/>
            </a:pPr>
            <a:r>
              <a:rPr lang="en-US" sz="2400" b="1" ker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gian: 3 phút</a:t>
            </a:r>
            <a:endParaRPr lang="en-US" sz="24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214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13" grpId="0"/>
      <p:bldP spid="15" grpId="0"/>
      <p:bldP spid="33" grpId="0"/>
      <p:bldP spid="34" grpId="0"/>
      <p:bldP spid="25" grpId="0" animBg="1"/>
    </p:bldLst>
  </p:timing>
  <p:extLst mod="1">
    <p:ext uri="{6950BFC3-D8DA-4A85-94F7-54DA5524770B}">
      <p188:commentRel xmlns="" xmlns:p188="http://schemas.microsoft.com/office/powerpoint/2018/8/main" r:id="rId18"/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AC5DC04-C763-3A7E-2FFE-298AC2AF8689}"/>
                  </a:ext>
                </a:extLst>
              </p:cNvPr>
              <p:cNvSpPr txBox="1"/>
              <p:nvPr/>
            </p:nvSpPr>
            <p:spPr>
              <a:xfrm>
                <a:off x="0" y="-18908"/>
                <a:ext cx="210980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3: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endParaRPr lang="vi-VN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AC5DC04-C763-3A7E-2FFE-298AC2AF86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18908"/>
                <a:ext cx="2109808" cy="523220"/>
              </a:xfrm>
              <a:prstGeom prst="rect">
                <a:avLst/>
              </a:prstGeom>
              <a:blipFill>
                <a:blip r:embed="rId5"/>
                <a:stretch>
                  <a:fillRect l="-5780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D01633-3E96-DD44-3363-D12E0AAE44AA}"/>
              </a:ext>
            </a:extLst>
          </p:cNvPr>
          <p:cNvCxnSpPr>
            <a:cxnSpLocks/>
          </p:cNvCxnSpPr>
          <p:nvPr/>
        </p:nvCxnSpPr>
        <p:spPr>
          <a:xfrm>
            <a:off x="4343400" y="459554"/>
            <a:ext cx="0" cy="4597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9892B532-545B-4618-8CA3-7EB5F79A4D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1265478"/>
              </p:ext>
            </p:extLst>
          </p:nvPr>
        </p:nvGraphicFramePr>
        <p:xfrm>
          <a:off x="1209409" y="459554"/>
          <a:ext cx="19431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72" name="Equation" r:id="rId6" imgW="1942920" imgH="939600" progId="Equation.DSMT4">
                  <p:embed/>
                </p:oleObj>
              </mc:Choice>
              <mc:Fallback>
                <p:oleObj name="Equation" r:id="rId6" imgW="1942920" imgH="9396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6571C4B7-6016-4888-8D3F-25DC266086D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9409" y="459554"/>
                        <a:ext cx="1943100" cy="939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6">
            <a:extLst>
              <a:ext uri="{FF2B5EF4-FFF2-40B4-BE49-F238E27FC236}">
                <a16:creationId xmlns:a16="http://schemas.microsoft.com/office/drawing/2014/main" id="{F005D69D-5BCA-4E69-834F-8E7A4AE73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594642"/>
            <a:ext cx="5533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endParaRPr kumimoji="0" lang="nl-NL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22C5141A-8DC0-4839-8570-210A71246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1207" y="559748"/>
            <a:ext cx="5741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alt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nl-NL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kumimoji="0" lang="nl-NL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4787E4B4-D659-41A7-8B16-D191B7C36A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5858414"/>
              </p:ext>
            </p:extLst>
          </p:nvPr>
        </p:nvGraphicFramePr>
        <p:xfrm>
          <a:off x="1962252" y="1327422"/>
          <a:ext cx="2044700" cy="302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73" name="Equation" r:id="rId8" imgW="2044440" imgH="3022560" progId="Equation.DSMT4">
                  <p:embed/>
                </p:oleObj>
              </mc:Choice>
              <mc:Fallback>
                <p:oleObj name="Equation" r:id="rId8" imgW="2044440" imgH="3022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962252" y="1327422"/>
                        <a:ext cx="2044700" cy="302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06180911-2BA6-456C-81EC-A74791691F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4473878"/>
              </p:ext>
            </p:extLst>
          </p:nvPr>
        </p:nvGraphicFramePr>
        <p:xfrm>
          <a:off x="2895447" y="4320201"/>
          <a:ext cx="9144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74" name="Equation" r:id="rId10" imgW="914400" imgH="787320" progId="Equation.DSMT4">
                  <p:embed/>
                </p:oleObj>
              </mc:Choice>
              <mc:Fallback>
                <p:oleObj name="Equation" r:id="rId10" imgW="914400" imgH="787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895447" y="4320201"/>
                        <a:ext cx="914400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EAE60E82-05A3-450E-A88A-F8350CC7B165}"/>
              </a:ext>
            </a:extLst>
          </p:cNvPr>
          <p:cNvSpPr txBox="1"/>
          <p:nvPr/>
        </p:nvSpPr>
        <p:spPr>
          <a:xfrm>
            <a:off x="2082057" y="4452291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</a:p>
        </p:txBody>
      </p:sp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D409BF38-B23B-46F7-BB37-286BA138DD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1629392"/>
              </p:ext>
            </p:extLst>
          </p:nvPr>
        </p:nvGraphicFramePr>
        <p:xfrm>
          <a:off x="5137593" y="280146"/>
          <a:ext cx="21590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75" name="Equation" r:id="rId12" imgW="2158920" imgH="1002960" progId="Equation.DSMT4">
                  <p:embed/>
                </p:oleObj>
              </mc:Choice>
              <mc:Fallback>
                <p:oleObj name="Equation" r:id="rId12" imgW="2158920" imgH="1002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137593" y="280146"/>
                        <a:ext cx="2159000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DF80480D-40AD-4289-9B8B-E1040DBBAB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1617507"/>
              </p:ext>
            </p:extLst>
          </p:nvPr>
        </p:nvGraphicFramePr>
        <p:xfrm>
          <a:off x="6281183" y="1149612"/>
          <a:ext cx="2235200" cy="210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76" name="Equation" r:id="rId14" imgW="2234880" imgH="2108160" progId="Equation.DSMT4">
                  <p:embed/>
                </p:oleObj>
              </mc:Choice>
              <mc:Fallback>
                <p:oleObj name="Equation" r:id="rId14" imgW="2234880" imgH="2108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281183" y="1149612"/>
                        <a:ext cx="2235200" cy="210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8C9C5063-2A43-481A-B90B-E57AB2671090}"/>
              </a:ext>
            </a:extLst>
          </p:cNvPr>
          <p:cNvSpPr txBox="1"/>
          <p:nvPr/>
        </p:nvSpPr>
        <p:spPr>
          <a:xfrm>
            <a:off x="4816992" y="348615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</a:p>
        </p:txBody>
      </p:sp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BC078F73-C8B7-4C45-A527-2989D78BB9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0047616"/>
              </p:ext>
            </p:extLst>
          </p:nvPr>
        </p:nvGraphicFramePr>
        <p:xfrm>
          <a:off x="5747193" y="3328660"/>
          <a:ext cx="9398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77" name="Equation" r:id="rId16" imgW="939600" imgH="838080" progId="Equation.DSMT4">
                  <p:embed/>
                </p:oleObj>
              </mc:Choice>
              <mc:Fallback>
                <p:oleObj name="Equation" r:id="rId16" imgW="93960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747193" y="3328660"/>
                        <a:ext cx="9398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7552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26" grpId="0"/>
      <p:bldP spid="31" grpId="0"/>
    </p:bldLst>
  </p:timing>
  <p:extLst mod="1">
    <p:ext uri="{6950BFC3-D8DA-4A85-94F7-54DA5524770B}">
      <p188:commentRel xmlns="" xmlns:p188="http://schemas.microsoft.com/office/powerpoint/2018/8/main" r:id="rId18"/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AC5DC04-C763-3A7E-2FFE-298AC2AF8689}"/>
                  </a:ext>
                </a:extLst>
              </p:cNvPr>
              <p:cNvSpPr txBox="1"/>
              <p:nvPr/>
            </p:nvSpPr>
            <p:spPr>
              <a:xfrm>
                <a:off x="0" y="-18908"/>
                <a:ext cx="210980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3: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endParaRPr lang="vi-VN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AC5DC04-C763-3A7E-2FFE-298AC2AF86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18908"/>
                <a:ext cx="2109808" cy="523220"/>
              </a:xfrm>
              <a:prstGeom prst="rect">
                <a:avLst/>
              </a:prstGeom>
              <a:blipFill>
                <a:blip r:embed="rId5"/>
                <a:stretch>
                  <a:fillRect l="-5780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D01633-3E96-DD44-3363-D12E0AAE44AA}"/>
              </a:ext>
            </a:extLst>
          </p:cNvPr>
          <p:cNvCxnSpPr>
            <a:cxnSpLocks/>
          </p:cNvCxnSpPr>
          <p:nvPr/>
        </p:nvCxnSpPr>
        <p:spPr>
          <a:xfrm>
            <a:off x="4343400" y="459554"/>
            <a:ext cx="0" cy="4597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9892B532-545B-4618-8CA3-7EB5F79A4D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9040750"/>
              </p:ext>
            </p:extLst>
          </p:nvPr>
        </p:nvGraphicFramePr>
        <p:xfrm>
          <a:off x="1259498" y="491324"/>
          <a:ext cx="9525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86" name="Equation" r:id="rId6" imgW="952200" imgH="825480" progId="Equation.DSMT4">
                  <p:embed/>
                </p:oleObj>
              </mc:Choice>
              <mc:Fallback>
                <p:oleObj name="Equation" r:id="rId6" imgW="952200" imgH="8254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9892B532-545B-4618-8CA3-7EB5F79A4DF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498" y="491324"/>
                        <a:ext cx="952500" cy="825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6">
            <a:extLst>
              <a:ext uri="{FF2B5EF4-FFF2-40B4-BE49-F238E27FC236}">
                <a16:creationId xmlns:a16="http://schemas.microsoft.com/office/drawing/2014/main" id="{F005D69D-5BCA-4E69-834F-8E7A4AE73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594642"/>
            <a:ext cx="5533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alt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nl-NL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kumimoji="0" lang="nl-NL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22C5141A-8DC0-4839-8570-210A71246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1207" y="559748"/>
            <a:ext cx="5741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alt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nl-NL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kumimoji="0" lang="nl-NL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4787E4B4-D659-41A7-8B16-D191B7C36A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6420820"/>
              </p:ext>
            </p:extLst>
          </p:nvPr>
        </p:nvGraphicFramePr>
        <p:xfrm>
          <a:off x="1259498" y="1383956"/>
          <a:ext cx="1231900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87" name="Equation" r:id="rId8" imgW="1231560" imgH="2438280" progId="Equation.DSMT4">
                  <p:embed/>
                </p:oleObj>
              </mc:Choice>
              <mc:Fallback>
                <p:oleObj name="Equation" r:id="rId8" imgW="1231560" imgH="243828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4787E4B4-D659-41A7-8B16-D191B7C36A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59498" y="1383956"/>
                        <a:ext cx="1231900" cy="243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06180911-2BA6-456C-81EC-A74791691F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9292426"/>
              </p:ext>
            </p:extLst>
          </p:nvPr>
        </p:nvGraphicFramePr>
        <p:xfrm>
          <a:off x="2439988" y="4244975"/>
          <a:ext cx="7239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88" name="Equation" r:id="rId10" imgW="723600" imgH="317160" progId="Equation.DSMT4">
                  <p:embed/>
                </p:oleObj>
              </mc:Choice>
              <mc:Fallback>
                <p:oleObj name="Equation" r:id="rId10" imgW="723600" imgH="31716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06180911-2BA6-456C-81EC-A74791691F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439988" y="4244975"/>
                        <a:ext cx="7239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EAE60E82-05A3-450E-A88A-F8350CC7B165}"/>
              </a:ext>
            </a:extLst>
          </p:cNvPr>
          <p:cNvSpPr txBox="1"/>
          <p:nvPr/>
        </p:nvSpPr>
        <p:spPr>
          <a:xfrm>
            <a:off x="1415018" y="4128956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</a:p>
        </p:txBody>
      </p:sp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D409BF38-B23B-46F7-BB37-286BA138DD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5675946"/>
              </p:ext>
            </p:extLst>
          </p:nvPr>
        </p:nvGraphicFramePr>
        <p:xfrm>
          <a:off x="5025949" y="594642"/>
          <a:ext cx="18542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89" name="Equation" r:id="rId12" imgW="1854000" imgH="431640" progId="Equation.DSMT4">
                  <p:embed/>
                </p:oleObj>
              </mc:Choice>
              <mc:Fallback>
                <p:oleObj name="Equation" r:id="rId12" imgW="1854000" imgH="43164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D409BF38-B23B-46F7-BB37-286BA138DD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025949" y="594642"/>
                        <a:ext cx="18542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DF80480D-40AD-4289-9B8B-E1040DBBAB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4584114"/>
              </p:ext>
            </p:extLst>
          </p:nvPr>
        </p:nvGraphicFramePr>
        <p:xfrm>
          <a:off x="5984799" y="1061336"/>
          <a:ext cx="1790700" cy="165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90" name="Equation" r:id="rId14" imgW="1790640" imgH="1650960" progId="Equation.DSMT4">
                  <p:embed/>
                </p:oleObj>
              </mc:Choice>
              <mc:Fallback>
                <p:oleObj name="Equation" r:id="rId14" imgW="1790640" imgH="165096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DF80480D-40AD-4289-9B8B-E1040DBBAB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984799" y="1061336"/>
                        <a:ext cx="1790700" cy="165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8C9C5063-2A43-481A-B90B-E57AB2671090}"/>
              </a:ext>
            </a:extLst>
          </p:cNvPr>
          <p:cNvSpPr txBox="1"/>
          <p:nvPr/>
        </p:nvSpPr>
        <p:spPr>
          <a:xfrm>
            <a:off x="4746256" y="302895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</a:p>
        </p:txBody>
      </p:sp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BC078F73-C8B7-4C45-A527-2989D78BB9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5392835"/>
              </p:ext>
            </p:extLst>
          </p:nvPr>
        </p:nvGraphicFramePr>
        <p:xfrm>
          <a:off x="5579453" y="3106410"/>
          <a:ext cx="12319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91" name="Equation" r:id="rId16" imgW="1231560" imgH="368280" progId="Equation.DSMT4">
                  <p:embed/>
                </p:oleObj>
              </mc:Choice>
              <mc:Fallback>
                <p:oleObj name="Equation" r:id="rId16" imgW="1231560" imgH="368280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BC078F73-C8B7-4C45-A527-2989D78BB9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579453" y="3106410"/>
                        <a:ext cx="12319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2922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26" grpId="0"/>
      <p:bldP spid="31" grpId="0"/>
    </p:bldLst>
  </p:timing>
  <p:extLst mod="1">
    <p:ext uri="{6950BFC3-D8DA-4A85-94F7-54DA5524770B}">
      <p188:commentRel xmlns="" xmlns:p188="http://schemas.microsoft.com/office/powerpoint/2018/8/main" r:id="rId18"/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4648948"/>
              </p:ext>
            </p:extLst>
          </p:nvPr>
        </p:nvGraphicFramePr>
        <p:xfrm>
          <a:off x="0" y="39136"/>
          <a:ext cx="8229600" cy="426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8878455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4: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</a:t>
                      </a:r>
                      <a:r>
                        <a:rPr lang="vi-VN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ới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luỹ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thừa</a:t>
                      </a:r>
                      <a:endParaRPr lang="en-US" sz="2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2711608243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0994964"/>
              </p:ext>
            </p:extLst>
          </p:nvPr>
        </p:nvGraphicFramePr>
        <p:xfrm>
          <a:off x="0" y="427988"/>
          <a:ext cx="8229600" cy="426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20274343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 4/SGK/20: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3226403411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1B5E53E1-70D3-4997-9E24-9D9AD894BB2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613383" y="2872281"/>
            <a:ext cx="1232433" cy="1015066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6571C4B7-6016-4888-8D3F-25DC266086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4457731"/>
              </p:ext>
            </p:extLst>
          </p:nvPr>
        </p:nvGraphicFramePr>
        <p:xfrm>
          <a:off x="1541185" y="791481"/>
          <a:ext cx="14478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78" name="Equation" r:id="rId7" imgW="1447560" imgH="1002960" progId="Equation.DSMT4">
                  <p:embed/>
                </p:oleObj>
              </mc:Choice>
              <mc:Fallback>
                <p:oleObj name="Equation" r:id="rId7" imgW="1447560" imgH="100296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6571C4B7-6016-4888-8D3F-25DC266086D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1185" y="791481"/>
                        <a:ext cx="1447800" cy="1003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F4197BE0-6256-4C32-B174-52B1256D08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0202222"/>
              </p:ext>
            </p:extLst>
          </p:nvPr>
        </p:nvGraphicFramePr>
        <p:xfrm>
          <a:off x="1658488" y="1758634"/>
          <a:ext cx="151765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79" name="Equation" r:id="rId9" imgW="1511280" imgH="1002960" progId="Equation.DSMT4">
                  <p:embed/>
                </p:oleObj>
              </mc:Choice>
              <mc:Fallback>
                <p:oleObj name="Equation" r:id="rId9" imgW="1511280" imgH="100296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F4197BE0-6256-4C32-B174-52B1256D08E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8488" y="1758634"/>
                        <a:ext cx="1517650" cy="1003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C6EB5613-5462-4D8D-BF0C-6157290B70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9177718"/>
              </p:ext>
            </p:extLst>
          </p:nvPr>
        </p:nvGraphicFramePr>
        <p:xfrm>
          <a:off x="1628734" y="2715453"/>
          <a:ext cx="2032000" cy="846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80" name="Equation" r:id="rId11" imgW="2031840" imgH="838080" progId="Equation.DSMT4">
                  <p:embed/>
                </p:oleObj>
              </mc:Choice>
              <mc:Fallback>
                <p:oleObj name="Equation" r:id="rId11" imgW="2031840" imgH="83808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C6EB5613-5462-4D8D-BF0C-6157290B70C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8734" y="2715453"/>
                        <a:ext cx="2032000" cy="846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B941828-1D3A-482E-A8E8-4F83A3B81D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6061537"/>
              </p:ext>
            </p:extLst>
          </p:nvPr>
        </p:nvGraphicFramePr>
        <p:xfrm>
          <a:off x="1708427" y="3499487"/>
          <a:ext cx="1371600" cy="121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81" name="Equation" r:id="rId13" imgW="1371600" imgH="1193760" progId="Equation.DSMT4">
                  <p:embed/>
                </p:oleObj>
              </mc:Choice>
              <mc:Fallback>
                <p:oleObj name="Equation" r:id="rId13" imgW="1371600" imgH="119376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1B941828-1D3A-482E-A8E8-4F83A3B81D6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8427" y="3499487"/>
                        <a:ext cx="1371600" cy="1216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6">
            <a:extLst>
              <a:ext uri="{FF2B5EF4-FFF2-40B4-BE49-F238E27FC236}">
                <a16:creationId xmlns:a16="http://schemas.microsoft.com/office/drawing/2014/main" id="{B241CDAB-0EE9-410E-A124-F1F052175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976448"/>
            <a:ext cx="5533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endParaRPr kumimoji="0" lang="nl-NL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CC321938-F145-48B0-8E7D-4995D6E93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292" y="1916521"/>
            <a:ext cx="5741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endParaRPr kumimoji="0" lang="nl-NL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89C657F6-C6AD-41A2-A140-6F24FD9EB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837" y="48584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" name="Rectangle 7">
            <a:extLst>
              <a:ext uri="{FF2B5EF4-FFF2-40B4-BE49-F238E27FC236}">
                <a16:creationId xmlns:a16="http://schemas.microsoft.com/office/drawing/2014/main" id="{67BD4D19-86A9-463E-BB40-129BF30EC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962" y="2856594"/>
            <a:ext cx="5533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alt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nl-NL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kumimoji="0" lang="nl-NL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7">
            <a:extLst>
              <a:ext uri="{FF2B5EF4-FFF2-40B4-BE49-F238E27FC236}">
                <a16:creationId xmlns:a16="http://schemas.microsoft.com/office/drawing/2014/main" id="{FAAEF404-209F-4BDA-BA9A-CFC797C86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962" y="3828799"/>
            <a:ext cx="5741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alt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nl-NL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kumimoji="0" lang="nl-NL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49EFC10-D117-44ED-936B-D0CC79841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6FA90A-3E74-40A8-B84E-D0FB48A58EAB}"/>
              </a:ext>
            </a:extLst>
          </p:cNvPr>
          <p:cNvSpPr txBox="1"/>
          <p:nvPr/>
        </p:nvSpPr>
        <p:spPr>
          <a:xfrm>
            <a:off x="3146269" y="1020809"/>
            <a:ext cx="725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/>
              <a:t> </a:t>
            </a: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FECB794C-73CC-4073-B88A-F5C59C5AA4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7230474"/>
              </p:ext>
            </p:extLst>
          </p:nvPr>
        </p:nvGraphicFramePr>
        <p:xfrm>
          <a:off x="3871983" y="861887"/>
          <a:ext cx="8001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82" name="Equation" r:id="rId15" imgW="799920" imgH="838080" progId="Equation.DSMT4">
                  <p:embed/>
                </p:oleObj>
              </mc:Choice>
              <mc:Fallback>
                <p:oleObj name="Equation" r:id="rId15" imgW="79992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871983" y="861887"/>
                        <a:ext cx="8001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22CB7533-032F-4CF7-A2E0-6FF335782766}"/>
              </a:ext>
            </a:extLst>
          </p:cNvPr>
          <p:cNvSpPr txBox="1"/>
          <p:nvPr/>
        </p:nvSpPr>
        <p:spPr>
          <a:xfrm>
            <a:off x="3293441" y="1946160"/>
            <a:ext cx="725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/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85F3FBA-DC01-4171-A346-7D54AF450049}"/>
              </a:ext>
            </a:extLst>
          </p:cNvPr>
          <p:cNvSpPr txBox="1"/>
          <p:nvPr/>
        </p:nvSpPr>
        <p:spPr>
          <a:xfrm>
            <a:off x="3293441" y="3818609"/>
            <a:ext cx="725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/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216B6B-4476-4E4E-BA30-EA234FF7F837}"/>
              </a:ext>
            </a:extLst>
          </p:cNvPr>
          <p:cNvSpPr txBox="1"/>
          <p:nvPr/>
        </p:nvSpPr>
        <p:spPr>
          <a:xfrm>
            <a:off x="3870920" y="2856594"/>
            <a:ext cx="725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/>
              <a:t> </a:t>
            </a:r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E9E3370F-68C4-46DB-A289-37EE915CB8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1139384"/>
              </p:ext>
            </p:extLst>
          </p:nvPr>
        </p:nvGraphicFramePr>
        <p:xfrm>
          <a:off x="4019155" y="2036434"/>
          <a:ext cx="12192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83" name="Equation" r:id="rId17" imgW="1218960" imgH="368280" progId="Equation.DSMT4">
                  <p:embed/>
                </p:oleObj>
              </mc:Choice>
              <mc:Fallback>
                <p:oleObj name="Equation" r:id="rId17" imgW="121896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019155" y="2036434"/>
                        <a:ext cx="12192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7C96651D-B88D-497B-83E6-258D84BFA2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421514"/>
              </p:ext>
            </p:extLst>
          </p:nvPr>
        </p:nvGraphicFramePr>
        <p:xfrm>
          <a:off x="4612912" y="2695963"/>
          <a:ext cx="10287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84" name="Equation" r:id="rId19" imgW="1028520" imgH="838080" progId="Equation.DSMT4">
                  <p:embed/>
                </p:oleObj>
              </mc:Choice>
              <mc:Fallback>
                <p:oleObj name="Equation" r:id="rId19" imgW="102852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612912" y="2695963"/>
                        <a:ext cx="10287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F75321F9-A6C0-4CE4-A69C-DA073F1D95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2571252"/>
              </p:ext>
            </p:extLst>
          </p:nvPr>
        </p:nvGraphicFramePr>
        <p:xfrm>
          <a:off x="4101334" y="3669769"/>
          <a:ext cx="9906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85" name="Equation" r:id="rId21" imgW="990360" imgH="825480" progId="Equation.DSMT4">
                  <p:embed/>
                </p:oleObj>
              </mc:Choice>
              <mc:Fallback>
                <p:oleObj name="Equation" r:id="rId21" imgW="99036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101334" y="3669769"/>
                        <a:ext cx="9906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Oval 38">
            <a:extLst>
              <a:ext uri="{FF2B5EF4-FFF2-40B4-BE49-F238E27FC236}">
                <a16:creationId xmlns:a16="http://schemas.microsoft.com/office/drawing/2014/main" id="{7ECCF010-7604-4385-9C25-B5E78B3F02D3}"/>
              </a:ext>
            </a:extLst>
          </p:cNvPr>
          <p:cNvSpPr/>
          <p:nvPr/>
        </p:nvSpPr>
        <p:spPr>
          <a:xfrm>
            <a:off x="5271716" y="765732"/>
            <a:ext cx="3874242" cy="11180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b="1" ker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CÁ NHÂN</a:t>
            </a:r>
          </a:p>
          <a:p>
            <a:pPr lvl="0" algn="ctr">
              <a:defRPr/>
            </a:pPr>
            <a:r>
              <a:rPr lang="en-US" b="1" ker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GIAN: 3 PHÚT</a:t>
            </a:r>
            <a:endParaRPr lang="en-US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Đồng hồ đếm ngược 3 phút">
            <a:hlinkClick r:id="" action="ppaction://media"/>
            <a:extLst>
              <a:ext uri="{FF2B5EF4-FFF2-40B4-BE49-F238E27FC236}">
                <a16:creationId xmlns:a16="http://schemas.microsoft.com/office/drawing/2014/main" id="{AFC29386-25DD-45C2-9184-C9B0710BA2B8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742196" y="78169"/>
            <a:ext cx="1313646" cy="738909"/>
          </a:xfrm>
        </p:spPr>
      </p:pic>
    </p:spTree>
    <p:extLst>
      <p:ext uri="{BB962C8B-B14F-4D97-AF65-F5344CB8AC3E}">
        <p14:creationId xmlns:p14="http://schemas.microsoft.com/office/powerpoint/2010/main" val="3387285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1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  <p:bldLst>
      <p:bldP spid="13" grpId="0"/>
      <p:bldP spid="15" grpId="0"/>
      <p:bldP spid="33" grpId="0"/>
      <p:bldP spid="34" grpId="0"/>
      <p:bldP spid="14" grpId="0"/>
      <p:bldP spid="23" grpId="0"/>
      <p:bldP spid="24" grpId="0"/>
      <p:bldP spid="25" grpId="0"/>
      <p:bldP spid="39" grpId="0" animBg="1"/>
    </p:bldLst>
  </p:timing>
  <p:extLst mod="1">
    <p:ext uri="{6950BFC3-D8DA-4A85-94F7-54DA5524770B}">
      <p188:commentRel xmlns="" xmlns:p188="http://schemas.microsoft.com/office/powerpoint/2018/8/main" r:id="rId24"/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870450"/>
              </p:ext>
            </p:extLst>
          </p:nvPr>
        </p:nvGraphicFramePr>
        <p:xfrm>
          <a:off x="0" y="39136"/>
          <a:ext cx="8229600" cy="426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8878455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4: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</a:t>
                      </a:r>
                      <a:r>
                        <a:rPr lang="vi-VN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ới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luỹ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thừa</a:t>
                      </a:r>
                      <a:endParaRPr lang="en-US" sz="2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2711608243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0" y="427988"/>
          <a:ext cx="8229600" cy="426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20274343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 4/SGK/20: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3226403411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1B5E53E1-70D3-4997-9E24-9D9AD894BB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941693" y="285032"/>
            <a:ext cx="1232433" cy="1015066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6571C4B7-6016-4888-8D3F-25DC266086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4890765"/>
              </p:ext>
            </p:extLst>
          </p:nvPr>
        </p:nvGraphicFramePr>
        <p:xfrm>
          <a:off x="1375735" y="817828"/>
          <a:ext cx="5156201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62" name="Equation" r:id="rId5" imgW="5155920" imgH="1002960" progId="Equation.DSMT4">
                  <p:embed/>
                </p:oleObj>
              </mc:Choice>
              <mc:Fallback>
                <p:oleObj name="Equation" r:id="rId5" imgW="5155920" imgH="100296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6571C4B7-6016-4888-8D3F-25DC266086D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5735" y="817828"/>
                        <a:ext cx="5156201" cy="1003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F4197BE0-6256-4C32-B174-52B1256D08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5778248"/>
              </p:ext>
            </p:extLst>
          </p:nvPr>
        </p:nvGraphicFramePr>
        <p:xfrm>
          <a:off x="1390249" y="1859158"/>
          <a:ext cx="5064125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63" name="Equation" r:id="rId7" imgW="5041800" imgH="1002960" progId="Equation.DSMT4">
                  <p:embed/>
                </p:oleObj>
              </mc:Choice>
              <mc:Fallback>
                <p:oleObj name="Equation" r:id="rId7" imgW="5041800" imgH="100296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F4197BE0-6256-4C32-B174-52B1256D08E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249" y="1859158"/>
                        <a:ext cx="5064125" cy="1003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C6EB5613-5462-4D8D-BF0C-6157290B70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2573807"/>
              </p:ext>
            </p:extLst>
          </p:nvPr>
        </p:nvGraphicFramePr>
        <p:xfrm>
          <a:off x="1339850" y="2877791"/>
          <a:ext cx="5105400" cy="101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64" name="Equation" r:id="rId9" imgW="5105160" imgH="1002960" progId="Equation.DSMT4">
                  <p:embed/>
                </p:oleObj>
              </mc:Choice>
              <mc:Fallback>
                <p:oleObj name="Equation" r:id="rId9" imgW="5105160" imgH="100296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C6EB5613-5462-4D8D-BF0C-6157290B70C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9850" y="2877791"/>
                        <a:ext cx="5105400" cy="1012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B941828-1D3A-482E-A8E8-4F83A3B81D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5326945"/>
              </p:ext>
            </p:extLst>
          </p:nvPr>
        </p:nvGraphicFramePr>
        <p:xfrm>
          <a:off x="1447800" y="3844211"/>
          <a:ext cx="4051300" cy="121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65" name="Equation" r:id="rId11" imgW="4051080" imgH="1193760" progId="Equation.DSMT4">
                  <p:embed/>
                </p:oleObj>
              </mc:Choice>
              <mc:Fallback>
                <p:oleObj name="Equation" r:id="rId11" imgW="4051080" imgH="119376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1B941828-1D3A-482E-A8E8-4F83A3B81D6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3844211"/>
                        <a:ext cx="4051300" cy="1216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6">
            <a:extLst>
              <a:ext uri="{FF2B5EF4-FFF2-40B4-BE49-F238E27FC236}">
                <a16:creationId xmlns:a16="http://schemas.microsoft.com/office/drawing/2014/main" id="{B241CDAB-0EE9-410E-A124-F1F052175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203" y="1013929"/>
            <a:ext cx="5533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endParaRPr kumimoji="0" lang="nl-NL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CC321938-F145-48B0-8E7D-4995D6E93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478" y="2035421"/>
            <a:ext cx="5741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endParaRPr kumimoji="0" lang="nl-NL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89C657F6-C6AD-41A2-A140-6F24FD9EB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837" y="48584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" name="Rectangle 7">
            <a:extLst>
              <a:ext uri="{FF2B5EF4-FFF2-40B4-BE49-F238E27FC236}">
                <a16:creationId xmlns:a16="http://schemas.microsoft.com/office/drawing/2014/main" id="{67BD4D19-86A9-463E-BB40-129BF30EC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317" y="3057121"/>
            <a:ext cx="5533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alt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nl-NL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kumimoji="0" lang="nl-NL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7">
            <a:extLst>
              <a:ext uri="{FF2B5EF4-FFF2-40B4-BE49-F238E27FC236}">
                <a16:creationId xmlns:a16="http://schemas.microsoft.com/office/drawing/2014/main" id="{FAAEF404-209F-4BDA-BA9A-CFC797C86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228" y="4058504"/>
            <a:ext cx="5741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alt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nl-NL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kumimoji="0" lang="nl-NL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CB15A36-7A48-493F-A6B6-F07C27A70947}"/>
              </a:ext>
            </a:extLst>
          </p:cNvPr>
          <p:cNvSpPr/>
          <p:nvPr/>
        </p:nvSpPr>
        <p:spPr>
          <a:xfrm>
            <a:off x="6562324" y="1900103"/>
            <a:ext cx="2581676" cy="272615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ý đúng được 2,5 điểm. Ai trong lớp mình được điểm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nào?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49EFC10-D117-44ED-936B-D0CC79841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919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33" grpId="0"/>
      <p:bldP spid="34" grpId="0"/>
      <p:bldP spid="35" grpId="0" animBg="1"/>
    </p:bldLst>
  </p:timing>
  <p:extLst mod="1">
    <p:ext uri="{6950BFC3-D8DA-4A85-94F7-54DA5524770B}">
      <p188:commentRel xmlns="" xmlns:p188="http://schemas.microsoft.com/office/powerpoint/2018/8/main" r:id="rId15"/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838200" y="781050"/>
            <a:ext cx="32194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343400" y="1936499"/>
            <a:ext cx="4495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  <a:endParaRPr lang="en-US" sz="3200" dirty="0"/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id="{A667EB62-86C3-4EF0-AA26-81461A6A5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25" y="2676087"/>
            <a:ext cx="2320220" cy="223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3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349" r="20345" b="-4"/>
          <a:stretch/>
        </p:blipFill>
        <p:spPr>
          <a:xfrm>
            <a:off x="865220" y="2088496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7382" r="20120" b="2"/>
          <a:stretch/>
        </p:blipFill>
        <p:spPr>
          <a:xfrm>
            <a:off x="2593600" y="1428751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36012" r="14448" b="2"/>
          <a:stretch/>
        </p:blipFill>
        <p:spPr>
          <a:xfrm>
            <a:off x="5670374" y="1838768"/>
            <a:ext cx="2455455" cy="27980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898" y="1650351"/>
            <a:ext cx="2327672" cy="23276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5600701" y="1981483"/>
            <a:ext cx="2327672" cy="23276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70" y="2057401"/>
            <a:ext cx="1561730" cy="156173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40931" y="138645"/>
            <a:ext cx="2327672" cy="205038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669872">
            <a:off x="-238560" y="568546"/>
            <a:ext cx="2050385" cy="520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34363" y="626477"/>
            <a:ext cx="2025572" cy="1385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65973" y="60855"/>
            <a:ext cx="2025572" cy="1385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64938" y="291880"/>
            <a:ext cx="2176461" cy="13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2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82139" y="1156486"/>
            <a:ext cx="8072494" cy="153030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2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lnSpc>
                <a:spcPct val="150000"/>
              </a:lnSpc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pPr defTabSz="685800">
              <a:lnSpc>
                <a:spcPct val="150000"/>
              </a:lnSpc>
              <a:defRPr/>
            </a:pPr>
            <a:r>
              <a:rPr lang="en-US" sz="21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pPr defTabSz="685800">
              <a:lnSpc>
                <a:spcPct val="150000"/>
              </a:lnSpc>
              <a:defRPr/>
            </a:pPr>
            <a:r>
              <a:rPr lang="en-US" sz="21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1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	</a:t>
            </a:r>
            <a:r>
              <a:rPr lang="en-US" sz="21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defTabSz="685800">
              <a:lnSpc>
                <a:spcPct val="150000"/>
              </a:lnSpc>
              <a:defRPr/>
            </a:pPr>
            <a:r>
              <a:rPr lang="en-US" sz="21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defTabSz="685800">
              <a:lnSpc>
                <a:spcPct val="150000"/>
              </a:lnSpc>
              <a:defRPr/>
            </a:pPr>
            <a:endParaRPr lang="en-US" sz="21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lnSpc>
                <a:spcPct val="150000"/>
              </a:lnSpc>
              <a:defRPr/>
            </a:pPr>
            <a:r>
              <a:rPr lang="en-US" sz="21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C.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</a:t>
            </a:r>
            <a:r>
              <a:rPr lang="en-US" sz="21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1" descr="3d53dc5502d6926647ec53656448988c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045694">
            <a:off x="233741" y="26455"/>
            <a:ext cx="760083" cy="101344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30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24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20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19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18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15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14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13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12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11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10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09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08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07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06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05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04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03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02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01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dirty="0">
                <a:solidFill>
                  <a:prstClr val="white"/>
                </a:solidFill>
                <a:latin typeface="Calibri"/>
              </a:rPr>
              <a:t>00</a:t>
            </a:r>
          </a:p>
        </p:txBody>
      </p:sp>
      <p:grpSp>
        <p:nvGrpSpPr>
          <p:cNvPr id="17" name="Nhóm 16"/>
          <p:cNvGrpSpPr/>
          <p:nvPr/>
        </p:nvGrpSpPr>
        <p:grpSpPr>
          <a:xfrm>
            <a:off x="7724553" y="3425639"/>
            <a:ext cx="1170110" cy="1122750"/>
            <a:chOff x="10080624" y="4572000"/>
            <a:chExt cx="2111375" cy="2286000"/>
          </a:xfrm>
        </p:grpSpPr>
        <p:pic>
          <p:nvPicPr>
            <p:cNvPr id="43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EEA75D7F-8BEB-403A-A7C2-DC62D23C83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rcRect l="36012" r="14448" b="2"/>
            <a:stretch/>
          </p:blipFill>
          <p:spPr>
            <a:xfrm>
              <a:off x="10080624" y="4572000"/>
              <a:ext cx="2111375" cy="2286000"/>
            </a:xfrm>
            <a:custGeom>
              <a:avLst/>
              <a:gdLst/>
              <a:ahLst/>
              <a:cxnLst/>
              <a:rect l="l" t="t" r="r" b="b"/>
              <a:pathLst>
                <a:path w="2577829" h="2926956">
                  <a:moveTo>
                    <a:pt x="1114351" y="0"/>
                  </a:moveTo>
                  <a:cubicBezTo>
                    <a:pt x="1922608" y="0"/>
                    <a:pt x="2577829" y="655221"/>
                    <a:pt x="2577829" y="1463478"/>
                  </a:cubicBezTo>
                  <a:cubicBezTo>
                    <a:pt x="2577829" y="2271735"/>
                    <a:pt x="1922608" y="2926956"/>
                    <a:pt x="1114351" y="2926956"/>
                  </a:cubicBezTo>
                  <a:cubicBezTo>
                    <a:pt x="710223" y="2926956"/>
                    <a:pt x="344353" y="2763151"/>
                    <a:pt x="79516" y="2498313"/>
                  </a:cubicBezTo>
                  <a:lnTo>
                    <a:pt x="0" y="2410824"/>
                  </a:lnTo>
                  <a:lnTo>
                    <a:pt x="69413" y="2266732"/>
                  </a:lnTo>
                  <a:cubicBezTo>
                    <a:pt x="193516" y="1973319"/>
                    <a:pt x="262142" y="1650728"/>
                    <a:pt x="262142" y="1312109"/>
                  </a:cubicBezTo>
                  <a:cubicBezTo>
                    <a:pt x="262142" y="1058145"/>
                    <a:pt x="223540" y="813196"/>
                    <a:pt x="151883" y="582811"/>
                  </a:cubicBezTo>
                  <a:lnTo>
                    <a:pt x="91478" y="417771"/>
                  </a:lnTo>
                  <a:lnTo>
                    <a:pt x="183443" y="334187"/>
                  </a:lnTo>
                  <a:cubicBezTo>
                    <a:pt x="436418" y="125413"/>
                    <a:pt x="760739" y="0"/>
                    <a:pt x="1114351" y="0"/>
                  </a:cubicBezTo>
                  <a:close/>
                </a:path>
              </a:pathLst>
            </a:custGeom>
          </p:spPr>
        </p:pic>
        <p:pic>
          <p:nvPicPr>
            <p:cNvPr id="44" name="Picture 59">
              <a:extLst>
                <a:ext uri="{FF2B5EF4-FFF2-40B4-BE49-F238E27FC236}">
                  <a16:creationId xmlns:a16="http://schemas.microsoft.com/office/drawing/2014/main" id="{453B174F-EE32-44C0-AEBD-2414C6D6BB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10335534" y="4917445"/>
              <a:ext cx="1511699" cy="1511699"/>
            </a:xfrm>
            <a:prstGeom prst="rect">
              <a:avLst/>
            </a:prstGeom>
          </p:spPr>
        </p:pic>
      </p:grpSp>
      <p:pic>
        <p:nvPicPr>
          <p:cNvPr id="45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8799504">
            <a:off x="3896997" y="4075701"/>
            <a:ext cx="832210" cy="832210"/>
          </a:xfrm>
          <a:prstGeom prst="rect">
            <a:avLst/>
          </a:prstGeom>
        </p:spPr>
      </p:pic>
      <p:pic>
        <p:nvPicPr>
          <p:cNvPr id="46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0975241">
            <a:off x="4344239" y="4184048"/>
            <a:ext cx="765027" cy="765027"/>
          </a:xfrm>
          <a:prstGeom prst="rect">
            <a:avLst/>
          </a:prstGeom>
        </p:spPr>
      </p:pic>
      <p:pic>
        <p:nvPicPr>
          <p:cNvPr id="48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631394">
            <a:off x="222681" y="3789596"/>
            <a:ext cx="1224390" cy="1224390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33D619B-E257-4945-BF96-EF2E70D11B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7420500"/>
              </p:ext>
            </p:extLst>
          </p:nvPr>
        </p:nvGraphicFramePr>
        <p:xfrm>
          <a:off x="2350512" y="483734"/>
          <a:ext cx="12573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79" name="Equation" r:id="rId16" imgW="1257120" imgH="1002960" progId="Equation.DSMT4">
                  <p:embed/>
                </p:oleObj>
              </mc:Choice>
              <mc:Fallback>
                <p:oleObj name="Equation" r:id="rId16" imgW="1257120" imgH="1002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350512" y="483734"/>
                        <a:ext cx="1257300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0D4B832-BC83-435C-A155-66CAEC0830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1285257"/>
              </p:ext>
            </p:extLst>
          </p:nvPr>
        </p:nvGraphicFramePr>
        <p:xfrm>
          <a:off x="2350512" y="1718044"/>
          <a:ext cx="406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80" name="Equation" r:id="rId18" imgW="406080" imgH="838080" progId="Equation.DSMT4">
                  <p:embed/>
                </p:oleObj>
              </mc:Choice>
              <mc:Fallback>
                <p:oleObj name="Equation" r:id="rId18" imgW="40608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350512" y="1718044"/>
                        <a:ext cx="4064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D2CBCA9-7448-4046-9D76-A359A56CC3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8039996"/>
              </p:ext>
            </p:extLst>
          </p:nvPr>
        </p:nvGraphicFramePr>
        <p:xfrm>
          <a:off x="2366551" y="3148814"/>
          <a:ext cx="406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81" name="Equation" r:id="rId20" imgW="406080" imgH="838080" progId="Equation.DSMT4">
                  <p:embed/>
                </p:oleObj>
              </mc:Choice>
              <mc:Fallback>
                <p:oleObj name="Equation" r:id="rId20" imgW="40608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2366551" y="3148814"/>
                        <a:ext cx="4064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3860E51C-FF88-4AE0-AE54-E089A6478B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5821142"/>
              </p:ext>
            </p:extLst>
          </p:nvPr>
        </p:nvGraphicFramePr>
        <p:xfrm>
          <a:off x="5700013" y="1705022"/>
          <a:ext cx="4318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82" name="Equation" r:id="rId22" imgW="431640" imgH="838080" progId="Equation.DSMT4">
                  <p:embed/>
                </p:oleObj>
              </mc:Choice>
              <mc:Fallback>
                <p:oleObj name="Equation" r:id="rId22" imgW="43164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700013" y="1705022"/>
                        <a:ext cx="4318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25581036-79EC-434C-BFF0-C4A46C2A99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0334532"/>
              </p:ext>
            </p:extLst>
          </p:nvPr>
        </p:nvGraphicFramePr>
        <p:xfrm>
          <a:off x="5719280" y="3112093"/>
          <a:ext cx="4572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83" name="Equation" r:id="rId24" imgW="457200" imgH="838080" progId="Equation.DSMT4">
                  <p:embed/>
                </p:oleObj>
              </mc:Choice>
              <mc:Fallback>
                <p:oleObj name="Equation" r:id="rId24" imgW="45720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5719280" y="3112093"/>
                        <a:ext cx="4572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Oval 46">
            <a:extLst>
              <a:ext uri="{FF2B5EF4-FFF2-40B4-BE49-F238E27FC236}">
                <a16:creationId xmlns:a16="http://schemas.microsoft.com/office/drawing/2014/main" id="{3896CAE2-0A75-4A86-BB54-4D6896EBC47B}"/>
              </a:ext>
            </a:extLst>
          </p:cNvPr>
          <p:cNvSpPr/>
          <p:nvPr/>
        </p:nvSpPr>
        <p:spPr>
          <a:xfrm flipV="1">
            <a:off x="1752600" y="1809750"/>
            <a:ext cx="442436" cy="453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694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2097" y="582599"/>
            <a:ext cx="8789525" cy="354466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lnSpc>
                <a:spcPct val="150000"/>
              </a:lnSpc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        không bằng số nào trong các số sau đây? </a:t>
            </a:r>
            <a:r>
              <a:rPr lang="en-US" sz="21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pPr defTabSz="685800">
              <a:lnSpc>
                <a:spcPct val="150000"/>
              </a:lnSpc>
              <a:defRPr/>
            </a:pPr>
            <a:r>
              <a:rPr lang="en-US" sz="21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  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</a:t>
            </a:r>
          </a:p>
          <a:p>
            <a:pPr defTabSz="685800">
              <a:lnSpc>
                <a:spcPct val="150000"/>
              </a:lnSpc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B. </a:t>
            </a:r>
          </a:p>
          <a:p>
            <a:pPr defTabSz="685800">
              <a:lnSpc>
                <a:spcPct val="150000"/>
              </a:lnSpc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	   C. 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D.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" name="图片 11" descr="3d53dc5502d6926647ec53656448988c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045694">
            <a:off x="225578" y="-95466"/>
            <a:ext cx="760083" cy="101344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30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24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20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19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18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15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14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13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12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11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10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09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08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07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06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05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04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03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02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01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dirty="0">
                <a:solidFill>
                  <a:prstClr val="white"/>
                </a:solidFill>
                <a:latin typeface="Calibri"/>
              </a:rPr>
              <a:t>00</a:t>
            </a:r>
          </a:p>
        </p:txBody>
      </p:sp>
      <p:grpSp>
        <p:nvGrpSpPr>
          <p:cNvPr id="6" name="Nhóm 5"/>
          <p:cNvGrpSpPr/>
          <p:nvPr/>
        </p:nvGrpSpPr>
        <p:grpSpPr>
          <a:xfrm>
            <a:off x="8229600" y="4074009"/>
            <a:ext cx="972022" cy="1069490"/>
            <a:chOff x="10080624" y="4572000"/>
            <a:chExt cx="2111375" cy="2286000"/>
          </a:xfrm>
        </p:grpSpPr>
        <p:pic>
          <p:nvPicPr>
            <p:cNvPr id="43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EEA75D7F-8BEB-403A-A7C2-DC62D23C83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rcRect l="36012" r="14448" b="2"/>
            <a:stretch/>
          </p:blipFill>
          <p:spPr>
            <a:xfrm>
              <a:off x="10080624" y="4572000"/>
              <a:ext cx="2111375" cy="2286000"/>
            </a:xfrm>
            <a:custGeom>
              <a:avLst/>
              <a:gdLst/>
              <a:ahLst/>
              <a:cxnLst/>
              <a:rect l="l" t="t" r="r" b="b"/>
              <a:pathLst>
                <a:path w="2577829" h="2926956">
                  <a:moveTo>
                    <a:pt x="1114351" y="0"/>
                  </a:moveTo>
                  <a:cubicBezTo>
                    <a:pt x="1922608" y="0"/>
                    <a:pt x="2577829" y="655221"/>
                    <a:pt x="2577829" y="1463478"/>
                  </a:cubicBezTo>
                  <a:cubicBezTo>
                    <a:pt x="2577829" y="2271735"/>
                    <a:pt x="1922608" y="2926956"/>
                    <a:pt x="1114351" y="2926956"/>
                  </a:cubicBezTo>
                  <a:cubicBezTo>
                    <a:pt x="710223" y="2926956"/>
                    <a:pt x="344353" y="2763151"/>
                    <a:pt x="79516" y="2498313"/>
                  </a:cubicBezTo>
                  <a:lnTo>
                    <a:pt x="0" y="2410824"/>
                  </a:lnTo>
                  <a:lnTo>
                    <a:pt x="69413" y="2266732"/>
                  </a:lnTo>
                  <a:cubicBezTo>
                    <a:pt x="193516" y="1973319"/>
                    <a:pt x="262142" y="1650728"/>
                    <a:pt x="262142" y="1312109"/>
                  </a:cubicBezTo>
                  <a:cubicBezTo>
                    <a:pt x="262142" y="1058145"/>
                    <a:pt x="223540" y="813196"/>
                    <a:pt x="151883" y="582811"/>
                  </a:cubicBezTo>
                  <a:lnTo>
                    <a:pt x="91478" y="417771"/>
                  </a:lnTo>
                  <a:lnTo>
                    <a:pt x="183443" y="334187"/>
                  </a:lnTo>
                  <a:cubicBezTo>
                    <a:pt x="436418" y="125413"/>
                    <a:pt x="760739" y="0"/>
                    <a:pt x="1114351" y="0"/>
                  </a:cubicBezTo>
                  <a:close/>
                </a:path>
              </a:pathLst>
            </a:custGeom>
          </p:spPr>
        </p:pic>
        <p:pic>
          <p:nvPicPr>
            <p:cNvPr id="44" name="Picture 59">
              <a:extLst>
                <a:ext uri="{FF2B5EF4-FFF2-40B4-BE49-F238E27FC236}">
                  <a16:creationId xmlns:a16="http://schemas.microsoft.com/office/drawing/2014/main" id="{453B174F-EE32-44C0-AEBD-2414C6D6BB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10143460" y="4685832"/>
              <a:ext cx="1920381" cy="1920381"/>
            </a:xfrm>
            <a:prstGeom prst="rect">
              <a:avLst/>
            </a:prstGeom>
          </p:spPr>
        </p:pic>
      </p:grpSp>
      <p:pic>
        <p:nvPicPr>
          <p:cNvPr id="45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8799504">
            <a:off x="3939122" y="4173338"/>
            <a:ext cx="751304" cy="751304"/>
          </a:xfrm>
          <a:prstGeom prst="rect">
            <a:avLst/>
          </a:prstGeom>
        </p:spPr>
      </p:pic>
      <p:pic>
        <p:nvPicPr>
          <p:cNvPr id="46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0975241">
            <a:off x="4351572" y="4264531"/>
            <a:ext cx="690653" cy="690653"/>
          </a:xfrm>
          <a:prstGeom prst="rect">
            <a:avLst/>
          </a:prstGeom>
        </p:spPr>
      </p:pic>
      <p:pic>
        <p:nvPicPr>
          <p:cNvPr id="48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631394">
            <a:off x="220167" y="3816891"/>
            <a:ext cx="1194071" cy="1194071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74F33591-2D16-41C3-BF75-30243089F0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3858233"/>
              </p:ext>
            </p:extLst>
          </p:nvPr>
        </p:nvGraphicFramePr>
        <p:xfrm>
          <a:off x="2133600" y="937793"/>
          <a:ext cx="4445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07" name="Equation" r:id="rId16" imgW="444240" imgH="380880" progId="Equation.DSMT4">
                  <p:embed/>
                </p:oleObj>
              </mc:Choice>
              <mc:Fallback>
                <p:oleObj name="Equation" r:id="rId16" imgW="44424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133600" y="937793"/>
                        <a:ext cx="4445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2052A312-79E1-4D7C-8F55-32E59E734C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7240076"/>
              </p:ext>
            </p:extLst>
          </p:nvPr>
        </p:nvGraphicFramePr>
        <p:xfrm>
          <a:off x="1875760" y="1547518"/>
          <a:ext cx="19939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08" name="Equation" r:id="rId18" imgW="1993680" imgH="495000" progId="Equation.DSMT4">
                  <p:embed/>
                </p:oleObj>
              </mc:Choice>
              <mc:Fallback>
                <p:oleObj name="Equation" r:id="rId18" imgW="199368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875760" y="1547518"/>
                        <a:ext cx="19939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>
            <a:extLst>
              <a:ext uri="{FF2B5EF4-FFF2-40B4-BE49-F238E27FC236}">
                <a16:creationId xmlns:a16="http://schemas.microsoft.com/office/drawing/2014/main" id="{35396243-55BE-42BE-A2EC-5F301EB685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6157347"/>
              </p:ext>
            </p:extLst>
          </p:nvPr>
        </p:nvGraphicFramePr>
        <p:xfrm>
          <a:off x="1875760" y="2202770"/>
          <a:ext cx="7112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09" name="Equation" r:id="rId20" imgW="711000" imgH="380880" progId="Equation.DSMT4">
                  <p:embed/>
                </p:oleObj>
              </mc:Choice>
              <mc:Fallback>
                <p:oleObj name="Equation" r:id="rId20" imgW="711000" imgH="38088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2052A312-79E1-4D7C-8F55-32E59E734C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875760" y="2202770"/>
                        <a:ext cx="7112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>
            <a:extLst>
              <a:ext uri="{FF2B5EF4-FFF2-40B4-BE49-F238E27FC236}">
                <a16:creationId xmlns:a16="http://schemas.microsoft.com/office/drawing/2014/main" id="{469C5E83-3709-4CF4-B7CB-6E46C8B835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4616806"/>
              </p:ext>
            </p:extLst>
          </p:nvPr>
        </p:nvGraphicFramePr>
        <p:xfrm>
          <a:off x="1904113" y="2867545"/>
          <a:ext cx="7239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10" name="Equation" r:id="rId22" imgW="723600" imgH="380880" progId="Equation.DSMT4">
                  <p:embed/>
                </p:oleObj>
              </mc:Choice>
              <mc:Fallback>
                <p:oleObj name="Equation" r:id="rId22" imgW="723600" imgH="38088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2052A312-79E1-4D7C-8F55-32E59E734C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904113" y="2867545"/>
                        <a:ext cx="7239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50">
            <a:extLst>
              <a:ext uri="{FF2B5EF4-FFF2-40B4-BE49-F238E27FC236}">
                <a16:creationId xmlns:a16="http://schemas.microsoft.com/office/drawing/2014/main" id="{9FA74A82-24A8-40C1-96BB-979F26ECDC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4520283"/>
              </p:ext>
            </p:extLst>
          </p:nvPr>
        </p:nvGraphicFramePr>
        <p:xfrm>
          <a:off x="1897763" y="3394043"/>
          <a:ext cx="7366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11" name="Equation" r:id="rId24" imgW="736560" imgH="647640" progId="Equation.DSMT4">
                  <p:embed/>
                </p:oleObj>
              </mc:Choice>
              <mc:Fallback>
                <p:oleObj name="Equation" r:id="rId24" imgW="736560" imgH="64764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2052A312-79E1-4D7C-8F55-32E59E734C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897763" y="3394043"/>
                        <a:ext cx="736600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Oval 51">
            <a:extLst>
              <a:ext uri="{FF2B5EF4-FFF2-40B4-BE49-F238E27FC236}">
                <a16:creationId xmlns:a16="http://schemas.microsoft.com/office/drawing/2014/main" id="{90E112DD-4B27-438A-BE85-50B431B763C2}"/>
              </a:ext>
            </a:extLst>
          </p:cNvPr>
          <p:cNvSpPr/>
          <p:nvPr/>
        </p:nvSpPr>
        <p:spPr>
          <a:xfrm flipV="1">
            <a:off x="1389055" y="2863969"/>
            <a:ext cx="442436" cy="453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519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5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82139" y="1156486"/>
            <a:ext cx="8072494" cy="153030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2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lnSpc>
                <a:spcPct val="150000"/>
              </a:lnSpc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3. </a:t>
            </a:r>
            <a:r>
              <a:rPr 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a mà                          là:</a:t>
            </a:r>
            <a:endParaRPr lang="en-US" sz="28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lnSpc>
                <a:spcPct val="150000"/>
              </a:lnSpc>
              <a:defRPr/>
            </a:pPr>
            <a:r>
              <a:rPr lang="en-US" sz="2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pPr defTabSz="685800">
              <a:lnSpc>
                <a:spcPct val="150000"/>
              </a:lnSpc>
              <a:defRPr/>
            </a:pPr>
            <a:r>
              <a:rPr lang="en-US" sz="21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pPr defTabSz="685800">
              <a:lnSpc>
                <a:spcPct val="150000"/>
              </a:lnSpc>
              <a:defRPr/>
            </a:pPr>
            <a:r>
              <a:rPr lang="en-US" sz="21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1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	</a:t>
            </a:r>
            <a:r>
              <a:rPr lang="en-US" sz="21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defTabSz="685800">
              <a:lnSpc>
                <a:spcPct val="150000"/>
              </a:lnSpc>
              <a:defRPr/>
            </a:pPr>
            <a:r>
              <a:rPr lang="en-US" sz="21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defTabSz="685800">
              <a:lnSpc>
                <a:spcPct val="150000"/>
              </a:lnSpc>
              <a:defRPr/>
            </a:pPr>
            <a:endParaRPr lang="en-US" sz="21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lnSpc>
                <a:spcPct val="150000"/>
              </a:lnSpc>
              <a:defRPr/>
            </a:pPr>
            <a:r>
              <a:rPr lang="en-US" sz="21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C.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</a:t>
            </a:r>
            <a:r>
              <a:rPr lang="en-US" sz="21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 flipV="1">
            <a:off x="5177417" y="2022868"/>
            <a:ext cx="442436" cy="453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图片 11" descr="3d53dc5502d6926647ec53656448988c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045694">
            <a:off x="233741" y="26455"/>
            <a:ext cx="760083" cy="101344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30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24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20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19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18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15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14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13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12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11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10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09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08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07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06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05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04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03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02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01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dirty="0">
                <a:solidFill>
                  <a:prstClr val="white"/>
                </a:solidFill>
                <a:latin typeface="Calibri"/>
              </a:rPr>
              <a:t>00</a:t>
            </a:r>
          </a:p>
        </p:txBody>
      </p:sp>
      <p:grpSp>
        <p:nvGrpSpPr>
          <p:cNvPr id="17" name="Nhóm 16"/>
          <p:cNvGrpSpPr/>
          <p:nvPr/>
        </p:nvGrpSpPr>
        <p:grpSpPr>
          <a:xfrm>
            <a:off x="7945571" y="2964114"/>
            <a:ext cx="1170110" cy="1122750"/>
            <a:chOff x="10080624" y="4572000"/>
            <a:chExt cx="2111375" cy="2286000"/>
          </a:xfrm>
        </p:grpSpPr>
        <p:pic>
          <p:nvPicPr>
            <p:cNvPr id="43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EEA75D7F-8BEB-403A-A7C2-DC62D23C83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rcRect l="36012" r="14448" b="2"/>
            <a:stretch/>
          </p:blipFill>
          <p:spPr>
            <a:xfrm>
              <a:off x="10080624" y="4572000"/>
              <a:ext cx="2111375" cy="2286000"/>
            </a:xfrm>
            <a:custGeom>
              <a:avLst/>
              <a:gdLst/>
              <a:ahLst/>
              <a:cxnLst/>
              <a:rect l="l" t="t" r="r" b="b"/>
              <a:pathLst>
                <a:path w="2577829" h="2926956">
                  <a:moveTo>
                    <a:pt x="1114351" y="0"/>
                  </a:moveTo>
                  <a:cubicBezTo>
                    <a:pt x="1922608" y="0"/>
                    <a:pt x="2577829" y="655221"/>
                    <a:pt x="2577829" y="1463478"/>
                  </a:cubicBezTo>
                  <a:cubicBezTo>
                    <a:pt x="2577829" y="2271735"/>
                    <a:pt x="1922608" y="2926956"/>
                    <a:pt x="1114351" y="2926956"/>
                  </a:cubicBezTo>
                  <a:cubicBezTo>
                    <a:pt x="710223" y="2926956"/>
                    <a:pt x="344353" y="2763151"/>
                    <a:pt x="79516" y="2498313"/>
                  </a:cubicBezTo>
                  <a:lnTo>
                    <a:pt x="0" y="2410824"/>
                  </a:lnTo>
                  <a:lnTo>
                    <a:pt x="69413" y="2266732"/>
                  </a:lnTo>
                  <a:cubicBezTo>
                    <a:pt x="193516" y="1973319"/>
                    <a:pt x="262142" y="1650728"/>
                    <a:pt x="262142" y="1312109"/>
                  </a:cubicBezTo>
                  <a:cubicBezTo>
                    <a:pt x="262142" y="1058145"/>
                    <a:pt x="223540" y="813196"/>
                    <a:pt x="151883" y="582811"/>
                  </a:cubicBezTo>
                  <a:lnTo>
                    <a:pt x="91478" y="417771"/>
                  </a:lnTo>
                  <a:lnTo>
                    <a:pt x="183443" y="334187"/>
                  </a:lnTo>
                  <a:cubicBezTo>
                    <a:pt x="436418" y="125413"/>
                    <a:pt x="760739" y="0"/>
                    <a:pt x="1114351" y="0"/>
                  </a:cubicBezTo>
                  <a:close/>
                </a:path>
              </a:pathLst>
            </a:custGeom>
          </p:spPr>
        </p:pic>
        <p:pic>
          <p:nvPicPr>
            <p:cNvPr id="44" name="Picture 59">
              <a:extLst>
                <a:ext uri="{FF2B5EF4-FFF2-40B4-BE49-F238E27FC236}">
                  <a16:creationId xmlns:a16="http://schemas.microsoft.com/office/drawing/2014/main" id="{453B174F-EE32-44C0-AEBD-2414C6D6BB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10335534" y="4917445"/>
              <a:ext cx="1511699" cy="1511699"/>
            </a:xfrm>
            <a:prstGeom prst="rect">
              <a:avLst/>
            </a:prstGeom>
          </p:spPr>
        </p:pic>
      </p:grpSp>
      <p:pic>
        <p:nvPicPr>
          <p:cNvPr id="45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8799504">
            <a:off x="3896997" y="4075701"/>
            <a:ext cx="832210" cy="832210"/>
          </a:xfrm>
          <a:prstGeom prst="rect">
            <a:avLst/>
          </a:prstGeom>
        </p:spPr>
      </p:pic>
      <p:pic>
        <p:nvPicPr>
          <p:cNvPr id="46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0975241">
            <a:off x="4344239" y="4184048"/>
            <a:ext cx="765027" cy="765027"/>
          </a:xfrm>
          <a:prstGeom prst="rect">
            <a:avLst/>
          </a:prstGeom>
        </p:spPr>
      </p:pic>
      <p:pic>
        <p:nvPicPr>
          <p:cNvPr id="48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631394">
            <a:off x="222681" y="3789596"/>
            <a:ext cx="1224390" cy="1224390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0D4B832-BC83-435C-A155-66CAEC0830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6540973"/>
              </p:ext>
            </p:extLst>
          </p:nvPr>
        </p:nvGraphicFramePr>
        <p:xfrm>
          <a:off x="2375566" y="1848593"/>
          <a:ext cx="2413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23" name="Equation" r:id="rId16" imgW="241200" imgH="838080" progId="Equation.DSMT4">
                  <p:embed/>
                </p:oleObj>
              </mc:Choice>
              <mc:Fallback>
                <p:oleObj name="Equation" r:id="rId16" imgW="241200" imgH="83808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D0D4B832-BC83-435C-A155-66CAEC0830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375566" y="1848593"/>
                        <a:ext cx="2413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D2CBCA9-7448-4046-9D76-A359A56CC3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6861970"/>
              </p:ext>
            </p:extLst>
          </p:nvPr>
        </p:nvGraphicFramePr>
        <p:xfrm>
          <a:off x="2301725" y="3166993"/>
          <a:ext cx="7112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24" name="Equation" r:id="rId18" imgW="711000" imgH="1002960" progId="Equation.DSMT4">
                  <p:embed/>
                </p:oleObj>
              </mc:Choice>
              <mc:Fallback>
                <p:oleObj name="Equation" r:id="rId18" imgW="711000" imgH="100296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9D2CBCA9-7448-4046-9D76-A359A56CC3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301725" y="3166993"/>
                        <a:ext cx="711200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3860E51C-FF88-4AE0-AE54-E089A6478B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7054976"/>
              </p:ext>
            </p:extLst>
          </p:nvPr>
        </p:nvGraphicFramePr>
        <p:xfrm>
          <a:off x="5710646" y="1761371"/>
          <a:ext cx="6985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25" name="Equation" r:id="rId20" imgW="698400" imgH="1002960" progId="Equation.DSMT4">
                  <p:embed/>
                </p:oleObj>
              </mc:Choice>
              <mc:Fallback>
                <p:oleObj name="Equation" r:id="rId20" imgW="698400" imgH="100296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3860E51C-FF88-4AE0-AE54-E089A6478B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5710646" y="1761371"/>
                        <a:ext cx="698500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25581036-79EC-434C-BFF0-C4A46C2A99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2481510"/>
              </p:ext>
            </p:extLst>
          </p:nvPr>
        </p:nvGraphicFramePr>
        <p:xfrm>
          <a:off x="5713413" y="3288684"/>
          <a:ext cx="406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26" name="Equation" r:id="rId22" imgW="406080" imgH="838080" progId="Equation.DSMT4">
                  <p:embed/>
                </p:oleObj>
              </mc:Choice>
              <mc:Fallback>
                <p:oleObj name="Equation" r:id="rId22" imgW="406080" imgH="83808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25581036-79EC-434C-BFF0-C4A46C2A99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713413" y="3288684"/>
                        <a:ext cx="4064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>
            <a:extLst>
              <a:ext uri="{FF2B5EF4-FFF2-40B4-BE49-F238E27FC236}">
                <a16:creationId xmlns:a16="http://schemas.microsoft.com/office/drawing/2014/main" id="{7FB8929A-559F-4609-9AE9-877609D354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1322568"/>
              </p:ext>
            </p:extLst>
          </p:nvPr>
        </p:nvGraphicFramePr>
        <p:xfrm>
          <a:off x="3551646" y="202081"/>
          <a:ext cx="21590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27" name="Equation" r:id="rId24" imgW="2158920" imgH="1002960" progId="Equation.DSMT4">
                  <p:embed/>
                </p:oleObj>
              </mc:Choice>
              <mc:Fallback>
                <p:oleObj name="Equation" r:id="rId24" imgW="2158920" imgH="100296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488FCEEC-0055-4E47-90DD-6C2997F26C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3551646" y="202081"/>
                        <a:ext cx="2159000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901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47800" y="217298"/>
            <a:ext cx="8072494" cy="317776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2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endParaRPr lang="en-US" sz="22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45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2800">
                <a:latin typeface="Times New Roman" panose="02020603050405020304" pitchFamily="18" charset="0"/>
                <a:ea typeface="Times New Roman" panose="02020603050405020304" pitchFamily="18" charset="0"/>
              </a:rPr>
              <a:t>Số x mà                  là: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defTabSz="685800">
              <a:defRPr/>
            </a:pPr>
            <a:r>
              <a:rPr lang="en-US" sz="225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</a:t>
            </a: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</a:t>
            </a: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</a:t>
            </a: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</a:t>
            </a: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>
              <a:lnSpc>
                <a:spcPct val="150000"/>
              </a:lnSpc>
              <a:defRPr/>
            </a:pPr>
            <a:endParaRPr lang="en-US" sz="22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1" descr="3d53dc5502d6926647ec53656448988c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045694">
            <a:off x="233741" y="26455"/>
            <a:ext cx="760083" cy="101344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30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24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20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19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18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15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14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13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12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11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10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09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08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07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06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05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04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03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02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01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dirty="0">
                <a:solidFill>
                  <a:prstClr val="white"/>
                </a:solidFill>
                <a:latin typeface="Calibri"/>
              </a:rPr>
              <a:t>00</a:t>
            </a:r>
          </a:p>
        </p:txBody>
      </p:sp>
      <p:pic>
        <p:nvPicPr>
          <p:cNvPr id="43" name="Picture 57" descr="Background pattern&#10;&#10;Description automatically generated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36012" r="14448" b="2"/>
          <a:stretch/>
        </p:blipFill>
        <p:spPr>
          <a:xfrm>
            <a:off x="7560469" y="2409114"/>
            <a:ext cx="1583531" cy="1714500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44" name="Picture 59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607596" y="2494488"/>
            <a:ext cx="1440286" cy="1440286"/>
          </a:xfrm>
          <a:prstGeom prst="rect">
            <a:avLst/>
          </a:prstGeom>
        </p:spPr>
      </p:pic>
      <p:pic>
        <p:nvPicPr>
          <p:cNvPr id="45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8799504">
            <a:off x="3896997" y="4075701"/>
            <a:ext cx="832210" cy="832210"/>
          </a:xfrm>
          <a:prstGeom prst="rect">
            <a:avLst/>
          </a:prstGeom>
        </p:spPr>
      </p:pic>
      <p:pic>
        <p:nvPicPr>
          <p:cNvPr id="46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0975241">
            <a:off x="4344239" y="4184048"/>
            <a:ext cx="765027" cy="765027"/>
          </a:xfrm>
          <a:prstGeom prst="rect">
            <a:avLst/>
          </a:prstGeom>
        </p:spPr>
      </p:pic>
      <p:pic>
        <p:nvPicPr>
          <p:cNvPr id="48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631394">
            <a:off x="253228" y="3457898"/>
            <a:ext cx="1592831" cy="1592831"/>
          </a:xfrm>
          <a:prstGeom prst="rect">
            <a:avLst/>
          </a:prstGeom>
        </p:spPr>
      </p:pic>
      <p:graphicFrame>
        <p:nvGraphicFramePr>
          <p:cNvPr id="2" name="Đối tượng 1"/>
          <p:cNvGraphicFramePr>
            <a:graphicFrameLocks noChangeAspect="1"/>
          </p:cNvGraphicFramePr>
          <p:nvPr/>
        </p:nvGraphicFramePr>
        <p:xfrm>
          <a:off x="3086100" y="1657350"/>
          <a:ext cx="685800" cy="148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29" name="Equation" r:id="rId16" imgW="914400" imgH="198720" progId="Equation.DSMT4">
                  <p:embed/>
                </p:oleObj>
              </mc:Choice>
              <mc:Fallback>
                <p:oleObj name="Equation" r:id="rId16" imgW="914400" imgH="198720" progId="Equation.DSMT4">
                  <p:embed/>
                  <p:pic>
                    <p:nvPicPr>
                      <p:cNvPr id="2" name="Đối tượng 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086100" y="1657350"/>
                        <a:ext cx="685800" cy="1488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EDBEB51-E9BA-4B93-87B7-1A978CDBC5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00552"/>
              </p:ext>
            </p:extLst>
          </p:nvPr>
        </p:nvGraphicFramePr>
        <p:xfrm>
          <a:off x="3860800" y="363873"/>
          <a:ext cx="14224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30" name="Equation" r:id="rId18" imgW="1422360" imgH="647640" progId="Equation.DSMT4">
                  <p:embed/>
                </p:oleObj>
              </mc:Choice>
              <mc:Fallback>
                <p:oleObj name="Equation" r:id="rId18" imgW="1422360" imgH="647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860800" y="363873"/>
                        <a:ext cx="1422400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8E3152C1-3644-4622-982E-A567D287B2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1459857"/>
              </p:ext>
            </p:extLst>
          </p:nvPr>
        </p:nvGraphicFramePr>
        <p:xfrm>
          <a:off x="3080341" y="2193652"/>
          <a:ext cx="3302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31" name="Equation" r:id="rId20" imgW="330120" imgH="368280" progId="Equation.DSMT4">
                  <p:embed/>
                </p:oleObj>
              </mc:Choice>
              <mc:Fallback>
                <p:oleObj name="Equation" r:id="rId20" imgW="33012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3080341" y="2193652"/>
                        <a:ext cx="3302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>
            <a:extLst>
              <a:ext uri="{FF2B5EF4-FFF2-40B4-BE49-F238E27FC236}">
                <a16:creationId xmlns:a16="http://schemas.microsoft.com/office/drawing/2014/main" id="{B656D2CE-FCFB-47C7-9E5C-38CC020B36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3276949"/>
              </p:ext>
            </p:extLst>
          </p:nvPr>
        </p:nvGraphicFramePr>
        <p:xfrm>
          <a:off x="3080341" y="1629780"/>
          <a:ext cx="2032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32" name="Equation" r:id="rId22" imgW="203040" imgH="317160" progId="Equation.DSMT4">
                  <p:embed/>
                </p:oleObj>
              </mc:Choice>
              <mc:Fallback>
                <p:oleObj name="Equation" r:id="rId22" imgW="203040" imgH="31716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9EDBEB51-E9BA-4B93-87B7-1A978CDBC5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3080341" y="1629780"/>
                        <a:ext cx="2032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>
            <a:extLst>
              <a:ext uri="{FF2B5EF4-FFF2-40B4-BE49-F238E27FC236}">
                <a16:creationId xmlns:a16="http://schemas.microsoft.com/office/drawing/2014/main" id="{2A20AA97-65BE-4EE4-85E6-5EAB82EAA7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6864239"/>
              </p:ext>
            </p:extLst>
          </p:nvPr>
        </p:nvGraphicFramePr>
        <p:xfrm>
          <a:off x="3054941" y="1078608"/>
          <a:ext cx="1905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33" name="Equation" r:id="rId24" imgW="190440" imgH="304560" progId="Equation.DSMT4">
                  <p:embed/>
                </p:oleObj>
              </mc:Choice>
              <mc:Fallback>
                <p:oleObj name="Equation" r:id="rId24" imgW="190440" imgH="30456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9EDBEB51-E9BA-4B93-87B7-1A978CDBC5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3054941" y="1078608"/>
                        <a:ext cx="1905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>
            <a:extLst>
              <a:ext uri="{FF2B5EF4-FFF2-40B4-BE49-F238E27FC236}">
                <a16:creationId xmlns:a16="http://schemas.microsoft.com/office/drawing/2014/main" id="{5CAAC472-F84A-46DB-BB30-41251F53E7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015107"/>
              </p:ext>
            </p:extLst>
          </p:nvPr>
        </p:nvGraphicFramePr>
        <p:xfrm>
          <a:off x="3112091" y="2928731"/>
          <a:ext cx="1905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34" name="Equation" r:id="rId26" imgW="190440" imgH="317160" progId="Equation.DSMT4">
                  <p:embed/>
                </p:oleObj>
              </mc:Choice>
              <mc:Fallback>
                <p:oleObj name="Equation" r:id="rId26" imgW="190440" imgH="31716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9EDBEB51-E9BA-4B93-87B7-1A978CDBC5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3112091" y="2928731"/>
                        <a:ext cx="1905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Oval 50">
            <a:extLst>
              <a:ext uri="{FF2B5EF4-FFF2-40B4-BE49-F238E27FC236}">
                <a16:creationId xmlns:a16="http://schemas.microsoft.com/office/drawing/2014/main" id="{E37F2F90-32D0-483A-A554-3C1CEFB2D417}"/>
              </a:ext>
            </a:extLst>
          </p:cNvPr>
          <p:cNvSpPr/>
          <p:nvPr/>
        </p:nvSpPr>
        <p:spPr>
          <a:xfrm flipV="1">
            <a:off x="2370764" y="1579278"/>
            <a:ext cx="442436" cy="453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394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5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82139" y="1156486"/>
            <a:ext cx="8072494" cy="153030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2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lnSpc>
                <a:spcPct val="150000"/>
              </a:lnSpc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5. </a:t>
            </a:r>
            <a:r>
              <a:rPr 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Kết quả của phép tính                là:</a:t>
            </a:r>
            <a:endParaRPr lang="en-US" sz="28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lnSpc>
                <a:spcPct val="150000"/>
              </a:lnSpc>
              <a:defRPr/>
            </a:pPr>
            <a:r>
              <a:rPr lang="en-US" sz="2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pPr defTabSz="685800">
              <a:lnSpc>
                <a:spcPct val="150000"/>
              </a:lnSpc>
              <a:defRPr/>
            </a:pPr>
            <a:r>
              <a:rPr lang="en-US" sz="21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pPr defTabSz="685800">
              <a:lnSpc>
                <a:spcPct val="150000"/>
              </a:lnSpc>
              <a:defRPr/>
            </a:pPr>
            <a:r>
              <a:rPr lang="en-US" sz="21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1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	</a:t>
            </a:r>
            <a:r>
              <a:rPr lang="en-US" sz="21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defTabSz="685800">
              <a:lnSpc>
                <a:spcPct val="150000"/>
              </a:lnSpc>
              <a:defRPr/>
            </a:pPr>
            <a:r>
              <a:rPr lang="en-US" sz="21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defTabSz="685800">
              <a:lnSpc>
                <a:spcPct val="150000"/>
              </a:lnSpc>
              <a:defRPr/>
            </a:pPr>
            <a:endParaRPr lang="en-US" sz="21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lnSpc>
                <a:spcPct val="150000"/>
              </a:lnSpc>
              <a:defRPr/>
            </a:pPr>
            <a:r>
              <a:rPr lang="en-US" sz="21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C.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</a:t>
            </a:r>
            <a:r>
              <a:rPr lang="en-US" sz="21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 flipV="1">
            <a:off x="5192710" y="2036875"/>
            <a:ext cx="442436" cy="453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图片 11" descr="3d53dc5502d6926647ec53656448988c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045694">
            <a:off x="233741" y="26455"/>
            <a:ext cx="760083" cy="101344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30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24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20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19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18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15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14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13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12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11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10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09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08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07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06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05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04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03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02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01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dirty="0">
                <a:solidFill>
                  <a:prstClr val="white"/>
                </a:solidFill>
                <a:latin typeface="Calibri"/>
              </a:rPr>
              <a:t>00</a:t>
            </a:r>
          </a:p>
        </p:txBody>
      </p:sp>
      <p:grpSp>
        <p:nvGrpSpPr>
          <p:cNvPr id="17" name="Nhóm 16"/>
          <p:cNvGrpSpPr/>
          <p:nvPr/>
        </p:nvGrpSpPr>
        <p:grpSpPr>
          <a:xfrm>
            <a:off x="7945571" y="2964114"/>
            <a:ext cx="1170110" cy="1122750"/>
            <a:chOff x="10080624" y="4572000"/>
            <a:chExt cx="2111375" cy="2286000"/>
          </a:xfrm>
        </p:grpSpPr>
        <p:pic>
          <p:nvPicPr>
            <p:cNvPr id="43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EEA75D7F-8BEB-403A-A7C2-DC62D23C83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rcRect l="36012" r="14448" b="2"/>
            <a:stretch/>
          </p:blipFill>
          <p:spPr>
            <a:xfrm>
              <a:off x="10080624" y="4572000"/>
              <a:ext cx="2111375" cy="2286000"/>
            </a:xfrm>
            <a:custGeom>
              <a:avLst/>
              <a:gdLst/>
              <a:ahLst/>
              <a:cxnLst/>
              <a:rect l="l" t="t" r="r" b="b"/>
              <a:pathLst>
                <a:path w="2577829" h="2926956">
                  <a:moveTo>
                    <a:pt x="1114351" y="0"/>
                  </a:moveTo>
                  <a:cubicBezTo>
                    <a:pt x="1922608" y="0"/>
                    <a:pt x="2577829" y="655221"/>
                    <a:pt x="2577829" y="1463478"/>
                  </a:cubicBezTo>
                  <a:cubicBezTo>
                    <a:pt x="2577829" y="2271735"/>
                    <a:pt x="1922608" y="2926956"/>
                    <a:pt x="1114351" y="2926956"/>
                  </a:cubicBezTo>
                  <a:cubicBezTo>
                    <a:pt x="710223" y="2926956"/>
                    <a:pt x="344353" y="2763151"/>
                    <a:pt x="79516" y="2498313"/>
                  </a:cubicBezTo>
                  <a:lnTo>
                    <a:pt x="0" y="2410824"/>
                  </a:lnTo>
                  <a:lnTo>
                    <a:pt x="69413" y="2266732"/>
                  </a:lnTo>
                  <a:cubicBezTo>
                    <a:pt x="193516" y="1973319"/>
                    <a:pt x="262142" y="1650728"/>
                    <a:pt x="262142" y="1312109"/>
                  </a:cubicBezTo>
                  <a:cubicBezTo>
                    <a:pt x="262142" y="1058145"/>
                    <a:pt x="223540" y="813196"/>
                    <a:pt x="151883" y="582811"/>
                  </a:cubicBezTo>
                  <a:lnTo>
                    <a:pt x="91478" y="417771"/>
                  </a:lnTo>
                  <a:lnTo>
                    <a:pt x="183443" y="334187"/>
                  </a:lnTo>
                  <a:cubicBezTo>
                    <a:pt x="436418" y="125413"/>
                    <a:pt x="760739" y="0"/>
                    <a:pt x="1114351" y="0"/>
                  </a:cubicBezTo>
                  <a:close/>
                </a:path>
              </a:pathLst>
            </a:custGeom>
          </p:spPr>
        </p:pic>
        <p:pic>
          <p:nvPicPr>
            <p:cNvPr id="44" name="Picture 59">
              <a:extLst>
                <a:ext uri="{FF2B5EF4-FFF2-40B4-BE49-F238E27FC236}">
                  <a16:creationId xmlns:a16="http://schemas.microsoft.com/office/drawing/2014/main" id="{453B174F-EE32-44C0-AEBD-2414C6D6BB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10335534" y="4917445"/>
              <a:ext cx="1511699" cy="1511699"/>
            </a:xfrm>
            <a:prstGeom prst="rect">
              <a:avLst/>
            </a:prstGeom>
          </p:spPr>
        </p:pic>
      </p:grpSp>
      <p:pic>
        <p:nvPicPr>
          <p:cNvPr id="45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8799504">
            <a:off x="3896997" y="4075701"/>
            <a:ext cx="832210" cy="832210"/>
          </a:xfrm>
          <a:prstGeom prst="rect">
            <a:avLst/>
          </a:prstGeom>
        </p:spPr>
      </p:pic>
      <p:pic>
        <p:nvPicPr>
          <p:cNvPr id="46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0975241">
            <a:off x="4344239" y="4184048"/>
            <a:ext cx="765027" cy="765027"/>
          </a:xfrm>
          <a:prstGeom prst="rect">
            <a:avLst/>
          </a:prstGeom>
        </p:spPr>
      </p:pic>
      <p:pic>
        <p:nvPicPr>
          <p:cNvPr id="48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631394">
            <a:off x="222681" y="3789596"/>
            <a:ext cx="1224390" cy="1224390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0D4B832-BC83-435C-A155-66CAEC0830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1687614"/>
              </p:ext>
            </p:extLst>
          </p:nvPr>
        </p:nvGraphicFramePr>
        <p:xfrm>
          <a:off x="2203450" y="1847850"/>
          <a:ext cx="5842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1" name="Equation" r:id="rId16" imgW="583920" imgH="838080" progId="Equation.DSMT4">
                  <p:embed/>
                </p:oleObj>
              </mc:Choice>
              <mc:Fallback>
                <p:oleObj name="Equation" r:id="rId16" imgW="583920" imgH="83808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D0D4B832-BC83-435C-A155-66CAEC0830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203450" y="1847850"/>
                        <a:ext cx="5842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D2CBCA9-7448-4046-9D76-A359A56CC3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7480031"/>
              </p:ext>
            </p:extLst>
          </p:nvPr>
        </p:nvGraphicFramePr>
        <p:xfrm>
          <a:off x="2435225" y="3249613"/>
          <a:ext cx="4445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2" name="Equation" r:id="rId18" imgW="444240" imgH="838080" progId="Equation.DSMT4">
                  <p:embed/>
                </p:oleObj>
              </mc:Choice>
              <mc:Fallback>
                <p:oleObj name="Equation" r:id="rId18" imgW="444240" imgH="8380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9D2CBCA9-7448-4046-9D76-A359A56CC3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435225" y="3249613"/>
                        <a:ext cx="4445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3860E51C-FF88-4AE0-AE54-E089A6478B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4442509"/>
              </p:ext>
            </p:extLst>
          </p:nvPr>
        </p:nvGraphicFramePr>
        <p:xfrm>
          <a:off x="5837238" y="1844675"/>
          <a:ext cx="4445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3" name="Equation" r:id="rId20" imgW="444240" imgH="838080" progId="Equation.DSMT4">
                  <p:embed/>
                </p:oleObj>
              </mc:Choice>
              <mc:Fallback>
                <p:oleObj name="Equation" r:id="rId20" imgW="444240" imgH="83808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3860E51C-FF88-4AE0-AE54-E089A6478B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5837238" y="1844675"/>
                        <a:ext cx="4445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25581036-79EC-434C-BFF0-C4A46C2A99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0669748"/>
              </p:ext>
            </p:extLst>
          </p:nvPr>
        </p:nvGraphicFramePr>
        <p:xfrm>
          <a:off x="5624513" y="3289300"/>
          <a:ext cx="5842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4" name="Equation" r:id="rId22" imgW="583920" imgH="838080" progId="Equation.DSMT4">
                  <p:embed/>
                </p:oleObj>
              </mc:Choice>
              <mc:Fallback>
                <p:oleObj name="Equation" r:id="rId22" imgW="583920" imgH="83808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25581036-79EC-434C-BFF0-C4A46C2A99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624513" y="3289300"/>
                        <a:ext cx="5842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>
            <a:extLst>
              <a:ext uri="{FF2B5EF4-FFF2-40B4-BE49-F238E27FC236}">
                <a16:creationId xmlns:a16="http://schemas.microsoft.com/office/drawing/2014/main" id="{478DB3EB-2E2F-4E79-AB66-C2883B9B07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1325580"/>
              </p:ext>
            </p:extLst>
          </p:nvPr>
        </p:nvGraphicFramePr>
        <p:xfrm>
          <a:off x="5535613" y="239817"/>
          <a:ext cx="11684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5" name="Equation" r:id="rId24" imgW="1168200" imgH="1002960" progId="Equation.DSMT4">
                  <p:embed/>
                </p:oleObj>
              </mc:Choice>
              <mc:Fallback>
                <p:oleObj name="Equation" r:id="rId24" imgW="1168200" imgH="100296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6592BB25-C7D7-4825-8CA6-313B1ACCED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5535613" y="239817"/>
                        <a:ext cx="1168400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41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9" t="11940" r="13022" b="13632"/>
          <a:stretch>
            <a:fillRect/>
          </a:stretch>
        </p:blipFill>
        <p:spPr>
          <a:xfrm>
            <a:off x="0" y="-47933"/>
            <a:ext cx="9144000" cy="51914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83034" y="3028950"/>
            <a:ext cx="2191407" cy="188595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667000" y="361950"/>
            <a:ext cx="32061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60899" y="1355398"/>
            <a:ext cx="56381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Ôn lại nội dung kiến thức đã học.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Hoàn thành các bài tập trong SGK: Bài 7, 8, 9, 10, 11 SGK/20,21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Chuẩn bị tiết sau luyện tập.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854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961" y="173437"/>
            <a:ext cx="3177228" cy="3714750"/>
          </a:xfrm>
          <a:prstGeom prst="rect">
            <a:avLst/>
          </a:prstGeom>
          <a:noFill/>
        </p:spPr>
      </p:pic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1637538" y="4210597"/>
            <a:ext cx="6089167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HOẠT ĐỘNG</a:t>
            </a:r>
            <a:endParaRPr lang="vi-VN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1295400" y="920207"/>
            <a:ext cx="2050090" cy="1061828"/>
            <a:chOff x="1774377" y="1423682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2207486" y="1995442"/>
              <a:ext cx="161411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02197C0D-4039-4F65-A23B-3D8031420B89}"/>
              </a:ext>
            </a:extLst>
          </p:cNvPr>
          <p:cNvGrpSpPr/>
          <p:nvPr/>
        </p:nvGrpSpPr>
        <p:grpSpPr>
          <a:xfrm>
            <a:off x="4458192" y="182808"/>
            <a:ext cx="2271617" cy="1061828"/>
            <a:chOff x="5714125" y="780700"/>
            <a:chExt cx="3028822" cy="1415770"/>
          </a:xfrm>
        </p:grpSpPr>
        <p:sp>
          <p:nvSpPr>
            <p:cNvPr id="28" name="Google Shape;157;p20">
              <a:extLst>
                <a:ext uri="{FF2B5EF4-FFF2-40B4-BE49-F238E27FC236}">
                  <a16:creationId xmlns:a16="http://schemas.microsoft.com/office/drawing/2014/main" id="{A125F3E3-B2C7-4AA0-9D9F-E550F085FF67}"/>
                </a:ext>
              </a:extLst>
            </p:cNvPr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0C48347C-72DD-4A44-99EC-6A94926D6872}"/>
                </a:ext>
              </a:extLst>
            </p:cNvPr>
            <p:cNvSpPr txBox="1"/>
            <p:nvPr/>
          </p:nvSpPr>
          <p:spPr>
            <a:xfrm>
              <a:off x="6094476" y="1042997"/>
              <a:ext cx="2310253" cy="110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6441573" y="975817"/>
            <a:ext cx="2271617" cy="1061828"/>
            <a:chOff x="6997439" y="2348815"/>
            <a:chExt cx="3028822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522714" y="2884088"/>
              <a:ext cx="216201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Google Shape;162;p20">
            <a:extLst>
              <a:ext uri="{FF2B5EF4-FFF2-40B4-BE49-F238E27FC236}">
                <a16:creationId xmlns:a16="http://schemas.microsoft.com/office/drawing/2014/main" id="{C0ADFAA8-8CC7-4D2F-BE3A-F51CE7B478C5}"/>
              </a:ext>
            </a:extLst>
          </p:cNvPr>
          <p:cNvSpPr/>
          <p:nvPr/>
        </p:nvSpPr>
        <p:spPr>
          <a:xfrm>
            <a:off x="3362509" y="1585996"/>
            <a:ext cx="1707508" cy="903298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5639860" y="2280723"/>
            <a:ext cx="2271617" cy="1061829"/>
            <a:chOff x="6997439" y="2348815"/>
            <a:chExt cx="3028822" cy="1415770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510658" y="2587217"/>
              <a:ext cx="2162013" cy="110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tòi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333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428750" y="628650"/>
            <a:ext cx="31432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743450" y="1906243"/>
            <a:ext cx="337185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MỞ ĐẦU</a:t>
            </a:r>
            <a:endParaRPr lang="en-US" sz="3600" dirty="0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5276850" y="2633787"/>
            <a:ext cx="2305049" cy="223148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44939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WordArt 3"/>
          <p:cNvSpPr>
            <a:spLocks noChangeArrowheads="1" noChangeShapeType="1" noTextEdit="1"/>
          </p:cNvSpPr>
          <p:nvPr/>
        </p:nvSpPr>
        <p:spPr bwMode="auto">
          <a:xfrm>
            <a:off x="2789635" y="628650"/>
            <a:ext cx="3294459" cy="5149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  <a:cs typeface="Arial"/>
              </a:rPr>
              <a:t>TRÒ CHƠI </a:t>
            </a:r>
            <a:endParaRPr lang="en-US" sz="27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+mj-lt"/>
              <a:cs typeface="Arial"/>
            </a:endParaRPr>
          </a:p>
        </p:txBody>
      </p:sp>
      <p:grpSp>
        <p:nvGrpSpPr>
          <p:cNvPr id="16389" name="Group 5"/>
          <p:cNvGrpSpPr>
            <a:grpSpLocks/>
          </p:cNvGrpSpPr>
          <p:nvPr/>
        </p:nvGrpSpPr>
        <p:grpSpPr bwMode="auto">
          <a:xfrm>
            <a:off x="1190475" y="0"/>
            <a:ext cx="6858000" cy="5143500"/>
            <a:chOff x="0" y="192"/>
            <a:chExt cx="5760" cy="3936"/>
          </a:xfrm>
        </p:grpSpPr>
        <p:grpSp>
          <p:nvGrpSpPr>
            <p:cNvPr id="16402" name="Group 6"/>
            <p:cNvGrpSpPr>
              <a:grpSpLocks/>
            </p:cNvGrpSpPr>
            <p:nvPr/>
          </p:nvGrpSpPr>
          <p:grpSpPr bwMode="auto">
            <a:xfrm>
              <a:off x="0" y="336"/>
              <a:ext cx="5760" cy="3700"/>
              <a:chOff x="0" y="336"/>
              <a:chExt cx="5760" cy="3700"/>
            </a:xfrm>
          </p:grpSpPr>
          <p:pic>
            <p:nvPicPr>
              <p:cNvPr id="16405" name="Picture 7" descr="n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984"/>
                <a:ext cx="5760" cy="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06" name="Picture 8" descr="n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36"/>
                <a:ext cx="5760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403" name="Picture 9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1848" y="2136"/>
              <a:ext cx="3936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4" name="Picture 10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671" y="2135"/>
              <a:ext cx="3936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390" name="Picture 11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19" y="250031"/>
            <a:ext cx="1134666" cy="112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2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46640" y="342305"/>
            <a:ext cx="1260872" cy="1254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3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569869" y="3598069"/>
            <a:ext cx="1207294" cy="1202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15641" y="3924301"/>
            <a:ext cx="1054894" cy="105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1896288" y="2914650"/>
            <a:ext cx="1148835" cy="9721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282476" y="2932483"/>
            <a:ext cx="1148835" cy="97210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015453" y="2914650"/>
            <a:ext cx="1148835" cy="97210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665303" y="2932483"/>
            <a:ext cx="1148835" cy="972108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Rounded Rectangle 26">
            <a:hlinkClick r:id="rId4" action="ppaction://hlinksldjump"/>
          </p:cNvPr>
          <p:cNvSpPr/>
          <p:nvPr/>
        </p:nvSpPr>
        <p:spPr>
          <a:xfrm>
            <a:off x="1979712" y="1528800"/>
            <a:ext cx="5238582" cy="91810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>
                <a:latin typeface="Times New Roman" panose="02020603050405020304" pitchFamily="18" charset="0"/>
                <a:cs typeface="Times New Roman" panose="02020603050405020304" pitchFamily="18" charset="0"/>
              </a:rPr>
              <a:t>NHANH NHƯ CHỚP</a:t>
            </a:r>
            <a:endParaRPr lang="en-US" sz="4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793900"/>
      </p:ext>
    </p:extLst>
  </p:cSld>
  <p:clrMapOvr>
    <a:masterClrMapping/>
  </p:clrMapOvr>
  <p:transition spd="slow" advClick="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601" y="704014"/>
            <a:ext cx="1617751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69446" y="1434299"/>
            <a:ext cx="6747488" cy="20313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-Trả lời câu hỏi bằng cách chọn 1 ô bất kỳ trong 4 ô trên</a:t>
            </a:r>
          </a:p>
          <a:p>
            <a:r>
              <a:rPr lang="en-US" sz="21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-Thời gian suy nghĩ cho mỗi câu là 15 giây</a:t>
            </a:r>
          </a:p>
          <a:p>
            <a:r>
              <a:rPr lang="en-US" sz="21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-Trả lời đúng câu hỏi được 1 phần quà (bút, tập giấy, </a:t>
            </a:r>
          </a:p>
          <a:p>
            <a:r>
              <a:rPr lang="en-US" sz="21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bim bim, kẹo..)</a:t>
            </a:r>
          </a:p>
          <a:p>
            <a:r>
              <a:rPr lang="en-US" sz="21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-Trả lời sai, bạn khác được quyền trả lời, nếu vẫn sai bạn thứ</a:t>
            </a:r>
          </a:p>
          <a:p>
            <a:r>
              <a:rPr lang="en-US" sz="21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được trả lời. Bạn thứ ba vẫn sai thì GV công bố đáp án.</a:t>
            </a:r>
          </a:p>
        </p:txBody>
      </p:sp>
      <p:sp>
        <p:nvSpPr>
          <p:cNvPr id="4" name="Flowchart: Process 3"/>
          <p:cNvSpPr/>
          <p:nvPr/>
        </p:nvSpPr>
        <p:spPr>
          <a:xfrm>
            <a:off x="1143000" y="0"/>
            <a:ext cx="6858000" cy="303498"/>
          </a:xfrm>
          <a:prstGeom prst="flowChartProcess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Flowchart: Process 4"/>
          <p:cNvSpPr/>
          <p:nvPr/>
        </p:nvSpPr>
        <p:spPr>
          <a:xfrm>
            <a:off x="1143000" y="4856897"/>
            <a:ext cx="6858000" cy="303498"/>
          </a:xfrm>
          <a:prstGeom prst="flowChartProcess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11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8" y="342371"/>
            <a:ext cx="1134666" cy="112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02610" y="353047"/>
            <a:ext cx="1260872" cy="1254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686550" y="3618180"/>
            <a:ext cx="1207294" cy="1202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31107" y="3757813"/>
            <a:ext cx="1054894" cy="105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749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9" name="Group 5"/>
          <p:cNvGrpSpPr>
            <a:grpSpLocks/>
          </p:cNvGrpSpPr>
          <p:nvPr/>
        </p:nvGrpSpPr>
        <p:grpSpPr bwMode="auto">
          <a:xfrm>
            <a:off x="1143000" y="0"/>
            <a:ext cx="6858000" cy="5143500"/>
            <a:chOff x="0" y="192"/>
            <a:chExt cx="5760" cy="3936"/>
          </a:xfrm>
        </p:grpSpPr>
        <p:grpSp>
          <p:nvGrpSpPr>
            <p:cNvPr id="16402" name="Group 6"/>
            <p:cNvGrpSpPr>
              <a:grpSpLocks/>
            </p:cNvGrpSpPr>
            <p:nvPr/>
          </p:nvGrpSpPr>
          <p:grpSpPr bwMode="auto">
            <a:xfrm>
              <a:off x="0" y="336"/>
              <a:ext cx="5760" cy="3700"/>
              <a:chOff x="0" y="336"/>
              <a:chExt cx="5760" cy="3700"/>
            </a:xfrm>
          </p:grpSpPr>
          <p:pic>
            <p:nvPicPr>
              <p:cNvPr id="16405" name="Picture 7" descr="n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984"/>
                <a:ext cx="5760" cy="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06" name="Picture 8" descr="n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36"/>
                <a:ext cx="5760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403" name="Picture 9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1848" y="2136"/>
              <a:ext cx="3936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4" name="Picture 10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671" y="2135"/>
              <a:ext cx="3936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390" name="Picture 11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19" y="250031"/>
            <a:ext cx="1134666" cy="112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2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46640" y="342305"/>
            <a:ext cx="1260872" cy="1254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3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569869" y="3598069"/>
            <a:ext cx="1207294" cy="1202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15641" y="3924301"/>
            <a:ext cx="1054894" cy="105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ounded Rectangle 22">
            <a:hlinkClick r:id="rId4" action="ppaction://hlinksldjump"/>
          </p:cNvPr>
          <p:cNvSpPr/>
          <p:nvPr/>
        </p:nvSpPr>
        <p:spPr>
          <a:xfrm>
            <a:off x="1896288" y="2914650"/>
            <a:ext cx="1148835" cy="9721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>
                <a:latin typeface=".VnBodoniH" pitchFamily="34" charset="0"/>
              </a:rPr>
              <a:t>1</a:t>
            </a:r>
            <a:endParaRPr lang="en-US" sz="4050" dirty="0">
              <a:latin typeface=".VnBodoniH" pitchFamily="34" charset="0"/>
            </a:endParaRPr>
          </a:p>
        </p:txBody>
      </p:sp>
      <p:sp>
        <p:nvSpPr>
          <p:cNvPr id="24" name="Rounded Rectangle 23">
            <a:hlinkClick r:id="rId5" action="ppaction://hlinkpres?slideindex=11&amp;slidetitle=PowerPoint Presentation"/>
          </p:cNvPr>
          <p:cNvSpPr/>
          <p:nvPr/>
        </p:nvSpPr>
        <p:spPr>
          <a:xfrm>
            <a:off x="3329863" y="2914650"/>
            <a:ext cx="1148835" cy="97210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latin typeface=".VnBodoniH" pitchFamily="34" charset="0"/>
              </a:rPr>
              <a:t>2</a:t>
            </a:r>
          </a:p>
        </p:txBody>
      </p:sp>
      <p:sp>
        <p:nvSpPr>
          <p:cNvPr id="25" name="Rounded Rectangle 24">
            <a:hlinkClick r:id="rId6" action="ppaction://hlinksldjump"/>
          </p:cNvPr>
          <p:cNvSpPr/>
          <p:nvPr/>
        </p:nvSpPr>
        <p:spPr>
          <a:xfrm>
            <a:off x="6015453" y="2914650"/>
            <a:ext cx="1148835" cy="97210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>
                <a:latin typeface=".VnBodoniH" pitchFamily="34" charset="0"/>
              </a:rPr>
              <a:t>4</a:t>
            </a: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4665303" y="2932483"/>
            <a:ext cx="1148835" cy="972108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>
                <a:latin typeface=".VnBodoniH" pitchFamily="34" charset="0"/>
              </a:rPr>
              <a:t>3</a:t>
            </a: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1494234" y="1541756"/>
            <a:ext cx="6218634" cy="91810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latin typeface="Times New Roman" panose="02020603050405020304" pitchFamily="18" charset="0"/>
                <a:cs typeface="Times New Roman" panose="02020603050405020304" pitchFamily="18" charset="0"/>
              </a:rPr>
              <a:t>NHANH NH</a:t>
            </a:r>
            <a:r>
              <a:rPr lang="vi-VN" sz="4950" b="1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950" b="1">
                <a:latin typeface="Times New Roman" panose="02020603050405020304" pitchFamily="18" charset="0"/>
                <a:cs typeface="Times New Roman" panose="02020603050405020304" pitchFamily="18" charset="0"/>
              </a:rPr>
              <a:t> CHỚP</a:t>
            </a:r>
            <a:endParaRPr lang="en-US" sz="49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WordArt 3">
            <a:extLst>
              <a:ext uri="{FF2B5EF4-FFF2-40B4-BE49-F238E27FC236}">
                <a16:creationId xmlns:a16="http://schemas.microsoft.com/office/drawing/2014/main" id="{FE85154E-ED29-4E83-8EEF-40606F579E8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89635" y="628650"/>
            <a:ext cx="3294459" cy="5149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  <a:cs typeface="Arial"/>
              </a:rPr>
              <a:t>TRÒ CHƠI </a:t>
            </a:r>
            <a:endParaRPr lang="en-US" sz="27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+mj-lt"/>
              <a:cs typeface="Arial"/>
            </a:endParaRPr>
          </a:p>
        </p:txBody>
      </p:sp>
      <p:sp>
        <p:nvSpPr>
          <p:cNvPr id="19" name="quay dung">
            <a:extLst>
              <a:ext uri="{FF2B5EF4-FFF2-40B4-BE49-F238E27FC236}">
                <a16:creationId xmlns:a16="http://schemas.microsoft.com/office/drawing/2014/main" id="{D644FFFE-27C5-4E96-A945-F88D154BC90F}"/>
              </a:ext>
            </a:extLst>
          </p:cNvPr>
          <p:cNvSpPr/>
          <p:nvPr/>
        </p:nvSpPr>
        <p:spPr>
          <a:xfrm>
            <a:off x="3683179" y="4405436"/>
            <a:ext cx="2033445" cy="474449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9" action="ppaction://hlinkpres?slideindex=13&amp;slidetitle=PowerPoint Presentation"/>
              </a:rPr>
              <a:t>THOÁT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66525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ction Button: Back or Previous 12">
            <a:hlinkClick r:id="rId4" action="ppaction://hlinksldjump" highlightClick="1"/>
          </p:cNvPr>
          <p:cNvSpPr/>
          <p:nvPr/>
        </p:nvSpPr>
        <p:spPr>
          <a:xfrm>
            <a:off x="7434318" y="4785996"/>
            <a:ext cx="566682" cy="35750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762000" y="663477"/>
            <a:ext cx="7562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luỹ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endParaRPr lang="en-US" sz="2800" i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57200" y="1495616"/>
            <a:ext cx="8782399" cy="2984407"/>
            <a:chOff x="-1905000" y="2743200"/>
            <a:chExt cx="8559810" cy="3415937"/>
          </a:xfrm>
        </p:grpSpPr>
        <p:sp>
          <p:nvSpPr>
            <p:cNvPr id="9" name="Rectangle 8"/>
            <p:cNvSpPr/>
            <p:nvPr/>
          </p:nvSpPr>
          <p:spPr>
            <a:xfrm>
              <a:off x="-1816509" y="3160693"/>
              <a:ext cx="7924800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Lũy thừa bậc </a:t>
              </a:r>
              <a:r>
                <a:rPr lang="en-US" sz="2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 của một số hữu tỉ </a:t>
              </a:r>
              <a:r>
                <a:rPr lang="en-US" sz="24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,  kí hiệu </a:t>
              </a:r>
              <a:r>
                <a:rPr lang="en-US" sz="24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sz="2400" baseline="30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sz="2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</a:t>
              </a:r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 là tích của n thừa số </a:t>
              </a:r>
              <a:r>
                <a:rPr lang="vi-VN" sz="240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x.</a:t>
              </a:r>
              <a:endParaRPr lang="en-US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20743638"/>
                </p:ext>
              </p:extLst>
            </p:nvPr>
          </p:nvGraphicFramePr>
          <p:xfrm>
            <a:off x="327704" y="4098496"/>
            <a:ext cx="3445759" cy="13028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970" name="Equation" r:id="rId5" imgW="2031840" imgH="583920" progId="Equation.DSMT4">
                    <p:embed/>
                  </p:oleObj>
                </mc:Choice>
                <mc:Fallback>
                  <p:oleObj name="Equation" r:id="rId5" imgW="2031840" imgH="583920" progId="Equation.DSMT4">
                    <p:embed/>
                    <p:pic>
                      <p:nvPicPr>
                        <p:cNvPr id="10" name="Object 9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27704" y="4098496"/>
                          <a:ext cx="3445759" cy="130282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Rectangle 10"/>
            <p:cNvSpPr/>
            <p:nvPr/>
          </p:nvSpPr>
          <p:spPr>
            <a:xfrm>
              <a:off x="-1298760" y="5543584"/>
              <a:ext cx="7953570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x được gọi là cơ số, n được gọi là số mũ.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1905000" y="2743200"/>
              <a:ext cx="1396076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u="sng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 lời: </a:t>
              </a:r>
            </a:p>
          </p:txBody>
        </p:sp>
      </p:grpSp>
      <p:sp>
        <p:nvSpPr>
          <p:cNvPr id="15" name="Flowchart: Process 14"/>
          <p:cNvSpPr/>
          <p:nvPr/>
        </p:nvSpPr>
        <p:spPr>
          <a:xfrm>
            <a:off x="1143000" y="0"/>
            <a:ext cx="6858000" cy="303498"/>
          </a:xfrm>
          <a:prstGeom prst="flowChartProcess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ounded Rectangle 15"/>
          <p:cNvSpPr/>
          <p:nvPr/>
        </p:nvSpPr>
        <p:spPr>
          <a:xfrm>
            <a:off x="6484064" y="4131647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497364" y="4111938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14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484063" y="4111938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13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484064" y="4131647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471745" y="4131646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11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471744" y="4111937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10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471254" y="4111937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09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484062" y="4111936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08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484064" y="4111938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07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471745" y="4111935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06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463863" y="4111934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471253" y="4111938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04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463863" y="4131645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03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457950" y="4111934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02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471252" y="4131644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0: 01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629400" y="4785996"/>
            <a:ext cx="742950" cy="34568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start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472239" y="4119823"/>
            <a:ext cx="1217995" cy="61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0: 00</a:t>
            </a:r>
          </a:p>
        </p:txBody>
      </p:sp>
      <p:sp>
        <p:nvSpPr>
          <p:cNvPr id="33" name="Flowchart: Terminator 32">
            <a:hlinkClick r:id="rId7" action="ppaction://hlinksldjump"/>
          </p:cNvPr>
          <p:cNvSpPr/>
          <p:nvPr/>
        </p:nvSpPr>
        <p:spPr>
          <a:xfrm>
            <a:off x="4914900" y="4785996"/>
            <a:ext cx="1028700" cy="34568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Đáp án </a:t>
            </a:r>
          </a:p>
        </p:txBody>
      </p:sp>
    </p:spTree>
    <p:extLst>
      <p:ext uri="{BB962C8B-B14F-4D97-AF65-F5344CB8AC3E}">
        <p14:creationId xmlns:p14="http://schemas.microsoft.com/office/powerpoint/2010/main" val="380314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customUI14.xml>ID15 2022 CD STT 135 nguyenthuylinh080796@gmail.com
</file>

<file path=docProps/app.xml><?xml version="1.0" encoding="utf-8"?>
<Properties xmlns="http://schemas.openxmlformats.org/officeDocument/2006/extended-properties" xmlns:vt="http://schemas.openxmlformats.org/officeDocument/2006/docPropsVTypes">
  <TotalTime>4620</TotalTime>
  <Words>1247</Words>
  <Application>Microsoft Office PowerPoint</Application>
  <PresentationFormat>On-screen Show (16:9)</PresentationFormat>
  <Paragraphs>420</Paragraphs>
  <Slides>36</Slides>
  <Notes>21</Notes>
  <HiddenSlides>0</HiddenSlides>
  <MMClips>4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52" baseType="lpstr">
      <vt:lpstr>等线</vt:lpstr>
      <vt:lpstr>宋体</vt:lpstr>
      <vt:lpstr>.VnBodoniH</vt:lpstr>
      <vt:lpstr>.VnRevueH</vt:lpstr>
      <vt:lpstr>.VnTime</vt:lpstr>
      <vt:lpstr>A3.OpenSans-San</vt:lpstr>
      <vt:lpstr>Arial</vt:lpstr>
      <vt:lpstr>Calibri</vt:lpstr>
      <vt:lpstr>Cambria Math</vt:lpstr>
      <vt:lpstr>Special Elite</vt:lpstr>
      <vt:lpstr>Tahoma</vt:lpstr>
      <vt:lpstr>Times New Roman</vt:lpstr>
      <vt:lpstr>思源黑体 Medium</vt:lpstr>
      <vt:lpstr>Office Theme</vt:lpstr>
      <vt:lpstr>Equation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Thuan Nguyen Thi My</dc:creator>
  <cp:lastModifiedBy>Bui Thi Tuyet GV</cp:lastModifiedBy>
  <cp:revision>337</cp:revision>
  <dcterms:created xsi:type="dcterms:W3CDTF">2021-07-22T17:31:00Z</dcterms:created>
  <dcterms:modified xsi:type="dcterms:W3CDTF">2022-08-02T08:26:33Z</dcterms:modified>
</cp:coreProperties>
</file>