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bad32f4a5c3244a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9" r:id="rId4"/>
    <p:sldId id="281" r:id="rId5"/>
    <p:sldId id="357" r:id="rId6"/>
    <p:sldId id="358" r:id="rId7"/>
    <p:sldId id="360" r:id="rId8"/>
    <p:sldId id="347" r:id="rId9"/>
    <p:sldId id="365" r:id="rId10"/>
    <p:sldId id="362" r:id="rId11"/>
    <p:sldId id="348" r:id="rId12"/>
    <p:sldId id="367" r:id="rId13"/>
    <p:sldId id="366" r:id="rId14"/>
    <p:sldId id="368" r:id="rId15"/>
    <p:sldId id="369" r:id="rId16"/>
    <p:sldId id="370" r:id="rId17"/>
    <p:sldId id="371" r:id="rId18"/>
    <p:sldId id="372" r:id="rId19"/>
    <p:sldId id="363" r:id="rId20"/>
    <p:sldId id="373" r:id="rId21"/>
    <p:sldId id="374" r:id="rId22"/>
    <p:sldId id="354" r:id="rId23"/>
    <p:sldId id="375" r:id="rId24"/>
    <p:sldId id="34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-87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</a:t>
          </a:r>
          <a:r>
            <a:rPr lang="vi-VN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</a:t>
          </a:r>
          <a:r>
            <a:rPr lang="vi-VN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</a:t>
          </a:r>
          <a:r>
            <a:rPr lang="vi-VN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09DB45C7-AA8E-45C1-989F-534E3D8E66F1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7E2F2-996D-4175-8969-79D52B4813BD}" type="parTrans" cxnId="{1C2C9BCE-5AEC-43B1-8BA9-1FC3F02A9AC1}">
      <dgm:prSet/>
      <dgm:spPr/>
      <dgm:t>
        <a:bodyPr/>
        <a:lstStyle/>
        <a:p>
          <a:endParaRPr lang="en-US"/>
        </a:p>
      </dgm:t>
    </dgm:pt>
    <dgm:pt modelId="{4115E1FF-27A7-4C58-919A-635FB5B58970}" type="sibTrans" cxnId="{1C2C9BCE-5AEC-43B1-8BA9-1FC3F02A9AC1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B52DD-1ED0-4BDB-BB75-A91764CC7368}" type="presOf" srcId="{09DB45C7-AA8E-45C1-989F-534E3D8E66F1}" destId="{8F3B6D51-6576-4847-95F8-097004C88A78}" srcOrd="0" destOrd="2" presId="urn:microsoft.com/office/officeart/2005/8/layout/vList2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1C2C9BCE-5AEC-43B1-8BA9-1FC3F02A9AC1}" srcId="{3B33AAEF-2BF8-4EBB-A3B1-62835B5C81BF}" destId="{09DB45C7-AA8E-45C1-989F-534E3D8E66F1}" srcOrd="2" destOrd="0" parTransId="{7CF7E2F2-996D-4175-8969-79D52B4813BD}" sibTransId="{4115E1FF-27A7-4C58-919A-635FB5B58970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8777"/>
          <a:ext cx="8128000" cy="10073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4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4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4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4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4200" kern="1200" dirty="0"/>
        </a:p>
      </dsp:txBody>
      <dsp:txXfrm>
        <a:off x="49176" y="87953"/>
        <a:ext cx="8029648" cy="909018"/>
      </dsp:txXfrm>
    </dsp:sp>
    <dsp:sp modelId="{0DFB8EA2-E9F4-4E7D-B5BF-ABC527E44C63}">
      <dsp:nvSpPr>
        <dsp:cNvPr id="0" name=""/>
        <dsp:cNvSpPr/>
      </dsp:nvSpPr>
      <dsp:spPr>
        <a:xfrm>
          <a:off x="0" y="1035738"/>
          <a:ext cx="8128000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3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</a:t>
          </a:r>
          <a:r>
            <a:rPr lang="vi-VN" altLang="en-US" sz="33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altLang="en-US" sz="33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</a:t>
          </a:r>
          <a:r>
            <a:rPr lang="vi-VN" altLang="en-US" sz="33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300" kern="1200" dirty="0"/>
        </a:p>
      </dsp:txBody>
      <dsp:txXfrm>
        <a:off x="0" y="1035738"/>
        <a:ext cx="8128000" cy="1695330"/>
      </dsp:txXfrm>
    </dsp:sp>
    <dsp:sp modelId="{D2408717-B530-41AC-B5CE-E14FAEC5B062}">
      <dsp:nvSpPr>
        <dsp:cNvPr id="0" name=""/>
        <dsp:cNvSpPr/>
      </dsp:nvSpPr>
      <dsp:spPr>
        <a:xfrm>
          <a:off x="0" y="2560200"/>
          <a:ext cx="8128000" cy="10073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4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4200" kern="1200" dirty="0"/>
        </a:p>
      </dsp:txBody>
      <dsp:txXfrm>
        <a:off x="49176" y="2609376"/>
        <a:ext cx="8029648" cy="909018"/>
      </dsp:txXfrm>
    </dsp:sp>
    <dsp:sp modelId="{8F3B6D51-6576-4847-95F8-097004C88A78}">
      <dsp:nvSpPr>
        <dsp:cNvPr id="0" name=""/>
        <dsp:cNvSpPr/>
      </dsp:nvSpPr>
      <dsp:spPr>
        <a:xfrm>
          <a:off x="0" y="3738438"/>
          <a:ext cx="8128000" cy="165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3300" kern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3300" kern="1200" dirty="0">
            <a:latin typeface="+mj-lt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3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</a:t>
          </a:r>
          <a:r>
            <a:rPr lang="vi-VN" sz="33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38438"/>
        <a:ext cx="8128000" cy="165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954C6-E332-493D-B862-B835F8FA854D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5C676-E47B-4512-99CF-94AEA3AC64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6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90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95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046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63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1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53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8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8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8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9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0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A8CF4-4C21-B5F4-7652-92A420D3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CB6C13-132E-4C11-6173-FED6DB539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F72E28-A8A3-3717-0CC8-A3CE9572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489E77-6E1A-3457-A862-1693147A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2531C4-C9DB-8649-15CA-670DD18F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30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372AE-82B8-BAC0-3D6E-E8DF3F51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5689DA-4CB3-E271-9B79-89F567226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4E017-E60F-FB58-BF3F-39EF40B5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0513B-0808-F845-BA37-561B3672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74B740-6E0B-DD53-E2A2-68148886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03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DA4E51-EBA0-481C-CE5B-82EB182DB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132746-0578-ABEF-4549-301AB5F56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8C9E81-34A6-5316-AFDC-41A723B2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D962B7-4652-9C1C-6D42-1E23F77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2DA01A-69C5-485B-6A34-3ADD2D46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6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40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1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4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82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2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54BB3-57D2-DF83-490C-B1E2ADF5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E0A22E-0995-43B9-7D77-9C08E80C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BEBB38-E1D0-8A13-BAF9-82CA7F78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4368C0-62BB-0BE3-9CF7-F0D21CE9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CA9D02-5BC8-6A79-436E-A394F51D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61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1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8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7DD4D6A-074B-2313-D455-5BE329993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486686-5AB3-10EC-3A93-DD5AA6450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D462329-4C09-FAA5-B9CC-AB6CCE4F2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C379-7D8A-4F45-85FB-1340A8B858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198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9EE1E78-BB02-DFC6-F3A4-B8EEB1011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064D6BA-0B8B-0333-2CC1-D78E2197A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81E366-D5BB-EFAF-70A0-81C4C7B4D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2266-A7F0-48CC-BC5F-8ED68132D1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51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F5D1361-55BF-7A45-FD51-52043C4A8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313748-542A-0567-5929-1A4F3FB7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41B2D2-2B43-BA81-36E9-75B732FD6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A0BB-DA0A-4727-AB2D-2613143CEB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4997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7EDB57-9F6D-E9EB-8F92-7E539A9DD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6487BC-F38C-3A83-D590-41D5439B1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BCD882-3B00-7DCD-8108-33372652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3A5D-C016-4E96-BDBB-B3E685DDB9A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8884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94F7DFC-E312-A119-1531-1E906D00A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D70D6E9-E061-EFD0-7130-8A1A7F576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F4668C6-9D7F-766D-0D0E-1D102A698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D63A9-1F6A-4D88-9D16-DE9CBB2D1A4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5279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4F0EC3D-FFBC-A1A9-8674-BAD261EA6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F682977-6FF6-65A6-E1B8-99517C3B6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0CFE155-7DA5-EBB0-069C-7DCA74F18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D28F-449D-4C31-A0B9-4328C254C46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622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AEE40-6EF0-862A-B25A-03106A84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AC83A4-AB32-0109-9A1D-95651D8A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3A9047-7B26-8443-62CE-AF6E1396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8D111-C54A-AC47-DE4C-8C3F8985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88986C-1651-E050-6E7A-C04BAECE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901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3127AC1-41BF-13AC-2BBC-7D25052AA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E808EDE-BE96-74EE-5EA3-722AF2512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2BF5E76-36A6-8DE0-400B-2A560D64A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41FE-FEA0-435E-984F-12E68D2C8C8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288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54546B-CC57-79DD-5DC8-C013B4EB2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FA18EA-77A0-4B31-7BD2-7E5FE99F2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32E284-143E-A3F0-156C-67A865D33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08097-9668-4B17-B551-E5738D5E3D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6349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C838EB-E7C5-BB2A-D445-E41B748F8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2461CD-51CD-1ABE-9602-4585A8015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2F91FA-43B9-EFC7-18FA-0B0A75471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FF2D9-4151-4BAF-B1CB-C8FEDBAFDD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3748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E351E2-2D82-8B0C-0FCE-396500D97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7D16F-8BBD-EEE4-7202-4E778D731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3F1DE7A-FF08-06BE-0ED4-FC2BD39AA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3912-38F9-4A45-B368-FC458C3566C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9377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206426-1D6A-8A79-776C-B151062FB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441E69-8A44-E6E1-08AD-ABAD0DB26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071665-0BA4-8BF4-849A-C76B59B49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19A7-CBE3-4662-A722-55C201813A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3130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7F53AE9-45E9-D46E-2777-B6E7A1F0B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76319EE-7D5F-33D6-E292-D969E6D0C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661D0C9-621E-919F-C6C2-D1CDDDE94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1E66-3C2B-4C2A-8026-9190481615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2414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1718" y="274638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717" y="1595439"/>
            <a:ext cx="5382683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595439"/>
            <a:ext cx="5382684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717" y="3940175"/>
            <a:ext cx="5382683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3940175"/>
            <a:ext cx="5382684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9659DCB-142E-3D80-3255-22FFE010D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02802F7-2E12-B5CC-E031-7022EFFF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64753E0-7143-1E0E-93AA-756603754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A8FFD-3299-45E5-997A-733DA945BD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6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31EA0-11FE-ED0E-FF93-BB08A19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11720-5166-9BDF-A363-DBD574F0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D257F5-7DE0-11EF-B5C0-EBEE52C46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FE7CA5-4ED6-013C-79D5-15FABED7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5F284D-188B-A8E6-43F9-8AABB9D9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AF644F-60E3-9500-F623-4EC02B2E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547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498A6-280A-88B0-057D-810A1704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FFC80-5ADB-7E70-12F9-795FADB14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0776BD-781F-E096-225A-902C597E6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168E06-79C6-A0E1-AE50-396862ED8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62D6BD-E4B2-2749-CA0A-044D8D684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7AD8E7-D319-7C48-483F-8269C0A2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7695EF-AE38-5297-395B-A20634C4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D7BEE8-1803-2ECD-B20F-352342C1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7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54644-254F-F911-7076-872AEE9D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2D0DF-4D70-8D3B-2D51-DD7A6B3B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F0918D-BFB6-B50D-59F6-5C9F24C9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E72E3D-7921-0BE6-3B24-EB04CC73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694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AAED60-1F31-4D08-3584-A5EDFB42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29F241-3972-72A9-9848-DA85DCFA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BF88C6-AE86-2CDE-65C1-02810099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7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0952B-8037-E93E-0630-9FFD38BE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D126C-6C23-F180-FC75-05F2B9106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F113E-E120-5BF9-754E-4E936C87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081866-E6DE-2757-A9A5-FA2C7615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950BF1-4896-1CED-17E5-E5B237C6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05618A-DB1F-7334-61B3-F3E0B0F8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69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703F4-09CF-A7F0-BC1E-18E49A6E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0C44DA-5517-622E-E6A7-8F7F927A5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A48B51-6B5E-9F40-0573-140BEC0C7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80425-04E1-A526-E83E-73FC9211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41BC1E-6240-5B79-2345-C9D9E77F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D2EC29-484B-B248-3269-964A8DF2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EA00BDD-A2DF-4DAA-0DA6-13D447F3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A6A2B-62F2-A9DB-F28D-1F540A09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DF44E8-BD0B-26D2-6CD1-C0B51B1C3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B319-FFF1-412A-934C-CAE0A89EF94E}" type="datetimeFigureOut">
              <a:rPr lang="vi-VN" smtClean="0"/>
              <a:t>28/07/2022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8E39FB-469D-D418-6588-FFE8FBA49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F5EB2-B43F-644B-880C-5A4F3CF19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192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4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A16F4D3-9674-9BCD-2931-29C4EE333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B4C76B2-3ABC-0BA3-7ECF-ED4E487DA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40E4ADD-F923-5177-3D49-4C1C1D1686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020B8BA-E89E-E38E-0D1D-EDF64DDFCE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5B469C3-9D74-5F88-21FB-7E2D7BF7C8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EE8426-7195-462A-BAA2-9A9F49ABB1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4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8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13" Type="http://schemas.openxmlformats.org/officeDocument/2006/relationships/image" Target="../media/image29.w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0.jpeg"/><Relationship Id="rId12" Type="http://schemas.openxmlformats.org/officeDocument/2006/relationships/oleObject" Target="../embeddings/oleObject12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wm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9.png"/><Relationship Id="rId10" Type="http://schemas.openxmlformats.org/officeDocument/2006/relationships/image" Target="../media/image34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15.bin"/><Relationship Id="rId14" Type="http://schemas.openxmlformats.org/officeDocument/2006/relationships/hyperlink" Target="http://www.allwhitebackground.com/colorful-background-images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13" Type="http://schemas.openxmlformats.org/officeDocument/2006/relationships/image" Target="../media/image40.w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2.jpeg"/><Relationship Id="rId12" Type="http://schemas.openxmlformats.org/officeDocument/2006/relationships/oleObject" Target="../embeddings/oleObject21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11" Type="http://schemas.openxmlformats.org/officeDocument/2006/relationships/image" Target="../media/image44.wmf"/><Relationship Id="rId5" Type="http://schemas.openxmlformats.org/officeDocument/2006/relationships/image" Target="../media/image45.jpeg"/><Relationship Id="rId10" Type="http://schemas.openxmlformats.org/officeDocument/2006/relationships/oleObject" Target="../embeddings/oleObject23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5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xmlns="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6" y="13"/>
            <a:ext cx="12191973" cy="685798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D73F281-D85A-414B-B050-B924052F9282}"/>
              </a:ext>
            </a:extLst>
          </p:cNvPr>
          <p:cNvSpPr txBox="1"/>
          <p:nvPr/>
        </p:nvSpPr>
        <p:spPr>
          <a:xfrm>
            <a:off x="2333219" y="486452"/>
            <a:ext cx="8885339" cy="474189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BD37E8A-D45A-4AF4-AA02-27891D5290CA}"/>
              </a:ext>
            </a:extLst>
          </p:cNvPr>
          <p:cNvSpPr txBox="1"/>
          <p:nvPr/>
        </p:nvSpPr>
        <p:spPr>
          <a:xfrm>
            <a:off x="1774024" y="956790"/>
            <a:ext cx="4437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5A797EB-37FC-432B-A43C-3061B2852843}"/>
              </a:ext>
            </a:extLst>
          </p:cNvPr>
          <p:cNvSpPr txBox="1"/>
          <p:nvPr/>
        </p:nvSpPr>
        <p:spPr>
          <a:xfrm>
            <a:off x="3927628" y="4950509"/>
            <a:ext cx="1848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….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C2202BE-FB57-4E81-83EF-0EA40E864761}"/>
              </a:ext>
            </a:extLst>
          </p:cNvPr>
          <p:cNvSpPr txBox="1"/>
          <p:nvPr/>
        </p:nvSpPr>
        <p:spPr>
          <a:xfrm>
            <a:off x="1590538" y="3908721"/>
            <a:ext cx="10311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D2B28935-FE08-4EA8-AA06-C7169869F84A}"/>
              </a:ext>
            </a:extLst>
          </p:cNvPr>
          <p:cNvSpPr txBox="1"/>
          <p:nvPr/>
        </p:nvSpPr>
        <p:spPr>
          <a:xfrm>
            <a:off x="5779221" y="5743803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:a16="http://schemas.microsoft.com/office/drawing/2014/main" xmlns="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3E2F61E-C6EE-6809-363D-CE32CE127AE7}"/>
              </a:ext>
            </a:extLst>
          </p:cNvPr>
          <p:cNvCxnSpPr/>
          <p:nvPr/>
        </p:nvCxnSpPr>
        <p:spPr bwMode="auto">
          <a:xfrm>
            <a:off x="6384048" y="581914"/>
            <a:ext cx="0" cy="6230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E62379-CD49-AD7B-4924-FD1D4FAD914D}"/>
              </a:ext>
            </a:extLst>
          </p:cNvPr>
          <p:cNvSpPr txBox="1"/>
          <p:nvPr/>
        </p:nvSpPr>
        <p:spPr>
          <a:xfrm>
            <a:off x="145132" y="464386"/>
            <a:ext cx="5983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54358" y="1381651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45132" y="1806329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00" y="1267804"/>
            <a:ext cx="3228798" cy="3228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0896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:a16="http://schemas.microsoft.com/office/drawing/2014/main" xmlns="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76" y="301468"/>
            <a:ext cx="6049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  <a:endParaRPr lang="en-US" alt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2788126" y="1586722"/>
            <a:ext cx="533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3.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13303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16FB30-5986-58C4-1B8C-4E5E952C5EE4}"/>
              </a:ext>
            </a:extLst>
          </p:cNvPr>
          <p:cNvSpPr txBox="1"/>
          <p:nvPr/>
        </p:nvSpPr>
        <p:spPr>
          <a:xfrm>
            <a:off x="2788126" y="2095775"/>
            <a:ext cx="9224349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vi-VN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71AB67A4-3D9B-E3E0-50EC-66FAE8B5A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35577"/>
              </p:ext>
            </p:extLst>
          </p:nvPr>
        </p:nvGraphicFramePr>
        <p:xfrm>
          <a:off x="4019550" y="2736850"/>
          <a:ext cx="4181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5" imgW="2082600" imgH="228600" progId="Equation.DSMT4">
                  <p:embed/>
                </p:oleObj>
              </mc:Choice>
              <mc:Fallback>
                <p:oleObj name="Equation" r:id="rId5" imgW="208260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71AB67A4-3D9B-E3E0-50EC-66FAE8B5A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9550" y="2736850"/>
                        <a:ext cx="41814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3" y="525306"/>
            <a:ext cx="1847147" cy="18471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1698D1-DAFE-B29B-32C3-17C58A21CB27}"/>
              </a:ext>
            </a:extLst>
          </p:cNvPr>
          <p:cNvSpPr txBox="1"/>
          <p:nvPr/>
        </p:nvSpPr>
        <p:spPr>
          <a:xfrm>
            <a:off x="2860108" y="3220119"/>
            <a:ext cx="9152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1698D1-DAFE-B29B-32C3-17C58A21CB27}"/>
              </a:ext>
            </a:extLst>
          </p:cNvPr>
          <p:cNvSpPr txBox="1"/>
          <p:nvPr/>
        </p:nvSpPr>
        <p:spPr>
          <a:xfrm>
            <a:off x="2788126" y="3791106"/>
            <a:ext cx="91523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(SGK-Tr28)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chia;</a:t>
            </a:r>
          </a:p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45763" y="258393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F1698D1-DAFE-B29B-32C3-17C58A21CB27}"/>
              </a:ext>
            </a:extLst>
          </p:cNvPr>
          <p:cNvSpPr txBox="1"/>
          <p:nvPr/>
        </p:nvSpPr>
        <p:spPr>
          <a:xfrm>
            <a:off x="2913355" y="788581"/>
            <a:ext cx="6391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C000"/>
              </a:solidFill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269787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:a16="http://schemas.microsoft.com/office/drawing/2014/main" xmlns="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-537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3E2F61E-C6EE-6809-363D-CE32CE127AE7}"/>
              </a:ext>
            </a:extLst>
          </p:cNvPr>
          <p:cNvCxnSpPr/>
          <p:nvPr/>
        </p:nvCxnSpPr>
        <p:spPr bwMode="auto">
          <a:xfrm>
            <a:off x="6755296" y="437887"/>
            <a:ext cx="0" cy="6230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E62379-CD49-AD7B-4924-FD1D4FAD914D}"/>
              </a:ext>
            </a:extLst>
          </p:cNvPr>
          <p:cNvSpPr txBox="1"/>
          <p:nvPr/>
        </p:nvSpPr>
        <p:spPr>
          <a:xfrm>
            <a:off x="169005" y="484054"/>
            <a:ext cx="6412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6755296" y="437887"/>
            <a:ext cx="466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463414C5-39BB-1D4D-570D-B4FA22E9A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072015"/>
              </p:ext>
            </p:extLst>
          </p:nvPr>
        </p:nvGraphicFramePr>
        <p:xfrm>
          <a:off x="6891274" y="962499"/>
          <a:ext cx="1698718" cy="243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5" imgW="927000" imgH="1562040" progId="Equation.DSMT4">
                  <p:embed/>
                </p:oleObj>
              </mc:Choice>
              <mc:Fallback>
                <p:oleObj name="Equation" r:id="rId5" imgW="927000" imgH="1562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463414C5-39BB-1D4D-570D-B4FA22E9A8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1274" y="962499"/>
                        <a:ext cx="1698718" cy="2431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C41F3C8F-1FE0-3D9B-E53C-2C0DF626F3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121023"/>
          <a:ext cx="130175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7" imgW="126890" imgH="190335" progId="Equation.DSMT4">
                  <p:embed/>
                </p:oleObj>
              </mc:Choice>
              <mc:Fallback>
                <p:oleObj name="Equation" r:id="rId7" imgW="126890" imgH="190335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C41F3C8F-1FE0-3D9B-E53C-2C0DF626F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1023"/>
                        <a:ext cx="130175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06" y="0"/>
            <a:ext cx="1106505" cy="11065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0AAE3C-A230-3BEF-45E3-92B27BF22964}"/>
              </a:ext>
            </a:extLst>
          </p:cNvPr>
          <p:cNvSpPr txBox="1"/>
          <p:nvPr/>
        </p:nvSpPr>
        <p:spPr>
          <a:xfrm>
            <a:off x="128864" y="3494423"/>
            <a:ext cx="66520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1,333…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69006" y="1319518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69006" y="1798372"/>
            <a:ext cx="49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3 = 1,333…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44824" y="2171669"/>
            <a:ext cx="6144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 : 30 = 0,23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1219 : 9900 = 0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12313131…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928814" y="3572671"/>
            <a:ext cx="5362164" cy="2465058"/>
          </a:xfrm>
          <a:prstGeom prst="wedgeRoundRectCallout">
            <a:avLst>
              <a:gd name="adj1" fmla="val -41332"/>
              <a:gd name="adj2" fmla="val -66357"/>
              <a:gd name="adj3" fmla="val 16667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dứt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vi-VN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thương.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1,3333.... 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kern="0" dirty="0">
              <a:solidFill>
                <a:srgbClr val="2D2D8A">
                  <a:lumMod val="75000"/>
                </a:srgbClr>
              </a:solidFill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218774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C41F3C8F-1FE0-3D9B-E53C-2C0DF626F3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121023"/>
          <a:ext cx="130175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5" imgW="126890" imgH="190335" progId="Equation.DSMT4">
                  <p:embed/>
                </p:oleObj>
              </mc:Choice>
              <mc:Fallback>
                <p:oleObj name="Equation" r:id="rId5" imgW="126890" imgH="190335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C41F3C8F-1FE0-3D9B-E53C-2C0DF626F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1023"/>
                        <a:ext cx="130175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05" y="-223562"/>
            <a:ext cx="2442980" cy="24429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0AAE3C-A230-3BEF-45E3-92B27BF22964}"/>
              </a:ext>
            </a:extLst>
          </p:cNvPr>
          <p:cNvSpPr txBox="1"/>
          <p:nvPr/>
        </p:nvSpPr>
        <p:spPr>
          <a:xfrm>
            <a:off x="63776" y="2379132"/>
            <a:ext cx="11784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1,333…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1,333...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87958" y="145777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87958" y="624631"/>
            <a:ext cx="49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3 = 1,333…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63776" y="997928"/>
            <a:ext cx="6144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 : 30 = 0,23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1219 : 9900 = 0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12313131…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0C3B055-F6A1-EECB-A3D2-557FEAABAC18}"/>
              </a:ext>
            </a:extLst>
          </p:cNvPr>
          <p:cNvSpPr txBox="1"/>
          <p:nvPr/>
        </p:nvSpPr>
        <p:spPr>
          <a:xfrm>
            <a:off x="63776" y="3333239"/>
            <a:ext cx="11848239" cy="2013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0,2333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…; 0,12313131…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0,2333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3;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0,12313131…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31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C3B055-F6A1-EECB-A3D2-557FEAABAC18}"/>
              </a:ext>
            </a:extLst>
          </p:cNvPr>
          <p:cNvSpPr txBox="1"/>
          <p:nvPr/>
        </p:nvSpPr>
        <p:spPr>
          <a:xfrm>
            <a:off x="0" y="5304424"/>
            <a:ext cx="11848239" cy="162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1,333… = 1,(3)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0,2333… = 0,2(3)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0,12313131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=1,12(31)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5111887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2251186" y="1325131"/>
            <a:ext cx="9020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13303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71AB67A4-3D9B-E3E0-50EC-66FAE8B5A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683606"/>
              </p:ext>
            </p:extLst>
          </p:nvPr>
        </p:nvGraphicFramePr>
        <p:xfrm>
          <a:off x="3576294" y="2273886"/>
          <a:ext cx="2962962" cy="102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5" imgW="1320480" imgH="457200" progId="Equation.DSMT4">
                  <p:embed/>
                </p:oleObj>
              </mc:Choice>
              <mc:Fallback>
                <p:oleObj name="Equation" r:id="rId5" imgW="132048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71AB67A4-3D9B-E3E0-50EC-66FAE8B5A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6294" y="2273886"/>
                        <a:ext cx="2962962" cy="1021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2251186" y="51447"/>
            <a:ext cx="38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F1698D1-DAFE-B29B-32C3-17C58A21CB27}"/>
              </a:ext>
            </a:extLst>
          </p:cNvPr>
          <p:cNvSpPr txBox="1"/>
          <p:nvPr/>
        </p:nvSpPr>
        <p:spPr>
          <a:xfrm>
            <a:off x="2484974" y="656952"/>
            <a:ext cx="324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17382" r="20120" b="2"/>
          <a:stretch/>
        </p:blipFill>
        <p:spPr>
          <a:xfrm>
            <a:off x="23575" y="219160"/>
            <a:ext cx="2227611" cy="215958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99102" y="517896"/>
            <a:ext cx="1647127" cy="1490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D94DD9-377A-96F5-803D-5400063D5568}"/>
              </a:ext>
            </a:extLst>
          </p:cNvPr>
          <p:cNvSpPr txBox="1"/>
          <p:nvPr/>
        </p:nvSpPr>
        <p:spPr>
          <a:xfrm>
            <a:off x="2251186" y="3288230"/>
            <a:ext cx="152099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37B3F484-65AB-9941-2A2B-D08A433D5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78433"/>
              </p:ext>
            </p:extLst>
          </p:nvPr>
        </p:nvGraphicFramePr>
        <p:xfrm>
          <a:off x="3453916" y="3770648"/>
          <a:ext cx="34036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10" imgW="1638000" imgH="457200" progId="Equation.DSMT4">
                  <p:embed/>
                </p:oleObj>
              </mc:Choice>
              <mc:Fallback>
                <p:oleObj name="Equation" r:id="rId10" imgW="163800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37B3F484-65AB-9941-2A2B-D08A433D5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53916" y="3770648"/>
                        <a:ext cx="340360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233522E7-1981-ACFE-A9F1-113A34DA2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12223"/>
              </p:ext>
            </p:extLst>
          </p:nvPr>
        </p:nvGraphicFramePr>
        <p:xfrm>
          <a:off x="3362416" y="4787252"/>
          <a:ext cx="44513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12" imgW="2145960" imgH="457200" progId="Equation.DSMT4">
                  <p:embed/>
                </p:oleObj>
              </mc:Choice>
              <mc:Fallback>
                <p:oleObj name="Equation" r:id="rId12" imgW="214596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233522E7-1981-ACFE-A9F1-113A34DA2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62416" y="4787252"/>
                        <a:ext cx="445135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1876268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:a16="http://schemas.microsoft.com/office/drawing/2014/main" xmlns="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AEB79E-E351-E3DB-0BA3-81D0CBC833D2}"/>
              </a:ext>
            </a:extLst>
          </p:cNvPr>
          <p:cNvSpPr txBox="1"/>
          <p:nvPr/>
        </p:nvSpPr>
        <p:spPr>
          <a:xfrm>
            <a:off x="-2" y="1038225"/>
            <a:ext cx="7532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E62379-CD49-AD7B-4924-FD1D4FAD914D}"/>
              </a:ext>
            </a:extLst>
          </p:cNvPr>
          <p:cNvSpPr txBox="1"/>
          <p:nvPr/>
        </p:nvSpPr>
        <p:spPr>
          <a:xfrm>
            <a:off x="-1" y="544121"/>
            <a:ext cx="960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18F843EB-8811-58DB-021C-730962DD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56250"/>
              </p:ext>
            </p:extLst>
          </p:nvPr>
        </p:nvGraphicFramePr>
        <p:xfrm>
          <a:off x="3912121" y="2562847"/>
          <a:ext cx="365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Equation" r:id="rId5" imgW="164880" imgH="457200" progId="Equation.DSMT4">
                  <p:embed/>
                </p:oleObj>
              </mc:Choice>
              <mc:Fallback>
                <p:oleObj name="Equation" r:id="rId5" imgW="16488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18F843EB-8811-58DB-021C-730962DD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2121" y="2562847"/>
                        <a:ext cx="3651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18F843EB-8811-58DB-021C-730962DD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26427"/>
              </p:ext>
            </p:extLst>
          </p:nvPr>
        </p:nvGraphicFramePr>
        <p:xfrm>
          <a:off x="5028358" y="2850863"/>
          <a:ext cx="21621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7" imgW="977760" imgH="215640" progId="Equation.DSMT4">
                  <p:embed/>
                </p:oleObj>
              </mc:Choice>
              <mc:Fallback>
                <p:oleObj name="Equation" r:id="rId7" imgW="97776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18F843EB-8811-58DB-021C-730962DD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8358" y="2850863"/>
                        <a:ext cx="21621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457200"/>
          <a:ext cx="1619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Equation" r:id="rId9" imgW="165028" imgH="457002" progId="Equation.DSMT4">
                  <p:embed/>
                </p:oleObj>
              </mc:Choice>
              <mc:Fallback>
                <p:oleObj name="Equation" r:id="rId9" imgW="165028" imgH="45700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923925"/>
          <a:ext cx="1000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" name="Equation" r:id="rId11" imgW="1002865" imgH="228501" progId="Equation.DSMT4">
                  <p:embed/>
                </p:oleObj>
              </mc:Choice>
              <mc:Fallback>
                <p:oleObj name="Equation" r:id="rId11" imgW="1002865" imgH="228501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3925"/>
                        <a:ext cx="10001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Kết quả của phép chia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0" y="962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với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333972" y="2653060"/>
            <a:ext cx="11174789" cy="2530113"/>
          </a:xfrm>
          <a:prstGeom prst="wedgeRoundRectCallout">
            <a:avLst>
              <a:gd name="adj1" fmla="val -21015"/>
              <a:gd name="adj2" fmla="val 48628"/>
              <a:gd name="adj3" fmla="val 16667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endParaRPr lang="en-US" alt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6" name="Picture 35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rcRect l="17382" r="20120" b="2"/>
          <a:stretch/>
        </p:blipFill>
        <p:spPr>
          <a:xfrm>
            <a:off x="9526104" y="403261"/>
            <a:ext cx="2227611" cy="215958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37" y="718271"/>
            <a:ext cx="1408961" cy="140896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99046" y="1916516"/>
            <a:ext cx="562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3213519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:a16="http://schemas.microsoft.com/office/drawing/2014/main" xmlns="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AEB79E-E351-E3DB-0BA3-81D0CBC833D2}"/>
              </a:ext>
            </a:extLst>
          </p:cNvPr>
          <p:cNvSpPr txBox="1"/>
          <p:nvPr/>
        </p:nvSpPr>
        <p:spPr>
          <a:xfrm>
            <a:off x="53059" y="1389636"/>
            <a:ext cx="7532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E62379-CD49-AD7B-4924-FD1D4FAD914D}"/>
              </a:ext>
            </a:extLst>
          </p:cNvPr>
          <p:cNvSpPr txBox="1"/>
          <p:nvPr/>
        </p:nvSpPr>
        <p:spPr>
          <a:xfrm>
            <a:off x="0" y="800154"/>
            <a:ext cx="965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53059" y="1960481"/>
            <a:ext cx="176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787" y="2463865"/>
            <a:ext cx="897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18F843EB-8811-58DB-021C-730962DD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825683"/>
              </p:ext>
            </p:extLst>
          </p:nvPr>
        </p:nvGraphicFramePr>
        <p:xfrm>
          <a:off x="7805347" y="2287933"/>
          <a:ext cx="365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5" imgW="164880" imgH="457200" progId="Equation.DSMT4">
                  <p:embed/>
                </p:oleObj>
              </mc:Choice>
              <mc:Fallback>
                <p:oleObj name="Equation" r:id="rId5" imgW="164880" imgH="457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18F843EB-8811-58DB-021C-730962DD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05347" y="2287933"/>
                        <a:ext cx="3651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18F843EB-8811-58DB-021C-730962DD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2827"/>
              </p:ext>
            </p:extLst>
          </p:nvPr>
        </p:nvGraphicFramePr>
        <p:xfrm>
          <a:off x="8980488" y="2511425"/>
          <a:ext cx="2273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7" imgW="1028520" imgH="215640" progId="Equation.DSMT4">
                  <p:embed/>
                </p:oleObj>
              </mc:Choice>
              <mc:Fallback>
                <p:oleObj name="Equation" r:id="rId7" imgW="1028520" imgH="215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18F843EB-8811-58DB-021C-730962DD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80488" y="2511425"/>
                        <a:ext cx="22733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61787" y="3121048"/>
            <a:ext cx="276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1787" y="3693536"/>
            <a:ext cx="12130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509021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968828" y="492034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6293382" y="1177261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23701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0" y="1223186"/>
            <a:ext cx="810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" y="24149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71AB67A4-3D9B-E3E0-50EC-66FAE8B5A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172803"/>
              </p:ext>
            </p:extLst>
          </p:nvPr>
        </p:nvGraphicFramePr>
        <p:xfrm>
          <a:off x="7852638" y="1033981"/>
          <a:ext cx="14573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Equation" r:id="rId5" imgW="711000" imgH="457200" progId="Equation.DSMT4">
                  <p:embed/>
                </p:oleObj>
              </mc:Choice>
              <mc:Fallback>
                <p:oleObj name="Equation" r:id="rId5" imgW="71100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71AB67A4-3D9B-E3E0-50EC-66FAE8B5A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2638" y="1033981"/>
                        <a:ext cx="145732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78377" y="720848"/>
            <a:ext cx="460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(SGK – T29)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17382" r="20120" b="2"/>
          <a:stretch/>
        </p:blipFill>
        <p:spPr>
          <a:xfrm>
            <a:off x="10175966" y="142489"/>
            <a:ext cx="1909728" cy="18514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68914" y="2325767"/>
            <a:ext cx="9231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82" y="369665"/>
            <a:ext cx="1207900" cy="1207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78377" y="1802547"/>
            <a:ext cx="460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T29)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61106" y="142489"/>
            <a:ext cx="562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B0D63387-2727-015B-8509-1619D02E5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120645"/>
              </p:ext>
            </p:extLst>
          </p:nvPr>
        </p:nvGraphicFramePr>
        <p:xfrm>
          <a:off x="5444806" y="3017644"/>
          <a:ext cx="1224281" cy="91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Equation" r:id="rId10" imgW="609480" imgH="457200" progId="Equation.DSMT4">
                  <p:embed/>
                </p:oleObj>
              </mc:Choice>
              <mc:Fallback>
                <p:oleObj name="Equation" r:id="rId10" imgW="609480" imgH="457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B0D63387-2727-015B-8509-1619D02E5F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44806" y="3017644"/>
                        <a:ext cx="1224281" cy="918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0D94DD9-377A-96F5-803D-5400063D5568}"/>
              </a:ext>
            </a:extLst>
          </p:cNvPr>
          <p:cNvSpPr txBox="1"/>
          <p:nvPr/>
        </p:nvSpPr>
        <p:spPr>
          <a:xfrm>
            <a:off x="4684707" y="3980305"/>
            <a:ext cx="152099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81B4FBF3-5D18-C1A4-121F-F89956719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33003"/>
              </p:ext>
            </p:extLst>
          </p:nvPr>
        </p:nvGraphicFramePr>
        <p:xfrm>
          <a:off x="3270250" y="4648200"/>
          <a:ext cx="38877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12" imgW="1892160" imgH="457200" progId="Equation.DSMT4">
                  <p:embed/>
                </p:oleObj>
              </mc:Choice>
              <mc:Fallback>
                <p:oleObj name="Equation" r:id="rId12" imgW="189216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81B4FBF3-5D18-C1A4-121F-F89956719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0250" y="4648200"/>
                        <a:ext cx="3887788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78377" y="4743561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(SGK – T29)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23C2D82F-0CF2-0BAE-60B9-8C5F371DE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63805"/>
              </p:ext>
            </p:extLst>
          </p:nvPr>
        </p:nvGraphicFramePr>
        <p:xfrm>
          <a:off x="3190875" y="5622925"/>
          <a:ext cx="69564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14" imgW="3936960" imgH="457200" progId="Equation.DSMT4">
                  <p:embed/>
                </p:oleObj>
              </mc:Choice>
              <mc:Fallback>
                <p:oleObj name="Equation" r:id="rId14" imgW="3936960" imgH="457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23C2D82F-0CF2-0BAE-60B9-8C5F371D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90875" y="5622925"/>
                        <a:ext cx="6956425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78377" y="5722263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T29)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6938062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447457" y="1217491"/>
            <a:ext cx="3886636" cy="79576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4209390"/>
              </p:ext>
            </p:extLst>
          </p:nvPr>
        </p:nvGraphicFramePr>
        <p:xfrm>
          <a:off x="3231915" y="8382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17382" r="20120" b="2"/>
          <a:stretch/>
        </p:blipFill>
        <p:spPr>
          <a:xfrm>
            <a:off x="10330450" y="11464"/>
            <a:ext cx="1834157" cy="177814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89" y="-79085"/>
            <a:ext cx="1596909" cy="15969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93723" y="159938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67D6CB-473C-6E89-4C97-1049E6A538CB}"/>
              </a:ext>
            </a:extLst>
          </p:cNvPr>
          <p:cNvSpPr txBox="1"/>
          <p:nvPr/>
        </p:nvSpPr>
        <p:spPr>
          <a:xfrm>
            <a:off x="112365" y="639380"/>
            <a:ext cx="11575379" cy="613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vi-VN" sz="32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và phân loại, biểu diễn các số hữu tỉ sau thành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vi-V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hữu hạn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thập phân vô hạn tuần hoàn (viết gọn với chu kì)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800" kern="1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800" kern="1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+)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Lần</a:t>
            </a: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lượt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từng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diện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lên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truyền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phấn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kế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+)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Cả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lớp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vỗ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tay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hát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“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Bác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Hồ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ngày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thắng</a:t>
            </a: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”.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thúc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hát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trò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thúc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ea typeface="Calibri"/>
              </a:rPr>
              <a:t>+)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Calibri"/>
              </a:rPr>
              <a:t> nào viết đúng và chính xác cách biểu diễn số thập phân hữu hạn, vô hạn tuần hoàn nhanh nhất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Calibri"/>
              </a:rPr>
              <a:t> đó thắng cuộc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4361" y="82119"/>
            <a:ext cx="4639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nhanh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hơn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980383"/>
              </p:ext>
            </p:extLst>
          </p:nvPr>
        </p:nvGraphicFramePr>
        <p:xfrm>
          <a:off x="4300730" y="2750577"/>
          <a:ext cx="33305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0" imgW="1523880" imgH="457200" progId="Equation.DSMT4">
                  <p:embed/>
                </p:oleObj>
              </mc:Choice>
              <mc:Fallback>
                <p:oleObj name="Equation" r:id="rId10" imgW="152388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730" y="2750577"/>
                        <a:ext cx="333057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6217546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72B29A69-9747-CD7F-AB91-99F3AFDF4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73567"/>
              </p:ext>
            </p:extLst>
          </p:nvPr>
        </p:nvGraphicFramePr>
        <p:xfrm>
          <a:off x="3320440" y="1563300"/>
          <a:ext cx="4523002" cy="93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5" imgW="2209680" imgH="457200" progId="Equation.DSMT4">
                  <p:embed/>
                </p:oleObj>
              </mc:Choice>
              <mc:Fallback>
                <p:oleObj name="Equation" r:id="rId5" imgW="220968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72B29A69-9747-CD7F-AB91-99F3AFDF4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0440" y="1563300"/>
                        <a:ext cx="4523002" cy="93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17382" r="20120" b="2"/>
          <a:stretch/>
        </p:blipFill>
        <p:spPr>
          <a:xfrm>
            <a:off x="10330450" y="11464"/>
            <a:ext cx="1834157" cy="177814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89" y="-79085"/>
            <a:ext cx="1596909" cy="15969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13353" y="133757"/>
            <a:ext cx="1890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1698D1-DAFE-B29B-32C3-17C58A21CB27}"/>
              </a:ext>
            </a:extLst>
          </p:cNvPr>
          <p:cNvSpPr txBox="1"/>
          <p:nvPr/>
        </p:nvSpPr>
        <p:spPr>
          <a:xfrm>
            <a:off x="6838246" y="224624"/>
            <a:ext cx="201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67D6CB-473C-6E89-4C97-1049E6A538CB}"/>
              </a:ext>
            </a:extLst>
          </p:cNvPr>
          <p:cNvSpPr txBox="1"/>
          <p:nvPr/>
        </p:nvSpPr>
        <p:spPr>
          <a:xfrm>
            <a:off x="258617" y="1051345"/>
            <a:ext cx="644519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vi-VN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số thập phân hữu hạn </a:t>
            </a:r>
            <a:r>
              <a:rPr lang="vi-VN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kern="1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2B29A69-9747-CD7F-AB91-99F3AFDF4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62568"/>
              </p:ext>
            </p:extLst>
          </p:nvPr>
        </p:nvGraphicFramePr>
        <p:xfrm>
          <a:off x="258617" y="3137647"/>
          <a:ext cx="11720494" cy="93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10" imgW="5574960" imgH="444240" progId="Equation.DSMT4">
                  <p:embed/>
                </p:oleObj>
              </mc:Choice>
              <mc:Fallback>
                <p:oleObj name="Equation" r:id="rId10" imgW="557496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72B29A69-9747-CD7F-AB91-99F3AFDF4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8617" y="3137647"/>
                        <a:ext cx="11720494" cy="934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67D6CB-473C-6E89-4C97-1049E6A538CB}"/>
              </a:ext>
            </a:extLst>
          </p:cNvPr>
          <p:cNvSpPr txBox="1"/>
          <p:nvPr/>
        </p:nvSpPr>
        <p:spPr>
          <a:xfrm>
            <a:off x="258617" y="2557702"/>
            <a:ext cx="644519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vi-VN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số thập phân </a:t>
            </a:r>
            <a:r>
              <a:rPr lang="en-US" sz="2800" kern="1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kern="1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1198003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2049916" y="540227"/>
            <a:ext cx="8020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tự học ở nhà</a:t>
            </a:r>
            <a:endParaRPr lang="en-US" sz="4267" dirty="0">
              <a:solidFill>
                <a:srgbClr val="FF0000"/>
              </a:solidFill>
            </a:endParaRPr>
          </a:p>
        </p:txBody>
      </p:sp>
      <p:pic>
        <p:nvPicPr>
          <p:cNvPr id="13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55" y="4450847"/>
            <a:ext cx="2498968" cy="2407153"/>
          </a:xfrm>
          <a:prstGeom prst="rect">
            <a:avLst/>
          </a:prstGeom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27846" y="1470406"/>
            <a:ext cx="10464992" cy="387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rả </a:t>
            </a: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câu hỏi thế nào là 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 phân hữu 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hạn? </a:t>
            </a: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thập phân vô hạn tuần hoàn? Chu kì của số thập phân vô hạn tuần hoàn ?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3,4/ SGK </a:t>
            </a:r>
            <a:r>
              <a:rPr lang="en-US" sz="3600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</a:t>
            </a:r>
            <a:endParaRPr lang="vi-VN" sz="3600" kern="1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làm các bài tập trong 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SBT</a:t>
            </a:r>
            <a:endParaRPr lang="vi-VN" sz="3600" kern="1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nội dung tiết sau tiếp tục </a:t>
            </a:r>
            <a:r>
              <a:rPr lang="en-US" sz="3600" kern="1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96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674357" y="2363413"/>
            <a:ext cx="3382377" cy="370036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606595" y="1766314"/>
            <a:ext cx="4721707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905122" y="2406231"/>
            <a:ext cx="3216135" cy="366484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61" y="1939217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162893" y="2779102"/>
            <a:ext cx="2365769" cy="2551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80" y="2858183"/>
            <a:ext cx="2266950" cy="226695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187908" y="18486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9592" y="181418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125E670A-F252-425E-8FBD-2584A901E93B}"/>
              </a:ext>
            </a:extLst>
          </p:cNvPr>
          <p:cNvSpPr/>
          <p:nvPr/>
        </p:nvSpPr>
        <p:spPr>
          <a:xfrm>
            <a:off x="2230562" y="5810869"/>
            <a:ext cx="81188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72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xmlns="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xmlns="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0C48347C-72DD-4A44-99EC-6A94926D6872}"/>
                </a:ext>
              </a:extLst>
            </p:cNvPr>
            <p:cNvSpPr txBox="1"/>
            <p:nvPr/>
          </p:nvSpPr>
          <p:spPr>
            <a:xfrm>
              <a:off x="6094474" y="1042997"/>
              <a:ext cx="2263076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xmlns="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xmlns="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 sz="1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79540"/>
            <a:chOff x="6997439" y="2348815"/>
            <a:chExt cx="3028822" cy="1479538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xmlns="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6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7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4117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E62379-CD49-AD7B-4924-FD1D4FAD914D}"/>
              </a:ext>
            </a:extLst>
          </p:cNvPr>
          <p:cNvSpPr txBox="1"/>
          <p:nvPr/>
        </p:nvSpPr>
        <p:spPr>
          <a:xfrm>
            <a:off x="-1" y="416837"/>
            <a:ext cx="726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319B277C-128B-DB83-854F-87E29176A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59979"/>
              </p:ext>
            </p:extLst>
          </p:nvPr>
        </p:nvGraphicFramePr>
        <p:xfrm>
          <a:off x="6170439" y="238961"/>
          <a:ext cx="1095547" cy="91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5" imgW="419040" imgH="457200" progId="Equation.DSMT4">
                  <p:embed/>
                </p:oleObj>
              </mc:Choice>
              <mc:Fallback>
                <p:oleObj name="Equation" r:id="rId5" imgW="419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0439" y="238961"/>
                        <a:ext cx="1095547" cy="91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39337" y="1247432"/>
            <a:ext cx="533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4373C20B-4B5B-632B-6C99-B79DE4D663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89709"/>
              </p:ext>
            </p:extLst>
          </p:nvPr>
        </p:nvGraphicFramePr>
        <p:xfrm>
          <a:off x="1422739" y="1117933"/>
          <a:ext cx="2767194" cy="84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7" imgW="1498320" imgH="457200" progId="Equation.DSMT4">
                  <p:embed/>
                </p:oleObj>
              </mc:Choice>
              <mc:Fallback>
                <p:oleObj name="Equation" r:id="rId7" imgW="1498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2739" y="1117933"/>
                        <a:ext cx="2767194" cy="845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F181DEE-2AFF-A159-C82E-6FF20776AC4B}"/>
              </a:ext>
            </a:extLst>
          </p:cNvPr>
          <p:cNvSpPr txBox="1"/>
          <p:nvPr/>
        </p:nvSpPr>
        <p:spPr>
          <a:xfrm>
            <a:off x="139337" y="2569038"/>
            <a:ext cx="11499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B768237-B1B5-CD1B-21AB-9FCAE0127B5A}"/>
              </a:ext>
            </a:extLst>
          </p:cNvPr>
          <p:cNvSpPr txBox="1"/>
          <p:nvPr/>
        </p:nvSpPr>
        <p:spPr>
          <a:xfrm>
            <a:off x="139337" y="3607075"/>
            <a:ext cx="11499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0,111…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0,111…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0E4CF55-96B0-68A3-C62E-5764CEA15A04}"/>
              </a:ext>
            </a:extLst>
          </p:cNvPr>
          <p:cNvSpPr txBox="1"/>
          <p:nvPr/>
        </p:nvSpPr>
        <p:spPr>
          <a:xfrm>
            <a:off x="139337" y="1908235"/>
            <a:ext cx="906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0,111… 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 bwMode="auto">
          <a:xfrm>
            <a:off x="2076995" y="4645112"/>
            <a:ext cx="8739051" cy="1520557"/>
          </a:xfrm>
          <a:prstGeom prst="cloudCallout">
            <a:avLst>
              <a:gd name="adj1" fmla="val 40544"/>
              <a:gd name="adj2" fmla="val -19470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24529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  <p:bldP spid="3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3" name="Google Shape;2333;p40"/>
          <p:cNvGrpSpPr/>
          <p:nvPr/>
        </p:nvGrpSpPr>
        <p:grpSpPr>
          <a:xfrm rot="20727047">
            <a:off x="10295005" y="310999"/>
            <a:ext cx="1277208" cy="1034110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0" y="457200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E6B765C-E492-4D9D-B326-A1DF01AF5D4B}"/>
              </a:ext>
            </a:extLst>
          </p:cNvPr>
          <p:cNvSpPr/>
          <p:nvPr/>
        </p:nvSpPr>
        <p:spPr>
          <a:xfrm>
            <a:off x="1660135" y="1696013"/>
            <a:ext cx="92734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</a:t>
            </a:r>
            <a:r>
              <a:rPr lang="en-US" alt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altLang="vi-VN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HỮU TỈ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0C864D8-94FF-41B2-991B-05EF775C1920}"/>
              </a:ext>
            </a:extLst>
          </p:cNvPr>
          <p:cNvSpPr/>
          <p:nvPr/>
        </p:nvSpPr>
        <p:spPr>
          <a:xfrm>
            <a:off x="3886091" y="635562"/>
            <a:ext cx="35934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smtClean="0">
                <a:ln w="9525">
                  <a:solidFill>
                    <a:prstClr val="white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vi-VN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ình chữ nhật 8">
            <a:extLst>
              <a:ext uri="{FF2B5EF4-FFF2-40B4-BE49-F238E27FC236}">
                <a16:creationId xmlns:a16="http://schemas.microsoft.com/office/drawing/2014/main" xmlns="" id="{B373F0C2-A895-4718-B076-FA6AE686B6F1}"/>
              </a:ext>
            </a:extLst>
          </p:cNvPr>
          <p:cNvSpPr/>
          <p:nvPr/>
        </p:nvSpPr>
        <p:spPr>
          <a:xfrm>
            <a:off x="4803771" y="4207647"/>
            <a:ext cx="2151134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50" b="1" i="0" u="none" strike="noStrike" kern="0" cap="none" spc="0" normalizeH="0" baseline="0" noProof="0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5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5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05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4050" b="1" i="0" u="none" strike="noStrike" kern="0" cap="none" spc="0" normalizeH="0" baseline="0" noProof="0" dirty="0" smtClean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36" y="4357952"/>
            <a:ext cx="2498968" cy="24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8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xmlns="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xmlns="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xmlns="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xmlns="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34774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:a16="http://schemas.microsoft.com/office/drawing/2014/main" xmlns="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3E2F61E-C6EE-6809-363D-CE32CE127AE7}"/>
              </a:ext>
            </a:extLst>
          </p:cNvPr>
          <p:cNvCxnSpPr/>
          <p:nvPr/>
        </p:nvCxnSpPr>
        <p:spPr bwMode="auto">
          <a:xfrm>
            <a:off x="6384048" y="581914"/>
            <a:ext cx="0" cy="6230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E62379-CD49-AD7B-4924-FD1D4FAD914D}"/>
              </a:ext>
            </a:extLst>
          </p:cNvPr>
          <p:cNvSpPr txBox="1"/>
          <p:nvPr/>
        </p:nvSpPr>
        <p:spPr>
          <a:xfrm>
            <a:off x="145132" y="464386"/>
            <a:ext cx="5983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54358" y="1381651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37A480C7-630D-103A-147F-BDFA4015C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41131"/>
              </p:ext>
            </p:extLst>
          </p:nvPr>
        </p:nvGraphicFramePr>
        <p:xfrm>
          <a:off x="7932345" y="1029133"/>
          <a:ext cx="1355726" cy="186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5" imgW="749160" imgH="1028520" progId="Equation.DSMT4">
                  <p:embed/>
                </p:oleObj>
              </mc:Choice>
              <mc:Fallback>
                <p:oleObj name="Equation" r:id="rId5" imgW="74916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2345" y="1029133"/>
                        <a:ext cx="1355726" cy="1861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190E48-AF75-151C-5E47-D97C4C145E91}"/>
              </a:ext>
            </a:extLst>
          </p:cNvPr>
          <p:cNvSpPr txBox="1"/>
          <p:nvPr/>
        </p:nvSpPr>
        <p:spPr>
          <a:xfrm>
            <a:off x="6572685" y="895273"/>
            <a:ext cx="129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A93EDB-4415-3CC8-C753-C8912517E864}"/>
              </a:ext>
            </a:extLst>
          </p:cNvPr>
          <p:cNvSpPr txBox="1"/>
          <p:nvPr/>
        </p:nvSpPr>
        <p:spPr>
          <a:xfrm>
            <a:off x="6472056" y="2773148"/>
            <a:ext cx="5530441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51:125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C676EB37-5F30-3CB8-C1E9-218666E55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28967"/>
              </p:ext>
            </p:extLst>
          </p:nvPr>
        </p:nvGraphicFramePr>
        <p:xfrm>
          <a:off x="7870643" y="4266047"/>
          <a:ext cx="2272293" cy="43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7" imgW="1130040" imgH="215640" progId="Equation.DSMT4">
                  <p:embed/>
                </p:oleObj>
              </mc:Choice>
              <mc:Fallback>
                <p:oleObj name="Equation" r:id="rId7" imgW="1130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0643" y="4266047"/>
                        <a:ext cx="2272293" cy="43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0C3B055-F6A1-EECB-A3D2-557FEAABAC18}"/>
              </a:ext>
            </a:extLst>
          </p:cNvPr>
          <p:cNvSpPr txBox="1"/>
          <p:nvPr/>
        </p:nvSpPr>
        <p:spPr>
          <a:xfrm>
            <a:off x="106926" y="3621826"/>
            <a:ext cx="6095896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</a:t>
            </a:r>
            <a:r>
              <a:rPr lang="vi-VN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1,65; 0,408 chỉ có hữu hạn số thập phân sau dấu “,”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909E83E-379D-EA59-072B-9801ABECB8BE}"/>
              </a:ext>
            </a:extLst>
          </p:cNvPr>
          <p:cNvSpPr txBox="1"/>
          <p:nvPr/>
        </p:nvSpPr>
        <p:spPr>
          <a:xfrm>
            <a:off x="115093" y="4536319"/>
            <a:ext cx="6126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48EC19-52B6-91BF-F3AB-731AAC1413F9}"/>
              </a:ext>
            </a:extLst>
          </p:cNvPr>
          <p:cNvSpPr txBox="1"/>
          <p:nvPr/>
        </p:nvSpPr>
        <p:spPr>
          <a:xfrm>
            <a:off x="135683" y="5879397"/>
            <a:ext cx="6155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 phân hữu hạn là số thập phân chỉ gồm hữu hạn chữ số sau dấu “,”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6495456" y="5151611"/>
            <a:ext cx="5507041" cy="1483381"/>
          </a:xfrm>
          <a:prstGeom prst="cloudCallout">
            <a:avLst>
              <a:gd name="adj1" fmla="val -67882"/>
              <a:gd name="adj2" fmla="val -48380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10298933" y="4468268"/>
            <a:ext cx="2293065" cy="22698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54358" y="1853221"/>
            <a:ext cx="604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: 20 = 1,65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6411928" y="475836"/>
            <a:ext cx="49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: 20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CC0D5F7-C535-4DA4-35CD-E8736B8B5DE9}"/>
              </a:ext>
            </a:extLst>
          </p:cNvPr>
          <p:cNvSpPr txBox="1"/>
          <p:nvPr/>
        </p:nvSpPr>
        <p:spPr>
          <a:xfrm>
            <a:off x="151769" y="2334115"/>
            <a:ext cx="6144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: 125 = 0,408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0C3B055-F6A1-EECB-A3D2-557FEAABAC18}"/>
              </a:ext>
            </a:extLst>
          </p:cNvPr>
          <p:cNvSpPr txBox="1"/>
          <p:nvPr/>
        </p:nvSpPr>
        <p:spPr>
          <a:xfrm>
            <a:off x="159180" y="3210036"/>
            <a:ext cx="2578367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3499353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0" grpId="0"/>
      <p:bldP spid="21" grpId="0"/>
      <p:bldP spid="49" grpId="0"/>
      <p:bldP spid="56" grpId="0"/>
      <p:bldP spid="15" grpId="0"/>
      <p:bldP spid="4" grpId="0" animBg="1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1317</Words>
  <Application>Microsoft Office PowerPoint</Application>
  <PresentationFormat>Custom</PresentationFormat>
  <Paragraphs>149</Paragraphs>
  <Slides>22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thinh dao</dc:creator>
  <cp:lastModifiedBy>Windows User</cp:lastModifiedBy>
  <cp:revision>58</cp:revision>
  <dcterms:created xsi:type="dcterms:W3CDTF">2022-07-08T00:35:47Z</dcterms:created>
  <dcterms:modified xsi:type="dcterms:W3CDTF">2022-07-28T15:04:05Z</dcterms:modified>
</cp:coreProperties>
</file>