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18"/>
  </p:notesMasterIdLst>
  <p:sldIdLst>
    <p:sldId id="256" r:id="rId2"/>
    <p:sldId id="258" r:id="rId3"/>
    <p:sldId id="260" r:id="rId4"/>
    <p:sldId id="261" r:id="rId5"/>
    <p:sldId id="262" r:id="rId6"/>
    <p:sldId id="266" r:id="rId7"/>
    <p:sldId id="310" r:id="rId8"/>
    <p:sldId id="272" r:id="rId9"/>
    <p:sldId id="311" r:id="rId10"/>
    <p:sldId id="312" r:id="rId11"/>
    <p:sldId id="313" r:id="rId12"/>
    <p:sldId id="314" r:id="rId13"/>
    <p:sldId id="321" r:id="rId14"/>
    <p:sldId id="316" r:id="rId15"/>
    <p:sldId id="317" r:id="rId16"/>
    <p:sldId id="318" r:id="rId17"/>
  </p:sldIdLst>
  <p:sldSz cx="9144000" cy="5143500" type="screen16x9"/>
  <p:notesSz cx="6858000" cy="9144000"/>
  <p:embeddedFontLst>
    <p:embeddedFont>
      <p:font typeface="Bebas Neue" panose="020B0604020202020204" charset="0"/>
      <p:regular r:id="rId19"/>
    </p:embeddedFont>
    <p:embeddedFont>
      <p:font typeface="Calibri" panose="020F0502020204030204" pitchFamily="34" charset="0"/>
      <p:regular r:id="rId20"/>
      <p:bold r:id="rId21"/>
      <p:italic r:id="rId22"/>
      <p:boldItalic r:id="rId23"/>
    </p:embeddedFont>
    <p:embeddedFont>
      <p:font typeface="Comfortaa" panose="020B0604020202020204" charset="0"/>
      <p:regular r:id="rId24"/>
      <p:bold r:id="rId25"/>
    </p:embeddedFont>
    <p:embeddedFont>
      <p:font typeface="MuseoModerno" panose="020B0604020202020204" charset="0"/>
      <p:regular r:id="rId26"/>
      <p:bold r:id="rId27"/>
    </p:embeddedFont>
    <p:embeddedFont>
      <p:font typeface="Poppins" panose="020B0604020202020204" charset="0"/>
      <p:regular r:id="rId28"/>
      <p:bold r:id="rId29"/>
      <p:italic r:id="rId30"/>
      <p:boldItalic r:id="rId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102" d="100"/>
          <a:sy n="102" d="100"/>
        </p:scale>
        <p:origin x="58" y="72"/>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notesMaster" Target="notesMasters/notesMaster1.xml"/><Relationship Id="rId26" Type="http://schemas.openxmlformats.org/officeDocument/2006/relationships/font" Target="fonts/font8.fntdata"/><Relationship Id="rId3" Type="http://schemas.openxmlformats.org/officeDocument/2006/relationships/slide" Target="slides/slide2.xml"/><Relationship Id="rId21" Type="http://schemas.openxmlformats.org/officeDocument/2006/relationships/font" Target="fonts/font3.fntdata"/><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7.fntdata"/><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2.fntdata"/><Relationship Id="rId29"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6.fntdata"/><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5.fntdata"/><Relationship Id="rId28"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font" Target="fonts/font1.fntdata"/><Relationship Id="rId31" Type="http://schemas.openxmlformats.org/officeDocument/2006/relationships/font" Target="fonts/font1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4.fntdata"/><Relationship Id="rId27" Type="http://schemas.openxmlformats.org/officeDocument/2006/relationships/font" Target="fonts/font9.fntdata"/><Relationship Id="rId30" Type="http://schemas.openxmlformats.org/officeDocument/2006/relationships/font" Target="fonts/font12.fntdata"/><Relationship Id="rId35" Type="http://schemas.openxmlformats.org/officeDocument/2006/relationships/tableStyles" Target="tableStyles.xml"/><Relationship Id="rId8"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1"/>
        <p:cNvGrpSpPr/>
        <p:nvPr/>
      </p:nvGrpSpPr>
      <p:grpSpPr>
        <a:xfrm>
          <a:off x="0" y="0"/>
          <a:ext cx="0" cy="0"/>
          <a:chOff x="0" y="0"/>
          <a:chExt cx="0" cy="0"/>
        </a:xfrm>
      </p:grpSpPr>
      <p:sp>
        <p:nvSpPr>
          <p:cNvPr id="50342" name="Google Shape;50342;gdf086ef707_0_5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3" name="Google Shape;50343;gdf086ef707_0_5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160"/>
        <p:cNvGrpSpPr/>
        <p:nvPr/>
      </p:nvGrpSpPr>
      <p:grpSpPr>
        <a:xfrm>
          <a:off x="0" y="0"/>
          <a:ext cx="0" cy="0"/>
          <a:chOff x="0" y="0"/>
          <a:chExt cx="0" cy="0"/>
        </a:xfrm>
      </p:grpSpPr>
      <p:grpSp>
        <p:nvGrpSpPr>
          <p:cNvPr id="13161" name="Google Shape;13161;p13"/>
          <p:cNvGrpSpPr/>
          <p:nvPr/>
        </p:nvGrpSpPr>
        <p:grpSpPr>
          <a:xfrm rot="10800000" flipH="1">
            <a:off x="-487" y="-17211"/>
            <a:ext cx="9143878" cy="424435"/>
            <a:chOff x="720000" y="4245875"/>
            <a:chExt cx="7704000" cy="357600"/>
          </a:xfrm>
        </p:grpSpPr>
        <p:sp>
          <p:nvSpPr>
            <p:cNvPr id="13162" name="Google Shape;13162;p13"/>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13"/>
            <p:cNvGrpSpPr/>
            <p:nvPr/>
          </p:nvGrpSpPr>
          <p:grpSpPr>
            <a:xfrm>
              <a:off x="720000" y="4250325"/>
              <a:ext cx="332750" cy="340900"/>
              <a:chOff x="4640775" y="524900"/>
              <a:chExt cx="332750" cy="340900"/>
            </a:xfrm>
          </p:grpSpPr>
          <p:sp>
            <p:nvSpPr>
              <p:cNvPr id="13164" name="Google Shape;1316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3"/>
            <p:cNvGrpSpPr/>
            <p:nvPr/>
          </p:nvGrpSpPr>
          <p:grpSpPr>
            <a:xfrm>
              <a:off x="1055056" y="4250325"/>
              <a:ext cx="332750" cy="340900"/>
              <a:chOff x="4640775" y="524900"/>
              <a:chExt cx="332750" cy="340900"/>
            </a:xfrm>
          </p:grpSpPr>
          <p:sp>
            <p:nvSpPr>
              <p:cNvPr id="13177" name="Google Shape;1317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
            <p:cNvGrpSpPr/>
            <p:nvPr/>
          </p:nvGrpSpPr>
          <p:grpSpPr>
            <a:xfrm>
              <a:off x="1390113" y="4250325"/>
              <a:ext cx="332750" cy="340900"/>
              <a:chOff x="4640775" y="524900"/>
              <a:chExt cx="332750" cy="340900"/>
            </a:xfrm>
          </p:grpSpPr>
          <p:sp>
            <p:nvSpPr>
              <p:cNvPr id="13190" name="Google Shape;1319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
            <p:cNvGrpSpPr/>
            <p:nvPr/>
          </p:nvGrpSpPr>
          <p:grpSpPr>
            <a:xfrm>
              <a:off x="1725169" y="4250325"/>
              <a:ext cx="332750" cy="340900"/>
              <a:chOff x="4640775" y="524900"/>
              <a:chExt cx="332750" cy="340900"/>
            </a:xfrm>
          </p:grpSpPr>
          <p:sp>
            <p:nvSpPr>
              <p:cNvPr id="13203" name="Google Shape;1320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3"/>
            <p:cNvGrpSpPr/>
            <p:nvPr/>
          </p:nvGrpSpPr>
          <p:grpSpPr>
            <a:xfrm>
              <a:off x="2060226" y="4250325"/>
              <a:ext cx="332750" cy="340900"/>
              <a:chOff x="4640775" y="524900"/>
              <a:chExt cx="332750" cy="340900"/>
            </a:xfrm>
          </p:grpSpPr>
          <p:sp>
            <p:nvSpPr>
              <p:cNvPr id="13216" name="Google Shape;1321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3"/>
            <p:cNvGrpSpPr/>
            <p:nvPr/>
          </p:nvGrpSpPr>
          <p:grpSpPr>
            <a:xfrm>
              <a:off x="2395282" y="4250325"/>
              <a:ext cx="332750" cy="340900"/>
              <a:chOff x="4640775" y="524900"/>
              <a:chExt cx="332750" cy="340900"/>
            </a:xfrm>
          </p:grpSpPr>
          <p:sp>
            <p:nvSpPr>
              <p:cNvPr id="13229" name="Google Shape;1322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3"/>
            <p:cNvGrpSpPr/>
            <p:nvPr/>
          </p:nvGrpSpPr>
          <p:grpSpPr>
            <a:xfrm>
              <a:off x="2730339" y="4250325"/>
              <a:ext cx="332750" cy="340900"/>
              <a:chOff x="4640775" y="524900"/>
              <a:chExt cx="332750" cy="340900"/>
            </a:xfrm>
          </p:grpSpPr>
          <p:sp>
            <p:nvSpPr>
              <p:cNvPr id="13242" name="Google Shape;1324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13"/>
            <p:cNvGrpSpPr/>
            <p:nvPr/>
          </p:nvGrpSpPr>
          <p:grpSpPr>
            <a:xfrm>
              <a:off x="3065395" y="4250325"/>
              <a:ext cx="332750" cy="340900"/>
              <a:chOff x="4640775" y="524900"/>
              <a:chExt cx="332750" cy="340900"/>
            </a:xfrm>
          </p:grpSpPr>
          <p:sp>
            <p:nvSpPr>
              <p:cNvPr id="13255" name="Google Shape;1325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13"/>
            <p:cNvGrpSpPr/>
            <p:nvPr/>
          </p:nvGrpSpPr>
          <p:grpSpPr>
            <a:xfrm>
              <a:off x="3400452" y="4250325"/>
              <a:ext cx="332750" cy="340900"/>
              <a:chOff x="4640775" y="524900"/>
              <a:chExt cx="332750" cy="340900"/>
            </a:xfrm>
          </p:grpSpPr>
          <p:sp>
            <p:nvSpPr>
              <p:cNvPr id="13268" name="Google Shape;1326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3"/>
            <p:cNvGrpSpPr/>
            <p:nvPr/>
          </p:nvGrpSpPr>
          <p:grpSpPr>
            <a:xfrm>
              <a:off x="3735508" y="4250325"/>
              <a:ext cx="332750" cy="340900"/>
              <a:chOff x="4640775" y="524900"/>
              <a:chExt cx="332750" cy="340900"/>
            </a:xfrm>
          </p:grpSpPr>
          <p:sp>
            <p:nvSpPr>
              <p:cNvPr id="13281" name="Google Shape;1328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3"/>
            <p:cNvGrpSpPr/>
            <p:nvPr/>
          </p:nvGrpSpPr>
          <p:grpSpPr>
            <a:xfrm>
              <a:off x="4070565" y="4250325"/>
              <a:ext cx="332750" cy="340900"/>
              <a:chOff x="4640775" y="524900"/>
              <a:chExt cx="332750" cy="340900"/>
            </a:xfrm>
          </p:grpSpPr>
          <p:sp>
            <p:nvSpPr>
              <p:cNvPr id="13294" name="Google Shape;1329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13"/>
            <p:cNvGrpSpPr/>
            <p:nvPr/>
          </p:nvGrpSpPr>
          <p:grpSpPr>
            <a:xfrm>
              <a:off x="4405621" y="4250325"/>
              <a:ext cx="332750" cy="340900"/>
              <a:chOff x="4640775" y="524900"/>
              <a:chExt cx="332750" cy="340900"/>
            </a:xfrm>
          </p:grpSpPr>
          <p:sp>
            <p:nvSpPr>
              <p:cNvPr id="13307" name="Google Shape;1330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13"/>
            <p:cNvGrpSpPr/>
            <p:nvPr/>
          </p:nvGrpSpPr>
          <p:grpSpPr>
            <a:xfrm>
              <a:off x="4740678" y="4250325"/>
              <a:ext cx="332750" cy="340900"/>
              <a:chOff x="4640775" y="524900"/>
              <a:chExt cx="332750" cy="340900"/>
            </a:xfrm>
          </p:grpSpPr>
          <p:sp>
            <p:nvSpPr>
              <p:cNvPr id="13320" name="Google Shape;1332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13"/>
            <p:cNvGrpSpPr/>
            <p:nvPr/>
          </p:nvGrpSpPr>
          <p:grpSpPr>
            <a:xfrm>
              <a:off x="5075734" y="4250325"/>
              <a:ext cx="332750" cy="340900"/>
              <a:chOff x="4640775" y="524900"/>
              <a:chExt cx="332750" cy="340900"/>
            </a:xfrm>
          </p:grpSpPr>
          <p:sp>
            <p:nvSpPr>
              <p:cNvPr id="13333" name="Google Shape;1333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13"/>
            <p:cNvGrpSpPr/>
            <p:nvPr/>
          </p:nvGrpSpPr>
          <p:grpSpPr>
            <a:xfrm>
              <a:off x="5410790" y="4250325"/>
              <a:ext cx="332750" cy="340900"/>
              <a:chOff x="4640775" y="524900"/>
              <a:chExt cx="332750" cy="340900"/>
            </a:xfrm>
          </p:grpSpPr>
          <p:sp>
            <p:nvSpPr>
              <p:cNvPr id="13346" name="Google Shape;1334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13"/>
            <p:cNvGrpSpPr/>
            <p:nvPr/>
          </p:nvGrpSpPr>
          <p:grpSpPr>
            <a:xfrm>
              <a:off x="5745847" y="4250325"/>
              <a:ext cx="332750" cy="340900"/>
              <a:chOff x="4640775" y="524900"/>
              <a:chExt cx="332750" cy="340900"/>
            </a:xfrm>
          </p:grpSpPr>
          <p:sp>
            <p:nvSpPr>
              <p:cNvPr id="13359" name="Google Shape;1335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
            <p:cNvGrpSpPr/>
            <p:nvPr/>
          </p:nvGrpSpPr>
          <p:grpSpPr>
            <a:xfrm>
              <a:off x="6080903" y="4250325"/>
              <a:ext cx="332750" cy="340900"/>
              <a:chOff x="4640775" y="524900"/>
              <a:chExt cx="332750" cy="340900"/>
            </a:xfrm>
          </p:grpSpPr>
          <p:sp>
            <p:nvSpPr>
              <p:cNvPr id="13372" name="Google Shape;1337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
            <p:cNvGrpSpPr/>
            <p:nvPr/>
          </p:nvGrpSpPr>
          <p:grpSpPr>
            <a:xfrm>
              <a:off x="6415960" y="4250325"/>
              <a:ext cx="332750" cy="340900"/>
              <a:chOff x="4640775" y="524900"/>
              <a:chExt cx="332750" cy="340900"/>
            </a:xfrm>
          </p:grpSpPr>
          <p:sp>
            <p:nvSpPr>
              <p:cNvPr id="13385" name="Google Shape;1338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13"/>
            <p:cNvGrpSpPr/>
            <p:nvPr/>
          </p:nvGrpSpPr>
          <p:grpSpPr>
            <a:xfrm>
              <a:off x="6751016" y="4250325"/>
              <a:ext cx="332750" cy="340900"/>
              <a:chOff x="4640775" y="524900"/>
              <a:chExt cx="332750" cy="340900"/>
            </a:xfrm>
          </p:grpSpPr>
          <p:sp>
            <p:nvSpPr>
              <p:cNvPr id="13398" name="Google Shape;1339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3"/>
            <p:cNvGrpSpPr/>
            <p:nvPr/>
          </p:nvGrpSpPr>
          <p:grpSpPr>
            <a:xfrm>
              <a:off x="7086073" y="4250325"/>
              <a:ext cx="332750" cy="340900"/>
              <a:chOff x="4640775" y="524900"/>
              <a:chExt cx="332750" cy="340900"/>
            </a:xfrm>
          </p:grpSpPr>
          <p:sp>
            <p:nvSpPr>
              <p:cNvPr id="13411" name="Google Shape;1341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
            <p:cNvGrpSpPr/>
            <p:nvPr/>
          </p:nvGrpSpPr>
          <p:grpSpPr>
            <a:xfrm>
              <a:off x="7421129" y="4250325"/>
              <a:ext cx="332750" cy="340900"/>
              <a:chOff x="4640775" y="524900"/>
              <a:chExt cx="332750" cy="340900"/>
            </a:xfrm>
          </p:grpSpPr>
          <p:sp>
            <p:nvSpPr>
              <p:cNvPr id="13424" name="Google Shape;1342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
            <p:cNvGrpSpPr/>
            <p:nvPr/>
          </p:nvGrpSpPr>
          <p:grpSpPr>
            <a:xfrm>
              <a:off x="7756186" y="4250325"/>
              <a:ext cx="332750" cy="340900"/>
              <a:chOff x="4640775" y="524900"/>
              <a:chExt cx="332750" cy="340900"/>
            </a:xfrm>
          </p:grpSpPr>
          <p:sp>
            <p:nvSpPr>
              <p:cNvPr id="13437" name="Google Shape;1343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13"/>
            <p:cNvGrpSpPr/>
            <p:nvPr/>
          </p:nvGrpSpPr>
          <p:grpSpPr>
            <a:xfrm>
              <a:off x="8091242" y="4250325"/>
              <a:ext cx="332750" cy="340900"/>
              <a:chOff x="4640775" y="524900"/>
              <a:chExt cx="332750" cy="340900"/>
            </a:xfrm>
          </p:grpSpPr>
          <p:sp>
            <p:nvSpPr>
              <p:cNvPr id="13450" name="Google Shape;1345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2" name="Google Shape;13462;p13"/>
          <p:cNvGrpSpPr/>
          <p:nvPr/>
        </p:nvGrpSpPr>
        <p:grpSpPr>
          <a:xfrm rot="10800000" flipH="1">
            <a:off x="-487" y="4718814"/>
            <a:ext cx="9143878" cy="424435"/>
            <a:chOff x="720000" y="4245875"/>
            <a:chExt cx="7704000" cy="357600"/>
          </a:xfrm>
        </p:grpSpPr>
        <p:sp>
          <p:nvSpPr>
            <p:cNvPr id="13463" name="Google Shape;13463;p13"/>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13"/>
            <p:cNvGrpSpPr/>
            <p:nvPr/>
          </p:nvGrpSpPr>
          <p:grpSpPr>
            <a:xfrm>
              <a:off x="720000" y="4250325"/>
              <a:ext cx="332750" cy="340900"/>
              <a:chOff x="4640775" y="524900"/>
              <a:chExt cx="332750" cy="340900"/>
            </a:xfrm>
          </p:grpSpPr>
          <p:sp>
            <p:nvSpPr>
              <p:cNvPr id="13465" name="Google Shape;1346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
            <p:cNvGrpSpPr/>
            <p:nvPr/>
          </p:nvGrpSpPr>
          <p:grpSpPr>
            <a:xfrm>
              <a:off x="1055056" y="4250325"/>
              <a:ext cx="332750" cy="340900"/>
              <a:chOff x="4640775" y="524900"/>
              <a:chExt cx="332750" cy="340900"/>
            </a:xfrm>
          </p:grpSpPr>
          <p:sp>
            <p:nvSpPr>
              <p:cNvPr id="13478" name="Google Shape;1347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13"/>
            <p:cNvGrpSpPr/>
            <p:nvPr/>
          </p:nvGrpSpPr>
          <p:grpSpPr>
            <a:xfrm>
              <a:off x="1390113" y="4250325"/>
              <a:ext cx="332750" cy="340900"/>
              <a:chOff x="4640775" y="524900"/>
              <a:chExt cx="332750" cy="340900"/>
            </a:xfrm>
          </p:grpSpPr>
          <p:sp>
            <p:nvSpPr>
              <p:cNvPr id="13491" name="Google Shape;1349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3"/>
            <p:cNvGrpSpPr/>
            <p:nvPr/>
          </p:nvGrpSpPr>
          <p:grpSpPr>
            <a:xfrm>
              <a:off x="1725169" y="4250325"/>
              <a:ext cx="332750" cy="340900"/>
              <a:chOff x="4640775" y="524900"/>
              <a:chExt cx="332750" cy="340900"/>
            </a:xfrm>
          </p:grpSpPr>
          <p:sp>
            <p:nvSpPr>
              <p:cNvPr id="13504" name="Google Shape;1350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13"/>
            <p:cNvGrpSpPr/>
            <p:nvPr/>
          </p:nvGrpSpPr>
          <p:grpSpPr>
            <a:xfrm>
              <a:off x="2060226" y="4250325"/>
              <a:ext cx="332750" cy="340900"/>
              <a:chOff x="4640775" y="524900"/>
              <a:chExt cx="332750" cy="340900"/>
            </a:xfrm>
          </p:grpSpPr>
          <p:sp>
            <p:nvSpPr>
              <p:cNvPr id="13517" name="Google Shape;1351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3"/>
            <p:cNvGrpSpPr/>
            <p:nvPr/>
          </p:nvGrpSpPr>
          <p:grpSpPr>
            <a:xfrm>
              <a:off x="2395282" y="4250325"/>
              <a:ext cx="332750" cy="340900"/>
              <a:chOff x="4640775" y="524900"/>
              <a:chExt cx="332750" cy="340900"/>
            </a:xfrm>
          </p:grpSpPr>
          <p:sp>
            <p:nvSpPr>
              <p:cNvPr id="13530" name="Google Shape;1353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13"/>
            <p:cNvGrpSpPr/>
            <p:nvPr/>
          </p:nvGrpSpPr>
          <p:grpSpPr>
            <a:xfrm>
              <a:off x="2730339" y="4250325"/>
              <a:ext cx="332750" cy="340900"/>
              <a:chOff x="4640775" y="524900"/>
              <a:chExt cx="332750" cy="340900"/>
            </a:xfrm>
          </p:grpSpPr>
          <p:sp>
            <p:nvSpPr>
              <p:cNvPr id="13543" name="Google Shape;1354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
            <p:cNvGrpSpPr/>
            <p:nvPr/>
          </p:nvGrpSpPr>
          <p:grpSpPr>
            <a:xfrm>
              <a:off x="3065395" y="4250325"/>
              <a:ext cx="332750" cy="340900"/>
              <a:chOff x="4640775" y="524900"/>
              <a:chExt cx="332750" cy="340900"/>
            </a:xfrm>
          </p:grpSpPr>
          <p:sp>
            <p:nvSpPr>
              <p:cNvPr id="13556" name="Google Shape;1355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
            <p:cNvGrpSpPr/>
            <p:nvPr/>
          </p:nvGrpSpPr>
          <p:grpSpPr>
            <a:xfrm>
              <a:off x="3400452" y="4250325"/>
              <a:ext cx="332750" cy="340900"/>
              <a:chOff x="4640775" y="524900"/>
              <a:chExt cx="332750" cy="340900"/>
            </a:xfrm>
          </p:grpSpPr>
          <p:sp>
            <p:nvSpPr>
              <p:cNvPr id="13569" name="Google Shape;1356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3"/>
            <p:cNvGrpSpPr/>
            <p:nvPr/>
          </p:nvGrpSpPr>
          <p:grpSpPr>
            <a:xfrm>
              <a:off x="3735508" y="4250325"/>
              <a:ext cx="332750" cy="340900"/>
              <a:chOff x="4640775" y="524900"/>
              <a:chExt cx="332750" cy="340900"/>
            </a:xfrm>
          </p:grpSpPr>
          <p:sp>
            <p:nvSpPr>
              <p:cNvPr id="13582" name="Google Shape;1358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3"/>
            <p:cNvGrpSpPr/>
            <p:nvPr/>
          </p:nvGrpSpPr>
          <p:grpSpPr>
            <a:xfrm>
              <a:off x="4070565" y="4250325"/>
              <a:ext cx="332750" cy="340900"/>
              <a:chOff x="4640775" y="524900"/>
              <a:chExt cx="332750" cy="340900"/>
            </a:xfrm>
          </p:grpSpPr>
          <p:sp>
            <p:nvSpPr>
              <p:cNvPr id="13595" name="Google Shape;1359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13"/>
            <p:cNvGrpSpPr/>
            <p:nvPr/>
          </p:nvGrpSpPr>
          <p:grpSpPr>
            <a:xfrm>
              <a:off x="4405621" y="4250325"/>
              <a:ext cx="332750" cy="340900"/>
              <a:chOff x="4640775" y="524900"/>
              <a:chExt cx="332750" cy="340900"/>
            </a:xfrm>
          </p:grpSpPr>
          <p:sp>
            <p:nvSpPr>
              <p:cNvPr id="13608" name="Google Shape;1360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
            <p:cNvGrpSpPr/>
            <p:nvPr/>
          </p:nvGrpSpPr>
          <p:grpSpPr>
            <a:xfrm>
              <a:off x="4740678" y="4250325"/>
              <a:ext cx="332750" cy="340900"/>
              <a:chOff x="4640775" y="524900"/>
              <a:chExt cx="332750" cy="340900"/>
            </a:xfrm>
          </p:grpSpPr>
          <p:sp>
            <p:nvSpPr>
              <p:cNvPr id="13621" name="Google Shape;1362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3"/>
            <p:cNvGrpSpPr/>
            <p:nvPr/>
          </p:nvGrpSpPr>
          <p:grpSpPr>
            <a:xfrm>
              <a:off x="5075734" y="4250325"/>
              <a:ext cx="332750" cy="340900"/>
              <a:chOff x="4640775" y="524900"/>
              <a:chExt cx="332750" cy="340900"/>
            </a:xfrm>
          </p:grpSpPr>
          <p:sp>
            <p:nvSpPr>
              <p:cNvPr id="13634" name="Google Shape;1363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13"/>
            <p:cNvGrpSpPr/>
            <p:nvPr/>
          </p:nvGrpSpPr>
          <p:grpSpPr>
            <a:xfrm>
              <a:off x="5410790" y="4250325"/>
              <a:ext cx="332750" cy="340900"/>
              <a:chOff x="4640775" y="524900"/>
              <a:chExt cx="332750" cy="340900"/>
            </a:xfrm>
          </p:grpSpPr>
          <p:sp>
            <p:nvSpPr>
              <p:cNvPr id="13647" name="Google Shape;1364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13"/>
            <p:cNvGrpSpPr/>
            <p:nvPr/>
          </p:nvGrpSpPr>
          <p:grpSpPr>
            <a:xfrm>
              <a:off x="5745847" y="4250325"/>
              <a:ext cx="332750" cy="340900"/>
              <a:chOff x="4640775" y="524900"/>
              <a:chExt cx="332750" cy="340900"/>
            </a:xfrm>
          </p:grpSpPr>
          <p:sp>
            <p:nvSpPr>
              <p:cNvPr id="13660" name="Google Shape;1366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3"/>
            <p:cNvGrpSpPr/>
            <p:nvPr/>
          </p:nvGrpSpPr>
          <p:grpSpPr>
            <a:xfrm>
              <a:off x="6080903" y="4250325"/>
              <a:ext cx="332750" cy="340900"/>
              <a:chOff x="4640775" y="524900"/>
              <a:chExt cx="332750" cy="340900"/>
            </a:xfrm>
          </p:grpSpPr>
          <p:sp>
            <p:nvSpPr>
              <p:cNvPr id="13673" name="Google Shape;1367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3"/>
            <p:cNvGrpSpPr/>
            <p:nvPr/>
          </p:nvGrpSpPr>
          <p:grpSpPr>
            <a:xfrm>
              <a:off x="6415960" y="4250325"/>
              <a:ext cx="332750" cy="340900"/>
              <a:chOff x="4640775" y="524900"/>
              <a:chExt cx="332750" cy="340900"/>
            </a:xfrm>
          </p:grpSpPr>
          <p:sp>
            <p:nvSpPr>
              <p:cNvPr id="13686" name="Google Shape;1368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3"/>
            <p:cNvGrpSpPr/>
            <p:nvPr/>
          </p:nvGrpSpPr>
          <p:grpSpPr>
            <a:xfrm>
              <a:off x="6751016" y="4250325"/>
              <a:ext cx="332750" cy="340900"/>
              <a:chOff x="4640775" y="524900"/>
              <a:chExt cx="332750" cy="340900"/>
            </a:xfrm>
          </p:grpSpPr>
          <p:sp>
            <p:nvSpPr>
              <p:cNvPr id="13699" name="Google Shape;1369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13"/>
            <p:cNvGrpSpPr/>
            <p:nvPr/>
          </p:nvGrpSpPr>
          <p:grpSpPr>
            <a:xfrm>
              <a:off x="7086073" y="4250325"/>
              <a:ext cx="332750" cy="340900"/>
              <a:chOff x="4640775" y="524900"/>
              <a:chExt cx="332750" cy="340900"/>
            </a:xfrm>
          </p:grpSpPr>
          <p:sp>
            <p:nvSpPr>
              <p:cNvPr id="13712" name="Google Shape;1371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13"/>
            <p:cNvGrpSpPr/>
            <p:nvPr/>
          </p:nvGrpSpPr>
          <p:grpSpPr>
            <a:xfrm>
              <a:off x="7421129" y="4250325"/>
              <a:ext cx="332750" cy="340900"/>
              <a:chOff x="4640775" y="524900"/>
              <a:chExt cx="332750" cy="340900"/>
            </a:xfrm>
          </p:grpSpPr>
          <p:sp>
            <p:nvSpPr>
              <p:cNvPr id="13725" name="Google Shape;1372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3"/>
            <p:cNvGrpSpPr/>
            <p:nvPr/>
          </p:nvGrpSpPr>
          <p:grpSpPr>
            <a:xfrm>
              <a:off x="7756186" y="4250325"/>
              <a:ext cx="332750" cy="340900"/>
              <a:chOff x="4640775" y="524900"/>
              <a:chExt cx="332750" cy="340900"/>
            </a:xfrm>
          </p:grpSpPr>
          <p:sp>
            <p:nvSpPr>
              <p:cNvPr id="13738" name="Google Shape;1373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13"/>
            <p:cNvGrpSpPr/>
            <p:nvPr/>
          </p:nvGrpSpPr>
          <p:grpSpPr>
            <a:xfrm>
              <a:off x="8091242" y="4250325"/>
              <a:ext cx="332750" cy="340900"/>
              <a:chOff x="4640775" y="524900"/>
              <a:chExt cx="332750" cy="340900"/>
            </a:xfrm>
          </p:grpSpPr>
          <p:sp>
            <p:nvSpPr>
              <p:cNvPr id="13751" name="Google Shape;1375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63" name="Google Shape;13763;p13"/>
          <p:cNvSpPr txBox="1">
            <a:spLocks noGrp="1"/>
          </p:cNvSpPr>
          <p:nvPr>
            <p:ph type="title"/>
          </p:nvPr>
        </p:nvSpPr>
        <p:spPr>
          <a:xfrm>
            <a:off x="7200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4" name="Google Shape;13764;p13"/>
          <p:cNvSpPr txBox="1">
            <a:spLocks noGrp="1"/>
          </p:cNvSpPr>
          <p:nvPr>
            <p:ph type="title" idx="2" hasCustomPrompt="1"/>
          </p:nvPr>
        </p:nvSpPr>
        <p:spPr>
          <a:xfrm>
            <a:off x="7200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5" name="Google Shape;13765;p13"/>
          <p:cNvSpPr txBox="1">
            <a:spLocks noGrp="1"/>
          </p:cNvSpPr>
          <p:nvPr>
            <p:ph type="subTitle" idx="1"/>
          </p:nvPr>
        </p:nvSpPr>
        <p:spPr>
          <a:xfrm>
            <a:off x="7200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6" name="Google Shape;13766;p13"/>
          <p:cNvSpPr txBox="1">
            <a:spLocks noGrp="1"/>
          </p:cNvSpPr>
          <p:nvPr>
            <p:ph type="title" idx="3"/>
          </p:nvPr>
        </p:nvSpPr>
        <p:spPr>
          <a:xfrm>
            <a:off x="34038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7" name="Google Shape;13767;p13"/>
          <p:cNvSpPr txBox="1">
            <a:spLocks noGrp="1"/>
          </p:cNvSpPr>
          <p:nvPr>
            <p:ph type="title" idx="4" hasCustomPrompt="1"/>
          </p:nvPr>
        </p:nvSpPr>
        <p:spPr>
          <a:xfrm>
            <a:off x="34038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8" name="Google Shape;13768;p13"/>
          <p:cNvSpPr txBox="1">
            <a:spLocks noGrp="1"/>
          </p:cNvSpPr>
          <p:nvPr>
            <p:ph type="subTitle" idx="5"/>
          </p:nvPr>
        </p:nvSpPr>
        <p:spPr>
          <a:xfrm>
            <a:off x="34038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9" name="Google Shape;13769;p13"/>
          <p:cNvSpPr txBox="1">
            <a:spLocks noGrp="1"/>
          </p:cNvSpPr>
          <p:nvPr>
            <p:ph type="title" idx="6"/>
          </p:nvPr>
        </p:nvSpPr>
        <p:spPr>
          <a:xfrm>
            <a:off x="60876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0" name="Google Shape;13770;p13"/>
          <p:cNvSpPr txBox="1">
            <a:spLocks noGrp="1"/>
          </p:cNvSpPr>
          <p:nvPr>
            <p:ph type="title" idx="7" hasCustomPrompt="1"/>
          </p:nvPr>
        </p:nvSpPr>
        <p:spPr>
          <a:xfrm>
            <a:off x="60876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1" name="Google Shape;13771;p13"/>
          <p:cNvSpPr txBox="1">
            <a:spLocks noGrp="1"/>
          </p:cNvSpPr>
          <p:nvPr>
            <p:ph type="subTitle" idx="8"/>
          </p:nvPr>
        </p:nvSpPr>
        <p:spPr>
          <a:xfrm>
            <a:off x="60876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2" name="Google Shape;13772;p13"/>
          <p:cNvSpPr txBox="1">
            <a:spLocks noGrp="1"/>
          </p:cNvSpPr>
          <p:nvPr>
            <p:ph type="title" idx="9"/>
          </p:nvPr>
        </p:nvSpPr>
        <p:spPr>
          <a:xfrm>
            <a:off x="7200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3" name="Google Shape;13773;p13"/>
          <p:cNvSpPr txBox="1">
            <a:spLocks noGrp="1"/>
          </p:cNvSpPr>
          <p:nvPr>
            <p:ph type="title" idx="13" hasCustomPrompt="1"/>
          </p:nvPr>
        </p:nvSpPr>
        <p:spPr>
          <a:xfrm>
            <a:off x="7200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4" name="Google Shape;13774;p13"/>
          <p:cNvSpPr txBox="1">
            <a:spLocks noGrp="1"/>
          </p:cNvSpPr>
          <p:nvPr>
            <p:ph type="subTitle" idx="14"/>
          </p:nvPr>
        </p:nvSpPr>
        <p:spPr>
          <a:xfrm>
            <a:off x="7200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5" name="Google Shape;13775;p13"/>
          <p:cNvSpPr txBox="1">
            <a:spLocks noGrp="1"/>
          </p:cNvSpPr>
          <p:nvPr>
            <p:ph type="title" idx="15"/>
          </p:nvPr>
        </p:nvSpPr>
        <p:spPr>
          <a:xfrm>
            <a:off x="34038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6" name="Google Shape;13776;p13"/>
          <p:cNvSpPr txBox="1">
            <a:spLocks noGrp="1"/>
          </p:cNvSpPr>
          <p:nvPr>
            <p:ph type="title" idx="16" hasCustomPrompt="1"/>
          </p:nvPr>
        </p:nvSpPr>
        <p:spPr>
          <a:xfrm>
            <a:off x="34038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7" name="Google Shape;13777;p13"/>
          <p:cNvSpPr txBox="1">
            <a:spLocks noGrp="1"/>
          </p:cNvSpPr>
          <p:nvPr>
            <p:ph type="subTitle" idx="17"/>
          </p:nvPr>
        </p:nvSpPr>
        <p:spPr>
          <a:xfrm>
            <a:off x="34038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8" name="Google Shape;13778;p13"/>
          <p:cNvSpPr txBox="1">
            <a:spLocks noGrp="1"/>
          </p:cNvSpPr>
          <p:nvPr>
            <p:ph type="title" idx="18"/>
          </p:nvPr>
        </p:nvSpPr>
        <p:spPr>
          <a:xfrm>
            <a:off x="60876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9" name="Google Shape;13779;p13"/>
          <p:cNvSpPr txBox="1">
            <a:spLocks noGrp="1"/>
          </p:cNvSpPr>
          <p:nvPr>
            <p:ph type="title" idx="19" hasCustomPrompt="1"/>
          </p:nvPr>
        </p:nvSpPr>
        <p:spPr>
          <a:xfrm>
            <a:off x="60876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80" name="Google Shape;13780;p13"/>
          <p:cNvSpPr txBox="1">
            <a:spLocks noGrp="1"/>
          </p:cNvSpPr>
          <p:nvPr>
            <p:ph type="subTitle" idx="20"/>
          </p:nvPr>
        </p:nvSpPr>
        <p:spPr>
          <a:xfrm>
            <a:off x="60876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59" r:id="rId6"/>
    <p:sldLayoutId id="2147483668" r:id="rId7"/>
    <p:sldLayoutId id="2147483673" r:id="rId8"/>
    <p:sldLayoutId id="2147483678" r:id="rId9"/>
    <p:sldLayoutId id="2147483679" r:id="rId10"/>
    <p:sldLayoutId id="2147483680" r:id="rId11"/>
    <p:sldLayoutId id="2147483681" r:id="rId1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5.emf"/><Relationship Id="rId2" Type="http://schemas.openxmlformats.org/officeDocument/2006/relationships/slideLayout" Target="../slideLayouts/slideLayout8.xml"/><Relationship Id="rId1" Type="http://schemas.openxmlformats.org/officeDocument/2006/relationships/vmlDrawing" Target="../drawings/vmlDrawing1.vml"/><Relationship Id="rId6" Type="http://schemas.openxmlformats.org/officeDocument/2006/relationships/image" Target="../media/image14.emf"/><Relationship Id="rId5" Type="http://schemas.openxmlformats.org/officeDocument/2006/relationships/image" Target="../media/image12.wmf"/><Relationship Id="rId4" Type="http://schemas.openxmlformats.org/officeDocument/2006/relationships/oleObject" Target="../embeddings/oleObject1.bin"/></Relationships>
</file>

<file path=ppt/slides/_rels/slide1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8.xml"/><Relationship Id="rId4" Type="http://schemas.openxmlformats.org/officeDocument/2006/relationships/image" Target="../media/image20.e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8.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1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7.emf"/><Relationship Id="rId5" Type="http://schemas.openxmlformats.org/officeDocument/2006/relationships/image" Target="../media/image6.emf"/><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485250" y="3550566"/>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372053" y="3521802"/>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37946" y="152892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dirty="0">
                <a:solidFill>
                  <a:srgbClr val="0070C0"/>
                </a:solidFill>
                <a:latin typeface="Times New Roman" pitchFamily="18" charset="0"/>
                <a:cs typeface="Times New Roman" pitchFamily="18" charset="0"/>
              </a:rPr>
              <a:t>TIẾT 118 : BÀI 2</a:t>
            </a:r>
          </a:p>
          <a:p>
            <a:pPr algn="ctr">
              <a:spcBef>
                <a:spcPct val="50000"/>
              </a:spcBef>
              <a:defRPr/>
            </a:pPr>
            <a:r>
              <a:rPr lang="en-US" sz="2800" b="1" dirty="0">
                <a:solidFill>
                  <a:srgbClr val="0070C0"/>
                </a:solidFill>
                <a:latin typeface="Times New Roman" pitchFamily="18" charset="0"/>
                <a:cs typeface="Times New Roman" pitchFamily="18" charset="0"/>
              </a:rPr>
              <a:t> ỨNG DỤNG CỦA PHƯƠNG TRÌNH BẬC NHẤT MỘT ẨN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3"/>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spid="_x0000_s1058" name="Equation" r:id="rId4" imgW="558720" imgH="228600" progId="Equation.DSMT4">
                  <p:embed/>
                </p:oleObj>
              </mc:Choice>
              <mc:Fallback>
                <p:oleObj name="Equation" r:id="rId4" imgW="558720" imgH="228600" progId="Equation.DSMT4">
                  <p:embed/>
                  <p:pic>
                    <p:nvPicPr>
                      <p:cNvPr id="0" name="Object 1"/>
                      <p:cNvPicPr>
                        <a:picLocks noChangeAspect="1" noChangeArrowheads="1"/>
                      </p:cNvPicPr>
                      <p:nvPr/>
                    </p:nvPicPr>
                    <p:blipFill>
                      <a:blip r:embed="rId5"/>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6"/>
          <a:stretch>
            <a:fillRect/>
          </a:stretch>
        </p:blipFill>
        <p:spPr>
          <a:xfrm>
            <a:off x="561923" y="3390847"/>
            <a:ext cx="11719954" cy="1088840"/>
          </a:xfrm>
          <a:prstGeom prst="rect">
            <a:avLst/>
          </a:prstGeom>
        </p:spPr>
      </p:pic>
      <p:pic>
        <p:nvPicPr>
          <p:cNvPr id="25" name="Picture 24"/>
          <p:cNvPicPr>
            <a:picLocks noChangeAspect="1"/>
          </p:cNvPicPr>
          <p:nvPr/>
        </p:nvPicPr>
        <p:blipFill>
          <a:blip r:embed="rId7"/>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ta có phương trình</a:t>
            </a:r>
            <a:endParaRPr lang="en-US" sz="260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a:solidFill>
                  <a:srgbClr val="FF0000"/>
                </a:solidFill>
                <a:latin typeface="Times New Roman" panose="02020603050405020304" pitchFamily="18" charset="0"/>
                <a:cs typeface="Times New Roman" panose="02020603050405020304" pitchFamily="18" charset="0"/>
              </a:rPr>
              <a:t>Ví dụ 2: </a:t>
            </a:r>
            <a:r>
              <a:rPr lang="en-US" sz="2600">
                <a:latin typeface="Times New Roman" panose="02020603050405020304" pitchFamily="18" charset="0"/>
                <a:cs typeface="Times New Roman" panose="02020603050405020304" pitchFamily="18" charset="0"/>
              </a:rPr>
              <a:t>Năm nay tuổi anh gấp ba lần tuổi của em. Sáu năm nữa, tuổi anh chỉ gấp đôi tuổi của em. Hỏi năm nay tuổi của anh và tuổi của em là bao nhiêu?</a:t>
            </a: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spid="_x0000_s3088" name="Equation" r:id="rId3" imgW="1180588" imgH="888614" progId="Equation.DSMT4">
                  <p:embed/>
                </p:oleObj>
              </mc:Choice>
              <mc:Fallback>
                <p:oleObj name="Equation" r:id="rId3" imgW="1180588" imgH="888614"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Hiện nay ông hơn cháu 56 tuổi. Cách đây 5 năm tuổi ông gấp 8 lần tuổi cháu. Hỏi cháu hiện nay bao nhiêu tuổi?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344"/>
        <p:cNvGrpSpPr/>
        <p:nvPr/>
      </p:nvGrpSpPr>
      <p:grpSpPr>
        <a:xfrm>
          <a:off x="0" y="0"/>
          <a:ext cx="0" cy="0"/>
          <a:chOff x="0" y="0"/>
          <a:chExt cx="0" cy="0"/>
        </a:xfrm>
      </p:grpSpPr>
      <p:sp>
        <p:nvSpPr>
          <p:cNvPr id="50345" name="Google Shape;50345;p40"/>
          <p:cNvSpPr txBox="1">
            <a:spLocks noGrp="1"/>
          </p:cNvSpPr>
          <p:nvPr>
            <p:ph type="title"/>
          </p:nvPr>
        </p:nvSpPr>
        <p:spPr>
          <a:xfrm>
            <a:off x="720000" y="158252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1. MỞ ĐẦU</a:t>
            </a:r>
            <a:endParaRPr sz="2400" dirty="0">
              <a:latin typeface="Times New Roman" panose="02020603050405020304" pitchFamily="18" charset="0"/>
              <a:cs typeface="Times New Roman" panose="02020603050405020304" pitchFamily="18" charset="0"/>
            </a:endParaRPr>
          </a:p>
        </p:txBody>
      </p:sp>
      <p:sp>
        <p:nvSpPr>
          <p:cNvPr id="50346" name="Google Shape;50346;p40"/>
          <p:cNvSpPr txBox="1">
            <a:spLocks noGrp="1"/>
          </p:cNvSpPr>
          <p:nvPr>
            <p:ph type="title" idx="2"/>
          </p:nvPr>
        </p:nvSpPr>
        <p:spPr>
          <a:xfrm>
            <a:off x="720000" y="82327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50348" name="Google Shape;50348;p40"/>
          <p:cNvSpPr txBox="1">
            <a:spLocks noGrp="1"/>
          </p:cNvSpPr>
          <p:nvPr>
            <p:ph type="title" idx="3"/>
          </p:nvPr>
        </p:nvSpPr>
        <p:spPr>
          <a:xfrm>
            <a:off x="3403800" y="1527791"/>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2. HTKT</a:t>
            </a:r>
            <a:endParaRPr dirty="0">
              <a:latin typeface="Times New Roman" panose="02020603050405020304" pitchFamily="18" charset="0"/>
              <a:cs typeface="Times New Roman" panose="02020603050405020304" pitchFamily="18" charset="0"/>
            </a:endParaRPr>
          </a:p>
        </p:txBody>
      </p:sp>
      <p:sp>
        <p:nvSpPr>
          <p:cNvPr id="50349" name="Google Shape;50349;p40"/>
          <p:cNvSpPr txBox="1">
            <a:spLocks noGrp="1"/>
          </p:cNvSpPr>
          <p:nvPr>
            <p:ph type="title" idx="4"/>
          </p:nvPr>
        </p:nvSpPr>
        <p:spPr>
          <a:xfrm>
            <a:off x="3377682" y="85712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50351" name="Google Shape;50351;p40"/>
          <p:cNvSpPr txBox="1">
            <a:spLocks noGrp="1"/>
          </p:cNvSpPr>
          <p:nvPr>
            <p:ph type="title" idx="6"/>
          </p:nvPr>
        </p:nvSpPr>
        <p:spPr>
          <a:xfrm>
            <a:off x="6141316" y="1535753"/>
            <a:ext cx="2791995"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3. LUYỆN TẬP</a:t>
            </a:r>
            <a:endParaRPr dirty="0">
              <a:latin typeface="Times New Roman" panose="02020603050405020304" pitchFamily="18" charset="0"/>
              <a:cs typeface="Times New Roman" panose="02020603050405020304" pitchFamily="18" charset="0"/>
            </a:endParaRPr>
          </a:p>
        </p:txBody>
      </p:sp>
      <p:sp>
        <p:nvSpPr>
          <p:cNvPr id="50352" name="Google Shape;50352;p40"/>
          <p:cNvSpPr txBox="1">
            <a:spLocks noGrp="1"/>
          </p:cNvSpPr>
          <p:nvPr>
            <p:ph type="title" idx="7"/>
          </p:nvPr>
        </p:nvSpPr>
        <p:spPr>
          <a:xfrm>
            <a:off x="6045882" y="861626"/>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50354" name="Google Shape;50354;p40"/>
          <p:cNvSpPr txBox="1">
            <a:spLocks noGrp="1"/>
          </p:cNvSpPr>
          <p:nvPr>
            <p:ph type="title" idx="9"/>
          </p:nvPr>
        </p:nvSpPr>
        <p:spPr>
          <a:xfrm>
            <a:off x="595670" y="3792525"/>
            <a:ext cx="258506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4. VẬN DỤNG</a:t>
            </a:r>
            <a:endParaRPr sz="2400" dirty="0">
              <a:latin typeface="Times New Roman" panose="02020603050405020304" pitchFamily="18" charset="0"/>
              <a:cs typeface="Times New Roman" panose="02020603050405020304" pitchFamily="18" charset="0"/>
            </a:endParaRPr>
          </a:p>
        </p:txBody>
      </p:sp>
      <p:sp>
        <p:nvSpPr>
          <p:cNvPr id="50355" name="Google Shape;50355;p40"/>
          <p:cNvSpPr txBox="1">
            <a:spLocks noGrp="1"/>
          </p:cNvSpPr>
          <p:nvPr>
            <p:ph type="title" idx="13"/>
          </p:nvPr>
        </p:nvSpPr>
        <p:spPr>
          <a:xfrm>
            <a:off x="841106" y="3016219"/>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
        <p:nvSpPr>
          <p:cNvPr id="50357" name="Google Shape;50357;p40"/>
          <p:cNvSpPr txBox="1">
            <a:spLocks noGrp="1"/>
          </p:cNvSpPr>
          <p:nvPr>
            <p:ph type="title" idx="15"/>
          </p:nvPr>
        </p:nvSpPr>
        <p:spPr>
          <a:xfrm>
            <a:off x="4698961" y="3875400"/>
            <a:ext cx="5244441"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5.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HƯỚNG DẪN TỰ HỌC Ở NHÀ</a:t>
            </a:r>
            <a:endParaRPr sz="2400" dirty="0">
              <a:latin typeface="Times New Roman" panose="02020603050405020304" pitchFamily="18" charset="0"/>
              <a:cs typeface="Times New Roman" panose="02020603050405020304" pitchFamily="18" charset="0"/>
            </a:endParaRPr>
          </a:p>
        </p:txBody>
      </p:sp>
      <p:sp>
        <p:nvSpPr>
          <p:cNvPr id="50358" name="Google Shape;50358;p40"/>
          <p:cNvSpPr txBox="1">
            <a:spLocks noGrp="1"/>
          </p:cNvSpPr>
          <p:nvPr>
            <p:ph type="title" idx="16"/>
          </p:nvPr>
        </p:nvSpPr>
        <p:spPr>
          <a:xfrm>
            <a:off x="4902206" y="3234898"/>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t>05</a:t>
            </a:r>
            <a:endParaRPr sz="4800" dirty="0"/>
          </a:p>
        </p:txBody>
      </p:sp>
      <p:cxnSp>
        <p:nvCxnSpPr>
          <p:cNvPr id="50366" name="Google Shape;50366;p40"/>
          <p:cNvCxnSpPr/>
          <p:nvPr/>
        </p:nvCxnSpPr>
        <p:spPr>
          <a:xfrm>
            <a:off x="8411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68" name="Google Shape;50368;p40"/>
          <p:cNvCxnSpPr/>
          <p:nvPr/>
        </p:nvCxnSpPr>
        <p:spPr>
          <a:xfrm>
            <a:off x="35093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0" name="Google Shape;50370;p40"/>
          <p:cNvCxnSpPr/>
          <p:nvPr/>
        </p:nvCxnSpPr>
        <p:spPr>
          <a:xfrm>
            <a:off x="61775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2" name="Google Shape;50372;p40"/>
          <p:cNvCxnSpPr/>
          <p:nvPr/>
        </p:nvCxnSpPr>
        <p:spPr>
          <a:xfrm>
            <a:off x="978056" y="345255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4" name="Google Shape;50374;p40"/>
          <p:cNvCxnSpPr/>
          <p:nvPr/>
        </p:nvCxnSpPr>
        <p:spPr>
          <a:xfrm>
            <a:off x="5081694" y="3609619"/>
            <a:ext cx="273900" cy="0"/>
          </a:xfrm>
          <a:prstGeom prst="straightConnector1">
            <a:avLst/>
          </a:prstGeom>
          <a:noFill/>
          <a:ln w="28575" cap="rnd" cmpd="sng">
            <a:solidFill>
              <a:schemeClr val="accent6"/>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366"/>
                                        </p:tgtEl>
                                        <p:attrNameLst>
                                          <p:attrName>style.visibility</p:attrName>
                                        </p:attrNameLst>
                                      </p:cBhvr>
                                      <p:to>
                                        <p:strVal val="visible"/>
                                      </p:to>
                                    </p:set>
                                    <p:animEffect transition="in" filter="fade">
                                      <p:cBhvr>
                                        <p:cTn id="7" dur="500"/>
                                        <p:tgtEl>
                                          <p:spTgt spid="503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346"/>
                                        </p:tgtEl>
                                        <p:attrNameLst>
                                          <p:attrName>style.visibility</p:attrName>
                                        </p:attrNameLst>
                                      </p:cBhvr>
                                      <p:to>
                                        <p:strVal val="visible"/>
                                      </p:to>
                                    </p:set>
                                    <p:animEffect transition="in" filter="fade">
                                      <p:cBhvr>
                                        <p:cTn id="10" dur="500"/>
                                        <p:tgtEl>
                                          <p:spTgt spid="503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345"/>
                                        </p:tgtEl>
                                        <p:attrNameLst>
                                          <p:attrName>style.visibility</p:attrName>
                                        </p:attrNameLst>
                                      </p:cBhvr>
                                      <p:to>
                                        <p:strVal val="visible"/>
                                      </p:to>
                                    </p:set>
                                    <p:animEffect transition="in" filter="fade">
                                      <p:cBhvr>
                                        <p:cTn id="13" dur="500"/>
                                        <p:tgtEl>
                                          <p:spTgt spid="5034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0348"/>
                                        </p:tgtEl>
                                        <p:attrNameLst>
                                          <p:attrName>style.visibility</p:attrName>
                                        </p:attrNameLst>
                                      </p:cBhvr>
                                      <p:to>
                                        <p:strVal val="visible"/>
                                      </p:to>
                                    </p:set>
                                    <p:animEffect transition="in" filter="fade">
                                      <p:cBhvr>
                                        <p:cTn id="18" dur="500"/>
                                        <p:tgtEl>
                                          <p:spTgt spid="503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349"/>
                                        </p:tgtEl>
                                        <p:attrNameLst>
                                          <p:attrName>style.visibility</p:attrName>
                                        </p:attrNameLst>
                                      </p:cBhvr>
                                      <p:to>
                                        <p:strVal val="visible"/>
                                      </p:to>
                                    </p:set>
                                    <p:animEffect transition="in" filter="fade">
                                      <p:cBhvr>
                                        <p:cTn id="21" dur="500"/>
                                        <p:tgtEl>
                                          <p:spTgt spid="50349"/>
                                        </p:tgtEl>
                                      </p:cBhvr>
                                    </p:animEffect>
                                  </p:childTnLst>
                                </p:cTn>
                              </p:par>
                              <p:par>
                                <p:cTn id="22" presetID="10" presetClass="entr" presetSubtype="0" fill="hold" nodeType="withEffect">
                                  <p:stCondLst>
                                    <p:cond delay="0"/>
                                  </p:stCondLst>
                                  <p:childTnLst>
                                    <p:set>
                                      <p:cBhvr>
                                        <p:cTn id="23" dur="1" fill="hold">
                                          <p:stCondLst>
                                            <p:cond delay="0"/>
                                          </p:stCondLst>
                                        </p:cTn>
                                        <p:tgtEl>
                                          <p:spTgt spid="50368"/>
                                        </p:tgtEl>
                                        <p:attrNameLst>
                                          <p:attrName>style.visibility</p:attrName>
                                        </p:attrNameLst>
                                      </p:cBhvr>
                                      <p:to>
                                        <p:strVal val="visible"/>
                                      </p:to>
                                    </p:set>
                                    <p:animEffect transition="in" filter="fade">
                                      <p:cBhvr>
                                        <p:cTn id="24" dur="500"/>
                                        <p:tgtEl>
                                          <p:spTgt spid="503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0351"/>
                                        </p:tgtEl>
                                        <p:attrNameLst>
                                          <p:attrName>style.visibility</p:attrName>
                                        </p:attrNameLst>
                                      </p:cBhvr>
                                      <p:to>
                                        <p:strVal val="visible"/>
                                      </p:to>
                                    </p:set>
                                    <p:animEffect transition="in" filter="fade">
                                      <p:cBhvr>
                                        <p:cTn id="29" dur="500"/>
                                        <p:tgtEl>
                                          <p:spTgt spid="503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352"/>
                                        </p:tgtEl>
                                        <p:attrNameLst>
                                          <p:attrName>style.visibility</p:attrName>
                                        </p:attrNameLst>
                                      </p:cBhvr>
                                      <p:to>
                                        <p:strVal val="visible"/>
                                      </p:to>
                                    </p:set>
                                    <p:animEffect transition="in" filter="fade">
                                      <p:cBhvr>
                                        <p:cTn id="32" dur="500"/>
                                        <p:tgtEl>
                                          <p:spTgt spid="50352"/>
                                        </p:tgtEl>
                                      </p:cBhvr>
                                    </p:animEffect>
                                  </p:childTnLst>
                                </p:cTn>
                              </p:par>
                              <p:par>
                                <p:cTn id="33" presetID="10" presetClass="entr" presetSubtype="0" fill="hold" nodeType="withEffect">
                                  <p:stCondLst>
                                    <p:cond delay="0"/>
                                  </p:stCondLst>
                                  <p:childTnLst>
                                    <p:set>
                                      <p:cBhvr>
                                        <p:cTn id="34" dur="1" fill="hold">
                                          <p:stCondLst>
                                            <p:cond delay="0"/>
                                          </p:stCondLst>
                                        </p:cTn>
                                        <p:tgtEl>
                                          <p:spTgt spid="50370"/>
                                        </p:tgtEl>
                                        <p:attrNameLst>
                                          <p:attrName>style.visibility</p:attrName>
                                        </p:attrNameLst>
                                      </p:cBhvr>
                                      <p:to>
                                        <p:strVal val="visible"/>
                                      </p:to>
                                    </p:set>
                                    <p:animEffect transition="in" filter="fade">
                                      <p:cBhvr>
                                        <p:cTn id="35" dur="500"/>
                                        <p:tgtEl>
                                          <p:spTgt spid="5037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0354"/>
                                        </p:tgtEl>
                                        <p:attrNameLst>
                                          <p:attrName>style.visibility</p:attrName>
                                        </p:attrNameLst>
                                      </p:cBhvr>
                                      <p:to>
                                        <p:strVal val="visible"/>
                                      </p:to>
                                    </p:set>
                                    <p:animEffect transition="in" filter="fade">
                                      <p:cBhvr>
                                        <p:cTn id="40" dur="500"/>
                                        <p:tgtEl>
                                          <p:spTgt spid="503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355"/>
                                        </p:tgtEl>
                                        <p:attrNameLst>
                                          <p:attrName>style.visibility</p:attrName>
                                        </p:attrNameLst>
                                      </p:cBhvr>
                                      <p:to>
                                        <p:strVal val="visible"/>
                                      </p:to>
                                    </p:set>
                                    <p:animEffect transition="in" filter="fade">
                                      <p:cBhvr>
                                        <p:cTn id="43" dur="500"/>
                                        <p:tgtEl>
                                          <p:spTgt spid="50355"/>
                                        </p:tgtEl>
                                      </p:cBhvr>
                                    </p:animEffect>
                                  </p:childTnLst>
                                </p:cTn>
                              </p:par>
                              <p:par>
                                <p:cTn id="44" presetID="10" presetClass="entr" presetSubtype="0" fill="hold" nodeType="withEffect">
                                  <p:stCondLst>
                                    <p:cond delay="0"/>
                                  </p:stCondLst>
                                  <p:childTnLst>
                                    <p:set>
                                      <p:cBhvr>
                                        <p:cTn id="45" dur="1" fill="hold">
                                          <p:stCondLst>
                                            <p:cond delay="0"/>
                                          </p:stCondLst>
                                        </p:cTn>
                                        <p:tgtEl>
                                          <p:spTgt spid="50372"/>
                                        </p:tgtEl>
                                        <p:attrNameLst>
                                          <p:attrName>style.visibility</p:attrName>
                                        </p:attrNameLst>
                                      </p:cBhvr>
                                      <p:to>
                                        <p:strVal val="visible"/>
                                      </p:to>
                                    </p:set>
                                    <p:animEffect transition="in" filter="fade">
                                      <p:cBhvr>
                                        <p:cTn id="46" dur="500"/>
                                        <p:tgtEl>
                                          <p:spTgt spid="5037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0358"/>
                                        </p:tgtEl>
                                        <p:attrNameLst>
                                          <p:attrName>style.visibility</p:attrName>
                                        </p:attrNameLst>
                                      </p:cBhvr>
                                      <p:to>
                                        <p:strVal val="visible"/>
                                      </p:to>
                                    </p:set>
                                    <p:animEffect transition="in" filter="fade">
                                      <p:cBhvr>
                                        <p:cTn id="51" dur="500"/>
                                        <p:tgtEl>
                                          <p:spTgt spid="503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0357"/>
                                        </p:tgtEl>
                                        <p:attrNameLst>
                                          <p:attrName>style.visibility</p:attrName>
                                        </p:attrNameLst>
                                      </p:cBhvr>
                                      <p:to>
                                        <p:strVal val="visible"/>
                                      </p:to>
                                    </p:set>
                                    <p:animEffect transition="in" filter="fade">
                                      <p:cBhvr>
                                        <p:cTn id="54" dur="500"/>
                                        <p:tgtEl>
                                          <p:spTgt spid="50357"/>
                                        </p:tgtEl>
                                      </p:cBhvr>
                                    </p:animEffect>
                                  </p:childTnLst>
                                </p:cTn>
                              </p:par>
                              <p:par>
                                <p:cTn id="55" presetID="10" presetClass="entr" presetSubtype="0" fill="hold" nodeType="withEffect">
                                  <p:stCondLst>
                                    <p:cond delay="0"/>
                                  </p:stCondLst>
                                  <p:childTnLst>
                                    <p:set>
                                      <p:cBhvr>
                                        <p:cTn id="56" dur="1" fill="hold">
                                          <p:stCondLst>
                                            <p:cond delay="0"/>
                                          </p:stCondLst>
                                        </p:cTn>
                                        <p:tgtEl>
                                          <p:spTgt spid="50374"/>
                                        </p:tgtEl>
                                        <p:attrNameLst>
                                          <p:attrName>style.visibility</p:attrName>
                                        </p:attrNameLst>
                                      </p:cBhvr>
                                      <p:to>
                                        <p:strVal val="visible"/>
                                      </p:to>
                                    </p:set>
                                    <p:animEffect transition="in" filter="fade">
                                      <p:cBhvr>
                                        <p:cTn id="57" dur="500"/>
                                        <p:tgtEl>
                                          <p:spTgt spid="50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45" grpId="0"/>
      <p:bldP spid="50346" grpId="0"/>
      <p:bldP spid="50348" grpId="0"/>
      <p:bldP spid="50349" grpId="0"/>
      <p:bldP spid="50351" grpId="0"/>
      <p:bldP spid="50352" grpId="0"/>
      <p:bldP spid="50354" grpId="0"/>
      <p:bldP spid="50355" grpId="0"/>
      <p:bldP spid="50357" grpId="0"/>
      <p:bldP spid="5035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91075" y="270903"/>
            <a:ext cx="9143167" cy="1692771"/>
          </a:xfrm>
          <a:prstGeom prst="rect">
            <a:avLst/>
          </a:prstGeom>
        </p:spPr>
        <p:txBody>
          <a:bodyPr wrap="square">
            <a:spAutoFit/>
          </a:bodyPr>
          <a:lstStyle/>
          <a:p>
            <a:r>
              <a:rPr lang="vi-VN" sz="2600">
                <a:solidFill>
                  <a:srgbClr val="0070C0"/>
                </a:solidFill>
                <a:latin typeface="Times New Roman" panose="02020603050405020304" pitchFamily="18" charset="0"/>
              </a:rPr>
              <a:t>Pythagor</a:t>
            </a:r>
            <a:r>
              <a:rPr lang="en-US" sz="2600">
                <a:solidFill>
                  <a:srgbClr val="0070C0"/>
                </a:solidFill>
                <a:latin typeface="Times New Roman" panose="02020603050405020304" pitchFamily="18" charset="0"/>
              </a:rPr>
              <a:t>e</a:t>
            </a:r>
            <a:r>
              <a:rPr lang="vi-VN" sz="2600">
                <a:solidFill>
                  <a:srgbClr val="0070C0"/>
                </a:solidFill>
                <a:latin typeface="Times New Roman" panose="02020603050405020304" pitchFamily="18" charset="0"/>
              </a:rPr>
              <a:t>s hay quen thuộc hơn với chúng ta là Pitago là nhà </a:t>
            </a:r>
            <a:r>
              <a:rPr lang="vi-VN" sz="2600">
                <a:solidFill>
                  <a:srgbClr val="0070C0"/>
                </a:solidFill>
                <a:latin typeface="Times New Roman" panose="02020603050405020304" pitchFamily="18" charset="0"/>
                <a:hlinkClick r:id="rId3" tooltip="toán học"/>
              </a:rPr>
              <a:t>toán học</a:t>
            </a:r>
            <a:r>
              <a:rPr lang="vi-VN" sz="260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60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Một ngưởi hỏi nhà toán học Pythagore rằng ông có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mọt phần bảy đăm chiêu, ngoài ra có ba cô gái”.</a:t>
            </a:r>
          </a:p>
        </p:txBody>
      </p:sp>
      <p:pic>
        <p:nvPicPr>
          <p:cNvPr id="21" name="Picture 20"/>
          <p:cNvPicPr>
            <a:picLocks noChangeAspect="1"/>
          </p:cNvPicPr>
          <p:nvPr/>
        </p:nvPicPr>
        <p:blipFill>
          <a:blip r:embed="rId5"/>
          <a:stretch>
            <a:fillRect/>
          </a:stretch>
        </p:blipFill>
        <p:spPr>
          <a:xfrm>
            <a:off x="243917" y="2001226"/>
            <a:ext cx="4747693" cy="21869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a:solidFill>
                  <a:srgbClr val="00B0F0"/>
                </a:solidFill>
                <a:latin typeface="Times New Roman" panose="02020603050405020304" pitchFamily="18" charset="0"/>
                <a:cs typeface="Times New Roman" panose="02020603050405020304" pitchFamily="18" charset="0"/>
              </a:rPr>
              <a:t>HÌNH THÀNH KIẾN THỨC</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a:t>Trong bài toán cổ trên,gọi x là số học sinh của nhà toán học p</a:t>
            </a:r>
            <a:r>
              <a:rPr lang="en-US" sz="2400">
                <a:latin typeface="Times New Roman" panose="02020603050405020304" pitchFamily="18" charset="0"/>
                <a:cs typeface="Times New Roman" panose="02020603050405020304" pitchFamily="18" charset="0"/>
              </a:rPr>
              <a:t>ythagore (x là số nguyên dương).</a:t>
            </a:r>
          </a:p>
          <a:p>
            <a:r>
              <a:rPr lang="en-US" sz="2400">
                <a:latin typeface="Times New Roman" panose="02020603050405020304" pitchFamily="18" charset="0"/>
                <a:cs typeface="Times New Roman" panose="02020603050405020304" pitchFamily="18" charset="0"/>
              </a:rPr>
              <a:t> Viết biểu thức với biến x biểu thị:</a:t>
            </a:r>
          </a:p>
          <a:p>
            <a:r>
              <a:rPr lang="en-US" sz="2400">
                <a:latin typeface="Times New Roman" panose="02020603050405020304" pitchFamily="18" charset="0"/>
                <a:cs typeface="Times New Roman" panose="02020603050405020304" pitchFamily="18" charset="0"/>
              </a:rPr>
              <a:t>a)</a:t>
            </a:r>
            <a:r>
              <a:rPr lang="en-US" sz="2000"/>
              <a:t>Số học trò học toán b) Số học trò học Nhạc  c) Số học trò đăm chiêu </a:t>
            </a:r>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a:solidFill>
                  <a:srgbClr val="FF0000"/>
                </a:solidFill>
                <a:latin typeface="Times New Roman" panose="02020603050405020304" pitchFamily="18" charset="0"/>
                <a:cs typeface="Times New Roman" panose="02020603050405020304" pitchFamily="18" charset="0"/>
              </a:rPr>
              <a:t>5 phút: Nhóm 1,3 ý a; Nhóm 2,5 ý b; nhóm 4,6 ý c </a:t>
            </a: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a:latin typeface="Times New Roman" panose="02020603050405020304" pitchFamily="18" charset="0"/>
                <a:cs typeface="Times New Roman" panose="02020603050405020304" pitchFamily="18" charset="0"/>
              </a:rPr>
              <a:t>Giải</a:t>
            </a: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 </a:t>
            </a:r>
            <a:r>
              <a:rPr lang="en-US" sz="2600">
                <a:latin typeface="Times New Roman" panose="02020603050405020304" pitchFamily="18" charset="0"/>
                <a:ea typeface="Calibri" panose="020F0502020204030204" pitchFamily="34" charset="0"/>
              </a:rPr>
              <a:t>Bác Ánh đi siêu thị mua bốn chiếc quạt điện cùng loại. </a:t>
            </a:r>
          </a:p>
          <a:p>
            <a:r>
              <a:rPr lang="en-US" sz="260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a:latin typeface="Times New Roman" panose="02020603050405020304" pitchFamily="18" charset="0"/>
                <a:ea typeface="Calibri" panose="020F0502020204030204" pitchFamily="34" charset="0"/>
              </a:rPr>
              <a:t>quạt thứ hai, chiếc quạt thứ tư có giá bán được giảm 300 nghìn </a:t>
            </a:r>
          </a:p>
          <a:p>
            <a:r>
              <a:rPr lang="en-US" sz="2600">
                <a:latin typeface="Times New Roman" panose="02020603050405020304" pitchFamily="18" charset="0"/>
                <a:ea typeface="Calibri" panose="020F0502020204030204" pitchFamily="34" charset="0"/>
              </a:rPr>
              <a:t>đồng so với giá bán của chiếc quạt thứ ba. Gọi x (nghìn đồng) là</a:t>
            </a:r>
          </a:p>
          <a:p>
            <a:r>
              <a:rPr lang="en-US" sz="260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7 phút</a:t>
            </a: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2295</TotalTime>
  <Words>811</Words>
  <Application>Microsoft Office PowerPoint</Application>
  <PresentationFormat>On-screen Show (16:9)</PresentationFormat>
  <Paragraphs>67</Paragraphs>
  <Slides>16</Slides>
  <Notes>8</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16</vt:i4>
      </vt:variant>
    </vt:vector>
  </HeadingPairs>
  <TitlesOfParts>
    <vt:vector size="25" baseType="lpstr">
      <vt:lpstr>Arial</vt:lpstr>
      <vt:lpstr>Comfortaa</vt:lpstr>
      <vt:lpstr>Calibri</vt:lpstr>
      <vt:lpstr>Times New Roman</vt:lpstr>
      <vt:lpstr>MuseoModerno</vt:lpstr>
      <vt:lpstr>Bebas Neue</vt:lpstr>
      <vt:lpstr>Poppins</vt:lpstr>
      <vt:lpstr>Mathematics Subject for High School - 9th Grade: Pre-Calculus by Slidesgo</vt:lpstr>
      <vt:lpstr>Equation</vt:lpstr>
      <vt:lpstr>PowerPoint Presentation</vt:lpstr>
      <vt:lpstr>HĐ 1. MỞ ĐẦU</vt:lpstr>
      <vt:lpstr>HĐ1.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Linh</cp:lastModifiedBy>
  <cp:revision>47</cp:revision>
  <dcterms:modified xsi:type="dcterms:W3CDTF">2024-05-25T04:36:52Z</dcterms:modified>
</cp:coreProperties>
</file>