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6b8fee582c2c438c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87" r:id="rId2"/>
    <p:sldMasterId id="2147483705" r:id="rId3"/>
    <p:sldMasterId id="2147483723" r:id="rId4"/>
    <p:sldMasterId id="2147483741" r:id="rId5"/>
    <p:sldMasterId id="2147484066" r:id="rId6"/>
    <p:sldMasterId id="2147484754" r:id="rId7"/>
    <p:sldMasterId id="2147484766" r:id="rId8"/>
  </p:sldMasterIdLst>
  <p:notesMasterIdLst>
    <p:notesMasterId r:id="rId32"/>
  </p:notesMasterIdLst>
  <p:sldIdLst>
    <p:sldId id="341" r:id="rId9"/>
    <p:sldId id="293" r:id="rId10"/>
    <p:sldId id="340" r:id="rId11"/>
    <p:sldId id="342" r:id="rId12"/>
    <p:sldId id="295" r:id="rId13"/>
    <p:sldId id="320" r:id="rId14"/>
    <p:sldId id="343" r:id="rId15"/>
    <p:sldId id="344" r:id="rId16"/>
    <p:sldId id="306" r:id="rId17"/>
    <p:sldId id="327" r:id="rId18"/>
    <p:sldId id="323" r:id="rId19"/>
    <p:sldId id="335" r:id="rId20"/>
    <p:sldId id="336" r:id="rId21"/>
    <p:sldId id="337" r:id="rId22"/>
    <p:sldId id="346" r:id="rId23"/>
    <p:sldId id="345" r:id="rId24"/>
    <p:sldId id="322" r:id="rId25"/>
    <p:sldId id="328" r:id="rId26"/>
    <p:sldId id="325" r:id="rId27"/>
    <p:sldId id="338" r:id="rId28"/>
    <p:sldId id="326" r:id="rId29"/>
    <p:sldId id="339" r:id="rId30"/>
    <p:sldId id="329" r:id="rId31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D60093"/>
    <a:srgbClr val="F8086F"/>
    <a:srgbClr val="F40C22"/>
    <a:srgbClr val="FF99FF"/>
    <a:srgbClr val="FFFF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DAACE4-92A1-4323-B89E-6506F36A0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498A1-D699-48CF-8540-0573B1576B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8F37EB-D16D-4BF8-88A9-0604FC50790D}" type="datetimeFigureOut">
              <a:rPr lang="en-US" altLang="en-US"/>
              <a:pPr>
                <a:defRPr/>
              </a:pPr>
              <a:t>5/26/2024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C3CE1D-FAC8-4DFC-A6CA-6912D72319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7A3918-0B2D-400F-B53D-A81362E41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64E81-9907-4781-8CAA-9FF1105E0A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10150-E8F2-4D34-8CA8-79CED189D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5A4750-EA5D-42CF-A6CE-64CE3D4B67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E174995B-4B62-462D-A2F2-7EA32C2611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902224C7-A3E2-424B-9B29-0E4A1C5842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2F4F57E1-6D1F-4608-AC4F-1291BCF53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034D3-E087-43B0-B9B0-33014EA9104D}" type="slidenum"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87EA7A63-5201-457F-813D-581FA4A5A6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E85FC1F4-D65E-4ED3-823D-14055CB70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GV cho học sinh xem video giải thích tại sao có thể dùng ánh nắng mặt trời để đo được cột cờ. Từ đó giao nhiệm vụ hs làm thực hành 1</a:t>
            </a:r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2364826A-401E-4730-9AEC-B962220FE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DF01C2-F6DF-476D-89B6-B16FA7382F50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id="{775EF485-4B85-4634-A85A-BC134889BC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id="{C5076408-1AFF-43E7-A09F-31D7E61B28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 eaLnBrk="1" hangingPunct="1">
              <a:spcBef>
                <a:spcPct val="0"/>
              </a:spcBef>
              <a:buFontTx/>
              <a:buChar char="-"/>
            </a:pPr>
            <a:endParaRPr lang="vi-VN" altLang="vi-VN"/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6551F4EE-09A2-4C3F-9190-464541758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5E1CB8-1E09-473F-838E-E7476F4BF6E7}" type="slidenum">
              <a:rPr lang="en-US" altLang="vi-VN"/>
              <a:pPr/>
              <a:t>18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>
            <a:extLst>
              <a:ext uri="{FF2B5EF4-FFF2-40B4-BE49-F238E27FC236}">
                <a16:creationId xmlns:a16="http://schemas.microsoft.com/office/drawing/2014/main" id="{2B44C3E5-0258-4E36-AF99-B772BCE66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>
            <a:extLst>
              <a:ext uri="{FF2B5EF4-FFF2-40B4-BE49-F238E27FC236}">
                <a16:creationId xmlns:a16="http://schemas.microsoft.com/office/drawing/2014/main" id="{73BA3F29-86A8-4789-8530-58D7193215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8244" name="Slide Number Placeholder 3">
            <a:extLst>
              <a:ext uri="{FF2B5EF4-FFF2-40B4-BE49-F238E27FC236}">
                <a16:creationId xmlns:a16="http://schemas.microsoft.com/office/drawing/2014/main" id="{A86998CA-48DB-4633-AE14-ADE6ACAFD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1FE639-6A48-4D41-AC25-935A59DC0B95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幻灯片图像占位符 1">
            <a:extLst>
              <a:ext uri="{FF2B5EF4-FFF2-40B4-BE49-F238E27FC236}">
                <a16:creationId xmlns:a16="http://schemas.microsoft.com/office/drawing/2014/main" id="{5DABD677-FF3E-4C73-9BB4-2DB186838E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备注占位符 2">
            <a:extLst>
              <a:ext uri="{FF2B5EF4-FFF2-40B4-BE49-F238E27FC236}">
                <a16:creationId xmlns:a16="http://schemas.microsoft.com/office/drawing/2014/main" id="{022E0D66-D914-46B2-90F5-9EA47E6A5F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142340" name="灯片编号占位符 3">
            <a:extLst>
              <a:ext uri="{FF2B5EF4-FFF2-40B4-BE49-F238E27FC236}">
                <a16:creationId xmlns:a16="http://schemas.microsoft.com/office/drawing/2014/main" id="{27F8721E-4906-4803-ACC8-6C81DDD89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BE130E-2593-4179-AA8F-093D1DD7BAF2}" type="slidenum">
              <a:rPr lang="zh-CN" altLang="en-US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DE75146E-2CD4-4024-827A-2B4601062E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B1440091-15F9-4B0E-8BC2-9F751AE0AA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A843A09-D44B-4AC9-89A1-0B51346F8C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0D1C612-D9DF-4E37-BD06-166273194B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 eaLnBrk="1" hangingPunct="1">
              <a:spcBef>
                <a:spcPct val="0"/>
              </a:spcBef>
              <a:buFontTx/>
              <a:buChar char="-"/>
            </a:pPr>
            <a:endParaRPr lang="vi-VN" altLang="vi-VN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E0A377F-93F0-4CBC-8683-0CB1963D3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52B0A5-B268-44AF-A5A8-19811B596F13}" type="slidenum">
              <a:rPr lang="en-US" altLang="vi-VN"/>
              <a:pPr/>
              <a:t>5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39BFFA90-8105-4C4B-9438-73BCD9479F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80015E2D-B07D-43C6-BEB8-DDC98DC6F7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Gv cho học sinh xem video từ đó dẫn dắt vào bài</a:t>
            </a: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B3B08244-8DA1-4E31-8AB1-1465950B3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363FBE-76D3-4E64-8CD0-56331D3451D0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330A48AE-57F3-488D-926E-F5C1363303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44030762-D0B4-4921-A9E1-6F51A8755D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96A1D973-2BE7-4D44-93FF-64D3D65E7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AB93A1-064E-4793-8B7B-A96E5FE00779}" type="slidenum"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>
            <a:extLst>
              <a:ext uri="{FF2B5EF4-FFF2-40B4-BE49-F238E27FC236}">
                <a16:creationId xmlns:a16="http://schemas.microsoft.com/office/drawing/2014/main" id="{C91183B3-D8DB-4E94-84D3-87E5FFD1B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>
            <a:extLst>
              <a:ext uri="{FF2B5EF4-FFF2-40B4-BE49-F238E27FC236}">
                <a16:creationId xmlns:a16="http://schemas.microsoft.com/office/drawing/2014/main" id="{CCB96719-8E39-4D3D-9C9C-56B88A258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0836" name="灯片编号占位符 3">
            <a:extLst>
              <a:ext uri="{FF2B5EF4-FFF2-40B4-BE49-F238E27FC236}">
                <a16:creationId xmlns:a16="http://schemas.microsoft.com/office/drawing/2014/main" id="{A87A9B9F-BFD2-4F0D-BADF-66C44C61B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98074-6A94-4610-800C-3236947B965C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821288ED-1FF4-4D69-927B-58BA5077A1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F1FD4453-4388-4510-8316-C3F35842A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 eaLnBrk="1" hangingPunct="1">
              <a:spcBef>
                <a:spcPct val="0"/>
              </a:spcBef>
              <a:buFontTx/>
              <a:buChar char="-"/>
            </a:pPr>
            <a:endParaRPr lang="vi-VN" altLang="vi-VN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9F24605F-35B6-44F9-A624-27B0B5911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FCC82E-3AA9-42FB-AAE7-35FB59FC2A01}" type="slidenum">
              <a:rPr lang="en-US" altLang="vi-VN"/>
              <a:pPr/>
              <a:t>10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AF2E032F-FF1B-44CB-81F6-4D3275772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4C8A6E70-A50F-4E39-B7CD-E10B33A3D9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E40581A8-ED33-4664-BE61-CCADA9140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1B915-2126-4908-B102-68AA56F1D276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C0F21347-A23E-47C1-A8E3-7AAD53F29D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5C6BC66-BA77-4F9F-8D3B-94CBF3E1B7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Hướng dẫn nhanh cách thực hành do tiết Ứng dụng thực tế  của tam giác đồng dạng đã giải thích</a:t>
            </a:r>
          </a:p>
          <a:p>
            <a:pPr eaLnBrk="1" hangingPunct="1"/>
            <a:r>
              <a:rPr lang="en-US" altLang="en-US"/>
              <a:t>Sau khi học sinh đo được số thực tế sẽ thay vào tính.</a:t>
            </a: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D51ECC7A-0C91-4B59-8CF0-348BB4EB3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5B9D2D-EECE-460F-B4D8-069BAA23B769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9423B9-504B-440D-B6C6-BD7D6141B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C27D92-6DEE-4ACD-BAC2-5DD342582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410B95-E74A-4229-9153-F98B62585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B39E-118E-4452-BD81-765CC05D8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48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A4C5A2-F5A2-4070-AC52-CD8ADD6D6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AEF99E-0E8B-4447-98D9-94837D456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88DC6A-BBA5-4B24-BA81-A3A9F5A27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AC3A3-4C9D-4631-B097-E7F1E58A6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5927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95C9-461F-4494-9191-5F866654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2623-9C2D-4309-8D30-EB0973E477B5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9FADF-53E3-4210-962E-2F9DA108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54DAC-D9BF-4657-A7A0-15B74483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18EF5-1CCE-48B6-A9A1-983051BD43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657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DBBA8-D3BE-432A-B542-CEADAD2D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9219-DBA0-435D-92B5-2CEFDB3D59D5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93498-D08C-4547-8416-BC77668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04F77-B4BD-4E41-986F-DB30C31E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95BD4-515E-4DE4-B4AA-AAF61F7180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6775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074D4-E150-4D33-873F-8046A4CE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030A-E03B-4B9C-9AC1-5E184778E51E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49AD-8B4D-45B1-9B82-639C4FB2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07901-F416-493B-A7C8-06DD111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A8180-52B7-4A77-9D14-E7A951EF0A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6860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A674F-C710-4B18-B7E6-02FF13A2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AB45-AB7A-4F58-8DDE-35075A40D2AD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761C3-E5F9-4D23-A112-E3E594B3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7366A-78A7-4188-A695-09C4C5FD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9678E-6358-43D8-88FE-16972F837C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0050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69E2A-E013-401C-846B-DAC6FD09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6F0A-9292-4CF6-A8DE-D2AE5AC75425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CBE81-8AC5-497F-83A6-C3FE2801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DB7B5-7806-4BA9-81B0-058354BB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88799-2441-4B64-B2F2-988A70CDDA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1632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BB482-E1D1-4733-9AFA-8075F25B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C0F7-4C66-44D6-9382-5D34ADF61CE2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BAE17-E800-45BB-A606-CB818107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C24C6-2674-434E-BB0C-25EB3451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FD3D-D958-485D-A333-9DA59743A6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6315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031B2-267B-47A3-AEDC-45D96079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8F4E-E842-48A6-B851-920DDEF94502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53F10-7D06-428E-ABC5-6CC59D69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3D1A1-B1F2-4431-A81C-6ADC8DBC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D26DA-DB49-4F48-96E5-97F979FA29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5773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2F737-971B-484C-842A-CB7A8B54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FDF5-3FD2-4509-A04B-D7993EA2FD3D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09A20-ABD2-4170-BCD5-4B2C80DE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C0993-C548-4CF0-A299-2997925C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0BA8F-6470-451F-B68E-04DE2A13E2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5792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3FCDF-0D97-4B76-BF5D-62BEE353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B626-D828-4158-9470-B08D34FB05A6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F09E5-BB94-4208-B561-8C92AE36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CB451-37B8-4E92-A740-694C5255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A83BE-6B62-4F78-AA9D-38676B06E2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4073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0FE4-69EA-4AE9-8E37-18037E17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DAB8-792E-47D0-86E8-9ADCB69B4A1C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EE957-891B-4103-A535-7E884C0A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AA068-7DC1-44E1-9BA2-6BF1E60A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05C81-8A54-4C9C-AB3C-1FA08855D6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6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B3BFE6-B9CE-4454-86BF-FE3208630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2BA0C0-17CD-456F-A504-AA6E13F36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DBB43-CD35-4823-A503-811C5C724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4F1AD-A37F-4F2F-9AD0-7D3B60499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5985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A1E8-C797-4FD0-A001-E025D42F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2977-03C3-427D-85C0-968C21938A5B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97DE1-9AF3-459F-9052-3D9EDE4E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2048-722D-4EA7-A62E-4FA16F46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FF8C-02ED-4EDC-B6DD-64F46FBE47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1475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B8198-7E9E-4FC8-98BC-7EDE0BCE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4155-16F1-4F69-9ECE-FE8C65E6A6FA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CB54C-F511-4105-B349-4F41EB76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72AE0-7AC8-40C9-B8E2-BC3AC8CA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43E80-C24D-4E0B-9919-95F523FA22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329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8591B-D22E-4F79-9C8C-3DBD5CD6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E2C3-67A4-4558-AADE-DBBD669E5F0F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85C5D-EBF4-4287-B326-0DA9A1F9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4582C-4B70-4AD8-B76B-299F2695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9DA6-7855-4AB6-A1D6-BF542B8602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923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1C079-0EEB-4442-BE23-B8A63297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42C5-E0B8-451F-9A3A-9B430182D45B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BA2A0-DA56-4D1C-8332-5ECD8703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65A1B-E1C3-401C-837A-0AC9E9FE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39784-6930-4A51-AAA3-AB2BE19E69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735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FDCF0-DE2F-46D9-9445-1CC8EB8A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7BA8-4DBA-429B-8997-68891A336950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EF432-3928-4CE6-8A71-008B0671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2CDAC-8A11-4E70-80E9-B5621EB8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6F6AE-ABEF-4688-9D9D-1D91217C12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7285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B8D50-9F68-4738-8DF0-F783729E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AEF8-5053-446F-A6AC-33CBAD6842E1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F5894-F8C3-46BD-80D6-73F0E78E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B42AA-6BC6-4ABB-B1A2-CEDF1FBF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977D-DA15-4546-8BDC-E21DF89FB95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993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CDD61-8920-40AD-B093-C5A4F15B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3A2C-0B25-4014-915B-2D64D07FF6FF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0E9D1-2EE3-4166-9F6B-9B5A1DEF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D80CC-0EE1-4EDE-AF06-2DFF8A64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57F12-3894-43AF-A251-A2CC144E08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7075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1DE91-B32E-4FB6-91F5-4B29157A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F2C6-7FC1-4D5D-8E2B-C2773FC58E06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1D657-308C-4F78-B194-AF48CB0F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0F5C2-18C2-4FC8-9EFB-2F928616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253CF-A74E-45B5-BB5B-2DC1DCD94DD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2758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1A64E-C9F0-43DD-99BA-4E4DE4E7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6A19-471B-470C-A684-D73887852DE6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8090D-44F9-49B8-97AC-D301AF34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434A8-FC1F-4758-A902-97291F46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0F000-0162-4C02-8B7F-ECB0DC89EF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234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26DA6-C421-45A2-B9C1-4FCEBE99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B84D-997B-4C89-AC95-D1B59B0E2803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E7300-E02F-4310-BE9D-3B82414C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4C0A4-B342-44C7-A276-D3E6BDBB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4F150-3C0B-463C-99A4-AA60A91476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21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9C8CA-E548-45C5-A384-F88827670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A9B55A-396D-4179-9ED0-91DEF1459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5BA8AF-591B-4F0D-B4CB-5CEEE95DA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6DBE5-9D9D-41A3-ACB1-37FFDF8E4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8806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C82EF-9FBA-4416-BEEF-C224CC68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64C8-D312-4042-90E7-E6F22DF714C5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24072-EE3A-487F-A455-AA174BAF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9FD29-9E09-46B4-89C4-841E0A66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CF949-4F71-4B0A-AC80-83151A4936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1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1371DD-8B52-4F77-86A1-C0483EF6B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10F513-A9A0-4C6D-95FF-AF2E3A5A6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C4CAF0-4B03-4201-B1C4-D79919F9C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11C52-8C7A-4C16-BF15-9B8730516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23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A663A9-D4A3-4363-AEA4-8B07E9D91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84AC6E-FE9B-4CE3-96C9-34F6AFF9D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5A6AB2-3580-4F31-A110-F946083DF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C0621-FE1D-46DD-A53A-453028491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13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83E093-4248-44D3-94BD-DD33ACE6D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AEF36A-57F6-404D-A6B6-25CF8A5D6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CC02E3-963F-4FAF-99DB-03531418A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72697-55FF-4124-B900-B12BD7607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269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90846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5437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>
            <a:extLst>
              <a:ext uri="{FF2B5EF4-FFF2-40B4-BE49-F238E27FC236}">
                <a16:creationId xmlns:a16="http://schemas.microsoft.com/office/drawing/2014/main" id="{B1B650F6-2B9A-4B45-9567-CD0F6FCB0DFA}"/>
              </a:ext>
            </a:extLst>
          </p:cNvPr>
          <p:cNvSpPr/>
          <p:nvPr userDrawn="1"/>
        </p:nvSpPr>
        <p:spPr>
          <a:xfrm>
            <a:off x="474663" y="266700"/>
            <a:ext cx="11242675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" name="矩形: 圆角 11">
            <a:extLst>
              <a:ext uri="{FF2B5EF4-FFF2-40B4-BE49-F238E27FC236}">
                <a16:creationId xmlns:a16="http://schemas.microsoft.com/office/drawing/2014/main" id="{80C1C083-C93A-4144-91F8-D79F0935F589}"/>
              </a:ext>
            </a:extLst>
          </p:cNvPr>
          <p:cNvSpPr/>
          <p:nvPr userDrawn="1"/>
        </p:nvSpPr>
        <p:spPr>
          <a:xfrm>
            <a:off x="646113" y="404813"/>
            <a:ext cx="10852150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" name="矩形: 圆角 59">
            <a:extLst>
              <a:ext uri="{FF2B5EF4-FFF2-40B4-BE49-F238E27FC236}">
                <a16:creationId xmlns:a16="http://schemas.microsoft.com/office/drawing/2014/main" id="{4AC55E1B-E0D5-4EC9-A261-95157E205F24}"/>
              </a:ext>
            </a:extLst>
          </p:cNvPr>
          <p:cNvSpPr/>
          <p:nvPr userDrawn="1"/>
        </p:nvSpPr>
        <p:spPr>
          <a:xfrm>
            <a:off x="706438" y="457200"/>
            <a:ext cx="10728325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solidFill>
                <a:srgbClr val="FFFFFF"/>
              </a:solidFill>
            </a:endParaRPr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C580419B-6B4E-41F2-BFE8-6D0AEE44D78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8850" y="133350"/>
            <a:ext cx="10148888" cy="615950"/>
            <a:chOff x="1509" y="211"/>
            <a:chExt cx="15984" cy="968"/>
          </a:xfrm>
        </p:grpSpPr>
        <p:sp>
          <p:nvSpPr>
            <p:cNvPr id="6" name="流程图: 接点 41">
              <a:extLst>
                <a:ext uri="{FF2B5EF4-FFF2-40B4-BE49-F238E27FC236}">
                  <a16:creationId xmlns:a16="http://schemas.microsoft.com/office/drawing/2014/main" id="{0BF2BE9B-233C-4FC6-8F9E-4028B7191E03}"/>
                </a:ext>
              </a:extLst>
            </p:cNvPr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7" name="空心弧 18">
              <a:extLst>
                <a:ext uri="{FF2B5EF4-FFF2-40B4-BE49-F238E27FC236}">
                  <a16:creationId xmlns:a16="http://schemas.microsoft.com/office/drawing/2014/main" id="{86C1232F-53C2-4FAA-A97C-07B788D852CA}"/>
                </a:ext>
              </a:extLst>
            </p:cNvPr>
            <p:cNvSpPr/>
            <p:nvPr/>
          </p:nvSpPr>
          <p:spPr>
            <a:xfrm rot="5400000">
              <a:off x="146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8" name="流程图: 接点 43">
              <a:extLst>
                <a:ext uri="{FF2B5EF4-FFF2-40B4-BE49-F238E27FC236}">
                  <a16:creationId xmlns:a16="http://schemas.microsoft.com/office/drawing/2014/main" id="{D2C11300-C33C-40AA-8EE5-C929EAD26F53}"/>
                </a:ext>
              </a:extLst>
            </p:cNvPr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9" name="空心弧 18">
              <a:extLst>
                <a:ext uri="{FF2B5EF4-FFF2-40B4-BE49-F238E27FC236}">
                  <a16:creationId xmlns:a16="http://schemas.microsoft.com/office/drawing/2014/main" id="{1505D985-0DB3-44F2-8E8B-82A9CA2931A9}"/>
                </a:ext>
              </a:extLst>
            </p:cNvPr>
            <p:cNvSpPr/>
            <p:nvPr/>
          </p:nvSpPr>
          <p:spPr>
            <a:xfrm rot="5400000">
              <a:off x="333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0" name="流程图: 接点 45">
              <a:extLst>
                <a:ext uri="{FF2B5EF4-FFF2-40B4-BE49-F238E27FC236}">
                  <a16:creationId xmlns:a16="http://schemas.microsoft.com/office/drawing/2014/main" id="{8F67E3DC-3554-4A6B-A926-E480AF0035C0}"/>
                </a:ext>
              </a:extLst>
            </p:cNvPr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1" name="空心弧 18">
              <a:extLst>
                <a:ext uri="{FF2B5EF4-FFF2-40B4-BE49-F238E27FC236}">
                  <a16:creationId xmlns:a16="http://schemas.microsoft.com/office/drawing/2014/main" id="{8123A37D-F9A5-41CF-8B72-EE3BC3D873F3}"/>
                </a:ext>
              </a:extLst>
            </p:cNvPr>
            <p:cNvSpPr/>
            <p:nvPr/>
          </p:nvSpPr>
          <p:spPr>
            <a:xfrm rot="5400000">
              <a:off x="5174" y="29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2" name="流程图: 接点 47">
              <a:extLst>
                <a:ext uri="{FF2B5EF4-FFF2-40B4-BE49-F238E27FC236}">
                  <a16:creationId xmlns:a16="http://schemas.microsoft.com/office/drawing/2014/main" id="{C4C235BD-07D4-41BF-98C0-AECDE7731C6D}"/>
                </a:ext>
              </a:extLst>
            </p:cNvPr>
            <p:cNvSpPr/>
            <p:nvPr/>
          </p:nvSpPr>
          <p:spPr>
            <a:xfrm>
              <a:off x="7392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3" name="空心弧 18">
              <a:extLst>
                <a:ext uri="{FF2B5EF4-FFF2-40B4-BE49-F238E27FC236}">
                  <a16:creationId xmlns:a16="http://schemas.microsoft.com/office/drawing/2014/main" id="{E8D34C3B-1571-4A7E-A075-724ABFB0F3C7}"/>
                </a:ext>
              </a:extLst>
            </p:cNvPr>
            <p:cNvSpPr/>
            <p:nvPr/>
          </p:nvSpPr>
          <p:spPr>
            <a:xfrm rot="5400000">
              <a:off x="7352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4" name="流程图: 接点 49">
              <a:extLst>
                <a:ext uri="{FF2B5EF4-FFF2-40B4-BE49-F238E27FC236}">
                  <a16:creationId xmlns:a16="http://schemas.microsoft.com/office/drawing/2014/main" id="{79D9A2EC-D61B-41F0-8620-1B1AC46B7281}"/>
                </a:ext>
              </a:extLst>
            </p:cNvPr>
            <p:cNvSpPr/>
            <p:nvPr/>
          </p:nvSpPr>
          <p:spPr>
            <a:xfrm>
              <a:off x="9260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5" name="空心弧 18">
              <a:extLst>
                <a:ext uri="{FF2B5EF4-FFF2-40B4-BE49-F238E27FC236}">
                  <a16:creationId xmlns:a16="http://schemas.microsoft.com/office/drawing/2014/main" id="{0233F54A-A633-4B23-A9B6-E8F49DAA5D4D}"/>
                </a:ext>
              </a:extLst>
            </p:cNvPr>
            <p:cNvSpPr/>
            <p:nvPr/>
          </p:nvSpPr>
          <p:spPr>
            <a:xfrm rot="5400000">
              <a:off x="9219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6" name="流程图: 接点 51">
              <a:extLst>
                <a:ext uri="{FF2B5EF4-FFF2-40B4-BE49-F238E27FC236}">
                  <a16:creationId xmlns:a16="http://schemas.microsoft.com/office/drawing/2014/main" id="{C947669B-5DD7-46D6-9BF7-0862315C20A5}"/>
                </a:ext>
              </a:extLst>
            </p:cNvPr>
            <p:cNvSpPr/>
            <p:nvPr/>
          </p:nvSpPr>
          <p:spPr>
            <a:xfrm>
              <a:off x="11092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7" name="空心弧 18">
              <a:extLst>
                <a:ext uri="{FF2B5EF4-FFF2-40B4-BE49-F238E27FC236}">
                  <a16:creationId xmlns:a16="http://schemas.microsoft.com/office/drawing/2014/main" id="{51A4A0E1-96C2-4983-B378-CF98A17EE24C}"/>
                </a:ext>
              </a:extLst>
            </p:cNvPr>
            <p:cNvSpPr/>
            <p:nvPr/>
          </p:nvSpPr>
          <p:spPr>
            <a:xfrm rot="5400000">
              <a:off x="11052" y="296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8" name="流程图: 接点 53">
              <a:extLst>
                <a:ext uri="{FF2B5EF4-FFF2-40B4-BE49-F238E27FC236}">
                  <a16:creationId xmlns:a16="http://schemas.microsoft.com/office/drawing/2014/main" id="{8B162C07-B99A-45B0-9DC2-A94DD59C4F76}"/>
                </a:ext>
              </a:extLst>
            </p:cNvPr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空心弧 18">
              <a:extLst>
                <a:ext uri="{FF2B5EF4-FFF2-40B4-BE49-F238E27FC236}">
                  <a16:creationId xmlns:a16="http://schemas.microsoft.com/office/drawing/2014/main" id="{A96325A4-1826-4BD9-8EDC-C40A389AAEDD}"/>
                </a:ext>
              </a:extLst>
            </p:cNvPr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0" name="流程图: 接点 55">
              <a:extLst>
                <a:ext uri="{FF2B5EF4-FFF2-40B4-BE49-F238E27FC236}">
                  <a16:creationId xmlns:a16="http://schemas.microsoft.com/office/drawing/2014/main" id="{69688C80-8681-401F-993A-406825637A27}"/>
                </a:ext>
              </a:extLst>
            </p:cNvPr>
            <p:cNvSpPr/>
            <p:nvPr/>
          </p:nvSpPr>
          <p:spPr>
            <a:xfrm>
              <a:off x="15070" y="710"/>
              <a:ext cx="458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1" name="空心弧 18">
              <a:extLst>
                <a:ext uri="{FF2B5EF4-FFF2-40B4-BE49-F238E27FC236}">
                  <a16:creationId xmlns:a16="http://schemas.microsoft.com/office/drawing/2014/main" id="{06F39CEB-E5FF-43B0-A52E-5C1CA727D726}"/>
                </a:ext>
              </a:extLst>
            </p:cNvPr>
            <p:cNvSpPr/>
            <p:nvPr/>
          </p:nvSpPr>
          <p:spPr>
            <a:xfrm rot="5400000">
              <a:off x="15031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2" name="流程图: 接点 57">
              <a:extLst>
                <a:ext uri="{FF2B5EF4-FFF2-40B4-BE49-F238E27FC236}">
                  <a16:creationId xmlns:a16="http://schemas.microsoft.com/office/drawing/2014/main" id="{7BA34850-CF5E-468C-9D4C-D0E75AF01674}"/>
                </a:ext>
              </a:extLst>
            </p:cNvPr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3" name="空心弧 18">
              <a:extLst>
                <a:ext uri="{FF2B5EF4-FFF2-40B4-BE49-F238E27FC236}">
                  <a16:creationId xmlns:a16="http://schemas.microsoft.com/office/drawing/2014/main" id="{3E0B5E8C-E37B-4537-8603-B15B45970381}"/>
                </a:ext>
              </a:extLst>
            </p:cNvPr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矩形: 一个圆顶角，剪去另一个顶角 64">
            <a:extLst>
              <a:ext uri="{FF2B5EF4-FFF2-40B4-BE49-F238E27FC236}">
                <a16:creationId xmlns:a16="http://schemas.microsoft.com/office/drawing/2014/main" id="{1CA46E3F-5848-4685-90AC-DCC0E587B09B}"/>
              </a:ext>
            </a:extLst>
          </p:cNvPr>
          <p:cNvSpPr/>
          <p:nvPr userDrawn="1"/>
        </p:nvSpPr>
        <p:spPr>
          <a:xfrm rot="16200000" flipV="1">
            <a:off x="1120060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>
            <a:extLst>
              <a:ext uri="{FF2B5EF4-FFF2-40B4-BE49-F238E27FC236}">
                <a16:creationId xmlns:a16="http://schemas.microsoft.com/office/drawing/2014/main" id="{D6ADF721-6100-4E74-AE2E-D8DC635B7B71}"/>
              </a:ext>
            </a:extLst>
          </p:cNvPr>
          <p:cNvSpPr/>
          <p:nvPr userDrawn="1"/>
        </p:nvSpPr>
        <p:spPr>
          <a:xfrm rot="16200000" flipV="1">
            <a:off x="11164094" y="2756694"/>
            <a:ext cx="900113" cy="3587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>
            <a:extLst>
              <a:ext uri="{FF2B5EF4-FFF2-40B4-BE49-F238E27FC236}">
                <a16:creationId xmlns:a16="http://schemas.microsoft.com/office/drawing/2014/main" id="{80D2C002-8FF8-46AB-ADC7-90FA5B02EF55}"/>
              </a:ext>
            </a:extLst>
          </p:cNvPr>
          <p:cNvSpPr/>
          <p:nvPr userDrawn="1"/>
        </p:nvSpPr>
        <p:spPr>
          <a:xfrm rot="16200000" flipV="1">
            <a:off x="11164094" y="3709194"/>
            <a:ext cx="900113" cy="3587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>
            <a:extLst>
              <a:ext uri="{FF2B5EF4-FFF2-40B4-BE49-F238E27FC236}">
                <a16:creationId xmlns:a16="http://schemas.microsoft.com/office/drawing/2014/main" id="{B79EACE3-7EFB-4BFB-B891-EA26526082E8}"/>
              </a:ext>
            </a:extLst>
          </p:cNvPr>
          <p:cNvSpPr/>
          <p:nvPr userDrawn="1"/>
        </p:nvSpPr>
        <p:spPr>
          <a:xfrm rot="16200000" flipV="1">
            <a:off x="11164095" y="4660106"/>
            <a:ext cx="900112" cy="3587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>
            <a:extLst>
              <a:ext uri="{FF2B5EF4-FFF2-40B4-BE49-F238E27FC236}">
                <a16:creationId xmlns:a16="http://schemas.microsoft.com/office/drawing/2014/main" id="{BC4CD2AC-EB2A-4560-86BB-FF72DB7052D0}"/>
              </a:ext>
            </a:extLst>
          </p:cNvPr>
          <p:cNvSpPr/>
          <p:nvPr userDrawn="1"/>
        </p:nvSpPr>
        <p:spPr>
          <a:xfrm rot="16200000" flipV="1">
            <a:off x="11164095" y="5612606"/>
            <a:ext cx="900112" cy="3587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>
            <a:extLst>
              <a:ext uri="{FF2B5EF4-FFF2-40B4-BE49-F238E27FC236}">
                <a16:creationId xmlns:a16="http://schemas.microsoft.com/office/drawing/2014/main" id="{BA96852F-212F-47E9-9430-92A9EF7EA559}"/>
              </a:ext>
            </a:extLst>
          </p:cNvPr>
          <p:cNvSpPr/>
          <p:nvPr userDrawn="1"/>
        </p:nvSpPr>
        <p:spPr>
          <a:xfrm rot="5400000" flipV="1">
            <a:off x="73819" y="875506"/>
            <a:ext cx="898525" cy="36036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10086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229C4C-4047-4E2C-8215-E6346412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B60A417-D717-447A-863E-8B085643B012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9626DC-169A-4048-9FA5-3DEAD076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16C8F5-FF81-4D3D-9D5D-F1A86683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75E1-198C-42A7-B0A6-7C5ACB515F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42991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68C899-D2CF-4E67-A693-CFFAC0AFC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3F8C05-23AA-4340-9894-80091DA9F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0441B0-637F-48E1-BD42-C283B8E77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9B126-FEF7-48EB-91AC-EA9234E51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941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F40CE7-8550-42C3-AA4C-2CED8085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5EC4DEB-3AF6-43C6-B485-AEC73F15FCF1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132FB0-4557-4356-B50B-BCAFD0DD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74E926-99FC-4E99-A891-92DF264B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F10C8-7406-4833-99B6-63ADA2A5D3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3773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D9468-3669-4798-9F88-9C76312B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A378C16-A0A7-4ED4-810F-3ACBCCD12B67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59D6C-D5A3-4B27-BDC0-F0829814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65089E-99A9-4E98-9965-F98D0F7C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D5357-0DB1-49C9-BC57-F2F380676D4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53508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13DD0A-8D89-4788-BA29-FDB96BCA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BDB03AD-089C-4DCF-A3C7-0C565B492D31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4FF586-F023-4800-B9B3-1410C4C9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0D30B-2F66-4920-A8CB-22887EA7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EDC93-F62D-4DFE-8DDB-BC70E6EC6A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35533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CDD2B5-75F1-4833-8EB8-F174F073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0B80D41-348B-49DA-927B-412C881EE219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B129FA-7C1C-477A-A2C4-2FC12C9A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B05A3E-B29A-460B-8FAB-78D0BC84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9CAB2-E461-4CD5-BBF2-A3D8C13CED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204681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C3200E-6165-4F17-8F1E-833A5344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FD5A99C-FEE1-41A8-B639-188101EDF2F8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154D6C-07F9-4958-BC9C-E0C9118C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5F07B5-A821-4082-846F-06CAE3E6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2CEA4-F74D-4E86-9B83-99AA44381C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521458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BDF58E-E701-4893-BD2C-D52A9F16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188E59F-3D3D-400E-8288-D94B200D0DB7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AAAC5A-54D1-4619-AD44-02A6AB38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F52904-B7CF-4C92-9B3F-C1210237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5EBC-F0F7-408F-8802-BF52C6B5CB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772325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66CF9A-CDBE-4CD9-BB15-0AD11FA0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CC14EBF-5C3E-4058-AC33-47A9D75252C4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EAA110-D955-4557-921C-80417917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881511-E44E-490D-885B-A93178A4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29290-6227-40AB-9795-7D133D5A21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47690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0EEE37-F403-4C03-9E2F-E87B9293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D4806FA-2E2E-4EFB-B4F9-B11AB53E99FB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A1B99F-D892-48BC-B33A-3F654B76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9CDA9-ABE9-4E33-8BE8-8C53C748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BA513-7BD8-4CA8-B96E-C81B53D566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682427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7F548-52E9-4C1B-AFA0-3EAAF813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B39C05-6512-4CFC-B6C2-952F3EA3150B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8B17D1-FF1E-4AD1-9815-63E6A181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26465-3A16-41D0-B2D6-4C38A8CB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97A4C-0E19-43A5-8E4D-CE997C5BB4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83218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F876C0-31E1-4C93-A8B5-15EA4E88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A3314BF-0D50-497E-B9CA-7C1BB0178C24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452300-6835-48A7-B1E5-5C9F3014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D9D502-732A-4754-9C75-88A53B30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9867A-88FC-47D8-8C5B-8397CB5668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9721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534275-170E-4FEC-B2B2-2255E458A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765386-650F-4568-9CC5-F49642F00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4EABB1-39CD-4637-BB80-5871B6234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648EE-74B0-49CE-850B-5616DB9BC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08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761704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1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1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7330082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329799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55D84C-5860-4357-B9CD-51F81F499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BB7ED6-358C-4D6D-A867-C27B87B79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B4858C-405A-4682-BF59-A3614B9F5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1F636-C7D6-42B6-BD20-71A44AC96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299543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0203120-7DAD-4F63-AE80-FBEA5088F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97D424F-02AE-4DF0-B902-546C50AAD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D8A3F82-9DB6-4459-905E-5FA0DEA88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4CD5B-AAC6-433C-88A4-E227391D7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439229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5CA401-7120-4338-94BE-A85072F3A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340C53-3434-41DF-B6DB-BB92E4103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2462C44-2AE3-4B05-BDE1-34ADED9F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54C98-A7EA-4201-8DCC-07C35C318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060151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D6E94A-30F5-437A-BB01-4A4F9168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4A30310-81AC-44FB-8D54-0813D1B0AF98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FD8984-B932-4D49-9C0C-3DBBA04F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0E2A14-A15D-4701-A88C-122A7D0B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C3228-419D-4F70-95E4-A6947EF18F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980179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FA72D3-21F0-41E0-AD11-82B19C2E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C488741-933B-4D7E-97BB-AD05D968FCCE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0EEFDE-2625-46FD-BCBB-C2EC2E7A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B69898-62D9-4CC2-93E4-3DD892FB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5AD79-A69A-432F-8CC1-ACBB813AB2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37088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8733C3-733E-46D8-ACB5-A855CCB3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83C1973-1E95-48FF-AA58-6E6514538E67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2A7311-C86F-4E77-98D9-3AB453E3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133D14-5964-4CDD-BDD8-BAB4D5C1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96B3-152E-451E-AE09-82090C9B08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6611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0775F3-4BAF-4EDB-9884-763BE4CF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A69A6ED-A135-4538-9A3C-AC1004C7B9D1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AE0A65-DC05-44E6-9498-0FE7F163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396553-9F9A-4E02-B511-EDC89ADE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E3AC4-D210-4065-9DBD-66906BA4E3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365594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A40FF-D80A-4E3E-B29D-243E5316A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138B6-9488-415C-A486-D59231555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E6B7B-B1BA-4AE5-AC68-9F882849B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C1DFD-E73A-493F-B61F-6D841A002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158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9223B2-1CEF-487F-B8B8-C88D5700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AD319BD-1A2D-4325-9F2D-8ED5A609A515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950BCB2-E1E3-4E11-A00B-9EE2B714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829620-04E9-4D89-A04C-95BBE802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0EFEE-BA5F-49BA-A5D2-48151C0EB0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505263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8558B7-E619-456B-8171-EA72F59D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C41627E-E298-4F88-8E2E-8201EC1080B4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F1F37B-1E0C-418C-86DE-59A10E76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839B8F-1A0A-45EF-BF6B-37E0A864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C841B-67AE-4424-ACEB-1727C4DD25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120588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3DEC0C-A380-4E9D-BA5D-8434A05E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B733C4F-6651-478D-A1E3-40D5EEBBAE1D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BBD63-539C-43B5-A1C1-EA102FE6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3866D7-260A-4DB6-ADD9-87FD6F58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4C4C-AF97-4B2B-96B2-AC6F079AF7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657375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089CA8-EB72-457A-9EAE-C8AC9A97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2789B09-EFAE-478D-8647-03BB72625BD3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9508D7-B006-4ED2-9672-C3DA6BB9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3E8963-0990-4CB2-B93D-419FC773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CA930-56B4-4FE0-9B21-6FEAEADCCD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611920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9EAEE7-FE4E-4466-AB13-6D8A3EF8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57E1664-BA9C-4176-ADE6-44687E1C7B42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48C076-A8E0-4355-B6D1-E39A440B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918B8C-D81A-4133-BFE7-8575E81D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C0C4C-EDAD-4ECE-9452-CE59708D87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068754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5DCE2A-C5B9-403B-A8F9-4DB31358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F41B401-8C1F-43FD-9B84-C3349453967E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6E2941-A2F5-4C66-BB2F-E195BCD8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227734-4747-4AB7-8B3B-1E5C770E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A9CCB-794F-40C2-AC44-5E5B889513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889432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5BE771-2B5A-4C62-A985-68061F43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4338596-F0E0-405A-B6BB-58D6F4F991FB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E7B50D-4CC3-4444-A72F-1995653B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82FD42-704D-4ACB-B42F-BE5E3504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1B88-7099-4AF7-8C59-E598EE4D26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13297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957963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1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1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40614847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5704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6D4EA7-85EF-4D8B-B7B9-BEA2BD8B0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0CD9DF-ACCB-4F7C-BD3C-9E6D42877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BC6C5F-A440-4749-89E6-714BB4FC8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D7153-2E55-4715-93DE-9EFE89025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84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32B806-DDEF-436C-AF29-ED210FC46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C18131-EE70-4E67-AC0F-7C1CEAD54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5A1DB2-C83B-4480-A02C-8B906FF66F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83CAF-131C-468A-A1F1-827BC0302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378467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8389366-8450-4E91-AE54-6BD4EC745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53CC329-70EC-4D64-B0C4-B28E06C86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4A5056-18CF-4999-99D8-05CC1DCBF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8CE16-0D89-4F19-A97B-E5395E644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92932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4840B6-B5A3-41FD-AE04-8BE5E0DBD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9D68F8-D917-424E-A0BA-B8EF15DCE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3BB6052-F31D-4A1B-923B-E8BACC819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F778C-7CEF-4246-AC78-D6BD716A2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168125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16697-8DAB-4FE8-8757-BA73F675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500FFCF-2B15-4A9A-965A-2CE0F6FF463D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E67608-9B2A-4B31-B670-2FA6F012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4DE4F8-FC91-4715-B6A7-21C4C42A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1EC9-5DD5-45F6-A100-4329E17C26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897559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C3A15-D24D-402A-82DC-8D557D00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C8859C6-B058-497E-AA20-A4D38DA8D063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CEA28-70E5-48AC-B532-D2E656F2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A8DA16-6D8C-4132-A2F7-EEF1D8BC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92AE8-AD1B-4334-904F-DD25B7B356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917600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FD6E37-DEE7-4A71-8131-AE26E1331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3C69C3A-8958-4BAF-A321-575938303C07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299048-BE39-4CE9-B897-3A4784E75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F52B18-73FB-4CE9-BA36-923A0DE6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0B78-6E4A-423A-9FEE-DCF5ED8AD6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41833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FE4A84-F146-4D5C-99D4-2C92C51E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CE0873E-1317-4EB9-829C-4EC9D551DEDF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05A835-434D-4B63-9C0A-3E666625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9A0F70-CADB-4E24-88A4-4C022C1E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5EEE-EAB5-4295-BD22-924BD46FED6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78391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399497-1CA4-4624-BA50-3285A98F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22AB89F-E878-467C-B501-B64A83AA2082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543E48-4029-47E9-BF17-472B8B09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05155C-8DEF-4CF6-93A0-7E107807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A48FE-90A9-4711-983A-CE59EF94D7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167978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ED7176-2985-42C1-8B73-42794610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B047929-48D9-4E06-A9F3-284DC2FCACB1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CEDC66-E918-428A-ACA8-5C24D178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B33F11-5F87-4858-865D-FF164B09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64163-534B-4E3B-8A3B-7D095E4C64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63431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688DB9-9830-4487-91BD-B21E7A2B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2FBD98-3580-48A1-B643-5AC974227C97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E600C6-730E-453E-93AB-7CE487EC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59FFE6-C85F-497C-925B-EAE28DCC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37DF0-462E-4764-BB31-22CC266555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6052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EBF9AA-8D92-4112-9E91-BD6E2C8B9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209A3D-1492-48B1-B07B-59AEDBF02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C67342-2FE8-4475-B40E-BF9D4C5D9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FF5B6-1C9C-4F7D-A904-3FF574BD5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009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83E297-B76D-4C00-96F7-C5A24A30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B8D5ADA-0661-4E1E-9C1C-D100A51B8202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DA30E-DC7F-4CA9-AF74-4649C318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D1FB1C-86C6-42FA-8F26-4ADB4A02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A043B-0714-4034-96BF-5A9D2609DE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237243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B4FE43-1C4F-4385-875D-C5AAA3D6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F8581D-AB48-43F1-8114-92EAA6993099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8E1F3F-CC1B-4E68-BF20-E347DFF9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D8BC6A-91C7-4FCE-B0FD-6549CAC2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DB4A7-AF1E-41DF-B519-78579C97D5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214724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1C07C2-5DFD-4DB1-B2B4-D6974D40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41F303E-3A4C-409D-8B58-7149F8602B90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E620CD-8CC5-4890-96EE-0D35FF17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8AD4E9-5786-4761-BAA2-0498C99D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E877-0886-4646-B257-2E00BF75D7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388760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8FD70-DC07-41ED-A3E4-5FECACFF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AE4464B-8D7F-4325-AFF8-5ECB3284005C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379DBB-C960-4EFA-83AB-12EC94A5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FB6BD3-187F-437B-B0C6-252F4E63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A03B-3763-4473-B01C-0C29CE26D6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06615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163898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1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1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3539481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12482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806AB2-EC12-475D-979D-B42EDA1D4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DEEA6-0C66-4341-B33C-C167CADF5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9861A2-9E8B-46C0-9411-FB6128261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FD2AE-BF42-4638-85FE-248629BB4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801916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D3806FF-E8C5-4BF5-AEFF-6F10FFFF2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B8076C-2A72-49F4-AA35-5078B6D8B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42B473B-A750-4DEE-BCD6-FBF608681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03DB7-E9E4-4991-8F1D-462C86CC7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477195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E9CF446-860C-447E-8829-BFF8167BC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433D1D-7E77-4380-A34F-3C756344F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170E77F-DAC6-4CDA-820C-99949F3C8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625B-5D47-4F22-B891-7C6281177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0822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CA240F-B22E-4396-BD78-5360F938E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8D24C4-BD88-4486-B94B-28C6114C7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A6493E-6737-452D-9E45-C71C4951A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F0717-0936-48FA-B151-03FEFDCF0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898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DB75E-8D01-4260-BB28-35BA7CBB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8A9A53B-58AC-4224-BFEE-0F177B68A9C5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BD01F4-AE6A-4371-A240-24CEC37D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C8728E-C6E7-44AC-BC35-1D5DFB6C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B9CD0-5879-408A-A2B1-3F8CE8DF42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230917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6EB21-A7F7-4255-B095-AE7D41FD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179C382-527A-49DE-91F5-707A1A83B99D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DA8FFC-EB92-407B-9C5E-EEC67C7A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9A2E8E-F0FF-458B-BFCE-536408C7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EB9E4-C339-4711-BC2A-1324C5F8B7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478757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AAC396-61E5-4FCA-9A9B-AECC4982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58401DF-E5E9-41DD-9EB9-E5758F8B6820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CFD2A7-7FAA-4738-8466-678BF275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4DFEB6-5224-459D-9892-DACF9EC0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C89B-74CA-49E3-A9A0-95FD2168CE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245343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86236E-D610-46C0-A680-46581045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1D6BB72-8404-4F5D-A3CE-29671D1287A1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2BB60D-5B85-4664-82BB-69A496BD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285D4C-8B57-4519-8AA6-60B1DF1F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7FC6F-4AF7-4B57-8C24-E45BBE80A4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41622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8550FC1-0168-420E-BE07-8AB0785D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728543A-72BD-48D0-9801-8D427BF11F4D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E8B32D-3919-4A3C-AD3C-8E613063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DE5B35-CA04-404B-86BE-9132B758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F37F1-CF53-4831-AA01-983A3A026B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502944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71ED33-C694-41F0-818B-8BFE1847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FF4E86C-3EF7-4347-AC50-D3DEFA48C283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4736AC-769B-424C-A5B5-FB059D07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E5CEAA-003F-4D93-991E-4E617992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E127F-811B-4226-B415-594F1936D5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787764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1C2B9B-D49B-480D-BD2D-C6385FC2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B8F3A5B-D97C-4836-9A83-A2AD4BC804C9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E468BC-FB7A-4EEC-9AF5-AC7354D5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4B0AA9-0426-462C-BC7B-2330B6D8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5874C-76B5-4304-836E-53E32D6088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194736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BBE96F-8992-4DA2-8B70-E2DF46CE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09BC35F-68F1-498A-9388-8F5A3CCCCB84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E96654-FEBC-40FB-AA70-BFE57E2D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949746-551E-4D10-B461-01680C6F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E215-8EFC-4598-B85F-8E0D61677D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621265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8621AF-5C1E-45EA-AB40-7914B26B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7BBA3DC-A5FC-45FE-AA57-34411A52F7B3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92ED3-BC0D-4A6F-B698-A4FECA12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355612-D275-429C-92AC-8465694E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5B2B5-C649-40F1-A80B-3C56558B16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1343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E8529-1FEB-477F-869E-E6BF3DCC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809043D-F394-43A8-BB11-92B6D7204D9D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E85833-9499-4F83-A507-45BC2FC1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CC4CFD-3897-4FCA-B685-E85EFDB5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52CE9-9B0B-47FD-806F-21D929DAE8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92378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A9C9C-065D-44D8-96DA-7BC0A8EE7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8F9017-3569-4B23-82F5-C886C38DE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C2D9C-D4D7-4EE9-A7CF-B265F3EBA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E269-C700-4764-BF05-F1A5B30A7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3168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32FCC0-2B78-4111-8FC7-A960797B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4523618-01A4-4A76-8291-E3E3C9472478}" type="datetimeFigureOut">
              <a:rPr lang="zh-CN" altLang="en-US"/>
              <a:pPr>
                <a:defRPr/>
              </a:pPr>
              <a:t>2024/5/26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9D86CC-9CA3-469E-8D91-B20F7D0E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7E9838-DA26-44BD-984B-FF4D7289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9FFB8-7600-4059-BDC0-BE7ABC8B41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143101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482633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1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1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81468814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12228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448319-375C-4070-9B02-83C919EBB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12155C-2957-454C-A266-F9700D18B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D2A393-566C-415F-9735-644900778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1FDC-CC64-48A3-88E6-C40CF6544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037104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C2845F9-FFEE-4569-8823-8EAA35B5A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AD9130-CCEC-463D-9085-DB2D6FC06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63AF59A-7A0F-410A-AB30-1F9D19A47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AEF4-2887-4E90-B040-EF8BE3841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994339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E5FA67-C62E-4C4A-B51D-ABDC31CBA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9D9DA48-989C-486B-9994-54077509E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536FF86-E651-48DC-AB37-4F6B2CEDE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C40B-069F-469E-A282-3EA4C2741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98643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CA41-BE98-4C33-82CB-B19276B5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F25C-DEDA-4EEC-82C5-2B98C5D86F95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C495-6EFF-4AEF-99B0-55E563B7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27C1-DBE3-4D56-9BAD-E06FF33D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1DBAB-BB83-4F6D-854E-1A35D946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72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80D0-407C-41E3-907E-1453EA74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44DC-3188-4841-9E48-BC39FEFC0821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69548-EC83-4210-84B8-036BAF6B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6FFDA-FB2A-46A2-BE06-7321C4C5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1926-2142-4EEF-A6C0-FE870962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8944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BF01F-3FCB-424C-87F5-F78260BC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BABC-99E5-4810-A616-08A4BF79FB5A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BC467-35A0-4EF9-9A24-11ACCCCC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75A3-71DB-468B-A7C1-FFA3D9D9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C5E6E-E2B9-4B4D-8919-B3191144E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65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8E47E-AE55-4C39-B1AB-5EF5AF93B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4D74E-9378-4ED7-845D-96C3BED14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CCCB1-F3F6-481D-A474-DB50DCBA0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85182-DC04-4D3A-9AB1-78CABA47B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4635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B444FF-C1CB-4DF2-A095-880BB10C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6B52-3926-4867-A036-A3D5C130BE01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85B42B-5DBA-4AE5-975B-9C319B74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5F4A6E-E7F4-4B96-858E-DE510215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0AAE6-861E-4AE6-9511-2DADFAFBD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601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B5D5BD-E910-41D2-BB29-0628D193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3E82-074A-41E3-807D-AB9F0591CBCE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45198F-5807-43B3-848A-141FE2AB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745DC4-D140-41DD-85E7-FB58AC45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2493-ADB0-46D7-BC8F-05AF1841D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651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7A2251-CEC0-49BE-A23B-C4E5F3E3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1C74-EFDA-4DD2-A4E6-5E2A3DF275C2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40A3BA-5BA2-4203-97C8-C5E9EA62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0B9AFC-8508-4AB8-908E-DE4D920E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1D11A-8CA0-465C-B7D1-72F8A6D0F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801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90C2BA-CE8D-4323-B46D-5820BFE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EE58-CB32-4301-BBBF-E2F60A08FB45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A110A5-2DEE-49D6-BDA2-C1DE6C11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A9CA58-86D0-4632-9984-95252BBB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3E6A0-A64C-4EFF-AB53-1197755E6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6971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9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AAC02C-23D1-42D8-8CD3-D9BECC81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B1AE-A568-42CD-9996-4B598056A3B0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244466-DE56-4A00-8E73-BE63AC9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C0087A-66A0-4707-A4C8-7CDCFEBC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26F2E-F82D-4175-8B68-E07CD4209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539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73CB0F-CD2C-4D2C-BBF0-963336AC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9959-9FC9-4B94-9571-176EFC02DF66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0D289-14E0-46D5-8CF3-E95B8A5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FDD018-652B-43E0-98A7-C55D45A5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4F35C-BDBC-4A5E-AAEB-9FD906EFB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2440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DBCFD-F87F-4F88-B791-4BE51E40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4B43-427B-4E3C-81C8-F687D406CD01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10A3-6522-422D-A47B-D66E2BC0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87CD-4DFD-4B03-AD33-CE3A4180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B523F-8D44-47AD-A878-D3C0523F5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863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94C77-9E1C-41C4-A7F3-EF4E46F7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6C6B-30B5-4FCD-A0ED-20F2DF830D6E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C0022-F7FD-4B35-8A0F-27CB3FB3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C25B-DC56-4EA0-AF10-1ECD3B58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388F3-8B85-4D5E-A416-4E91870DA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8463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104CD-15EA-4EBB-BBB8-AF95D389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3651-0BE8-4F24-81CE-7A02B68238F5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BE17F-D86B-4A12-95DE-6FA3F162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31F2E-3321-4FBC-A5FC-0DFCD9E5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25FE3-7A68-4E20-A617-DFF9FDB571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1769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B1C71-F54F-4BB0-9D24-5F3CA8C4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9E70-2982-4932-BF4B-64252A7BE1E5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296D1-011F-4F88-92CE-E1D695D8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78C06-5CE4-443A-991D-F90D5B0D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5C653-BBA1-4BA8-B57A-252170A1D6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01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7F6404-CDB8-4798-BDCA-7EE1038F9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96916C-DC95-49F6-8198-F0D1BEB69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6596CCB-4595-431C-81BC-3695A40B88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39A59D5-C008-4355-92C5-DE0AA0E3A9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9B312BE4-792C-4AC8-8A3B-89693F24E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F5D28D9-FE15-4CC8-8147-0BE6B28595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  <p:sldLayoutId id="2147485100" r:id="rId12"/>
    <p:sldLayoutId id="2147485101" r:id="rId13"/>
    <p:sldLayoutId id="2147485102" r:id="rId14"/>
    <p:sldLayoutId id="2147485103" r:id="rId15"/>
    <p:sldLayoutId id="2147485115" r:id="rId16"/>
    <p:sldLayoutId id="2147485116" r:id="rId17"/>
    <p:sldLayoutId id="214748511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D192A2C3-DEF6-4A1C-A2D4-DDCD93898B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90C5F15E-8A0A-4C05-AEFE-D3EACB2703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C9FE51-936A-4C23-9D41-E75E3FD83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62A37A28-7B2A-469F-A844-E615D897AA58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E10277-54C7-452A-A696-3F92CED3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7EDE10-7B0A-494B-9D4F-C7AD2750F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8DD16D25-ACFA-4968-ADC2-B84790FB38A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  <p:sldLayoutId id="2147485129" r:id="rId12"/>
    <p:sldLayoutId id="2147485130" r:id="rId13"/>
    <p:sldLayoutId id="2147485131" r:id="rId14"/>
    <p:sldLayoutId id="2147485132" r:id="rId15"/>
    <p:sldLayoutId id="2147485133" r:id="rId16"/>
    <p:sldLayoutId id="2147485134" r:id="rId17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F661F38E-B8E1-45FA-BA88-B1F57CA66B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A26C572A-3452-4922-8208-A387F10885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161E33-499A-4838-BF71-D23698989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A6011633-E15D-4FAC-A367-9E4640B9CCB3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86D004-76B9-45FA-A58B-723A4C4E7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8C73ED-6B4B-4E03-9E4D-A72AE872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8F79EA6F-A235-4608-AB39-B1164706D34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7" r:id="rId13"/>
    <p:sldLayoutId id="2147485148" r:id="rId14"/>
    <p:sldLayoutId id="2147485149" r:id="rId15"/>
    <p:sldLayoutId id="2147485150" r:id="rId16"/>
    <p:sldLayoutId id="2147485151" r:id="rId17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16551925-DA73-4153-8CFA-AF939E23E4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D972C33B-A140-4165-960F-F5CC36288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CC25B6-23AF-4833-9E1E-E4084BC18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32E90D65-1967-4371-81C2-9F5A2454658D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403A5C-D774-4DF6-BA4E-657DCA9AA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540C15-3CB3-4B51-B0F0-BB31BCD7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2BA738CB-B957-4480-BE3C-E1D85ED962C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  <p:sldLayoutId id="2147485163" r:id="rId12"/>
    <p:sldLayoutId id="2147485164" r:id="rId13"/>
    <p:sldLayoutId id="2147485165" r:id="rId14"/>
    <p:sldLayoutId id="2147485166" r:id="rId15"/>
    <p:sldLayoutId id="2147485167" r:id="rId16"/>
    <p:sldLayoutId id="2147485168" r:id="rId17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1C2564A2-32C4-448F-93E7-DD622E5962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4A3ADD5E-E0F2-457F-81B5-6E794868C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2B585-7A1F-4BA4-AE47-9ED7AA2B1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689BBD24-8438-48D9-9146-BDE28C3A0E90}" type="datetimeFigureOut">
              <a:rPr lang="zh-CN" altLang="en-US"/>
              <a:pPr>
                <a:defRPr/>
              </a:pPr>
              <a:t>2024/5/26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A46891-53A3-446A-B23B-ACC3D572E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73D914-367A-4965-9DB0-F7BAA105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EC6799E4-9E0D-4A79-AC84-699A3381A06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  <p:sldLayoutId id="2147485178" r:id="rId10"/>
    <p:sldLayoutId id="2147485179" r:id="rId11"/>
    <p:sldLayoutId id="2147485180" r:id="rId12"/>
    <p:sldLayoutId id="2147485181" r:id="rId13"/>
    <p:sldLayoutId id="2147485182" r:id="rId14"/>
    <p:sldLayoutId id="2147485183" r:id="rId15"/>
    <p:sldLayoutId id="2147485184" r:id="rId16"/>
    <p:sldLayoutId id="2147485185" r:id="rId17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3392B587-3AE5-4338-B579-6792B71F8D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B38B4D45-4788-4ED1-8D60-C9C479A5E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91A75-94EB-4CC7-A775-328D10D26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9AC30-238E-4C29-AFCB-9EB0F5E976F0}" type="datetimeFigureOut">
              <a:rPr lang="en-US"/>
              <a:pPr>
                <a:defRPr/>
              </a:pPr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5F85A-A3D3-4A29-AC0D-616DDA657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62601-CC58-4991-B4F6-C65F20D3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82453AFA-1515-410C-B429-DCD2412132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95325514-478E-4885-B74F-1B57EFBDB0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C1AF4E8-BB0E-4AC2-9714-F0B1E48D0A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91BC9-0B5E-470A-8A2F-636082584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D5B11-9483-4A32-B998-8874DF3CF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9511-A46B-4722-813B-6C858EA0D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870CE29-6C1D-4174-AA93-0B53132D1E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866AF9A9-5CFA-4C29-94F1-6C5D2ADE83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B5CB88F0-7D1F-4C3B-A396-EA1D9900D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C2D85-0F1C-4883-B2A3-1E68E598C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13A23-628E-47AA-95CB-61FDDB62B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B0294-EB18-46BF-8549-C49007AD2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CDC7A3E-99D1-4CAB-9825-A172A29938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image" Target="../media/image21.png"/><Relationship Id="rId5" Type="http://schemas.openxmlformats.org/officeDocument/2006/relationships/image" Target="../media/image30.png"/><Relationship Id="rId10" Type="http://schemas.openxmlformats.org/officeDocument/2006/relationships/image" Target="../media/image6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5" Type="http://schemas.openxmlformats.org/officeDocument/2006/relationships/image" Target="../media/image36.wmf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C&#244;%20Kim%20Ti&#7871;n\Kim%20Ti&#7871;n\GI&#7842;I%20TH&#205;CH%20C&#193;CH%20&#272;O.mp4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46.png"/><Relationship Id="rId5" Type="http://schemas.openxmlformats.org/officeDocument/2006/relationships/image" Target="../media/image5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46.png"/><Relationship Id="rId5" Type="http://schemas.openxmlformats.org/officeDocument/2006/relationships/image" Target="../media/image5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C&#244;%20Kim%20Ti&#7871;n\Kim%20Ti&#7871;n\KH&#7902;I%20&#272;&#7896;NG.mp4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BF5FC7-79E8-430A-BC43-0A6A421DA2F3}"/>
              </a:ext>
            </a:extLst>
          </p:cNvPr>
          <p:cNvSpPr/>
          <p:nvPr/>
        </p:nvSpPr>
        <p:spPr>
          <a:xfrm>
            <a:off x="2906967" y="1857587"/>
            <a:ext cx="6418388" cy="2012403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b="1" kern="0" dirty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b="1" kern="0" dirty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</a:t>
            </a:r>
          </a:p>
        </p:txBody>
      </p:sp>
      <p:grpSp>
        <p:nvGrpSpPr>
          <p:cNvPr id="106500" name="Google Shape;468;p22">
            <a:extLst>
              <a:ext uri="{FF2B5EF4-FFF2-40B4-BE49-F238E27FC236}">
                <a16:creationId xmlns:a16="http://schemas.microsoft.com/office/drawing/2014/main" id="{0E9A8CBD-C9FA-4466-B6C4-0F63D46178D6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2954338"/>
            <a:ext cx="481013" cy="768350"/>
            <a:chOff x="1689271" y="684050"/>
            <a:chExt cx="959791" cy="1660885"/>
          </a:xfrm>
        </p:grpSpPr>
        <p:sp>
          <p:nvSpPr>
            <p:cNvPr id="11" name="Google Shape;469;p22">
              <a:extLst>
                <a:ext uri="{FF2B5EF4-FFF2-40B4-BE49-F238E27FC236}">
                  <a16:creationId xmlns:a16="http://schemas.microsoft.com/office/drawing/2014/main" id="{8527A3EC-1B82-4CA1-9241-B2C3AB27A500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70;p22">
              <a:extLst>
                <a:ext uri="{FF2B5EF4-FFF2-40B4-BE49-F238E27FC236}">
                  <a16:creationId xmlns:a16="http://schemas.microsoft.com/office/drawing/2014/main" id="{87964D68-3AFC-4FA4-832C-4A075EFC168D}"/>
                </a:ext>
              </a:extLst>
            </p:cNvPr>
            <p:cNvSpPr/>
            <p:nvPr/>
          </p:nvSpPr>
          <p:spPr>
            <a:xfrm>
              <a:off x="1755792" y="752682"/>
              <a:ext cx="833084" cy="151332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71;p22">
              <a:extLst>
                <a:ext uri="{FF2B5EF4-FFF2-40B4-BE49-F238E27FC236}">
                  <a16:creationId xmlns:a16="http://schemas.microsoft.com/office/drawing/2014/main" id="{66E8E7D3-4BBE-4144-B8B8-AC9A8D061D5F}"/>
                </a:ext>
              </a:extLst>
            </p:cNvPr>
            <p:cNvSpPr/>
            <p:nvPr/>
          </p:nvSpPr>
          <p:spPr>
            <a:xfrm>
              <a:off x="1850821" y="1332618"/>
              <a:ext cx="323098" cy="216191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72;p22">
              <a:extLst>
                <a:ext uri="{FF2B5EF4-FFF2-40B4-BE49-F238E27FC236}">
                  <a16:creationId xmlns:a16="http://schemas.microsoft.com/office/drawing/2014/main" id="{50433C19-CD46-4C98-822D-4CAECC19D19F}"/>
                </a:ext>
              </a:extLst>
            </p:cNvPr>
            <p:cNvSpPr/>
            <p:nvPr/>
          </p:nvSpPr>
          <p:spPr>
            <a:xfrm>
              <a:off x="2354472" y="752682"/>
              <a:ext cx="215398" cy="1513326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73;p22">
              <a:extLst>
                <a:ext uri="{FF2B5EF4-FFF2-40B4-BE49-F238E27FC236}">
                  <a16:creationId xmlns:a16="http://schemas.microsoft.com/office/drawing/2014/main" id="{6945BDEF-7952-4261-BA29-E928B3FB1E26}"/>
                </a:ext>
              </a:extLst>
            </p:cNvPr>
            <p:cNvSpPr/>
            <p:nvPr/>
          </p:nvSpPr>
          <p:spPr>
            <a:xfrm>
              <a:off x="2253108" y="1219377"/>
              <a:ext cx="66521" cy="92652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74;p22">
              <a:extLst>
                <a:ext uri="{FF2B5EF4-FFF2-40B4-BE49-F238E27FC236}">
                  <a16:creationId xmlns:a16="http://schemas.microsoft.com/office/drawing/2014/main" id="{594E1DA7-5175-4D0A-8B0D-2BB427AE5E3F}"/>
                </a:ext>
              </a:extLst>
            </p:cNvPr>
            <p:cNvSpPr/>
            <p:nvPr/>
          </p:nvSpPr>
          <p:spPr>
            <a:xfrm>
              <a:off x="2180254" y="1226240"/>
              <a:ext cx="72854" cy="85788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75;p22">
              <a:extLst>
                <a:ext uri="{FF2B5EF4-FFF2-40B4-BE49-F238E27FC236}">
                  <a16:creationId xmlns:a16="http://schemas.microsoft.com/office/drawing/2014/main" id="{A8A164B7-3F6C-4E11-8E58-E94846662794}"/>
                </a:ext>
              </a:extLst>
            </p:cNvPr>
            <p:cNvSpPr/>
            <p:nvPr/>
          </p:nvSpPr>
          <p:spPr>
            <a:xfrm>
              <a:off x="1971191" y="1064954"/>
              <a:ext cx="139375" cy="147559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76;p22">
              <a:extLst>
                <a:ext uri="{FF2B5EF4-FFF2-40B4-BE49-F238E27FC236}">
                  <a16:creationId xmlns:a16="http://schemas.microsoft.com/office/drawing/2014/main" id="{A30B1B20-9932-4510-A5FC-F1CA9ADAAD97}"/>
                </a:ext>
              </a:extLst>
            </p:cNvPr>
            <p:cNvSpPr/>
            <p:nvPr/>
          </p:nvSpPr>
          <p:spPr>
            <a:xfrm>
              <a:off x="2037710" y="1078681"/>
              <a:ext cx="60186" cy="61768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77;p22">
              <a:extLst>
                <a:ext uri="{FF2B5EF4-FFF2-40B4-BE49-F238E27FC236}">
                  <a16:creationId xmlns:a16="http://schemas.microsoft.com/office/drawing/2014/main" id="{058B38C0-185E-419B-A758-CC57E2406CDC}"/>
                </a:ext>
              </a:extLst>
            </p:cNvPr>
            <p:cNvSpPr/>
            <p:nvPr/>
          </p:nvSpPr>
          <p:spPr>
            <a:xfrm>
              <a:off x="1983861" y="1140449"/>
              <a:ext cx="66519" cy="65201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78;p22">
              <a:extLst>
                <a:ext uri="{FF2B5EF4-FFF2-40B4-BE49-F238E27FC236}">
                  <a16:creationId xmlns:a16="http://schemas.microsoft.com/office/drawing/2014/main" id="{683C634A-D924-4614-A1AD-B706385B01CA}"/>
                </a:ext>
              </a:extLst>
            </p:cNvPr>
            <p:cNvSpPr/>
            <p:nvPr/>
          </p:nvSpPr>
          <p:spPr>
            <a:xfrm>
              <a:off x="2306959" y="1064954"/>
              <a:ext cx="139375" cy="133833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79;p22">
              <a:extLst>
                <a:ext uri="{FF2B5EF4-FFF2-40B4-BE49-F238E27FC236}">
                  <a16:creationId xmlns:a16="http://schemas.microsoft.com/office/drawing/2014/main" id="{145FDFB5-7640-4624-8CA2-B45C4129727D}"/>
                </a:ext>
              </a:extLst>
            </p:cNvPr>
            <p:cNvSpPr/>
            <p:nvPr/>
          </p:nvSpPr>
          <p:spPr>
            <a:xfrm>
              <a:off x="2091560" y="1205650"/>
              <a:ext cx="275582" cy="34316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80;p22">
              <a:extLst>
                <a:ext uri="{FF2B5EF4-FFF2-40B4-BE49-F238E27FC236}">
                  <a16:creationId xmlns:a16="http://schemas.microsoft.com/office/drawing/2014/main" id="{FDB61494-EDFE-42AB-B06C-F762B421AD97}"/>
                </a:ext>
              </a:extLst>
            </p:cNvPr>
            <p:cNvSpPr/>
            <p:nvPr/>
          </p:nvSpPr>
          <p:spPr>
            <a:xfrm>
              <a:off x="1911005" y="1233103"/>
              <a:ext cx="120370" cy="92652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81;p22">
              <a:extLst>
                <a:ext uri="{FF2B5EF4-FFF2-40B4-BE49-F238E27FC236}">
                  <a16:creationId xmlns:a16="http://schemas.microsoft.com/office/drawing/2014/main" id="{20A5DB7C-1709-4387-9DEB-DAB8FB0C0707}"/>
                </a:ext>
              </a:extLst>
            </p:cNvPr>
            <p:cNvSpPr/>
            <p:nvPr/>
          </p:nvSpPr>
          <p:spPr>
            <a:xfrm>
              <a:off x="2379813" y="1233103"/>
              <a:ext cx="129874" cy="92652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501" name="Google Shape;482;p22">
            <a:extLst>
              <a:ext uri="{FF2B5EF4-FFF2-40B4-BE49-F238E27FC236}">
                <a16:creationId xmlns:a16="http://schemas.microsoft.com/office/drawing/2014/main" id="{E5686946-71E5-442F-84E6-B76F64298D7E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4614863"/>
            <a:ext cx="679450" cy="736600"/>
            <a:chOff x="1624375" y="2524866"/>
            <a:chExt cx="1353000" cy="1593039"/>
          </a:xfrm>
        </p:grpSpPr>
        <p:sp>
          <p:nvSpPr>
            <p:cNvPr id="25" name="Google Shape;483;p22">
              <a:extLst>
                <a:ext uri="{FF2B5EF4-FFF2-40B4-BE49-F238E27FC236}">
                  <a16:creationId xmlns:a16="http://schemas.microsoft.com/office/drawing/2014/main" id="{CEBB55E3-4A83-4351-8176-7F3D4E1ED13E}"/>
                </a:ext>
              </a:extLst>
            </p:cNvPr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84;p22">
              <a:extLst>
                <a:ext uri="{FF2B5EF4-FFF2-40B4-BE49-F238E27FC236}">
                  <a16:creationId xmlns:a16="http://schemas.microsoft.com/office/drawing/2014/main" id="{CCDAB4E5-9BDB-4438-9644-5D198595008A}"/>
                </a:ext>
              </a:extLst>
            </p:cNvPr>
            <p:cNvSpPr/>
            <p:nvPr/>
          </p:nvSpPr>
          <p:spPr>
            <a:xfrm>
              <a:off x="1690762" y="2590097"/>
              <a:ext cx="1213907" cy="1448842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rgbClr val="FFE466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85;p22">
              <a:extLst>
                <a:ext uri="{FF2B5EF4-FFF2-40B4-BE49-F238E27FC236}">
                  <a16:creationId xmlns:a16="http://schemas.microsoft.com/office/drawing/2014/main" id="{8A30038E-DB01-4A3D-9C2F-90745A52B334}"/>
                </a:ext>
              </a:extLst>
            </p:cNvPr>
            <p:cNvSpPr/>
            <p:nvPr/>
          </p:nvSpPr>
          <p:spPr>
            <a:xfrm>
              <a:off x="2534805" y="2596964"/>
              <a:ext cx="186513" cy="61112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86;p22">
              <a:extLst>
                <a:ext uri="{FF2B5EF4-FFF2-40B4-BE49-F238E27FC236}">
                  <a16:creationId xmlns:a16="http://schemas.microsoft.com/office/drawing/2014/main" id="{F7C0C649-A7AB-4A2A-9C52-79A9212A6B9B}"/>
                </a:ext>
              </a:extLst>
            </p:cNvPr>
            <p:cNvSpPr/>
            <p:nvPr/>
          </p:nvSpPr>
          <p:spPr>
            <a:xfrm>
              <a:off x="1731856" y="3547982"/>
              <a:ext cx="550051" cy="113297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87;p22">
              <a:extLst>
                <a:ext uri="{FF2B5EF4-FFF2-40B4-BE49-F238E27FC236}">
                  <a16:creationId xmlns:a16="http://schemas.microsoft.com/office/drawing/2014/main" id="{7C8E54C1-C326-4E4C-9B3D-479778C60CEE}"/>
                </a:ext>
              </a:extLst>
            </p:cNvPr>
            <p:cNvSpPr/>
            <p:nvPr/>
          </p:nvSpPr>
          <p:spPr>
            <a:xfrm>
              <a:off x="1697084" y="3369451"/>
              <a:ext cx="610113" cy="291827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88;p22">
              <a:extLst>
                <a:ext uri="{FF2B5EF4-FFF2-40B4-BE49-F238E27FC236}">
                  <a16:creationId xmlns:a16="http://schemas.microsoft.com/office/drawing/2014/main" id="{389BED4D-7423-4092-8EC6-5940A87CEF6E}"/>
                </a:ext>
              </a:extLst>
            </p:cNvPr>
            <p:cNvSpPr/>
            <p:nvPr/>
          </p:nvSpPr>
          <p:spPr>
            <a:xfrm>
              <a:off x="2348294" y="3527382"/>
              <a:ext cx="540567" cy="51155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89;p22">
              <a:extLst>
                <a:ext uri="{FF2B5EF4-FFF2-40B4-BE49-F238E27FC236}">
                  <a16:creationId xmlns:a16="http://schemas.microsoft.com/office/drawing/2014/main" id="{027F1499-2CAA-41DA-8525-574D1702432D}"/>
                </a:ext>
              </a:extLst>
            </p:cNvPr>
            <p:cNvSpPr/>
            <p:nvPr/>
          </p:nvSpPr>
          <p:spPr>
            <a:xfrm>
              <a:off x="2294553" y="3489615"/>
              <a:ext cx="594308" cy="549324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90;p22">
              <a:extLst>
                <a:ext uri="{FF2B5EF4-FFF2-40B4-BE49-F238E27FC236}">
                  <a16:creationId xmlns:a16="http://schemas.microsoft.com/office/drawing/2014/main" id="{B5A0D8EF-7A0C-45CC-B3A0-B105AF1E1268}"/>
                </a:ext>
              </a:extLst>
            </p:cNvPr>
            <p:cNvSpPr/>
            <p:nvPr/>
          </p:nvSpPr>
          <p:spPr>
            <a:xfrm>
              <a:off x="2145976" y="2905958"/>
              <a:ext cx="233930" cy="35362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91;p22">
              <a:extLst>
                <a:ext uri="{FF2B5EF4-FFF2-40B4-BE49-F238E27FC236}">
                  <a16:creationId xmlns:a16="http://schemas.microsoft.com/office/drawing/2014/main" id="{D1EC3FE7-D20C-4FCA-9E00-05D37E2BD072}"/>
                </a:ext>
              </a:extLst>
            </p:cNvPr>
            <p:cNvSpPr/>
            <p:nvPr/>
          </p:nvSpPr>
          <p:spPr>
            <a:xfrm>
              <a:off x="1946819" y="2991791"/>
              <a:ext cx="167545" cy="274662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92;p22">
              <a:extLst>
                <a:ext uri="{FF2B5EF4-FFF2-40B4-BE49-F238E27FC236}">
                  <a16:creationId xmlns:a16="http://schemas.microsoft.com/office/drawing/2014/main" id="{118C71F6-1F38-40FF-A624-3AA3885A67E8}"/>
                </a:ext>
              </a:extLst>
            </p:cNvPr>
            <p:cNvSpPr/>
            <p:nvPr/>
          </p:nvSpPr>
          <p:spPr>
            <a:xfrm>
              <a:off x="1965786" y="3180620"/>
              <a:ext cx="66387" cy="8583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93;p22">
              <a:extLst>
                <a:ext uri="{FF2B5EF4-FFF2-40B4-BE49-F238E27FC236}">
                  <a16:creationId xmlns:a16="http://schemas.microsoft.com/office/drawing/2014/main" id="{B358DE37-8B28-4AEB-9A23-2F9D5EA29822}"/>
                </a:ext>
              </a:extLst>
            </p:cNvPr>
            <p:cNvSpPr/>
            <p:nvPr/>
          </p:nvSpPr>
          <p:spPr>
            <a:xfrm>
              <a:off x="2000561" y="3005524"/>
              <a:ext cx="85352" cy="154496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94;p22">
              <a:extLst>
                <a:ext uri="{FF2B5EF4-FFF2-40B4-BE49-F238E27FC236}">
                  <a16:creationId xmlns:a16="http://schemas.microsoft.com/office/drawing/2014/main" id="{F40467D2-31F9-4FE2-9DC7-E4D1EB208CA4}"/>
                </a:ext>
              </a:extLst>
            </p:cNvPr>
            <p:cNvSpPr/>
            <p:nvPr/>
          </p:nvSpPr>
          <p:spPr>
            <a:xfrm>
              <a:off x="2493710" y="2991791"/>
              <a:ext cx="167543" cy="274662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95;p22">
              <a:extLst>
                <a:ext uri="{FF2B5EF4-FFF2-40B4-BE49-F238E27FC236}">
                  <a16:creationId xmlns:a16="http://schemas.microsoft.com/office/drawing/2014/main" id="{CA99BE8D-C6AD-476B-98AA-850154B270B9}"/>
                </a:ext>
              </a:extLst>
            </p:cNvPr>
            <p:cNvSpPr/>
            <p:nvPr/>
          </p:nvSpPr>
          <p:spPr>
            <a:xfrm>
              <a:off x="2515838" y="3180620"/>
              <a:ext cx="66387" cy="8583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96;p22">
              <a:extLst>
                <a:ext uri="{FF2B5EF4-FFF2-40B4-BE49-F238E27FC236}">
                  <a16:creationId xmlns:a16="http://schemas.microsoft.com/office/drawing/2014/main" id="{A98B3D3F-A80F-4758-8B73-4E7817CBA309}"/>
                </a:ext>
              </a:extLst>
            </p:cNvPr>
            <p:cNvSpPr/>
            <p:nvPr/>
          </p:nvSpPr>
          <p:spPr>
            <a:xfrm>
              <a:off x="2547450" y="3005524"/>
              <a:ext cx="88514" cy="154496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97;p22">
              <a:extLst>
                <a:ext uri="{FF2B5EF4-FFF2-40B4-BE49-F238E27FC236}">
                  <a16:creationId xmlns:a16="http://schemas.microsoft.com/office/drawing/2014/main" id="{8437D8E8-C7DE-46E2-AEB8-21E257B6A0B8}"/>
                </a:ext>
              </a:extLst>
            </p:cNvPr>
            <p:cNvSpPr/>
            <p:nvPr/>
          </p:nvSpPr>
          <p:spPr>
            <a:xfrm>
              <a:off x="1864627" y="3287053"/>
              <a:ext cx="154901" cy="120163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98;p22">
              <a:extLst>
                <a:ext uri="{FF2B5EF4-FFF2-40B4-BE49-F238E27FC236}">
                  <a16:creationId xmlns:a16="http://schemas.microsoft.com/office/drawing/2014/main" id="{51463EC1-9E6C-4FF3-B594-2717E677C82F}"/>
                </a:ext>
              </a:extLst>
            </p:cNvPr>
            <p:cNvSpPr/>
            <p:nvPr/>
          </p:nvSpPr>
          <p:spPr>
            <a:xfrm>
              <a:off x="2534805" y="3287053"/>
              <a:ext cx="148578" cy="120163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99;p22">
              <a:extLst>
                <a:ext uri="{FF2B5EF4-FFF2-40B4-BE49-F238E27FC236}">
                  <a16:creationId xmlns:a16="http://schemas.microsoft.com/office/drawing/2014/main" id="{50738B20-4D4A-4621-B956-526C756DC6EE}"/>
                </a:ext>
              </a:extLst>
            </p:cNvPr>
            <p:cNvSpPr/>
            <p:nvPr/>
          </p:nvSpPr>
          <p:spPr>
            <a:xfrm>
              <a:off x="2228168" y="3307652"/>
              <a:ext cx="97997" cy="99564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502" name="Google Shape;500;p22">
            <a:extLst>
              <a:ext uri="{FF2B5EF4-FFF2-40B4-BE49-F238E27FC236}">
                <a16:creationId xmlns:a16="http://schemas.microsoft.com/office/drawing/2014/main" id="{3EB9326E-FC11-499F-A023-3A3D5A67076D}"/>
              </a:ext>
            </a:extLst>
          </p:cNvPr>
          <p:cNvGrpSpPr>
            <a:grpSpLocks/>
          </p:cNvGrpSpPr>
          <p:nvPr/>
        </p:nvGrpSpPr>
        <p:grpSpPr bwMode="auto">
          <a:xfrm>
            <a:off x="2557463" y="4094163"/>
            <a:ext cx="592137" cy="749300"/>
            <a:chOff x="4836718" y="719374"/>
            <a:chExt cx="1180952" cy="1617007"/>
          </a:xfrm>
        </p:grpSpPr>
        <p:sp>
          <p:nvSpPr>
            <p:cNvPr id="43" name="Google Shape;501;p22">
              <a:extLst>
                <a:ext uri="{FF2B5EF4-FFF2-40B4-BE49-F238E27FC236}">
                  <a16:creationId xmlns:a16="http://schemas.microsoft.com/office/drawing/2014/main" id="{F609A493-F3FE-4166-A9F5-45AD2A196506}"/>
                </a:ext>
              </a:extLst>
            </p:cNvPr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02;p22">
              <a:extLst>
                <a:ext uri="{FF2B5EF4-FFF2-40B4-BE49-F238E27FC236}">
                  <a16:creationId xmlns:a16="http://schemas.microsoft.com/office/drawing/2014/main" id="{AA54AB51-5B09-4E05-934D-AC34FE06EBAF}"/>
                </a:ext>
              </a:extLst>
            </p:cNvPr>
            <p:cNvSpPr/>
            <p:nvPr/>
          </p:nvSpPr>
          <p:spPr>
            <a:xfrm>
              <a:off x="5884694" y="13600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03;p22">
              <a:extLst>
                <a:ext uri="{FF2B5EF4-FFF2-40B4-BE49-F238E27FC236}">
                  <a16:creationId xmlns:a16="http://schemas.microsoft.com/office/drawing/2014/main" id="{66C012A0-0636-4311-B78F-D3D0A3B20F6C}"/>
                </a:ext>
              </a:extLst>
            </p:cNvPr>
            <p:cNvSpPr/>
            <p:nvPr/>
          </p:nvSpPr>
          <p:spPr>
            <a:xfrm>
              <a:off x="4909537" y="787891"/>
              <a:ext cx="1054310" cy="1469694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rgbClr val="FFAE24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04;p22">
              <a:extLst>
                <a:ext uri="{FF2B5EF4-FFF2-40B4-BE49-F238E27FC236}">
                  <a16:creationId xmlns:a16="http://schemas.microsoft.com/office/drawing/2014/main" id="{0BCA9074-5D15-443D-88B1-2B766DF56F81}"/>
                </a:ext>
              </a:extLst>
            </p:cNvPr>
            <p:cNvSpPr/>
            <p:nvPr/>
          </p:nvSpPr>
          <p:spPr>
            <a:xfrm>
              <a:off x="4915869" y="1175013"/>
              <a:ext cx="550900" cy="140461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05;p22">
              <a:extLst>
                <a:ext uri="{FF2B5EF4-FFF2-40B4-BE49-F238E27FC236}">
                  <a16:creationId xmlns:a16="http://schemas.microsoft.com/office/drawing/2014/main" id="{CF110582-85D2-47A1-93B9-53A80C1889A7}"/>
                </a:ext>
              </a:extLst>
            </p:cNvPr>
            <p:cNvSpPr/>
            <p:nvPr/>
          </p:nvSpPr>
          <p:spPr>
            <a:xfrm>
              <a:off x="5118499" y="1575840"/>
              <a:ext cx="414759" cy="178145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06;p22">
              <a:extLst>
                <a:ext uri="{FF2B5EF4-FFF2-40B4-BE49-F238E27FC236}">
                  <a16:creationId xmlns:a16="http://schemas.microsoft.com/office/drawing/2014/main" id="{684B8B1A-4F98-4C92-B1B6-0B852A9291B0}"/>
                </a:ext>
              </a:extLst>
            </p:cNvPr>
            <p:cNvSpPr/>
            <p:nvPr/>
          </p:nvSpPr>
          <p:spPr>
            <a:xfrm>
              <a:off x="5387618" y="787891"/>
              <a:ext cx="487578" cy="606377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07;p22">
              <a:extLst>
                <a:ext uri="{FF2B5EF4-FFF2-40B4-BE49-F238E27FC236}">
                  <a16:creationId xmlns:a16="http://schemas.microsoft.com/office/drawing/2014/main" id="{824B21C9-0DB6-4653-BFA9-2ADD56C35972}"/>
                </a:ext>
              </a:extLst>
            </p:cNvPr>
            <p:cNvSpPr/>
            <p:nvPr/>
          </p:nvSpPr>
          <p:spPr>
            <a:xfrm>
              <a:off x="4963362" y="1421675"/>
              <a:ext cx="975157" cy="835910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8;p22">
              <a:extLst>
                <a:ext uri="{FF2B5EF4-FFF2-40B4-BE49-F238E27FC236}">
                  <a16:creationId xmlns:a16="http://schemas.microsoft.com/office/drawing/2014/main" id="{A68BA4A9-CAF1-48BE-8DB5-80AA0F981BF1}"/>
                </a:ext>
              </a:extLst>
            </p:cNvPr>
            <p:cNvSpPr/>
            <p:nvPr/>
          </p:nvSpPr>
          <p:spPr>
            <a:xfrm>
              <a:off x="4985523" y="986591"/>
              <a:ext cx="174136" cy="133608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09;p22">
              <a:extLst>
                <a:ext uri="{FF2B5EF4-FFF2-40B4-BE49-F238E27FC236}">
                  <a16:creationId xmlns:a16="http://schemas.microsoft.com/office/drawing/2014/main" id="{892CA62D-2DC8-47FF-99D0-7071D9C6A7FE}"/>
                </a:ext>
              </a:extLst>
            </p:cNvPr>
            <p:cNvSpPr/>
            <p:nvPr/>
          </p:nvSpPr>
          <p:spPr>
            <a:xfrm>
              <a:off x="5488933" y="972888"/>
              <a:ext cx="174134" cy="126756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10;p22">
              <a:extLst>
                <a:ext uri="{FF2B5EF4-FFF2-40B4-BE49-F238E27FC236}">
                  <a16:creationId xmlns:a16="http://schemas.microsoft.com/office/drawing/2014/main" id="{6089CD65-53F8-409B-922C-610C3451E7B2}"/>
                </a:ext>
              </a:extLst>
            </p:cNvPr>
            <p:cNvSpPr/>
            <p:nvPr/>
          </p:nvSpPr>
          <p:spPr>
            <a:xfrm>
              <a:off x="5178656" y="1065385"/>
              <a:ext cx="275449" cy="10962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11;p22">
              <a:extLst>
                <a:ext uri="{FF2B5EF4-FFF2-40B4-BE49-F238E27FC236}">
                  <a16:creationId xmlns:a16="http://schemas.microsoft.com/office/drawing/2014/main" id="{81AF12BB-3167-4D69-93E7-D66A5212CDF5}"/>
                </a:ext>
              </a:extLst>
            </p:cNvPr>
            <p:cNvSpPr/>
            <p:nvPr/>
          </p:nvSpPr>
          <p:spPr>
            <a:xfrm>
              <a:off x="5381286" y="1007146"/>
              <a:ext cx="85484" cy="85645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12;p22">
              <a:extLst>
                <a:ext uri="{FF2B5EF4-FFF2-40B4-BE49-F238E27FC236}">
                  <a16:creationId xmlns:a16="http://schemas.microsoft.com/office/drawing/2014/main" id="{2748FF54-8351-4E4E-BA8C-D78AFF224B66}"/>
                </a:ext>
              </a:extLst>
            </p:cNvPr>
            <p:cNvSpPr/>
            <p:nvPr/>
          </p:nvSpPr>
          <p:spPr>
            <a:xfrm>
              <a:off x="5260975" y="1007146"/>
              <a:ext cx="120312" cy="9249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13;p22">
              <a:extLst>
                <a:ext uri="{FF2B5EF4-FFF2-40B4-BE49-F238E27FC236}">
                  <a16:creationId xmlns:a16="http://schemas.microsoft.com/office/drawing/2014/main" id="{18FD6209-7AAD-47FA-8B36-357ABDC63AC8}"/>
                </a:ext>
              </a:extLst>
            </p:cNvPr>
            <p:cNvSpPr/>
            <p:nvPr/>
          </p:nvSpPr>
          <p:spPr>
            <a:xfrm>
              <a:off x="5172324" y="1007146"/>
              <a:ext cx="94983" cy="92497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14;p22">
              <a:extLst>
                <a:ext uri="{FF2B5EF4-FFF2-40B4-BE49-F238E27FC236}">
                  <a16:creationId xmlns:a16="http://schemas.microsoft.com/office/drawing/2014/main" id="{AFBD38DD-5BE8-4191-8105-803AB92F210F}"/>
                </a:ext>
              </a:extLst>
            </p:cNvPr>
            <p:cNvSpPr/>
            <p:nvPr/>
          </p:nvSpPr>
          <p:spPr>
            <a:xfrm>
              <a:off x="4957030" y="1140754"/>
              <a:ext cx="107647" cy="85648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15;p22">
              <a:extLst>
                <a:ext uri="{FF2B5EF4-FFF2-40B4-BE49-F238E27FC236}">
                  <a16:creationId xmlns:a16="http://schemas.microsoft.com/office/drawing/2014/main" id="{48F506A9-DD70-4334-A690-611DD5D8387B}"/>
                </a:ext>
              </a:extLst>
            </p:cNvPr>
            <p:cNvSpPr/>
            <p:nvPr/>
          </p:nvSpPr>
          <p:spPr>
            <a:xfrm>
              <a:off x="5593413" y="1113347"/>
              <a:ext cx="107647" cy="8564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503" name="Google Shape;516;p22">
            <a:extLst>
              <a:ext uri="{FF2B5EF4-FFF2-40B4-BE49-F238E27FC236}">
                <a16:creationId xmlns:a16="http://schemas.microsoft.com/office/drawing/2014/main" id="{B3402697-1B1D-46B5-9D3C-B6CAD7B50D79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3433763"/>
            <a:ext cx="679450" cy="749300"/>
            <a:chOff x="3368409" y="1154615"/>
            <a:chExt cx="994364" cy="1195950"/>
          </a:xfrm>
        </p:grpSpPr>
        <p:sp>
          <p:nvSpPr>
            <p:cNvPr id="59" name="Google Shape;517;p22">
              <a:extLst>
                <a:ext uri="{FF2B5EF4-FFF2-40B4-BE49-F238E27FC236}">
                  <a16:creationId xmlns:a16="http://schemas.microsoft.com/office/drawing/2014/main" id="{37169FE3-5C63-43CC-8087-74631A4EB2FF}"/>
                </a:ext>
              </a:extLst>
            </p:cNvPr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18;p22">
              <a:extLst>
                <a:ext uri="{FF2B5EF4-FFF2-40B4-BE49-F238E27FC236}">
                  <a16:creationId xmlns:a16="http://schemas.microsoft.com/office/drawing/2014/main" id="{9B54BED6-9905-4BF4-9354-FCF8C9A4EE81}"/>
                </a:ext>
              </a:extLst>
            </p:cNvPr>
            <p:cNvSpPr/>
            <p:nvPr/>
          </p:nvSpPr>
          <p:spPr>
            <a:xfrm>
              <a:off x="3417197" y="1205291"/>
              <a:ext cx="896786" cy="1086996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19;p22">
              <a:extLst>
                <a:ext uri="{FF2B5EF4-FFF2-40B4-BE49-F238E27FC236}">
                  <a16:creationId xmlns:a16="http://schemas.microsoft.com/office/drawing/2014/main" id="{CAB8BD88-9193-44B4-A008-13E07F63A1BA}"/>
                </a:ext>
              </a:extLst>
            </p:cNvPr>
            <p:cNvSpPr/>
            <p:nvPr/>
          </p:nvSpPr>
          <p:spPr>
            <a:xfrm>
              <a:off x="3565887" y="1549887"/>
              <a:ext cx="225359" cy="306588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20;p22">
              <a:extLst>
                <a:ext uri="{FF2B5EF4-FFF2-40B4-BE49-F238E27FC236}">
                  <a16:creationId xmlns:a16="http://schemas.microsoft.com/office/drawing/2014/main" id="{93B376FB-4F77-4A36-B764-D62993A10A36}"/>
                </a:ext>
              </a:extLst>
            </p:cNvPr>
            <p:cNvSpPr/>
            <p:nvPr/>
          </p:nvSpPr>
          <p:spPr>
            <a:xfrm>
              <a:off x="3768013" y="1205291"/>
              <a:ext cx="441423" cy="770273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21;p22">
              <a:extLst>
                <a:ext uri="{FF2B5EF4-FFF2-40B4-BE49-F238E27FC236}">
                  <a16:creationId xmlns:a16="http://schemas.microsoft.com/office/drawing/2014/main" id="{06C8A60E-89C0-40DB-91BA-75FB4E0A5659}"/>
                </a:ext>
              </a:extLst>
            </p:cNvPr>
            <p:cNvSpPr/>
            <p:nvPr/>
          </p:nvSpPr>
          <p:spPr>
            <a:xfrm>
              <a:off x="4146707" y="1919820"/>
              <a:ext cx="132428" cy="65879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22;p22">
              <a:extLst>
                <a:ext uri="{FF2B5EF4-FFF2-40B4-BE49-F238E27FC236}">
                  <a16:creationId xmlns:a16="http://schemas.microsoft.com/office/drawing/2014/main" id="{D93A8857-6608-4AFC-82C3-243B0C9D7A59}"/>
                </a:ext>
              </a:extLst>
            </p:cNvPr>
            <p:cNvSpPr/>
            <p:nvPr/>
          </p:nvSpPr>
          <p:spPr>
            <a:xfrm>
              <a:off x="3544978" y="1970496"/>
              <a:ext cx="759712" cy="321791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23;p22">
              <a:extLst>
                <a:ext uri="{FF2B5EF4-FFF2-40B4-BE49-F238E27FC236}">
                  <a16:creationId xmlns:a16="http://schemas.microsoft.com/office/drawing/2014/main" id="{8B2BB3F4-8502-4D93-AE75-00698A468853}"/>
                </a:ext>
              </a:extLst>
            </p:cNvPr>
            <p:cNvSpPr/>
            <p:nvPr/>
          </p:nvSpPr>
          <p:spPr>
            <a:xfrm>
              <a:off x="4042160" y="1471338"/>
              <a:ext cx="118487" cy="240711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24;p22">
              <a:extLst>
                <a:ext uri="{FF2B5EF4-FFF2-40B4-BE49-F238E27FC236}">
                  <a16:creationId xmlns:a16="http://schemas.microsoft.com/office/drawing/2014/main" id="{0CE30F52-2C49-413B-8AB0-4591CC859954}"/>
                </a:ext>
              </a:extLst>
            </p:cNvPr>
            <p:cNvSpPr/>
            <p:nvPr/>
          </p:nvSpPr>
          <p:spPr>
            <a:xfrm>
              <a:off x="4121152" y="1471338"/>
              <a:ext cx="69698" cy="235643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25;p22">
              <a:extLst>
                <a:ext uri="{FF2B5EF4-FFF2-40B4-BE49-F238E27FC236}">
                  <a16:creationId xmlns:a16="http://schemas.microsoft.com/office/drawing/2014/main" id="{C14BA380-EDBD-4D9E-B75B-9E31174ED0BB}"/>
                </a:ext>
              </a:extLst>
            </p:cNvPr>
            <p:cNvSpPr/>
            <p:nvPr/>
          </p:nvSpPr>
          <p:spPr>
            <a:xfrm>
              <a:off x="4023574" y="1742455"/>
              <a:ext cx="62728" cy="63344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26;p22">
              <a:extLst>
                <a:ext uri="{FF2B5EF4-FFF2-40B4-BE49-F238E27FC236}">
                  <a16:creationId xmlns:a16="http://schemas.microsoft.com/office/drawing/2014/main" id="{5C9931AF-D5CC-4209-932D-37EB382D65B1}"/>
                </a:ext>
              </a:extLst>
            </p:cNvPr>
            <p:cNvSpPr/>
            <p:nvPr/>
          </p:nvSpPr>
          <p:spPr>
            <a:xfrm>
              <a:off x="4032867" y="1752590"/>
              <a:ext cx="69698" cy="63344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27;p22">
              <a:extLst>
                <a:ext uri="{FF2B5EF4-FFF2-40B4-BE49-F238E27FC236}">
                  <a16:creationId xmlns:a16="http://schemas.microsoft.com/office/drawing/2014/main" id="{DBC10E12-74D7-4074-8C50-355C6CDFF49D}"/>
                </a:ext>
              </a:extLst>
            </p:cNvPr>
            <p:cNvSpPr/>
            <p:nvPr/>
          </p:nvSpPr>
          <p:spPr>
            <a:xfrm>
              <a:off x="3958522" y="1836204"/>
              <a:ext cx="39495" cy="30406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28;p22">
              <a:extLst>
                <a:ext uri="{FF2B5EF4-FFF2-40B4-BE49-F238E27FC236}">
                  <a16:creationId xmlns:a16="http://schemas.microsoft.com/office/drawing/2014/main" id="{76316947-7ADF-418A-8C2A-9AA15BC40FE1}"/>
                </a:ext>
              </a:extLst>
            </p:cNvPr>
            <p:cNvSpPr/>
            <p:nvPr/>
          </p:nvSpPr>
          <p:spPr>
            <a:xfrm>
              <a:off x="3963169" y="1831137"/>
              <a:ext cx="78992" cy="40541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29;p22">
              <a:extLst>
                <a:ext uri="{FF2B5EF4-FFF2-40B4-BE49-F238E27FC236}">
                  <a16:creationId xmlns:a16="http://schemas.microsoft.com/office/drawing/2014/main" id="{EDD5F264-C5AB-4201-AF45-576B4B4247D4}"/>
                </a:ext>
              </a:extLst>
            </p:cNvPr>
            <p:cNvSpPr/>
            <p:nvPr/>
          </p:nvSpPr>
          <p:spPr>
            <a:xfrm>
              <a:off x="4279135" y="1955293"/>
              <a:ext cx="9293" cy="1520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30;p22">
              <a:extLst>
                <a:ext uri="{FF2B5EF4-FFF2-40B4-BE49-F238E27FC236}">
                  <a16:creationId xmlns:a16="http://schemas.microsoft.com/office/drawing/2014/main" id="{B73B8017-15DF-4238-8861-02542C5728B6}"/>
                </a:ext>
              </a:extLst>
            </p:cNvPr>
            <p:cNvSpPr/>
            <p:nvPr/>
          </p:nvSpPr>
          <p:spPr>
            <a:xfrm>
              <a:off x="4102566" y="1985699"/>
              <a:ext cx="97578" cy="53209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31;p22">
              <a:extLst>
                <a:ext uri="{FF2B5EF4-FFF2-40B4-BE49-F238E27FC236}">
                  <a16:creationId xmlns:a16="http://schemas.microsoft.com/office/drawing/2014/main" id="{08A98B6F-708C-48DA-89FE-F4DBC3F7C799}"/>
                </a:ext>
              </a:extLst>
            </p:cNvPr>
            <p:cNvSpPr/>
            <p:nvPr/>
          </p:nvSpPr>
          <p:spPr>
            <a:xfrm>
              <a:off x="4190850" y="1955293"/>
              <a:ext cx="106871" cy="78547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32;p22">
              <a:extLst>
                <a:ext uri="{FF2B5EF4-FFF2-40B4-BE49-F238E27FC236}">
                  <a16:creationId xmlns:a16="http://schemas.microsoft.com/office/drawing/2014/main" id="{5A89EDDD-53B4-4B2C-A4EB-9A0B0CC520B5}"/>
                </a:ext>
              </a:extLst>
            </p:cNvPr>
            <p:cNvSpPr/>
            <p:nvPr/>
          </p:nvSpPr>
          <p:spPr>
            <a:xfrm>
              <a:off x="4297721" y="2043975"/>
              <a:ext cx="11616" cy="58278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33;p22">
              <a:extLst>
                <a:ext uri="{FF2B5EF4-FFF2-40B4-BE49-F238E27FC236}">
                  <a16:creationId xmlns:a16="http://schemas.microsoft.com/office/drawing/2014/main" id="{90DD2A90-0FFF-4714-B377-21EACA2B3F2F}"/>
                </a:ext>
              </a:extLst>
            </p:cNvPr>
            <p:cNvSpPr/>
            <p:nvPr/>
          </p:nvSpPr>
          <p:spPr>
            <a:xfrm>
              <a:off x="4116505" y="2069313"/>
              <a:ext cx="74345" cy="48143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34;p22">
              <a:extLst>
                <a:ext uri="{FF2B5EF4-FFF2-40B4-BE49-F238E27FC236}">
                  <a16:creationId xmlns:a16="http://schemas.microsoft.com/office/drawing/2014/main" id="{A1DE10A6-3CB0-4BBD-9886-2A49A2B011AB}"/>
                </a:ext>
              </a:extLst>
            </p:cNvPr>
            <p:cNvSpPr/>
            <p:nvPr/>
          </p:nvSpPr>
          <p:spPr>
            <a:xfrm>
              <a:off x="4169940" y="2043975"/>
              <a:ext cx="134750" cy="73481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35;p22">
              <a:extLst>
                <a:ext uri="{FF2B5EF4-FFF2-40B4-BE49-F238E27FC236}">
                  <a16:creationId xmlns:a16="http://schemas.microsoft.com/office/drawing/2014/main" id="{ED7DECEF-4E27-4EF4-905C-20F7A9DB0AAD}"/>
                </a:ext>
              </a:extLst>
            </p:cNvPr>
            <p:cNvSpPr/>
            <p:nvPr/>
          </p:nvSpPr>
          <p:spPr>
            <a:xfrm>
              <a:off x="4283781" y="2137726"/>
              <a:ext cx="4647" cy="5068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36;p22">
              <a:extLst>
                <a:ext uri="{FF2B5EF4-FFF2-40B4-BE49-F238E27FC236}">
                  <a16:creationId xmlns:a16="http://schemas.microsoft.com/office/drawing/2014/main" id="{B5401822-1F6D-4425-9CE7-67C2FE3D24D6}"/>
                </a:ext>
              </a:extLst>
            </p:cNvPr>
            <p:cNvSpPr/>
            <p:nvPr/>
          </p:nvSpPr>
          <p:spPr>
            <a:xfrm>
              <a:off x="4121152" y="2152929"/>
              <a:ext cx="30202" cy="25338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37;p22">
              <a:extLst>
                <a:ext uri="{FF2B5EF4-FFF2-40B4-BE49-F238E27FC236}">
                  <a16:creationId xmlns:a16="http://schemas.microsoft.com/office/drawing/2014/main" id="{83261977-9F29-419E-B80C-B20D9909A279}"/>
                </a:ext>
              </a:extLst>
            </p:cNvPr>
            <p:cNvSpPr/>
            <p:nvPr/>
          </p:nvSpPr>
          <p:spPr>
            <a:xfrm>
              <a:off x="4121152" y="2137726"/>
              <a:ext cx="167276" cy="60811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38;p22">
              <a:extLst>
                <a:ext uri="{FF2B5EF4-FFF2-40B4-BE49-F238E27FC236}">
                  <a16:creationId xmlns:a16="http://schemas.microsoft.com/office/drawing/2014/main" id="{AE30DDF1-4F3D-4BFB-B98E-7B188964C3A6}"/>
                </a:ext>
              </a:extLst>
            </p:cNvPr>
            <p:cNvSpPr/>
            <p:nvPr/>
          </p:nvSpPr>
          <p:spPr>
            <a:xfrm>
              <a:off x="3633263" y="1501744"/>
              <a:ext cx="60405" cy="43075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39;p22">
              <a:extLst>
                <a:ext uri="{FF2B5EF4-FFF2-40B4-BE49-F238E27FC236}">
                  <a16:creationId xmlns:a16="http://schemas.microsoft.com/office/drawing/2014/main" id="{936AABEC-A542-468D-8E2C-F9C23BD8CF26}"/>
                </a:ext>
              </a:extLst>
            </p:cNvPr>
            <p:cNvSpPr/>
            <p:nvPr/>
          </p:nvSpPr>
          <p:spPr>
            <a:xfrm>
              <a:off x="3835388" y="1486541"/>
              <a:ext cx="60405" cy="43075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40;p22">
              <a:extLst>
                <a:ext uri="{FF2B5EF4-FFF2-40B4-BE49-F238E27FC236}">
                  <a16:creationId xmlns:a16="http://schemas.microsoft.com/office/drawing/2014/main" id="{F239B462-4C4E-41CF-8469-8DD147DA9824}"/>
                </a:ext>
              </a:extLst>
            </p:cNvPr>
            <p:cNvSpPr/>
            <p:nvPr/>
          </p:nvSpPr>
          <p:spPr>
            <a:xfrm>
              <a:off x="3549625" y="1357318"/>
              <a:ext cx="118487" cy="124155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41;p22">
              <a:extLst>
                <a:ext uri="{FF2B5EF4-FFF2-40B4-BE49-F238E27FC236}">
                  <a16:creationId xmlns:a16="http://schemas.microsoft.com/office/drawing/2014/main" id="{F8500E9A-B8A1-4CC5-94B3-BEDEDD5C69D7}"/>
                </a:ext>
              </a:extLst>
            </p:cNvPr>
            <p:cNvSpPr/>
            <p:nvPr/>
          </p:nvSpPr>
          <p:spPr>
            <a:xfrm>
              <a:off x="3549625" y="1357318"/>
              <a:ext cx="78992" cy="73479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42;p22">
              <a:extLst>
                <a:ext uri="{FF2B5EF4-FFF2-40B4-BE49-F238E27FC236}">
                  <a16:creationId xmlns:a16="http://schemas.microsoft.com/office/drawing/2014/main" id="{E5CABA17-5106-4813-9B29-DA73F6818459}"/>
                </a:ext>
              </a:extLst>
            </p:cNvPr>
            <p:cNvSpPr/>
            <p:nvPr/>
          </p:nvSpPr>
          <p:spPr>
            <a:xfrm>
              <a:off x="3610030" y="1420662"/>
              <a:ext cx="58081" cy="6081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43;p22">
              <a:extLst>
                <a:ext uri="{FF2B5EF4-FFF2-40B4-BE49-F238E27FC236}">
                  <a16:creationId xmlns:a16="http://schemas.microsoft.com/office/drawing/2014/main" id="{75EC601D-1C04-4F99-BB40-1FCFD0F55271}"/>
                </a:ext>
              </a:extLst>
            </p:cNvPr>
            <p:cNvSpPr/>
            <p:nvPr/>
          </p:nvSpPr>
          <p:spPr>
            <a:xfrm>
              <a:off x="3870238" y="1352251"/>
              <a:ext cx="118487" cy="119087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44;p22">
              <a:extLst>
                <a:ext uri="{FF2B5EF4-FFF2-40B4-BE49-F238E27FC236}">
                  <a16:creationId xmlns:a16="http://schemas.microsoft.com/office/drawing/2014/main" id="{69F6CCB4-C242-4F65-9779-B40B8566EA62}"/>
                </a:ext>
              </a:extLst>
            </p:cNvPr>
            <p:cNvSpPr/>
            <p:nvPr/>
          </p:nvSpPr>
          <p:spPr>
            <a:xfrm>
              <a:off x="3870238" y="1352251"/>
              <a:ext cx="78992" cy="68412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45;p22">
              <a:extLst>
                <a:ext uri="{FF2B5EF4-FFF2-40B4-BE49-F238E27FC236}">
                  <a16:creationId xmlns:a16="http://schemas.microsoft.com/office/drawing/2014/main" id="{26CF07C0-397B-43A0-A63B-EE1F759C9C9C}"/>
                </a:ext>
              </a:extLst>
            </p:cNvPr>
            <p:cNvSpPr/>
            <p:nvPr/>
          </p:nvSpPr>
          <p:spPr>
            <a:xfrm>
              <a:off x="3930643" y="1410527"/>
              <a:ext cx="58081" cy="60811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46;p22">
              <a:extLst>
                <a:ext uri="{FF2B5EF4-FFF2-40B4-BE49-F238E27FC236}">
                  <a16:creationId xmlns:a16="http://schemas.microsoft.com/office/drawing/2014/main" id="{7EA2BA8C-1CAC-4F01-87CC-0B1F99208490}"/>
                </a:ext>
              </a:extLst>
            </p:cNvPr>
            <p:cNvSpPr/>
            <p:nvPr/>
          </p:nvSpPr>
          <p:spPr>
            <a:xfrm>
              <a:off x="3633263" y="1471338"/>
              <a:ext cx="267177" cy="43075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47;p22">
              <a:extLst>
                <a:ext uri="{FF2B5EF4-FFF2-40B4-BE49-F238E27FC236}">
                  <a16:creationId xmlns:a16="http://schemas.microsoft.com/office/drawing/2014/main" id="{33D8139A-EB33-418D-AD97-48DF983366C3}"/>
                </a:ext>
              </a:extLst>
            </p:cNvPr>
            <p:cNvSpPr/>
            <p:nvPr/>
          </p:nvSpPr>
          <p:spPr>
            <a:xfrm>
              <a:off x="3477602" y="1481473"/>
              <a:ext cx="88285" cy="68413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48;p22">
              <a:extLst>
                <a:ext uri="{FF2B5EF4-FFF2-40B4-BE49-F238E27FC236}">
                  <a16:creationId xmlns:a16="http://schemas.microsoft.com/office/drawing/2014/main" id="{3FBACE5E-31C6-4823-9AD5-252AA1DEC870}"/>
                </a:ext>
              </a:extLst>
            </p:cNvPr>
            <p:cNvSpPr/>
            <p:nvPr/>
          </p:nvSpPr>
          <p:spPr>
            <a:xfrm>
              <a:off x="3984078" y="1451068"/>
              <a:ext cx="88285" cy="68413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51427" tIns="51427" rIns="51427" bIns="51427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700;p24">
            <a:extLst>
              <a:ext uri="{FF2B5EF4-FFF2-40B4-BE49-F238E27FC236}">
                <a16:creationId xmlns:a16="http://schemas.microsoft.com/office/drawing/2014/main" id="{62E717F6-0427-4AA6-8186-6AF116716863}"/>
              </a:ext>
            </a:extLst>
          </p:cNvPr>
          <p:cNvSpPr/>
          <p:nvPr/>
        </p:nvSpPr>
        <p:spPr>
          <a:xfrm rot="584684">
            <a:off x="3760788" y="3930650"/>
            <a:ext cx="563562" cy="515938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lIns="68569" tIns="68569" rIns="68569" bIns="6856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>
            <a:extLst>
              <a:ext uri="{FF2B5EF4-FFF2-40B4-BE49-F238E27FC236}">
                <a16:creationId xmlns:a16="http://schemas.microsoft.com/office/drawing/2014/main" id="{8CB0A6F4-3518-4F42-B503-CE987C104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AA2FE-3DF2-4753-A1EA-5A1C187B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427538"/>
            <a:ext cx="185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</a:endParaRPr>
          </a:p>
        </p:txBody>
      </p:sp>
      <p:pic>
        <p:nvPicPr>
          <p:cNvPr id="121860" name="图片 30">
            <a:extLst>
              <a:ext uri="{FF2B5EF4-FFF2-40B4-BE49-F238E27FC236}">
                <a16:creationId xmlns:a16="http://schemas.microsoft.com/office/drawing/2014/main" id="{F6575CFC-CA37-488B-80E0-36975945E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5185" r="9344" b="24550"/>
          <a:stretch>
            <a:fillRect/>
          </a:stretch>
        </p:blipFill>
        <p:spPr bwMode="auto">
          <a:xfrm>
            <a:off x="3048000" y="2971800"/>
            <a:ext cx="56594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Box 1">
            <a:extLst>
              <a:ext uri="{FF2B5EF4-FFF2-40B4-BE49-F238E27FC236}">
                <a16:creationId xmlns:a16="http://schemas.microsoft.com/office/drawing/2014/main" id="{3F62F1F1-BBC4-40AF-8B7A-5C8FAA1D3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3795713"/>
            <a:ext cx="4422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3" name="TextBox 7">
            <a:extLst>
              <a:ext uri="{FF2B5EF4-FFF2-40B4-BE49-F238E27FC236}">
                <a16:creationId xmlns:a16="http://schemas.microsoft.com/office/drawing/2014/main" id="{7CDEEF8A-A71E-4DA0-861C-135D0B98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1995488"/>
            <a:ext cx="8142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cụ: thước đo, thước ngắm, thước dây.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 tiêu, cuộn dây dài 10m.</a:t>
            </a:r>
          </a:p>
        </p:txBody>
      </p:sp>
      <p:pic>
        <p:nvPicPr>
          <p:cNvPr id="43064" name="Picture 56">
            <a:extLst>
              <a:ext uri="{FF2B5EF4-FFF2-40B4-BE49-F238E27FC236}">
                <a16:creationId xmlns:a16="http://schemas.microsoft.com/office/drawing/2014/main" id="{BA9DF10C-3AE1-4838-9ACC-B28834E7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222625"/>
            <a:ext cx="1965325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3065" name="Picture 57">
            <a:extLst>
              <a:ext uri="{FF2B5EF4-FFF2-40B4-BE49-F238E27FC236}">
                <a16:creationId xmlns:a16="http://schemas.microsoft.com/office/drawing/2014/main" id="{34A01210-9D63-4650-8D8F-75F805F3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3746500"/>
            <a:ext cx="3197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3066" name="Picture 58">
            <a:extLst>
              <a:ext uri="{FF2B5EF4-FFF2-40B4-BE49-F238E27FC236}">
                <a16:creationId xmlns:a16="http://schemas.microsoft.com/office/drawing/2014/main" id="{31FD1045-9C9B-4611-A03D-9EA33D46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430588"/>
            <a:ext cx="1662112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3068" name="Line 60">
            <a:extLst>
              <a:ext uri="{FF2B5EF4-FFF2-40B4-BE49-F238E27FC236}">
                <a16:creationId xmlns:a16="http://schemas.microsoft.com/office/drawing/2014/main" id="{A554CF6F-B676-49BF-B150-C243E3F494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3475" y="4479925"/>
            <a:ext cx="1968500" cy="6635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3069" name="Line 61">
            <a:extLst>
              <a:ext uri="{FF2B5EF4-FFF2-40B4-BE49-F238E27FC236}">
                <a16:creationId xmlns:a16="http://schemas.microsoft.com/office/drawing/2014/main" id="{52F783EE-AB9B-4F2C-9DA2-69CC48FBD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4925" y="3475038"/>
            <a:ext cx="1755775" cy="2952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3070" name="Text Box 62">
            <a:extLst>
              <a:ext uri="{FF2B5EF4-FFF2-40B4-BE49-F238E27FC236}">
                <a16:creationId xmlns:a16="http://schemas.microsoft.com/office/drawing/2014/main" id="{EDE19B4A-CF53-4F30-87AC-B8C68A44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4672013"/>
            <a:ext cx="971550" cy="8302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</a:p>
        </p:txBody>
      </p:sp>
      <p:sp>
        <p:nvSpPr>
          <p:cNvPr id="43071" name="Text Box 63">
            <a:extLst>
              <a:ext uri="{FF2B5EF4-FFF2-40B4-BE49-F238E27FC236}">
                <a16:creationId xmlns:a16="http://schemas.microsoft.com/office/drawing/2014/main" id="{981E3E4C-347F-4500-9DD7-3AE5F1C7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3187700"/>
            <a:ext cx="1117600" cy="831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ngắm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9048042C-3FCE-4435-86BA-46FFFBD7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012" y="150126"/>
            <a:ext cx="8666328" cy="1118768"/>
          </a:xfrm>
          <a:prstGeom prst="rect">
            <a:avLst/>
          </a:prstGeom>
          <a:solidFill>
            <a:srgbClr val="006600"/>
          </a:solidFill>
          <a:ln>
            <a:solidFill>
              <a:srgbClr val="D60093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THỰC HÀNH: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ĐO CHIỀU CAO CỦA CÂY</a:t>
            </a:r>
            <a:endParaRPr lang="zh-CN" altLang="en-US" sz="27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3917" name="Text Box 5">
            <a:extLst>
              <a:ext uri="{FF2B5EF4-FFF2-40B4-BE49-F238E27FC236}">
                <a16:creationId xmlns:a16="http://schemas.microsoft.com/office/drawing/2014/main" id="{A10D8B13-D6FB-4407-9CC3-7F48DD8A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1484313"/>
            <a:ext cx="5403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6600"/>
                </a:solidFill>
                <a:latin typeface="Times New Roman" panose="02020603050405020304" pitchFamily="18" charset="0"/>
              </a:rPr>
              <a:t>A/. DỤNG CỤ THỰC HÀNH: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56A4D4D-9A72-4431-AA9E-C19FBE3F25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6012" r="14448" b="2"/>
          <a:stretch/>
        </p:blipFill>
        <p:spPr>
          <a:xfrm>
            <a:off x="10623635" y="1717306"/>
            <a:ext cx="1320716" cy="150498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23919" name="Picture 12">
            <a:extLst>
              <a:ext uri="{FF2B5EF4-FFF2-40B4-BE49-F238E27FC236}">
                <a16:creationId xmlns:a16="http://schemas.microsoft.com/office/drawing/2014/main" id="{C6883D11-02B1-4718-A4E7-2488805A6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0623550" y="1882775"/>
            <a:ext cx="12509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3" grpId="0"/>
      <p:bldP spid="43070" grpId="0" animBg="1"/>
      <p:bldP spid="430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4">
            <a:extLst>
              <a:ext uri="{FF2B5EF4-FFF2-40B4-BE49-F238E27FC236}">
                <a16:creationId xmlns:a16="http://schemas.microsoft.com/office/drawing/2014/main" id="{5E187132-647D-40B6-BA80-4C2B98FF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2573338"/>
            <a:ext cx="59340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u="sng" kern="0">
                <a:solidFill>
                  <a:srgbClr val="006600"/>
                </a:solidFill>
                <a:latin typeface="Times New Roman" panose="02020603050405020304" pitchFamily="18" charset="0"/>
              </a:rPr>
              <a:t>I. Đo gián tiếp chiều cao của vật:</a:t>
            </a:r>
          </a:p>
        </p:txBody>
      </p:sp>
      <p:sp>
        <p:nvSpPr>
          <p:cNvPr id="92163" name="Text Box 5">
            <a:extLst>
              <a:ext uri="{FF2B5EF4-FFF2-40B4-BE49-F238E27FC236}">
                <a16:creationId xmlns:a16="http://schemas.microsoft.com/office/drawing/2014/main" id="{985DAB84-400A-41E4-9A1A-B8CBB4A7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1533525"/>
            <a:ext cx="540385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u="sng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A. DỤNG CỤ THỰC HÀNH:</a:t>
            </a:r>
          </a:p>
        </p:txBody>
      </p:sp>
      <p:sp>
        <p:nvSpPr>
          <p:cNvPr id="92164" name="Text Box 6">
            <a:extLst>
              <a:ext uri="{FF2B5EF4-FFF2-40B4-BE49-F238E27FC236}">
                <a16:creationId xmlns:a16="http://schemas.microsoft.com/office/drawing/2014/main" id="{7CA0BA18-F8E1-425A-B7C0-52C67EAF9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052638"/>
            <a:ext cx="43815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u="sng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B. TIẾN HÀNH ĐO:</a:t>
            </a: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39A8EF2C-A25E-4DD7-A6BD-05F8CAF5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1795463"/>
            <a:ext cx="1439863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8">
            <a:extLst>
              <a:ext uri="{FF2B5EF4-FFF2-40B4-BE49-F238E27FC236}">
                <a16:creationId xmlns:a16="http://schemas.microsoft.com/office/drawing/2014/main" id="{BBF41946-688F-4BF4-90DD-1B75A7A32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1533525"/>
            <a:ext cx="2062163" cy="1881188"/>
          </a:xfrm>
          <a:prstGeom prst="irregularSeal2">
            <a:avLst/>
          </a:prstGeom>
          <a:gradFill rotWithShape="1">
            <a:gsLst>
              <a:gs pos="0">
                <a:srgbClr val="E3F2AC"/>
              </a:gs>
              <a:gs pos="50000">
                <a:schemeClr val="bg1"/>
              </a:gs>
              <a:gs pos="100000">
                <a:srgbClr val="E3F2AC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b="1" kern="0">
              <a:solidFill>
                <a:schemeClr val="bg2"/>
              </a:solidFill>
            </a:endParaRPr>
          </a:p>
        </p:txBody>
      </p:sp>
      <p:pic>
        <p:nvPicPr>
          <p:cNvPr id="21514" name="Picture 10" descr="138">
            <a:extLst>
              <a:ext uri="{FF2B5EF4-FFF2-40B4-BE49-F238E27FC236}">
                <a16:creationId xmlns:a16="http://schemas.microsoft.com/office/drawing/2014/main" id="{4640B262-D1BA-4302-905F-7578A5474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162175"/>
            <a:ext cx="7080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499522E-0487-47AB-9219-93F5DBD8F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012" y="150126"/>
            <a:ext cx="8666328" cy="1118768"/>
          </a:xfrm>
          <a:prstGeom prst="rect">
            <a:avLst/>
          </a:prstGeom>
          <a:solidFill>
            <a:srgbClr val="006600"/>
          </a:solidFill>
          <a:ln>
            <a:solidFill>
              <a:srgbClr val="D60093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THỰC HÀNH: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ĐO CHIỀU CAO CỦA CÂY</a:t>
            </a:r>
            <a:endParaRPr lang="zh-CN" altLang="en-US" sz="27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2171" name="Text Box 4">
            <a:extLst>
              <a:ext uri="{FF2B5EF4-FFF2-40B4-BE49-F238E27FC236}">
                <a16:creationId xmlns:a16="http://schemas.microsoft.com/office/drawing/2014/main" id="{86397B4F-D593-459B-A5EA-7B7D4871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170238"/>
            <a:ext cx="59340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162">
            <a:extLst>
              <a:ext uri="{FF2B5EF4-FFF2-40B4-BE49-F238E27FC236}">
                <a16:creationId xmlns:a16="http://schemas.microsoft.com/office/drawing/2014/main" id="{A18AC286-EBC1-4E93-97AA-13961BD5CCD6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8445500" y="3457575"/>
          <a:ext cx="868363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5" name="Bitmap Image" r:id="rId3" imgW="523810" imgH="1343212" progId="Paint.Picture">
                  <p:embed/>
                </p:oleObj>
              </mc:Choice>
              <mc:Fallback>
                <p:oleObj name="Bitmap Image" r:id="rId3" imgW="523810" imgH="1343212" progId="Paint.Picture">
                  <p:embed/>
                  <p:pic>
                    <p:nvPicPr>
                      <p:cNvPr id="0" name="Object 1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0" y="3457575"/>
                        <a:ext cx="868363" cy="22288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70" name="Picture 114">
            <a:extLst>
              <a:ext uri="{FF2B5EF4-FFF2-40B4-BE49-F238E27FC236}">
                <a16:creationId xmlns:a16="http://schemas.microsoft.com/office/drawing/2014/main" id="{3D83698B-F59E-4B3C-BC6D-C55B4545A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356100"/>
            <a:ext cx="549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62" name="Group 106">
            <a:extLst>
              <a:ext uri="{FF2B5EF4-FFF2-40B4-BE49-F238E27FC236}">
                <a16:creationId xmlns:a16="http://schemas.microsoft.com/office/drawing/2014/main" id="{7CBCF5FF-1EA4-41CC-8CC4-264974FEF04A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611688"/>
            <a:ext cx="628650" cy="1044575"/>
            <a:chOff x="3216" y="2400"/>
            <a:chExt cx="528" cy="877"/>
          </a:xfrm>
        </p:grpSpPr>
        <p:grpSp>
          <p:nvGrpSpPr>
            <p:cNvPr id="127016" name="Group 97">
              <a:extLst>
                <a:ext uri="{FF2B5EF4-FFF2-40B4-BE49-F238E27FC236}">
                  <a16:creationId xmlns:a16="http://schemas.microsoft.com/office/drawing/2014/main" id="{3B8CF468-DE36-4141-A05E-D37844827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400"/>
              <a:ext cx="365" cy="877"/>
              <a:chOff x="1920" y="1383"/>
              <a:chExt cx="365" cy="925"/>
            </a:xfrm>
          </p:grpSpPr>
          <p:sp>
            <p:nvSpPr>
              <p:cNvPr id="93228" name="Rectangle 98" descr="Dark downward diagonal">
                <a:extLst>
                  <a:ext uri="{FF2B5EF4-FFF2-40B4-BE49-F238E27FC236}">
                    <a16:creationId xmlns:a16="http://schemas.microsoft.com/office/drawing/2014/main" id="{7173FAEF-F083-4C80-8165-667446B85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1383"/>
                <a:ext cx="96" cy="860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vi-VN" altLang="en-US" sz="2100" ker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229" name="Rectangle 99">
                <a:extLst>
                  <a:ext uri="{FF2B5EF4-FFF2-40B4-BE49-F238E27FC236}">
                    <a16:creationId xmlns:a16="http://schemas.microsoft.com/office/drawing/2014/main" id="{DC587CA7-DD1F-4B8B-861B-3CE68A881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256"/>
                <a:ext cx="365" cy="5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vi-VN" altLang="en-US" sz="2100" ker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7017" name="Group 100">
              <a:extLst>
                <a:ext uri="{FF2B5EF4-FFF2-40B4-BE49-F238E27FC236}">
                  <a16:creationId xmlns:a16="http://schemas.microsoft.com/office/drawing/2014/main" id="{17423338-A66D-4F62-996E-DEDE06509C7A}"/>
                </a:ext>
              </a:extLst>
            </p:cNvPr>
            <p:cNvGrpSpPr>
              <a:grpSpLocks/>
            </p:cNvGrpSpPr>
            <p:nvPr/>
          </p:nvGrpSpPr>
          <p:grpSpPr bwMode="auto">
            <a:xfrm rot="-1822417">
              <a:off x="3216" y="2479"/>
              <a:ext cx="528" cy="144"/>
              <a:chOff x="1056" y="3648"/>
              <a:chExt cx="528" cy="144"/>
            </a:xfrm>
          </p:grpSpPr>
          <p:sp>
            <p:nvSpPr>
              <p:cNvPr id="93224" name="Rectangle 101" descr="30%">
                <a:extLst>
                  <a:ext uri="{FF2B5EF4-FFF2-40B4-BE49-F238E27FC236}">
                    <a16:creationId xmlns:a16="http://schemas.microsoft.com/office/drawing/2014/main" id="{0E5C10DF-671B-49A5-9294-6803425A1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" y="3687"/>
                <a:ext cx="528" cy="96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vi-VN" altLang="en-US" sz="2100" ker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225" name="Line 102">
                <a:extLst>
                  <a:ext uri="{FF2B5EF4-FFF2-40B4-BE49-F238E27FC236}">
                    <a16:creationId xmlns:a16="http://schemas.microsoft.com/office/drawing/2014/main" id="{F36C8842-B613-4159-AB00-1023B88F2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5" y="363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226" name="Line 103">
                <a:extLst>
                  <a:ext uri="{FF2B5EF4-FFF2-40B4-BE49-F238E27FC236}">
                    <a16:creationId xmlns:a16="http://schemas.microsoft.com/office/drawing/2014/main" id="{4C459C6D-B5EF-4B24-BA35-AF3C9A22A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9" y="3641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227" name="Oval 104">
                <a:extLst>
                  <a:ext uri="{FF2B5EF4-FFF2-40B4-BE49-F238E27FC236}">
                    <a16:creationId xmlns:a16="http://schemas.microsoft.com/office/drawing/2014/main" id="{9B0C4505-236E-44B6-B392-52EB758E1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37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vi-VN" altLang="en-US" sz="2100" ker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537" name="Rectangle 81" descr="Zig zag">
            <a:extLst>
              <a:ext uri="{FF2B5EF4-FFF2-40B4-BE49-F238E27FC236}">
                <a16:creationId xmlns:a16="http://schemas.microsoft.com/office/drawing/2014/main" id="{160169A4-60EC-4D8B-934B-B277BD0DB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653088"/>
            <a:ext cx="9144000" cy="1768475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vi-VN" altLang="en-US" sz="21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0" name="Text Box 82">
            <a:extLst>
              <a:ext uri="{FF2B5EF4-FFF2-40B4-BE49-F238E27FC236}">
                <a16:creationId xmlns:a16="http://schemas.microsoft.com/office/drawing/2014/main" id="{22199643-453B-4933-83EB-14DCEF27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50" y="5246688"/>
            <a:ext cx="571500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700" b="1" ker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700" b="1" kern="0" baseline="30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2700" b="1" ker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9" name="Text Box 83">
            <a:extLst>
              <a:ext uri="{FF2B5EF4-FFF2-40B4-BE49-F238E27FC236}">
                <a16:creationId xmlns:a16="http://schemas.microsoft.com/office/drawing/2014/main" id="{4D4792E3-3955-4A8C-8DB8-2B7412AD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4127500"/>
            <a:ext cx="571500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700" b="1" ker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19551" name="Group 95">
            <a:extLst>
              <a:ext uri="{FF2B5EF4-FFF2-40B4-BE49-F238E27FC236}">
                <a16:creationId xmlns:a16="http://schemas.microsoft.com/office/drawing/2014/main" id="{1C3AB8D1-91B2-447A-8D9E-B4A6DEE7B28A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641850"/>
            <a:ext cx="628650" cy="1038225"/>
            <a:chOff x="3068" y="2718"/>
            <a:chExt cx="528" cy="872"/>
          </a:xfrm>
        </p:grpSpPr>
        <p:grpSp>
          <p:nvGrpSpPr>
            <p:cNvPr id="127007" name="Group 59">
              <a:extLst>
                <a:ext uri="{FF2B5EF4-FFF2-40B4-BE49-F238E27FC236}">
                  <a16:creationId xmlns:a16="http://schemas.microsoft.com/office/drawing/2014/main" id="{D49D6F92-6085-4F7D-8CAC-4B9579671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718"/>
              <a:ext cx="365" cy="872"/>
              <a:chOff x="777" y="1968"/>
              <a:chExt cx="365" cy="872"/>
            </a:xfrm>
          </p:grpSpPr>
          <p:sp>
            <p:nvSpPr>
              <p:cNvPr id="93220" name="Rectangle 22" descr="Dark downward diagonal">
                <a:extLst>
                  <a:ext uri="{FF2B5EF4-FFF2-40B4-BE49-F238E27FC236}">
                    <a16:creationId xmlns:a16="http://schemas.microsoft.com/office/drawing/2014/main" id="{0B545E00-A3AE-4511-8880-EE76922A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861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vi-VN" altLang="en-US" sz="2100" ker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221" name="Rectangle 21">
                <a:extLst>
                  <a:ext uri="{FF2B5EF4-FFF2-40B4-BE49-F238E27FC236}">
                    <a16:creationId xmlns:a16="http://schemas.microsoft.com/office/drawing/2014/main" id="{C107DC7C-5FB1-4850-958E-89F9D3824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" y="2788"/>
                <a:ext cx="365" cy="5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vi-VN" altLang="en-US" sz="2100" ker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7008" name="Group 73">
              <a:extLst>
                <a:ext uri="{FF2B5EF4-FFF2-40B4-BE49-F238E27FC236}">
                  <a16:creationId xmlns:a16="http://schemas.microsoft.com/office/drawing/2014/main" id="{41483A3E-0441-4DCF-A17A-FAADF87DAB72}"/>
                </a:ext>
              </a:extLst>
            </p:cNvPr>
            <p:cNvGrpSpPr>
              <a:grpSpLocks/>
            </p:cNvGrpSpPr>
            <p:nvPr/>
          </p:nvGrpSpPr>
          <p:grpSpPr bwMode="auto">
            <a:xfrm rot="-1104043">
              <a:off x="3068" y="2819"/>
              <a:ext cx="528" cy="144"/>
              <a:chOff x="1056" y="3648"/>
              <a:chExt cx="528" cy="144"/>
            </a:xfrm>
          </p:grpSpPr>
          <p:sp>
            <p:nvSpPr>
              <p:cNvPr id="93216" name="Rectangle 74" descr="30%">
                <a:extLst>
                  <a:ext uri="{FF2B5EF4-FFF2-40B4-BE49-F238E27FC236}">
                    <a16:creationId xmlns:a16="http://schemas.microsoft.com/office/drawing/2014/main" id="{16D3F609-0150-466D-AC91-DF5891487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" y="3694"/>
                <a:ext cx="529" cy="96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vi-VN" altLang="en-US" sz="2100" ker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217" name="Line 75">
                <a:extLst>
                  <a:ext uri="{FF2B5EF4-FFF2-40B4-BE49-F238E27FC236}">
                    <a16:creationId xmlns:a16="http://schemas.microsoft.com/office/drawing/2014/main" id="{EE2360D7-81DD-4703-ACF2-043423AED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2" y="364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218" name="Line 76">
                <a:extLst>
                  <a:ext uri="{FF2B5EF4-FFF2-40B4-BE49-F238E27FC236}">
                    <a16:creationId xmlns:a16="http://schemas.microsoft.com/office/drawing/2014/main" id="{F9759F5B-5387-4F36-A287-4084A0BFD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8" y="364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219" name="Oval 77">
                <a:extLst>
                  <a:ext uri="{FF2B5EF4-FFF2-40B4-BE49-F238E27FC236}">
                    <a16:creationId xmlns:a16="http://schemas.microsoft.com/office/drawing/2014/main" id="{B4570C33-A45E-4A12-B618-71FBEDC1F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70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vi-VN" altLang="en-US" sz="2100" ker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3215" name="Line 85">
              <a:extLst>
                <a:ext uri="{FF2B5EF4-FFF2-40B4-BE49-F238E27FC236}">
                  <a16:creationId xmlns:a16="http://schemas.microsoft.com/office/drawing/2014/main" id="{31EE9C1C-2577-4300-9E6A-05959819A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98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561" name="Line 105">
            <a:extLst>
              <a:ext uri="{FF2B5EF4-FFF2-40B4-BE49-F238E27FC236}">
                <a16:creationId xmlns:a16="http://schemas.microsoft.com/office/drawing/2014/main" id="{DDA0D2D7-B46D-4251-8FD3-0CB5986237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7450" y="3498850"/>
            <a:ext cx="2514600" cy="15335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564" name="Line 108">
            <a:extLst>
              <a:ext uri="{FF2B5EF4-FFF2-40B4-BE49-F238E27FC236}">
                <a16:creationId xmlns:a16="http://schemas.microsoft.com/office/drawing/2014/main" id="{978B46EF-35DB-4A24-8427-20571A3433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4641850"/>
            <a:ext cx="1828800" cy="1044575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566" name="Text Box 110">
            <a:extLst>
              <a:ext uri="{FF2B5EF4-FFF2-40B4-BE49-F238E27FC236}">
                <a16:creationId xmlns:a16="http://schemas.microsoft.com/office/drawing/2014/main" id="{13B040CF-49B0-4B94-AA9C-9C8EDD654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5646738"/>
            <a:ext cx="571500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700" b="1" ker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567" name="Text Box 111">
            <a:extLst>
              <a:ext uri="{FF2B5EF4-FFF2-40B4-BE49-F238E27FC236}">
                <a16:creationId xmlns:a16="http://schemas.microsoft.com/office/drawing/2014/main" id="{9A083A49-5A54-4B21-9AA3-3BF07C1F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270500"/>
            <a:ext cx="571500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700" b="1" ker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3197" name="Text Box 112">
            <a:extLst>
              <a:ext uri="{FF2B5EF4-FFF2-40B4-BE49-F238E27FC236}">
                <a16:creationId xmlns:a16="http://schemas.microsoft.com/office/drawing/2014/main" id="{A9656A0A-A57B-467E-8B5B-3D1C576B7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075" y="3295650"/>
            <a:ext cx="571500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7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700" b="1" kern="0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27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69" name="Picture 113">
            <a:extLst>
              <a:ext uri="{FF2B5EF4-FFF2-40B4-BE49-F238E27FC236}">
                <a16:creationId xmlns:a16="http://schemas.microsoft.com/office/drawing/2014/main" id="{6E6C8601-9F87-4F82-9520-AE8A06FA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573">
            <a:off x="5924550" y="4927600"/>
            <a:ext cx="4381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88" name="Line 132">
            <a:extLst>
              <a:ext uri="{FF2B5EF4-FFF2-40B4-BE49-F238E27FC236}">
                <a16:creationId xmlns:a16="http://schemas.microsoft.com/office/drawing/2014/main" id="{B8224C01-3E93-42BB-AA24-5FE7EEF97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7500" y="5670550"/>
            <a:ext cx="22288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589" name="Line 133">
            <a:extLst>
              <a:ext uri="{FF2B5EF4-FFF2-40B4-BE49-F238E27FC236}">
                <a16:creationId xmlns:a16="http://schemas.microsoft.com/office/drawing/2014/main" id="{61580000-558B-4459-9FF6-BF7AD86FF7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5670550"/>
            <a:ext cx="16319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9598" name="Group 142">
            <a:extLst>
              <a:ext uri="{FF2B5EF4-FFF2-40B4-BE49-F238E27FC236}">
                <a16:creationId xmlns:a16="http://schemas.microsoft.com/office/drawing/2014/main" id="{AA63EE35-9266-4EEA-BF91-052AAC2CB90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26225" y="4813300"/>
            <a:ext cx="57150" cy="514350"/>
            <a:chOff x="323" y="3504"/>
            <a:chExt cx="48" cy="624"/>
          </a:xfrm>
        </p:grpSpPr>
        <p:sp>
          <p:nvSpPr>
            <p:cNvPr id="93211" name="Line 143">
              <a:extLst>
                <a:ext uri="{FF2B5EF4-FFF2-40B4-BE49-F238E27FC236}">
                  <a16:creationId xmlns:a16="http://schemas.microsoft.com/office/drawing/2014/main" id="{46F4E71A-D101-4949-9040-FC2B529EF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" y="3504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212" name="Rectangle 144">
              <a:extLst>
                <a:ext uri="{FF2B5EF4-FFF2-40B4-BE49-F238E27FC236}">
                  <a16:creationId xmlns:a16="http://schemas.microsoft.com/office/drawing/2014/main" id="{F9497D85-A0FA-4C49-BE74-73728967F2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97544">
              <a:off x="323" y="4080"/>
              <a:ext cx="48" cy="4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vi-VN" altLang="en-US" sz="2100" ker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202" name="Rectangle 161">
            <a:extLst>
              <a:ext uri="{FF2B5EF4-FFF2-40B4-BE49-F238E27FC236}">
                <a16:creationId xmlns:a16="http://schemas.microsoft.com/office/drawing/2014/main" id="{3B3DC61B-ECAE-449D-8807-570F4E946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3141663"/>
            <a:ext cx="185737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vi-VN" altLang="en-US" sz="21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D9028B-B500-49BC-AF39-E8DEBE2F5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3395663"/>
            <a:ext cx="600075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A’B,  AB, AC.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F67161-E663-4F8E-9C1A-79DA98A46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2036763"/>
            <a:ext cx="10764838" cy="8937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C’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A99AED-B49A-4EC7-96FC-C3489342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2887663"/>
            <a:ext cx="9872663" cy="493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CC’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AA’ (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A1F98E76-4560-4BC0-A822-FB2054A3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802" y="23451"/>
            <a:ext cx="8666328" cy="1118768"/>
          </a:xfrm>
          <a:prstGeom prst="rect">
            <a:avLst/>
          </a:prstGeom>
          <a:solidFill>
            <a:srgbClr val="006600"/>
          </a:solidFill>
          <a:ln>
            <a:solidFill>
              <a:srgbClr val="D60093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THỰC HÀNH: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ĐO CHIỀU CAO CỦA CÂY</a:t>
            </a:r>
            <a:endParaRPr lang="zh-CN" altLang="en-US" sz="27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3209" name="Text Box 4">
            <a:extLst>
              <a:ext uri="{FF2B5EF4-FFF2-40B4-BE49-F238E27FC236}">
                <a16:creationId xmlns:a16="http://schemas.microsoft.com/office/drawing/2014/main" id="{0308E1CF-DBBC-4F64-95C4-34850F3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616075"/>
            <a:ext cx="62245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6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6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6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đo</a:t>
            </a:r>
            <a:endParaRPr lang="en-US" altLang="en-US" sz="2600" b="1" kern="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210" name="Text Box 4">
            <a:extLst>
              <a:ext uri="{FF2B5EF4-FFF2-40B4-BE49-F238E27FC236}">
                <a16:creationId xmlns:a16="http://schemas.microsoft.com/office/drawing/2014/main" id="{346672B9-322D-45F6-B3B2-8DC70592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192213"/>
            <a:ext cx="6224587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6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6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6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sz="26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en-US" sz="26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6" name="Picture 45" descr="Background pattern&#10;&#10;Description automatically generated">
            <a:extLst>
              <a:ext uri="{FF2B5EF4-FFF2-40B4-BE49-F238E27FC236}">
                <a16:creationId xmlns:a16="http://schemas.microsoft.com/office/drawing/2014/main" id="{8F5CD837-CDB2-4D86-916A-109FE5F6D8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36012" r="14448" b="2"/>
          <a:stretch/>
        </p:blipFill>
        <p:spPr>
          <a:xfrm>
            <a:off x="9704558" y="5947121"/>
            <a:ext cx="963442" cy="109786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27004" name="Picture 47">
            <a:extLst>
              <a:ext uri="{FF2B5EF4-FFF2-40B4-BE49-F238E27FC236}">
                <a16:creationId xmlns:a16="http://schemas.microsoft.com/office/drawing/2014/main" id="{AB7A9AD6-15CB-48F1-9AE5-A373E06593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9704388" y="6045200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2000"/>
                                        <p:tgtEl>
                                          <p:spTgt spid="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7" grpId="0" animBg="1"/>
      <p:bldP spid="19539" grpId="0"/>
      <p:bldP spid="19566" grpId="0"/>
      <p:bldP spid="43" grpId="0"/>
      <p:bldP spid="45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9534F318-C9B0-4766-91E3-C240136D762B}"/>
              </a:ext>
            </a:extLst>
          </p:cNvPr>
          <p:cNvSpPr/>
          <p:nvPr/>
        </p:nvSpPr>
        <p:spPr bwMode="auto">
          <a:xfrm>
            <a:off x="5797550" y="4808538"/>
            <a:ext cx="4919663" cy="2062162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28003" name="Picture 102">
            <a:extLst>
              <a:ext uri="{FF2B5EF4-FFF2-40B4-BE49-F238E27FC236}">
                <a16:creationId xmlns:a16="http://schemas.microsoft.com/office/drawing/2014/main" id="{E5C09892-C038-4EA0-A79F-F7E07B43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1935163"/>
            <a:ext cx="869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3">
            <a:extLst>
              <a:ext uri="{FF2B5EF4-FFF2-40B4-BE49-F238E27FC236}">
                <a16:creationId xmlns:a16="http://schemas.microsoft.com/office/drawing/2014/main" id="{AC7E345B-EC86-4766-86E8-C6E41B5E6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8572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0" name="Text Box 38">
            <a:extLst>
              <a:ext uri="{FF2B5EF4-FFF2-40B4-BE49-F238E27FC236}">
                <a16:creationId xmlns:a16="http://schemas.microsoft.com/office/drawing/2014/main" id="{0617BBCC-93E5-4480-8E74-E35608959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4421188"/>
            <a:ext cx="7027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=….. m ; AB =…… m; A</a:t>
            </a:r>
            <a:r>
              <a:rPr lang="en-US" altLang="en-US" sz="2800" b="1" baseline="30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=……. m</a:t>
            </a:r>
          </a:p>
        </p:txBody>
      </p:sp>
      <p:sp>
        <p:nvSpPr>
          <p:cNvPr id="23599" name="Oval 47">
            <a:extLst>
              <a:ext uri="{FF2B5EF4-FFF2-40B4-BE49-F238E27FC236}">
                <a16:creationId xmlns:a16="http://schemas.microsoft.com/office/drawing/2014/main" id="{2CDA9136-E71F-4CC7-8CBE-196817707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2300288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1" name="Text Box 49">
            <a:extLst>
              <a:ext uri="{FF2B5EF4-FFF2-40B4-BE49-F238E27FC236}">
                <a16:creationId xmlns:a16="http://schemas.microsoft.com/office/drawing/2014/main" id="{F634A97D-1C51-4088-893A-D0BD362C6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833813"/>
            <a:ext cx="49514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đo đạc ta được</a:t>
            </a:r>
          </a:p>
        </p:txBody>
      </p:sp>
      <p:sp>
        <p:nvSpPr>
          <p:cNvPr id="8227" name="Rectangle 50">
            <a:extLst>
              <a:ext uri="{FF2B5EF4-FFF2-40B4-BE49-F238E27FC236}">
                <a16:creationId xmlns:a16="http://schemas.microsoft.com/office/drawing/2014/main" id="{85B049BA-9C0E-462E-8FC9-38AA28518C9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33382" y="5427664"/>
            <a:ext cx="4583113" cy="523875"/>
          </a:xfrm>
          <a:prstGeom prst="rect">
            <a:avLst/>
          </a:prstGeom>
          <a:blipFill rotWithShape="0">
            <a:blip r:embed="rId5"/>
            <a:stretch>
              <a:fillRect t="-11628" b="-3139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600" name="Oval 48">
            <a:extLst>
              <a:ext uri="{FF2B5EF4-FFF2-40B4-BE49-F238E27FC236}">
                <a16:creationId xmlns:a16="http://schemas.microsoft.com/office/drawing/2014/main" id="{6732BC64-D459-4570-9F27-1B44B4132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4038600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F8D4C9-E535-45DA-BC60-63BCC7FD28F7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2055813"/>
            <a:ext cx="4203700" cy="544512"/>
            <a:chOff x="98425" y="2076390"/>
            <a:chExt cx="4203700" cy="544573"/>
          </a:xfrm>
        </p:grpSpPr>
        <p:pic>
          <p:nvPicPr>
            <p:cNvPr id="128043" name="Picture 2">
              <a:extLst>
                <a:ext uri="{FF2B5EF4-FFF2-40B4-BE49-F238E27FC236}">
                  <a16:creationId xmlns:a16="http://schemas.microsoft.com/office/drawing/2014/main" id="{ABE7D3BF-76D4-4393-B3E7-CC6A5E7BA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693" y="2135661"/>
              <a:ext cx="950045" cy="48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4" name="Text Box 84">
              <a:extLst>
                <a:ext uri="{FF2B5EF4-FFF2-40B4-BE49-F238E27FC236}">
                  <a16:creationId xmlns:a16="http://schemas.microsoft.com/office/drawing/2014/main" id="{135B20E0-FEFB-49EA-8FD4-566CBB338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25" y="2076390"/>
              <a:ext cx="4203700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BC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ABC </a:t>
              </a:r>
            </a:p>
          </p:txBody>
        </p:sp>
      </p:grpSp>
      <p:graphicFrame>
        <p:nvGraphicFramePr>
          <p:cNvPr id="23637" name="Object 85">
            <a:extLst>
              <a:ext uri="{FF2B5EF4-FFF2-40B4-BE49-F238E27FC236}">
                <a16:creationId xmlns:a16="http://schemas.microsoft.com/office/drawing/2014/main" id="{9C6EA28C-A43F-430E-87F0-CEE267F74218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873125" y="2719388"/>
          <a:ext cx="48641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7" name="Equation" r:id="rId7" imgW="7061200" imgH="1193800" progId="Equation.DSMT4">
                  <p:embed/>
                </p:oleObj>
              </mc:Choice>
              <mc:Fallback>
                <p:oleObj name="Equation" r:id="rId7" imgW="7061200" imgH="1193800" progId="Equation.DSMT4">
                  <p:embed/>
                  <p:pic>
                    <p:nvPicPr>
                      <p:cNvPr id="0" name="Object 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719388"/>
                        <a:ext cx="48641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2" name="Freeform 9">
            <a:extLst>
              <a:ext uri="{FF2B5EF4-FFF2-40B4-BE49-F238E27FC236}">
                <a16:creationId xmlns:a16="http://schemas.microsoft.com/office/drawing/2014/main" id="{772CACA8-911D-4078-BA51-E7D4C4EC2527}"/>
              </a:ext>
            </a:extLst>
          </p:cNvPr>
          <p:cNvSpPr>
            <a:spLocks/>
          </p:cNvSpPr>
          <p:nvPr/>
        </p:nvSpPr>
        <p:spPr bwMode="auto">
          <a:xfrm>
            <a:off x="6151563" y="3732213"/>
            <a:ext cx="4343400" cy="563562"/>
          </a:xfrm>
          <a:custGeom>
            <a:avLst/>
            <a:gdLst>
              <a:gd name="T0" fmla="*/ 2147483646 w 3864"/>
              <a:gd name="T1" fmla="*/ 2147483646 h 608"/>
              <a:gd name="T2" fmla="*/ 2147483646 w 3864"/>
              <a:gd name="T3" fmla="*/ 2147483646 h 608"/>
              <a:gd name="T4" fmla="*/ 2147483646 w 3864"/>
              <a:gd name="T5" fmla="*/ 2147483646 h 608"/>
              <a:gd name="T6" fmla="*/ 2147483646 w 3864"/>
              <a:gd name="T7" fmla="*/ 2147483646 h 608"/>
              <a:gd name="T8" fmla="*/ 2147483646 w 3864"/>
              <a:gd name="T9" fmla="*/ 2147483646 h 608"/>
              <a:gd name="T10" fmla="*/ 2147483646 w 3864"/>
              <a:gd name="T11" fmla="*/ 2147483646 h 608"/>
              <a:gd name="T12" fmla="*/ 2147483646 w 3864"/>
              <a:gd name="T13" fmla="*/ 2147483646 h 608"/>
              <a:gd name="T14" fmla="*/ 2147483646 w 3864"/>
              <a:gd name="T15" fmla="*/ 2147483646 h 608"/>
              <a:gd name="T16" fmla="*/ 2147483646 w 3864"/>
              <a:gd name="T17" fmla="*/ 2147483646 h 608"/>
              <a:gd name="T18" fmla="*/ 2147483646 w 3864"/>
              <a:gd name="T19" fmla="*/ 2147483646 h 6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64" h="608">
                <a:moveTo>
                  <a:pt x="480" y="40"/>
                </a:moveTo>
                <a:cubicBezTo>
                  <a:pt x="960" y="16"/>
                  <a:pt x="2856" y="0"/>
                  <a:pt x="3360" y="40"/>
                </a:cubicBezTo>
                <a:cubicBezTo>
                  <a:pt x="3864" y="80"/>
                  <a:pt x="3560" y="192"/>
                  <a:pt x="3504" y="280"/>
                </a:cubicBezTo>
                <a:cubicBezTo>
                  <a:pt x="3448" y="368"/>
                  <a:pt x="3288" y="528"/>
                  <a:pt x="3024" y="568"/>
                </a:cubicBezTo>
                <a:cubicBezTo>
                  <a:pt x="2760" y="608"/>
                  <a:pt x="2280" y="528"/>
                  <a:pt x="1920" y="520"/>
                </a:cubicBezTo>
                <a:cubicBezTo>
                  <a:pt x="1560" y="512"/>
                  <a:pt x="1128" y="512"/>
                  <a:pt x="864" y="520"/>
                </a:cubicBezTo>
                <a:cubicBezTo>
                  <a:pt x="600" y="528"/>
                  <a:pt x="424" y="592"/>
                  <a:pt x="336" y="568"/>
                </a:cubicBezTo>
                <a:cubicBezTo>
                  <a:pt x="248" y="544"/>
                  <a:pt x="312" y="440"/>
                  <a:pt x="336" y="376"/>
                </a:cubicBezTo>
                <a:cubicBezTo>
                  <a:pt x="360" y="312"/>
                  <a:pt x="456" y="240"/>
                  <a:pt x="480" y="184"/>
                </a:cubicBezTo>
                <a:cubicBezTo>
                  <a:pt x="504" y="128"/>
                  <a:pt x="0" y="64"/>
                  <a:pt x="480" y="40"/>
                </a:cubicBez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8013" name="Line 10">
            <a:extLst>
              <a:ext uri="{FF2B5EF4-FFF2-40B4-BE49-F238E27FC236}">
                <a16:creationId xmlns:a16="http://schemas.microsoft.com/office/drawing/2014/main" id="{904CD9CB-0BD2-474F-A84E-8EDC76FE8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6575" y="3759200"/>
            <a:ext cx="2579688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8014" name="Text Box 12">
            <a:extLst>
              <a:ext uri="{FF2B5EF4-FFF2-40B4-BE49-F238E27FC236}">
                <a16:creationId xmlns:a16="http://schemas.microsoft.com/office/drawing/2014/main" id="{57202DBC-9E37-4380-82B6-41B5401F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730625"/>
            <a:ext cx="2825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8015" name="Text Box 14">
            <a:extLst>
              <a:ext uri="{FF2B5EF4-FFF2-40B4-BE49-F238E27FC236}">
                <a16:creationId xmlns:a16="http://schemas.microsoft.com/office/drawing/2014/main" id="{62F62DFC-0BF7-4211-A171-B815BC11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850" y="1616075"/>
            <a:ext cx="4683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baseline="30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16" name="Text Box 15">
            <a:extLst>
              <a:ext uri="{FF2B5EF4-FFF2-40B4-BE49-F238E27FC236}">
                <a16:creationId xmlns:a16="http://schemas.microsoft.com/office/drawing/2014/main" id="{0EBFF223-5A26-499F-971C-2A2555FA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188" y="3730625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baseline="30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017" name="Line 30">
            <a:extLst>
              <a:ext uri="{FF2B5EF4-FFF2-40B4-BE49-F238E27FC236}">
                <a16:creationId xmlns:a16="http://schemas.microsoft.com/office/drawing/2014/main" id="{98D489D3-8C50-46BA-A729-A94996D26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1175" y="1992313"/>
            <a:ext cx="2547938" cy="17732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8018" name="Line 11">
            <a:extLst>
              <a:ext uri="{FF2B5EF4-FFF2-40B4-BE49-F238E27FC236}">
                <a16:creationId xmlns:a16="http://schemas.microsoft.com/office/drawing/2014/main" id="{C7860409-ACAD-4700-8AE0-CCCA430BA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56538" y="3078163"/>
            <a:ext cx="9525" cy="6524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8019" name="Text Box 13">
            <a:extLst>
              <a:ext uri="{FF2B5EF4-FFF2-40B4-BE49-F238E27FC236}">
                <a16:creationId xmlns:a16="http://schemas.microsoft.com/office/drawing/2014/main" id="{AD8AEF7A-D91C-411C-B755-6F7DF32AE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2759075"/>
            <a:ext cx="269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8020" name="Text Box 32">
            <a:extLst>
              <a:ext uri="{FF2B5EF4-FFF2-40B4-BE49-F238E27FC236}">
                <a16:creationId xmlns:a16="http://schemas.microsoft.com/office/drawing/2014/main" id="{22F85F3A-636E-4D22-93D9-0EC3330E5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138" y="3702050"/>
            <a:ext cx="284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28021" name="Group 103">
            <a:extLst>
              <a:ext uri="{FF2B5EF4-FFF2-40B4-BE49-F238E27FC236}">
                <a16:creationId xmlns:a16="http://schemas.microsoft.com/office/drawing/2014/main" id="{5DCFF5EF-D936-4C7A-8DFA-C14CD1FA5FDA}"/>
              </a:ext>
            </a:extLst>
          </p:cNvPr>
          <p:cNvGrpSpPr>
            <a:grpSpLocks/>
          </p:cNvGrpSpPr>
          <p:nvPr/>
        </p:nvGrpSpPr>
        <p:grpSpPr bwMode="auto">
          <a:xfrm>
            <a:off x="7561263" y="3021013"/>
            <a:ext cx="528637" cy="733425"/>
            <a:chOff x="912" y="2494"/>
            <a:chExt cx="443" cy="713"/>
          </a:xfrm>
        </p:grpSpPr>
        <p:sp>
          <p:nvSpPr>
            <p:cNvPr id="128033" name="Rectangle 57" descr="Dark downward diagonal">
              <a:extLst>
                <a:ext uri="{FF2B5EF4-FFF2-40B4-BE49-F238E27FC236}">
                  <a16:creationId xmlns:a16="http://schemas.microsoft.com/office/drawing/2014/main" id="{DC32BC40-331F-4CA5-ADF0-52B91E19E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2494"/>
              <a:ext cx="81" cy="668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34" name="Rectangle 58">
              <a:extLst>
                <a:ext uri="{FF2B5EF4-FFF2-40B4-BE49-F238E27FC236}">
                  <a16:creationId xmlns:a16="http://schemas.microsoft.com/office/drawing/2014/main" id="{16BD04CB-1EF0-4CC3-916D-BB83ADAAE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3167"/>
              <a:ext cx="306" cy="4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035" name="Group 59">
              <a:extLst>
                <a:ext uri="{FF2B5EF4-FFF2-40B4-BE49-F238E27FC236}">
                  <a16:creationId xmlns:a16="http://schemas.microsoft.com/office/drawing/2014/main" id="{61A482D8-72D1-446F-8932-E52CB7FBFC3A}"/>
                </a:ext>
              </a:extLst>
            </p:cNvPr>
            <p:cNvGrpSpPr>
              <a:grpSpLocks/>
            </p:cNvGrpSpPr>
            <p:nvPr/>
          </p:nvGrpSpPr>
          <p:grpSpPr bwMode="auto">
            <a:xfrm rot="-2104531">
              <a:off x="912" y="2556"/>
              <a:ext cx="443" cy="118"/>
              <a:chOff x="1056" y="3648"/>
              <a:chExt cx="528" cy="144"/>
            </a:xfrm>
          </p:grpSpPr>
          <p:sp>
            <p:nvSpPr>
              <p:cNvPr id="128039" name="Rectangle 60" descr="30%">
                <a:extLst>
                  <a:ext uri="{FF2B5EF4-FFF2-40B4-BE49-F238E27FC236}">
                    <a16:creationId xmlns:a16="http://schemas.microsoft.com/office/drawing/2014/main" id="{48F43A50-A26A-44CF-931C-21A410628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528" cy="96"/>
              </a:xfrm>
              <a:prstGeom prst="rect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040" name="Line 61">
                <a:extLst>
                  <a:ext uri="{FF2B5EF4-FFF2-40B4-BE49-F238E27FC236}">
                    <a16:creationId xmlns:a16="http://schemas.microsoft.com/office/drawing/2014/main" id="{E2EC1A40-9080-4137-8BB3-C6CBAE5F7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4" y="364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8041" name="Line 62">
                <a:extLst>
                  <a:ext uri="{FF2B5EF4-FFF2-40B4-BE49-F238E27FC236}">
                    <a16:creationId xmlns:a16="http://schemas.microsoft.com/office/drawing/2014/main" id="{E453CD68-D861-4B6E-A584-C55A76C2E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0" y="364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8042" name="Oval 63">
                <a:extLst>
                  <a:ext uri="{FF2B5EF4-FFF2-40B4-BE49-F238E27FC236}">
                    <a16:creationId xmlns:a16="http://schemas.microsoft.com/office/drawing/2014/main" id="{ABE910DE-FEFE-4088-8C97-E8583F812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70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8036" name="Group 92">
              <a:extLst>
                <a:ext uri="{FF2B5EF4-FFF2-40B4-BE49-F238E27FC236}">
                  <a16:creationId xmlns:a16="http://schemas.microsoft.com/office/drawing/2014/main" id="{F1C892B7-ED5D-4265-83EA-C4C8BB6F43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" y="2647"/>
              <a:ext cx="47" cy="377"/>
              <a:chOff x="1571" y="2256"/>
              <a:chExt cx="48" cy="624"/>
            </a:xfrm>
          </p:grpSpPr>
          <p:sp>
            <p:nvSpPr>
              <p:cNvPr id="128037" name="Line 93">
                <a:extLst>
                  <a:ext uri="{FF2B5EF4-FFF2-40B4-BE49-F238E27FC236}">
                    <a16:creationId xmlns:a16="http://schemas.microsoft.com/office/drawing/2014/main" id="{20C5CF04-FF53-4EEB-BD7B-05D372FDA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2256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8038" name="Rectangle 94">
                <a:extLst>
                  <a:ext uri="{FF2B5EF4-FFF2-40B4-BE49-F238E27FC236}">
                    <a16:creationId xmlns:a16="http://schemas.microsoft.com/office/drawing/2014/main" id="{6424F27B-0788-4081-875D-50C75D1C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897544">
                <a:off x="1571" y="2832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7" name="Text Box 99">
            <a:extLst>
              <a:ext uri="{FF2B5EF4-FFF2-40B4-BE49-F238E27FC236}">
                <a16:creationId xmlns:a16="http://schemas.microsoft.com/office/drawing/2014/main" id="{A49F81F5-3803-4FB5-BEDC-1E2C4E32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2084388"/>
            <a:ext cx="34020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(vì AC // A’C’)</a:t>
            </a:r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74997809-BA8B-46CA-B2EB-0E952A1F8532}"/>
              </a:ext>
            </a:extLst>
          </p:cNvPr>
          <p:cNvSpPr txBox="1">
            <a:spLocks/>
          </p:cNvSpPr>
          <p:nvPr/>
        </p:nvSpPr>
        <p:spPr>
          <a:xfrm>
            <a:off x="6477000" y="4910138"/>
            <a:ext cx="3667125" cy="1168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28027" name="Text Box 4">
            <a:extLst>
              <a:ext uri="{FF2B5EF4-FFF2-40B4-BE49-F238E27FC236}">
                <a16:creationId xmlns:a16="http://schemas.microsoft.com/office/drawing/2014/main" id="{8403FFB2-4BDB-45E8-B60D-511E65B2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1671638"/>
            <a:ext cx="48498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* Cách tính</a:t>
            </a:r>
          </a:p>
        </p:txBody>
      </p:sp>
      <p:sp>
        <p:nvSpPr>
          <p:cNvPr id="128028" name="Text Box 4">
            <a:extLst>
              <a:ext uri="{FF2B5EF4-FFF2-40B4-BE49-F238E27FC236}">
                <a16:creationId xmlns:a16="http://schemas.microsoft.com/office/drawing/2014/main" id="{074AA62B-FDB4-4771-88AB-C06D10D5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206500"/>
            <a:ext cx="48498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a) Dùng thước ngắm </a:t>
            </a:r>
          </a:p>
        </p:txBody>
      </p:sp>
      <p:sp>
        <p:nvSpPr>
          <p:cNvPr id="39" name="Text Box 49">
            <a:extLst>
              <a:ext uri="{FF2B5EF4-FFF2-40B4-BE49-F238E27FC236}">
                <a16:creationId xmlns:a16="http://schemas.microsoft.com/office/drawing/2014/main" id="{A93C05F5-D87A-4827-AC82-D2E72A0203C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624005" y="4351338"/>
            <a:ext cx="1541463" cy="52070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2391C29F-6DF1-41E2-ABCE-28922595174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719505" y="4340225"/>
            <a:ext cx="1541463" cy="522288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44521063-3A36-4B2B-AFEA-76848C8A43E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868979" y="4371975"/>
            <a:ext cx="1543050" cy="522288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42" name="Object 85">
            <a:extLst>
              <a:ext uri="{FF2B5EF4-FFF2-40B4-BE49-F238E27FC236}">
                <a16:creationId xmlns:a16="http://schemas.microsoft.com/office/drawing/2014/main" id="{8C31AAFF-030C-4DB3-83AA-128D0E7E7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9950" y="5310188"/>
          <a:ext cx="43640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8" name="Equation" r:id="rId14" imgW="6007100" imgH="1282700" progId="Equation.DSMT4">
                  <p:embed/>
                </p:oleObj>
              </mc:Choice>
              <mc:Fallback>
                <p:oleObj name="Equation" r:id="rId14" imgW="6007100" imgH="128270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5310188"/>
                        <a:ext cx="43640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6">
            <a:extLst>
              <a:ext uri="{FF2B5EF4-FFF2-40B4-BE49-F238E27FC236}">
                <a16:creationId xmlns:a16="http://schemas.microsoft.com/office/drawing/2014/main" id="{D82F12E8-C13F-464B-A866-6763ED1C9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802" y="23451"/>
            <a:ext cx="8666328" cy="1118768"/>
          </a:xfrm>
          <a:prstGeom prst="rect">
            <a:avLst/>
          </a:prstGeom>
          <a:solidFill>
            <a:srgbClr val="006600"/>
          </a:solidFill>
          <a:ln>
            <a:solidFill>
              <a:srgbClr val="D60093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THỰC HÀNH: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ĐO CHIỀU CAO CỦA CÂY</a:t>
            </a:r>
            <a:endParaRPr lang="zh-CN" altLang="en-US" sz="27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0" grpId="0" autoUpdateAnimBg="0"/>
      <p:bldP spid="23599" grpId="0" animBg="1"/>
      <p:bldP spid="23601" grpId="0" autoUpdateAnimBg="0"/>
      <p:bldP spid="23600" grpId="0" animBg="1"/>
      <p:bldP spid="37" grpId="0"/>
      <p:bldP spid="38" grpId="0" build="p"/>
      <p:bldP spid="38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4">
            <a:extLst>
              <a:ext uri="{FF2B5EF4-FFF2-40B4-BE49-F238E27FC236}">
                <a16:creationId xmlns:a16="http://schemas.microsoft.com/office/drawing/2014/main" id="{96593C0E-82E9-4988-B27C-40E4F675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541588"/>
            <a:ext cx="54864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u="sng" kern="0">
                <a:solidFill>
                  <a:srgbClr val="006600"/>
                </a:solidFill>
                <a:latin typeface="Times New Roman" panose="02020603050405020304" pitchFamily="18" charset="0"/>
              </a:rPr>
              <a:t>I. Đo gián tiếp chiều cao của vật:</a:t>
            </a:r>
          </a:p>
        </p:txBody>
      </p:sp>
      <p:sp>
        <p:nvSpPr>
          <p:cNvPr id="92163" name="Text Box 5">
            <a:extLst>
              <a:ext uri="{FF2B5EF4-FFF2-40B4-BE49-F238E27FC236}">
                <a16:creationId xmlns:a16="http://schemas.microsoft.com/office/drawing/2014/main" id="{D3D66283-483C-4934-8CD9-8BA10197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406525"/>
            <a:ext cx="499586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u="sng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A. DỤNG CỤ THỰC HÀNH:</a:t>
            </a:r>
          </a:p>
        </p:txBody>
      </p:sp>
      <p:sp>
        <p:nvSpPr>
          <p:cNvPr id="92164" name="Text Box 6">
            <a:extLst>
              <a:ext uri="{FF2B5EF4-FFF2-40B4-BE49-F238E27FC236}">
                <a16:creationId xmlns:a16="http://schemas.microsoft.com/office/drawing/2014/main" id="{F191DD03-F212-45B9-B749-B57CBCC2D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971675"/>
            <a:ext cx="405130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u="sng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B. TIẾN HÀNH ĐO:</a:t>
            </a: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F0220E96-877C-4787-A333-F33E9297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8" y="1573213"/>
            <a:ext cx="1439862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8">
            <a:extLst>
              <a:ext uri="{FF2B5EF4-FFF2-40B4-BE49-F238E27FC236}">
                <a16:creationId xmlns:a16="http://schemas.microsoft.com/office/drawing/2014/main" id="{35FC01DB-7725-4E74-B6F4-A2598A6D7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1444625"/>
            <a:ext cx="2062163" cy="1881188"/>
          </a:xfrm>
          <a:prstGeom prst="irregularSeal2">
            <a:avLst/>
          </a:prstGeom>
          <a:gradFill rotWithShape="1">
            <a:gsLst>
              <a:gs pos="0">
                <a:srgbClr val="E3F2AC"/>
              </a:gs>
              <a:gs pos="50000">
                <a:schemeClr val="bg1"/>
              </a:gs>
              <a:gs pos="100000">
                <a:srgbClr val="E3F2AC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b="1" kern="0">
              <a:solidFill>
                <a:schemeClr val="bg2"/>
              </a:solidFill>
            </a:endParaRPr>
          </a:p>
        </p:txBody>
      </p:sp>
      <p:pic>
        <p:nvPicPr>
          <p:cNvPr id="21514" name="Picture 10" descr="138">
            <a:extLst>
              <a:ext uri="{FF2B5EF4-FFF2-40B4-BE49-F238E27FC236}">
                <a16:creationId xmlns:a16="http://schemas.microsoft.com/office/drawing/2014/main" id="{BC7A791D-18B6-4D6D-90F4-BE217E859B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073275"/>
            <a:ext cx="7080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1" name="Text Box 4">
            <a:extLst>
              <a:ext uri="{FF2B5EF4-FFF2-40B4-BE49-F238E27FC236}">
                <a16:creationId xmlns:a16="http://schemas.microsoft.com/office/drawing/2014/main" id="{BBE1998F-DE61-4786-8F37-56C5A2E5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3154363"/>
            <a:ext cx="5486400" cy="5445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4C86BE4-99D3-40B6-B142-5F36632B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3810000"/>
            <a:ext cx="5486400" cy="544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b="1" kern="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A85ECC0-E91A-4C4A-8E8E-8A13D5601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802" y="23451"/>
            <a:ext cx="8666328" cy="1118768"/>
          </a:xfrm>
          <a:prstGeom prst="rect">
            <a:avLst/>
          </a:prstGeom>
          <a:solidFill>
            <a:srgbClr val="006600"/>
          </a:solidFill>
          <a:ln>
            <a:solidFill>
              <a:srgbClr val="D60093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THỰC HÀNH: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ĐO CHIỀU CAO CỦA CÂY</a:t>
            </a:r>
            <a:endParaRPr lang="zh-CN" altLang="en-US" sz="27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 descr="Doraemon Cartoon Character - Free vector graphic on Pixabay">
            <a:extLst>
              <a:ext uri="{FF2B5EF4-FFF2-40B4-BE49-F238E27FC236}">
                <a16:creationId xmlns:a16="http://schemas.microsoft.com/office/drawing/2014/main" id="{97B1922F-2221-4DCB-BC74-833D5D8A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78263"/>
            <a:ext cx="216852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6A4247-E601-4FD4-BF25-855F10C902F4}"/>
              </a:ext>
            </a:extLst>
          </p:cNvPr>
          <p:cNvSpPr txBox="1"/>
          <p:nvPr/>
        </p:nvSpPr>
        <p:spPr>
          <a:xfrm>
            <a:off x="3159125" y="1481138"/>
            <a:ext cx="7262813" cy="3513137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21602-2743-4017-B570-46587F70F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802" y="23451"/>
            <a:ext cx="8666328" cy="1118768"/>
          </a:xfrm>
          <a:prstGeom prst="rect">
            <a:avLst/>
          </a:prstGeom>
          <a:solidFill>
            <a:srgbClr val="006600"/>
          </a:solidFill>
          <a:ln>
            <a:solidFill>
              <a:srgbClr val="D60093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THỰC HÀNH: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ĐO CHIỀU CAO CỦA CÂY</a:t>
            </a:r>
            <a:endParaRPr lang="zh-CN" altLang="en-US" sz="27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882E953-5B38-49ED-94FC-A9B0CE35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012" r="14448" b="2"/>
          <a:stretch/>
        </p:blipFill>
        <p:spPr>
          <a:xfrm>
            <a:off x="10866521" y="311352"/>
            <a:ext cx="963442" cy="109786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52820-12D6-4B79-A976-CACB8C24E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0866438" y="407988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IẢI THÍCH CÁCH ĐO.mp4">
            <a:hlinkClick r:id="" action="ppaction://media"/>
            <a:extLst>
              <a:ext uri="{FF2B5EF4-FFF2-40B4-BE49-F238E27FC236}">
                <a16:creationId xmlns:a16="http://schemas.microsoft.com/office/drawing/2014/main" id="{CFE4D9D7-D2B2-44C7-94F2-E99BEC12B0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547813"/>
            <a:ext cx="9248775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EDB24F4-2618-4011-866E-CBF30CCD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802" y="23451"/>
            <a:ext cx="8666328" cy="1118768"/>
          </a:xfrm>
          <a:prstGeom prst="rect">
            <a:avLst/>
          </a:prstGeom>
          <a:solidFill>
            <a:srgbClr val="006600"/>
          </a:solidFill>
          <a:ln>
            <a:solidFill>
              <a:srgbClr val="D60093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THỰC HÀNH: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ĐO CHIỀU CAO CỦA CÂY</a:t>
            </a:r>
            <a:endParaRPr lang="zh-CN" altLang="en-US" sz="27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>
            <a:extLst>
              <a:ext uri="{FF2B5EF4-FFF2-40B4-BE49-F238E27FC236}">
                <a16:creationId xmlns:a16="http://schemas.microsoft.com/office/drawing/2014/main" id="{581C4632-8DE5-4AB7-A799-CACC261F5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D8DD96-4B1D-4B6A-8714-F73EF779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427538"/>
            <a:ext cx="185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</a:endParaRPr>
          </a:p>
        </p:txBody>
      </p:sp>
      <p:pic>
        <p:nvPicPr>
          <p:cNvPr id="134148" name="图片 30">
            <a:extLst>
              <a:ext uri="{FF2B5EF4-FFF2-40B4-BE49-F238E27FC236}">
                <a16:creationId xmlns:a16="http://schemas.microsoft.com/office/drawing/2014/main" id="{24C11143-6585-41F8-9CB8-EFBB03B1D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5185" r="9344" b="24550"/>
          <a:stretch>
            <a:fillRect/>
          </a:stretch>
        </p:blipFill>
        <p:spPr bwMode="auto">
          <a:xfrm>
            <a:off x="3048000" y="2971800"/>
            <a:ext cx="56594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TextBox 1">
            <a:extLst>
              <a:ext uri="{FF2B5EF4-FFF2-40B4-BE49-F238E27FC236}">
                <a16:creationId xmlns:a16="http://schemas.microsoft.com/office/drawing/2014/main" id="{F7566B3F-22AA-4134-A989-FC62133D5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5" y="3643313"/>
            <a:ext cx="42465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14" descr="3fd2276eb8d1af7114ff715b7cb13b8d">
            <a:extLst>
              <a:ext uri="{FF2B5EF4-FFF2-40B4-BE49-F238E27FC236}">
                <a16:creationId xmlns:a16="http://schemas.microsoft.com/office/drawing/2014/main" id="{584FAAD0-A80C-4C09-BD5C-0975842C9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5314950"/>
            <a:ext cx="9175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296816-9A5C-4889-B18F-F3B9D42A7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00188"/>
            <a:ext cx="10872787" cy="138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Thực hành 1: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Hãy đo chiều cao của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cột cờ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mà không đo trực tiếp được bằng cách sử dụng các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dụng cụ: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cọc tiêu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, thước dây, 1 sợi dây (khoảng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mét), phấn, máy tính bỏ túi, giấy bút.</a:t>
            </a:r>
            <a:endParaRPr lang="en-US" altLang="en-US" b="1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AEDF138-5C5E-451A-B626-58F5F2C19F4C}"/>
              </a:ext>
            </a:extLst>
          </p:cNvPr>
          <p:cNvGrpSpPr>
            <a:grpSpLocks/>
          </p:cNvGrpSpPr>
          <p:nvPr/>
        </p:nvGrpSpPr>
        <p:grpSpPr bwMode="auto">
          <a:xfrm>
            <a:off x="6608763" y="3105150"/>
            <a:ext cx="3494087" cy="3213100"/>
            <a:chOff x="4460129" y="1818822"/>
            <a:chExt cx="3270585" cy="3468007"/>
          </a:xfrm>
        </p:grpSpPr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A4087898-86AC-4D3E-BF17-919E24096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2827" t="49431" r="32828"/>
            <a:stretch>
              <a:fillRect/>
            </a:stretch>
          </p:blipFill>
          <p:spPr>
            <a:xfrm>
              <a:off x="4460129" y="1818822"/>
              <a:ext cx="3270585" cy="3468007"/>
            </a:xfrm>
            <a:custGeom>
              <a:avLst/>
              <a:gdLst>
                <a:gd name="connsiteX0" fmla="*/ 0 w 3270585"/>
                <a:gd name="connsiteY0" fmla="*/ 0 h 3468007"/>
                <a:gd name="connsiteX1" fmla="*/ 3270585 w 3270585"/>
                <a:gd name="connsiteY1" fmla="*/ 0 h 3468007"/>
                <a:gd name="connsiteX2" fmla="*/ 3270585 w 3270585"/>
                <a:gd name="connsiteY2" fmla="*/ 3468007 h 3468007"/>
                <a:gd name="connsiteX3" fmla="*/ 0 w 3270585"/>
                <a:gd name="connsiteY3" fmla="*/ 3468007 h 346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0585" h="3468007">
                  <a:moveTo>
                    <a:pt x="0" y="0"/>
                  </a:moveTo>
                  <a:lnTo>
                    <a:pt x="3270585" y="0"/>
                  </a:lnTo>
                  <a:lnTo>
                    <a:pt x="3270585" y="3468007"/>
                  </a:lnTo>
                  <a:lnTo>
                    <a:pt x="0" y="3468007"/>
                  </a:lnTo>
                  <a:close/>
                </a:path>
              </a:pathLst>
            </a:custGeom>
          </p:spPr>
        </p:pic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2F4344A8-4187-41EC-9B32-8564239FA010}"/>
                </a:ext>
              </a:extLst>
            </p:cNvPr>
            <p:cNvSpPr/>
            <p:nvPr/>
          </p:nvSpPr>
          <p:spPr>
            <a:xfrm>
              <a:off x="5870299" y="2418527"/>
              <a:ext cx="1465151" cy="265584"/>
            </a:xfrm>
            <a:prstGeom prst="rect">
              <a:avLst/>
            </a:prstGeom>
            <a:solidFill>
              <a:srgbClr val="78C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 Light"/>
              </a:endParaRPr>
            </a:p>
          </p:txBody>
        </p:sp>
      </p:grpSp>
      <p:grpSp>
        <p:nvGrpSpPr>
          <p:cNvPr id="18" name="组合 10">
            <a:extLst>
              <a:ext uri="{FF2B5EF4-FFF2-40B4-BE49-F238E27FC236}">
                <a16:creationId xmlns:a16="http://schemas.microsoft.com/office/drawing/2014/main" id="{5FD5F8B2-E556-4A9B-88C9-CC84CDDA346E}"/>
              </a:ext>
            </a:extLst>
          </p:cNvPr>
          <p:cNvGrpSpPr>
            <a:grpSpLocks/>
          </p:cNvGrpSpPr>
          <p:nvPr/>
        </p:nvGrpSpPr>
        <p:grpSpPr bwMode="auto">
          <a:xfrm>
            <a:off x="1841500" y="3108325"/>
            <a:ext cx="3654425" cy="3297238"/>
            <a:chOff x="856236" y="1838486"/>
            <a:chExt cx="3162112" cy="3429000"/>
          </a:xfrm>
        </p:grpSpPr>
        <p:pic>
          <p:nvPicPr>
            <p:cNvPr id="19" name="图片 1">
              <a:extLst>
                <a:ext uri="{FF2B5EF4-FFF2-40B4-BE49-F238E27FC236}">
                  <a16:creationId xmlns:a16="http://schemas.microsoft.com/office/drawing/2014/main" id="{75B27610-076D-489E-88E5-857597CFE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50000" r="66794"/>
            <a:stretch>
              <a:fillRect/>
            </a:stretch>
          </p:blipFill>
          <p:spPr>
            <a:xfrm>
              <a:off x="856236" y="1838486"/>
              <a:ext cx="3162112" cy="3429000"/>
            </a:xfrm>
            <a:custGeom>
              <a:avLst/>
              <a:gdLst>
                <a:gd name="connsiteX0" fmla="*/ 0 w 3162112"/>
                <a:gd name="connsiteY0" fmla="*/ 0 h 3429000"/>
                <a:gd name="connsiteX1" fmla="*/ 3162112 w 3162112"/>
                <a:gd name="connsiteY1" fmla="*/ 0 h 3429000"/>
                <a:gd name="connsiteX2" fmla="*/ 3162112 w 3162112"/>
                <a:gd name="connsiteY2" fmla="*/ 3429000 h 3429000"/>
                <a:gd name="connsiteX3" fmla="*/ 0 w 3162112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2112" h="3429000">
                  <a:moveTo>
                    <a:pt x="0" y="0"/>
                  </a:moveTo>
                  <a:lnTo>
                    <a:pt x="3162112" y="0"/>
                  </a:lnTo>
                  <a:lnTo>
                    <a:pt x="3162112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sp>
          <p:nvSpPr>
            <p:cNvPr id="20" name="矩形 9">
              <a:extLst>
                <a:ext uri="{FF2B5EF4-FFF2-40B4-BE49-F238E27FC236}">
                  <a16:creationId xmlns:a16="http://schemas.microsoft.com/office/drawing/2014/main" id="{2ACA5375-9FBC-49F0-AAFD-2ECAC6ED857D}"/>
                </a:ext>
              </a:extLst>
            </p:cNvPr>
            <p:cNvSpPr/>
            <p:nvPr/>
          </p:nvSpPr>
          <p:spPr>
            <a:xfrm>
              <a:off x="2060916" y="2389899"/>
              <a:ext cx="1465670" cy="264150"/>
            </a:xfrm>
            <a:prstGeom prst="rect">
              <a:avLst/>
            </a:prstGeom>
            <a:solidFill>
              <a:srgbClr val="FEC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2" name="矩形 13">
            <a:extLst>
              <a:ext uri="{FF2B5EF4-FFF2-40B4-BE49-F238E27FC236}">
                <a16:creationId xmlns:a16="http://schemas.microsoft.com/office/drawing/2014/main" id="{0F4420A0-EB27-4D19-98C3-996C6E306544}"/>
              </a:ext>
            </a:extLst>
          </p:cNvPr>
          <p:cNvSpPr/>
          <p:nvPr/>
        </p:nvSpPr>
        <p:spPr>
          <a:xfrm>
            <a:off x="3088448" y="3460487"/>
            <a:ext cx="205715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YÊU CẦU</a:t>
            </a:r>
            <a:endParaRPr lang="zh-CN" altLang="en-US" sz="2400" b="1" dirty="0">
              <a:solidFill>
                <a:prstClr val="black"/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sp>
        <p:nvSpPr>
          <p:cNvPr id="23" name="矩形 14">
            <a:extLst>
              <a:ext uri="{FF2B5EF4-FFF2-40B4-BE49-F238E27FC236}">
                <a16:creationId xmlns:a16="http://schemas.microsoft.com/office/drawing/2014/main" id="{A420E8E9-D5D2-4A83-8BDF-688BD23C43FF}"/>
              </a:ext>
            </a:extLst>
          </p:cNvPr>
          <p:cNvSpPr/>
          <p:nvPr/>
        </p:nvSpPr>
        <p:spPr>
          <a:xfrm>
            <a:off x="7848954" y="3438656"/>
            <a:ext cx="209642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SẢN PHẨM</a:t>
            </a:r>
            <a:endParaRPr lang="zh-CN" altLang="en-US" sz="2400" b="1" dirty="0">
              <a:solidFill>
                <a:prstClr val="black"/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sp>
        <p:nvSpPr>
          <p:cNvPr id="25" name="矩形 16">
            <a:extLst>
              <a:ext uri="{FF2B5EF4-FFF2-40B4-BE49-F238E27FC236}">
                <a16:creationId xmlns:a16="http://schemas.microsoft.com/office/drawing/2014/main" id="{C438DEA7-A825-4DB1-9318-CB43D4905B87}"/>
              </a:ext>
            </a:extLst>
          </p:cNvPr>
          <p:cNvSpPr/>
          <p:nvPr/>
        </p:nvSpPr>
        <p:spPr>
          <a:xfrm>
            <a:off x="2324603" y="3963061"/>
            <a:ext cx="2688007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HOẠT ĐỘNG </a:t>
            </a: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NHÓ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 MỖI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TỔ 1 NHÓM</a:t>
            </a: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 LÀM BÀI TẬP TRÊN.</a:t>
            </a:r>
            <a:endParaRPr lang="zh-CN" altLang="en-US" sz="2400" b="1" dirty="0">
              <a:solidFill>
                <a:prstClr val="black"/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913868BA-3A7F-4EB8-8DB0-D5D9E5BC97DF}"/>
              </a:ext>
            </a:extLst>
          </p:cNvPr>
          <p:cNvSpPr/>
          <p:nvPr/>
        </p:nvSpPr>
        <p:spPr>
          <a:xfrm>
            <a:off x="7323785" y="4240060"/>
            <a:ext cx="235560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BẢN BÁO CÁO KẾT QUẢ THỰC HÀNH </a:t>
            </a: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 </a:t>
            </a:r>
            <a:endParaRPr lang="zh-CN" altLang="en-US" sz="2400" b="1" dirty="0">
              <a:solidFill>
                <a:prstClr val="black"/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31B3CB98-E8FA-403B-8731-B242DA5CD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7382" r="20120" b="2"/>
          <a:stretch/>
        </p:blipFill>
        <p:spPr>
          <a:xfrm>
            <a:off x="5454217" y="4392702"/>
            <a:ext cx="1491166" cy="149116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BDA60B7-8AD2-470A-BA88-466800519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470400"/>
            <a:ext cx="10112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BDADAE00-A7DD-432B-B041-4D5E60E89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802" y="23451"/>
            <a:ext cx="8666328" cy="1118768"/>
          </a:xfrm>
          <a:prstGeom prst="rect">
            <a:avLst/>
          </a:prstGeom>
          <a:solidFill>
            <a:srgbClr val="006600"/>
          </a:solidFill>
          <a:ln>
            <a:solidFill>
              <a:srgbClr val="D60093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THỰC HÀNH: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ĐO CHIỀU CAO CỦA CÂY</a:t>
            </a:r>
            <a:endParaRPr lang="zh-CN" altLang="en-US" sz="27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40;p39">
            <a:extLst>
              <a:ext uri="{FF2B5EF4-FFF2-40B4-BE49-F238E27FC236}">
                <a16:creationId xmlns:a16="http://schemas.microsoft.com/office/drawing/2014/main" id="{C4D3C9ED-0C19-4109-B258-E03C94D02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854075"/>
            <a:ext cx="5702300" cy="1301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Normal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EA98654-F7F3-4ABB-8AC5-2DF28FEF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671763"/>
            <a:ext cx="4937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Giáo viên: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Giác kế, thước ngắm, thước dây, cuộn dây.</a:t>
            </a: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A9A7-FC67-41A5-9F53-8F801AC1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4143375"/>
            <a:ext cx="49371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sinh: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Mỗi tổ chuẩn bị 1 cọc tiêu, một thước dây, 1 cuộn dây, máy tính, giấy, bút.</a:t>
            </a:r>
            <a:endParaRPr lang="en-US" altLang="en-US" sz="2800">
              <a:cs typeface="Arial" panose="020B0604020202020204" pitchFamily="34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8D7BE662-8C6B-4E0E-A2CE-3142EDD8E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830388"/>
            <a:ext cx="185261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980;p38">
            <a:extLst>
              <a:ext uri="{FF2B5EF4-FFF2-40B4-BE49-F238E27FC236}">
                <a16:creationId xmlns:a16="http://schemas.microsoft.com/office/drawing/2014/main" id="{F17FA7A9-3D1C-41B8-9DAC-6D6BE893FEAE}"/>
              </a:ext>
            </a:extLst>
          </p:cNvPr>
          <p:cNvSpPr txBox="1">
            <a:spLocks/>
          </p:cNvSpPr>
          <p:nvPr/>
        </p:nvSpPr>
        <p:spPr>
          <a:xfrm>
            <a:off x="-2239963" y="49213"/>
            <a:ext cx="8021638" cy="574675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1">
            <a:extLst>
              <a:ext uri="{FF2B5EF4-FFF2-40B4-BE49-F238E27FC236}">
                <a16:creationId xmlns:a16="http://schemas.microsoft.com/office/drawing/2014/main" id="{23B49073-1E53-4312-B0DB-6F91C73C2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25728" r="30287" b="17783"/>
          <a:stretch>
            <a:fillRect/>
          </a:stretch>
        </p:blipFill>
        <p:spPr bwMode="auto">
          <a:xfrm>
            <a:off x="7877175" y="3687763"/>
            <a:ext cx="247808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Box 25">
            <a:extLst>
              <a:ext uri="{FF2B5EF4-FFF2-40B4-BE49-F238E27FC236}">
                <a16:creationId xmlns:a16="http://schemas.microsoft.com/office/drawing/2014/main" id="{C81F6F90-EE7D-4AA9-94D4-9549F7B4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700088"/>
            <a:ext cx="7788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Thực hành 1: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Đ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o chiều cao của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cột cờ</a:t>
            </a:r>
            <a:endParaRPr lang="en-US" altLang="en-US" b="1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59F227-DA41-40FF-AC23-004CDD8D3572}"/>
              </a:ext>
            </a:extLst>
          </p:cNvPr>
          <p:cNvSpPr/>
          <p:nvPr/>
        </p:nvSpPr>
        <p:spPr>
          <a:xfrm>
            <a:off x="2250158" y="-25017"/>
            <a:ext cx="8105105" cy="6695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BẢN BÁO CÁO KẾT QUẢ THỰC HÀNH TỔ…. </a:t>
            </a:r>
            <a:r>
              <a:rPr lang="vi-VN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 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sp>
        <p:nvSpPr>
          <p:cNvPr id="137221" name="Text Box 32">
            <a:extLst>
              <a:ext uri="{FF2B5EF4-FFF2-40B4-BE49-F238E27FC236}">
                <a16:creationId xmlns:a16="http://schemas.microsoft.com/office/drawing/2014/main" id="{C45D883F-AF22-4CAA-978B-4ED6CE441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8" y="5980113"/>
            <a:ext cx="284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7222" name="Text Box 32">
            <a:extLst>
              <a:ext uri="{FF2B5EF4-FFF2-40B4-BE49-F238E27FC236}">
                <a16:creationId xmlns:a16="http://schemas.microsoft.com/office/drawing/2014/main" id="{67767193-97EB-407F-88FB-C9D62E34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7013" y="5016500"/>
            <a:ext cx="5238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137223" name="Text Box 32">
            <a:extLst>
              <a:ext uri="{FF2B5EF4-FFF2-40B4-BE49-F238E27FC236}">
                <a16:creationId xmlns:a16="http://schemas.microsoft.com/office/drawing/2014/main" id="{7D3550CB-20DB-43B3-8747-761DC8CBF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4922838"/>
            <a:ext cx="2841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7224" name="Text Box 32">
            <a:extLst>
              <a:ext uri="{FF2B5EF4-FFF2-40B4-BE49-F238E27FC236}">
                <a16:creationId xmlns:a16="http://schemas.microsoft.com/office/drawing/2014/main" id="{76C322FB-3960-4CC5-9E9F-BE5956918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138" y="3894138"/>
            <a:ext cx="635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137225" name="Text Box 32">
            <a:extLst>
              <a:ext uri="{FF2B5EF4-FFF2-40B4-BE49-F238E27FC236}">
                <a16:creationId xmlns:a16="http://schemas.microsoft.com/office/drawing/2014/main" id="{EB844D17-8316-406F-859F-E1E880515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0" y="5016500"/>
            <a:ext cx="63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</a:p>
        </p:txBody>
      </p:sp>
      <p:sp>
        <p:nvSpPr>
          <p:cNvPr id="137226" name="Text Box 32">
            <a:extLst>
              <a:ext uri="{FF2B5EF4-FFF2-40B4-BE49-F238E27FC236}">
                <a16:creationId xmlns:a16="http://schemas.microsoft.com/office/drawing/2014/main" id="{C74BA187-6EFB-46EE-9E2E-A5B562B86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763" y="5980113"/>
            <a:ext cx="635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00115EB5-AFF1-4471-862F-81E41CA52BD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88988" y="1321601"/>
            <a:ext cx="10655299" cy="4156075"/>
          </a:xfrm>
          <a:prstGeom prst="rect">
            <a:avLst/>
          </a:prstGeom>
          <a:blipFill rotWithShape="0">
            <a:blip r:embed="rId5"/>
            <a:stretch>
              <a:fillRect l="-744" t="-1173" r="-915" b="-2346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137228" name="Object 36">
            <a:extLst>
              <a:ext uri="{FF2B5EF4-FFF2-40B4-BE49-F238E27FC236}">
                <a16:creationId xmlns:a16="http://schemas.microsoft.com/office/drawing/2014/main" id="{747B4514-D147-4DE1-832F-D9F0E2A712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2263" y="4386263"/>
          <a:ext cx="43084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4" name="Equation" r:id="rId6" imgW="7835900" imgH="1193800" progId="Equation.DSMT4">
                  <p:embed/>
                </p:oleObj>
              </mc:Choice>
              <mc:Fallback>
                <p:oleObj name="Equation" r:id="rId6" imgW="7835900" imgH="119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4386263"/>
                        <a:ext cx="430847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9" name="Text Box 38">
            <a:extLst>
              <a:ext uri="{FF2B5EF4-FFF2-40B4-BE49-F238E27FC236}">
                <a16:creationId xmlns:a16="http://schemas.microsoft.com/office/drawing/2014/main" id="{5391F811-C9DC-4265-9F99-12B55BAE04D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449011" y="2790436"/>
            <a:ext cx="5864225" cy="46037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37230" name="Group 2">
            <a:extLst>
              <a:ext uri="{FF2B5EF4-FFF2-40B4-BE49-F238E27FC236}">
                <a16:creationId xmlns:a16="http://schemas.microsoft.com/office/drawing/2014/main" id="{47EA6B68-A0AE-4032-87EF-E11352C94711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3879850"/>
            <a:ext cx="4203700" cy="461963"/>
            <a:chOff x="943602" y="5135564"/>
            <a:chExt cx="4203700" cy="461962"/>
          </a:xfrm>
        </p:grpSpPr>
        <p:sp>
          <p:nvSpPr>
            <p:cNvPr id="137231" name="Text Box 84">
              <a:extLst>
                <a:ext uri="{FF2B5EF4-FFF2-40B4-BE49-F238E27FC236}">
                  <a16:creationId xmlns:a16="http://schemas.microsoft.com/office/drawing/2014/main" id="{B1D9BDEB-8669-48BF-8755-2D879ED03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602" y="5135564"/>
              <a:ext cx="42037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</a:t>
              </a:r>
              <a:r>
                <a:rPr lang="en-US" altLang="en-US" sz="2400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’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B’C</a:t>
              </a:r>
              <a:r>
                <a:rPr lang="en-US" altLang="en-US" sz="2400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’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ABC </a:t>
              </a:r>
            </a:p>
          </p:txBody>
        </p:sp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12614573-E488-4AD6-9A06-8F01E41F48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05765" y="5326064"/>
              <a:ext cx="306387" cy="138113"/>
            </a:xfrm>
            <a:custGeom>
              <a:avLst/>
              <a:gdLst>
                <a:gd name="T0" fmla="*/ 0 w 2016"/>
                <a:gd name="T1" fmla="*/ 0 h 832"/>
                <a:gd name="T2" fmla="*/ 0 w 2016"/>
                <a:gd name="T3" fmla="*/ 0 h 832"/>
                <a:gd name="T4" fmla="*/ 0 w 2016"/>
                <a:gd name="T5" fmla="*/ 0 h 832"/>
                <a:gd name="T6" fmla="*/ 0 w 2016"/>
                <a:gd name="T7" fmla="*/ 0 h 832"/>
                <a:gd name="T8" fmla="*/ 0 w 2016"/>
                <a:gd name="T9" fmla="*/ 0 h 832"/>
                <a:gd name="T10" fmla="*/ 0 w 2016"/>
                <a:gd name="T11" fmla="*/ 0 h 8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6" h="832">
                  <a:moveTo>
                    <a:pt x="480" y="56"/>
                  </a:moveTo>
                  <a:cubicBezTo>
                    <a:pt x="240" y="164"/>
                    <a:pt x="0" y="272"/>
                    <a:pt x="0" y="392"/>
                  </a:cubicBezTo>
                  <a:cubicBezTo>
                    <a:pt x="0" y="512"/>
                    <a:pt x="224" y="832"/>
                    <a:pt x="480" y="776"/>
                  </a:cubicBezTo>
                  <a:cubicBezTo>
                    <a:pt x="736" y="720"/>
                    <a:pt x="1280" y="112"/>
                    <a:pt x="1536" y="56"/>
                  </a:cubicBezTo>
                  <a:cubicBezTo>
                    <a:pt x="1792" y="0"/>
                    <a:pt x="2016" y="312"/>
                    <a:pt x="2016" y="440"/>
                  </a:cubicBezTo>
                  <a:cubicBezTo>
                    <a:pt x="2016" y="568"/>
                    <a:pt x="1776" y="696"/>
                    <a:pt x="1536" y="82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图片 14" descr="3fd2276eb8d1af7114ff715b7cb13b8d">
            <a:extLst>
              <a:ext uri="{FF2B5EF4-FFF2-40B4-BE49-F238E27FC236}">
                <a16:creationId xmlns:a16="http://schemas.microsoft.com/office/drawing/2014/main" id="{EB0E6315-0BFE-4C64-9810-F5DB8C3B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5314950"/>
            <a:ext cx="9175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150C6C-0B19-4495-A1BD-54017064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1446213"/>
            <a:ext cx="10487025" cy="1816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Thực hành 2: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Hãy đo chiều cao của một cây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trong sân trường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mà không đo trực tiếp được bằng cách sử dụng các dụng cụ: thước ngắm, thước dây, 1 sợi dây (khoảng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mét), phấn, máy tính bỏ túi, giấy bút.</a:t>
            </a:r>
            <a:endParaRPr lang="en-US" altLang="en-US" b="1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4493D4-9F97-4C4E-9683-AB91A59677BA}"/>
              </a:ext>
            </a:extLst>
          </p:cNvPr>
          <p:cNvGrpSpPr>
            <a:grpSpLocks/>
          </p:cNvGrpSpPr>
          <p:nvPr/>
        </p:nvGrpSpPr>
        <p:grpSpPr bwMode="auto">
          <a:xfrm>
            <a:off x="6608763" y="3105150"/>
            <a:ext cx="3494087" cy="3213100"/>
            <a:chOff x="4460129" y="1818822"/>
            <a:chExt cx="3270585" cy="3468007"/>
          </a:xfrm>
        </p:grpSpPr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8500AB3-DB22-48EA-AC44-35CE40B9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2827" t="49431" r="32828"/>
            <a:stretch>
              <a:fillRect/>
            </a:stretch>
          </p:blipFill>
          <p:spPr>
            <a:xfrm>
              <a:off x="4460129" y="1818822"/>
              <a:ext cx="3270585" cy="3468007"/>
            </a:xfrm>
            <a:custGeom>
              <a:avLst/>
              <a:gdLst>
                <a:gd name="connsiteX0" fmla="*/ 0 w 3270585"/>
                <a:gd name="connsiteY0" fmla="*/ 0 h 3468007"/>
                <a:gd name="connsiteX1" fmla="*/ 3270585 w 3270585"/>
                <a:gd name="connsiteY1" fmla="*/ 0 h 3468007"/>
                <a:gd name="connsiteX2" fmla="*/ 3270585 w 3270585"/>
                <a:gd name="connsiteY2" fmla="*/ 3468007 h 3468007"/>
                <a:gd name="connsiteX3" fmla="*/ 0 w 3270585"/>
                <a:gd name="connsiteY3" fmla="*/ 3468007 h 346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0585" h="3468007">
                  <a:moveTo>
                    <a:pt x="0" y="0"/>
                  </a:moveTo>
                  <a:lnTo>
                    <a:pt x="3270585" y="0"/>
                  </a:lnTo>
                  <a:lnTo>
                    <a:pt x="3270585" y="3468007"/>
                  </a:lnTo>
                  <a:lnTo>
                    <a:pt x="0" y="3468007"/>
                  </a:lnTo>
                  <a:close/>
                </a:path>
              </a:pathLst>
            </a:custGeom>
          </p:spPr>
        </p:pic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3B2B3887-548E-4CA8-AE4C-EFC3D95CF52F}"/>
                </a:ext>
              </a:extLst>
            </p:cNvPr>
            <p:cNvSpPr/>
            <p:nvPr/>
          </p:nvSpPr>
          <p:spPr>
            <a:xfrm>
              <a:off x="5870299" y="2418527"/>
              <a:ext cx="1465151" cy="265584"/>
            </a:xfrm>
            <a:prstGeom prst="rect">
              <a:avLst/>
            </a:prstGeom>
            <a:solidFill>
              <a:srgbClr val="78C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 Light"/>
              </a:endParaRPr>
            </a:p>
          </p:txBody>
        </p:sp>
      </p:grpSp>
      <p:grpSp>
        <p:nvGrpSpPr>
          <p:cNvPr id="18" name="组合 10">
            <a:extLst>
              <a:ext uri="{FF2B5EF4-FFF2-40B4-BE49-F238E27FC236}">
                <a16:creationId xmlns:a16="http://schemas.microsoft.com/office/drawing/2014/main" id="{42BF1252-1EEE-4D6B-A4D4-58DA43F0F185}"/>
              </a:ext>
            </a:extLst>
          </p:cNvPr>
          <p:cNvGrpSpPr>
            <a:grpSpLocks/>
          </p:cNvGrpSpPr>
          <p:nvPr/>
        </p:nvGrpSpPr>
        <p:grpSpPr bwMode="auto">
          <a:xfrm>
            <a:off x="1841500" y="3108325"/>
            <a:ext cx="3654425" cy="3297238"/>
            <a:chOff x="856236" y="1838486"/>
            <a:chExt cx="3162112" cy="3429000"/>
          </a:xfrm>
        </p:grpSpPr>
        <p:pic>
          <p:nvPicPr>
            <p:cNvPr id="19" name="图片 1">
              <a:extLst>
                <a:ext uri="{FF2B5EF4-FFF2-40B4-BE49-F238E27FC236}">
                  <a16:creationId xmlns:a16="http://schemas.microsoft.com/office/drawing/2014/main" id="{455954CF-5E2B-4B11-A202-0F13232E0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50000" r="66794"/>
            <a:stretch>
              <a:fillRect/>
            </a:stretch>
          </p:blipFill>
          <p:spPr>
            <a:xfrm>
              <a:off x="856236" y="1838486"/>
              <a:ext cx="3162112" cy="3429000"/>
            </a:xfrm>
            <a:custGeom>
              <a:avLst/>
              <a:gdLst>
                <a:gd name="connsiteX0" fmla="*/ 0 w 3162112"/>
                <a:gd name="connsiteY0" fmla="*/ 0 h 3429000"/>
                <a:gd name="connsiteX1" fmla="*/ 3162112 w 3162112"/>
                <a:gd name="connsiteY1" fmla="*/ 0 h 3429000"/>
                <a:gd name="connsiteX2" fmla="*/ 3162112 w 3162112"/>
                <a:gd name="connsiteY2" fmla="*/ 3429000 h 3429000"/>
                <a:gd name="connsiteX3" fmla="*/ 0 w 3162112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2112" h="3429000">
                  <a:moveTo>
                    <a:pt x="0" y="0"/>
                  </a:moveTo>
                  <a:lnTo>
                    <a:pt x="3162112" y="0"/>
                  </a:lnTo>
                  <a:lnTo>
                    <a:pt x="3162112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sp>
          <p:nvSpPr>
            <p:cNvPr id="20" name="矩形 9">
              <a:extLst>
                <a:ext uri="{FF2B5EF4-FFF2-40B4-BE49-F238E27FC236}">
                  <a16:creationId xmlns:a16="http://schemas.microsoft.com/office/drawing/2014/main" id="{D128063D-8401-49B3-B06E-DAB9FF20528F}"/>
                </a:ext>
              </a:extLst>
            </p:cNvPr>
            <p:cNvSpPr/>
            <p:nvPr/>
          </p:nvSpPr>
          <p:spPr>
            <a:xfrm>
              <a:off x="2060916" y="2389899"/>
              <a:ext cx="1465670" cy="264150"/>
            </a:xfrm>
            <a:prstGeom prst="rect">
              <a:avLst/>
            </a:prstGeom>
            <a:solidFill>
              <a:srgbClr val="FEC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2" name="矩形 13">
            <a:extLst>
              <a:ext uri="{FF2B5EF4-FFF2-40B4-BE49-F238E27FC236}">
                <a16:creationId xmlns:a16="http://schemas.microsoft.com/office/drawing/2014/main" id="{B254E387-F44B-497C-B0E9-4B925C2C296F}"/>
              </a:ext>
            </a:extLst>
          </p:cNvPr>
          <p:cNvSpPr/>
          <p:nvPr/>
        </p:nvSpPr>
        <p:spPr>
          <a:xfrm>
            <a:off x="3088448" y="3460487"/>
            <a:ext cx="205715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YÊU CẦU</a:t>
            </a:r>
            <a:endParaRPr lang="zh-CN" altLang="en-US" sz="2400" b="1" dirty="0">
              <a:solidFill>
                <a:prstClr val="black"/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sp>
        <p:nvSpPr>
          <p:cNvPr id="23" name="矩形 14">
            <a:extLst>
              <a:ext uri="{FF2B5EF4-FFF2-40B4-BE49-F238E27FC236}">
                <a16:creationId xmlns:a16="http://schemas.microsoft.com/office/drawing/2014/main" id="{8460B28C-74EC-477C-9561-B1453CDFFEBD}"/>
              </a:ext>
            </a:extLst>
          </p:cNvPr>
          <p:cNvSpPr/>
          <p:nvPr/>
        </p:nvSpPr>
        <p:spPr>
          <a:xfrm>
            <a:off x="7848954" y="3438656"/>
            <a:ext cx="209642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SẢN PHẨM</a:t>
            </a:r>
            <a:endParaRPr lang="zh-CN" altLang="en-US" sz="2400" b="1" dirty="0">
              <a:solidFill>
                <a:prstClr val="black"/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sp>
        <p:nvSpPr>
          <p:cNvPr id="25" name="矩形 16">
            <a:extLst>
              <a:ext uri="{FF2B5EF4-FFF2-40B4-BE49-F238E27FC236}">
                <a16:creationId xmlns:a16="http://schemas.microsoft.com/office/drawing/2014/main" id="{F1D9D547-E9D5-445D-8323-CBA31A6BAEFC}"/>
              </a:ext>
            </a:extLst>
          </p:cNvPr>
          <p:cNvSpPr/>
          <p:nvPr/>
        </p:nvSpPr>
        <p:spPr>
          <a:xfrm>
            <a:off x="2324603" y="3963061"/>
            <a:ext cx="2688007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HOẠT ĐỘNG </a:t>
            </a: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NHÓ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 MỖI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TỔ 1 NHÓM</a:t>
            </a: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 LÀM BÀI TẬP TRÊN.</a:t>
            </a:r>
            <a:endParaRPr lang="zh-CN" altLang="en-US" sz="2400" b="1" dirty="0">
              <a:solidFill>
                <a:prstClr val="black"/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C00FA93D-C017-4FDC-8B85-8FDA8587AD84}"/>
              </a:ext>
            </a:extLst>
          </p:cNvPr>
          <p:cNvSpPr/>
          <p:nvPr/>
        </p:nvSpPr>
        <p:spPr>
          <a:xfrm>
            <a:off x="7323785" y="4240060"/>
            <a:ext cx="235560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BẢN BÁO CÁO KẾT QUẢ THỰC HÀNH </a:t>
            </a:r>
            <a:r>
              <a:rPr lang="vi-V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 </a:t>
            </a:r>
            <a:endParaRPr lang="zh-CN" altLang="en-US" sz="2400" b="1" dirty="0">
              <a:solidFill>
                <a:prstClr val="black"/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94710C6-F045-4BDD-893B-688F62ABF0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7382" r="20120" b="2"/>
          <a:stretch/>
        </p:blipFill>
        <p:spPr>
          <a:xfrm>
            <a:off x="5454217" y="4392702"/>
            <a:ext cx="1491166" cy="149116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77783B6-30F7-45FE-B131-F9C3D58AB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470400"/>
            <a:ext cx="10112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7C1A7B0A-714C-42F0-B7C2-6E218590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802" y="23451"/>
            <a:ext cx="8666328" cy="1118768"/>
          </a:xfrm>
          <a:prstGeom prst="rect">
            <a:avLst/>
          </a:prstGeom>
          <a:solidFill>
            <a:srgbClr val="006600"/>
          </a:solidFill>
          <a:ln>
            <a:solidFill>
              <a:srgbClr val="D60093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THỰC HÀNH: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2000" dirty="0">
                <a:solidFill>
                  <a:srgbClr val="96969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ĐO CHIỀU CAO CỦA CÂY</a:t>
            </a:r>
            <a:endParaRPr lang="zh-CN" altLang="en-US" sz="27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7">
            <a:extLst>
              <a:ext uri="{FF2B5EF4-FFF2-40B4-BE49-F238E27FC236}">
                <a16:creationId xmlns:a16="http://schemas.microsoft.com/office/drawing/2014/main" id="{0C58004B-8EC7-40C8-BFD9-48BCF6428801}"/>
              </a:ext>
            </a:extLst>
          </p:cNvPr>
          <p:cNvSpPr/>
          <p:nvPr/>
        </p:nvSpPr>
        <p:spPr>
          <a:xfrm>
            <a:off x="2084188" y="254298"/>
            <a:ext cx="8259963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BẢN BÁO CÁO KẾT QUẢ THỰC HÀNH TỔ…. </a:t>
            </a:r>
            <a:r>
              <a:rPr lang="vi-VN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</a:rPr>
              <a:t> 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Calibri Light"/>
              <a:ea typeface="汉仪夏日体W" panose="00020600040101010101" pitchFamily="18" charset="-122"/>
            </a:endParaRPr>
          </a:p>
        </p:txBody>
      </p:sp>
      <p:sp>
        <p:nvSpPr>
          <p:cNvPr id="140291" name="TextBox 3">
            <a:extLst>
              <a:ext uri="{FF2B5EF4-FFF2-40B4-BE49-F238E27FC236}">
                <a16:creationId xmlns:a16="http://schemas.microsoft.com/office/drawing/2014/main" id="{D3912650-DB20-42D9-8263-BFC1C06A1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1057275"/>
            <a:ext cx="9069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Thực hành 2: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Đ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o chiều cao của một cây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trong sân trường</a:t>
            </a:r>
            <a:endParaRPr lang="en-US" altLang="en-US" b="1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0292" name="Picture 1">
            <a:extLst>
              <a:ext uri="{FF2B5EF4-FFF2-40B4-BE49-F238E27FC236}">
                <a16:creationId xmlns:a16="http://schemas.microsoft.com/office/drawing/2014/main" id="{CFB4E2A0-AD5F-4DD2-A15B-A5476CB0A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862388"/>
            <a:ext cx="47879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9">
            <a:extLst>
              <a:ext uri="{FF2B5EF4-FFF2-40B4-BE49-F238E27FC236}">
                <a16:creationId xmlns:a16="http://schemas.microsoft.com/office/drawing/2014/main" id="{8010671A-408E-44CF-8053-C95B996EF31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5775" y="1644650"/>
            <a:ext cx="10858499" cy="3539430"/>
          </a:xfrm>
          <a:prstGeom prst="rect">
            <a:avLst/>
          </a:prstGeom>
          <a:blipFill rotWithShape="0">
            <a:blip r:embed="rId4"/>
            <a:stretch>
              <a:fillRect l="-1011" t="-1897" b="-3966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40294" name="Group 82">
            <a:extLst>
              <a:ext uri="{FF2B5EF4-FFF2-40B4-BE49-F238E27FC236}">
                <a16:creationId xmlns:a16="http://schemas.microsoft.com/office/drawing/2014/main" id="{124D1906-93C4-43D3-9FDB-CB49D8572B01}"/>
              </a:ext>
            </a:extLst>
          </p:cNvPr>
          <p:cNvGrpSpPr>
            <a:grpSpLocks/>
          </p:cNvGrpSpPr>
          <p:nvPr/>
        </p:nvGrpSpPr>
        <p:grpSpPr bwMode="auto">
          <a:xfrm>
            <a:off x="998538" y="3341688"/>
            <a:ext cx="4916487" cy="522287"/>
            <a:chOff x="-157" y="2812"/>
            <a:chExt cx="2287" cy="439"/>
          </a:xfrm>
        </p:grpSpPr>
        <p:sp>
          <p:nvSpPr>
            <p:cNvPr id="113673" name="Freeform 83">
              <a:extLst>
                <a:ext uri="{FF2B5EF4-FFF2-40B4-BE49-F238E27FC236}">
                  <a16:creationId xmlns:a16="http://schemas.microsoft.com/office/drawing/2014/main" id="{B16888AE-0D49-4075-BA41-2EDF37DDEA4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3" y="2988"/>
              <a:ext cx="168" cy="115"/>
            </a:xfrm>
            <a:custGeom>
              <a:avLst/>
              <a:gdLst>
                <a:gd name="T0" fmla="*/ 0 w 2016"/>
                <a:gd name="T1" fmla="*/ 0 h 832"/>
                <a:gd name="T2" fmla="*/ 0 w 2016"/>
                <a:gd name="T3" fmla="*/ 0 h 832"/>
                <a:gd name="T4" fmla="*/ 0 w 2016"/>
                <a:gd name="T5" fmla="*/ 0 h 832"/>
                <a:gd name="T6" fmla="*/ 0 w 2016"/>
                <a:gd name="T7" fmla="*/ 0 h 832"/>
                <a:gd name="T8" fmla="*/ 0 w 2016"/>
                <a:gd name="T9" fmla="*/ 0 h 832"/>
                <a:gd name="T10" fmla="*/ 0 w 2016"/>
                <a:gd name="T11" fmla="*/ 0 h 8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6" h="832">
                  <a:moveTo>
                    <a:pt x="480" y="56"/>
                  </a:moveTo>
                  <a:cubicBezTo>
                    <a:pt x="240" y="164"/>
                    <a:pt x="0" y="272"/>
                    <a:pt x="0" y="392"/>
                  </a:cubicBezTo>
                  <a:cubicBezTo>
                    <a:pt x="0" y="512"/>
                    <a:pt x="224" y="832"/>
                    <a:pt x="480" y="776"/>
                  </a:cubicBezTo>
                  <a:cubicBezTo>
                    <a:pt x="736" y="720"/>
                    <a:pt x="1280" y="112"/>
                    <a:pt x="1536" y="56"/>
                  </a:cubicBezTo>
                  <a:cubicBezTo>
                    <a:pt x="1792" y="0"/>
                    <a:pt x="2016" y="312"/>
                    <a:pt x="2016" y="440"/>
                  </a:cubicBezTo>
                  <a:cubicBezTo>
                    <a:pt x="2016" y="568"/>
                    <a:pt x="1776" y="696"/>
                    <a:pt x="1536" y="82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674" name="Text Box 84">
              <a:extLst>
                <a:ext uri="{FF2B5EF4-FFF2-40B4-BE49-F238E27FC236}">
                  <a16:creationId xmlns:a16="http://schemas.microsoft.com/office/drawing/2014/main" id="{A53837D9-E405-4054-87A5-517CDA7C346C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-157" y="2812"/>
              <a:ext cx="2287" cy="439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aphicFrame>
        <p:nvGraphicFramePr>
          <p:cNvPr id="140295" name="Object 2">
            <a:extLst>
              <a:ext uri="{FF2B5EF4-FFF2-40B4-BE49-F238E27FC236}">
                <a16:creationId xmlns:a16="http://schemas.microsoft.com/office/drawing/2014/main" id="{EB609B82-B394-4FBF-B7EF-3EA5766D5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5675" y="3863975"/>
          <a:ext cx="53657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0" name="Equation" r:id="rId6" imgW="7632700" imgH="1193800" progId="Equation.DSMT4">
                  <p:embed/>
                </p:oleObj>
              </mc:Choice>
              <mc:Fallback>
                <p:oleObj name="Equation" r:id="rId6" imgW="7632700" imgH="119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863975"/>
                        <a:ext cx="53657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2" name="Text Box 38">
            <a:extLst>
              <a:ext uri="{FF2B5EF4-FFF2-40B4-BE49-F238E27FC236}">
                <a16:creationId xmlns:a16="http://schemas.microsoft.com/office/drawing/2014/main" id="{A6B6514D-58E3-4735-9DCC-F178458E7BC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487845" y="2512218"/>
            <a:ext cx="6856306" cy="52387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0A7514-CDAA-4A1F-96A7-0E8B27B08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-601663"/>
            <a:ext cx="10439400" cy="781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383E00-E698-4541-83CD-C939B5028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3413125"/>
            <a:ext cx="263525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9">
            <a:extLst>
              <a:ext uri="{FF2B5EF4-FFF2-40B4-BE49-F238E27FC236}">
                <a16:creationId xmlns:a16="http://schemas.microsoft.com/office/drawing/2014/main" id="{4292A43E-BF2B-41B9-8E56-501C90FB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2151063"/>
            <a:ext cx="709771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Cần nắm chắc các bước thực hiện đo gián tiếp chiều cao một vật,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lại cách 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khoảng cách giữa hai địa điểm trong đó có một địa điểm không thể tới được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giờ sau thực hành tiếp theo: </a:t>
            </a:r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khoảng cách giữa hai địa điểm trong đó có một địa điểm không thể tới được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016D4F-A00B-403E-95FD-1059ED9AFCB1}"/>
              </a:ext>
            </a:extLst>
          </p:cNvPr>
          <p:cNvSpPr/>
          <p:nvPr/>
        </p:nvSpPr>
        <p:spPr>
          <a:xfrm>
            <a:off x="4183063" y="357188"/>
            <a:ext cx="3876675" cy="1216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D5CF540-4B56-4143-8708-3628A6C69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349" r="20345" b="-4"/>
          <a:stretch/>
        </p:blipFill>
        <p:spPr>
          <a:xfrm>
            <a:off x="2334177" y="2250471"/>
            <a:ext cx="2589940" cy="294019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128A6F1-C889-4D33-B6CF-C5F41C7395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382" r="20120" b="2"/>
          <a:stretch/>
        </p:blipFill>
        <p:spPr>
          <a:xfrm>
            <a:off x="4852790" y="2014787"/>
            <a:ext cx="3219340" cy="321934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16D53A33-16C0-4EDE-A356-F020D41746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6012" r="14448" b="2"/>
          <a:stretch/>
        </p:blipFill>
        <p:spPr>
          <a:xfrm>
            <a:off x="8001938" y="2427651"/>
            <a:ext cx="2302541" cy="262378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5A77CCF-B8E7-4578-A9A1-37A065B51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300288"/>
            <a:ext cx="2182812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F496D7-A4F2-4395-8C18-792A998C3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8061325" y="2628900"/>
            <a:ext cx="218281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596CCD-3514-4285-9BD0-356492E80DB4}"/>
              </a:ext>
            </a:extLst>
          </p:cNvPr>
          <p:cNvSpPr/>
          <p:nvPr/>
        </p:nvSpPr>
        <p:spPr>
          <a:xfrm rot="5729849">
            <a:off x="463680" y="800140"/>
            <a:ext cx="2695190" cy="20001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solidFill>
                <a:prstClr val="white"/>
              </a:solidFill>
              <a:sym typeface="Arial"/>
            </a:endParaRPr>
          </a:p>
        </p:txBody>
      </p:sp>
      <p:pic>
        <p:nvPicPr>
          <p:cNvPr id="109576" name="Picture 3">
            <a:extLst>
              <a:ext uri="{FF2B5EF4-FFF2-40B4-BE49-F238E27FC236}">
                <a16:creationId xmlns:a16="http://schemas.microsoft.com/office/drawing/2014/main" id="{F372F7AB-C66C-49A4-874D-077BEDAF93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30128">
            <a:off x="566738" y="1123950"/>
            <a:ext cx="2308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10126-E6FB-4FDD-9C22-BCD8F53AD9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169988"/>
            <a:ext cx="2413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09EB6-F9CD-4FE8-9C24-F0FA2E09F1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046163"/>
            <a:ext cx="2376487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1115C6-5685-4939-ADFC-4ED5A4DEA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971550"/>
            <a:ext cx="2600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rường TH Tân Sơn">
            <a:extLst>
              <a:ext uri="{FF2B5EF4-FFF2-40B4-BE49-F238E27FC236}">
                <a16:creationId xmlns:a16="http://schemas.microsoft.com/office/drawing/2014/main" id="{BBF33D7E-F6A0-4921-9CEC-A25BC15C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727325"/>
            <a:ext cx="267811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>
            <a:extLst>
              <a:ext uri="{FF2B5EF4-FFF2-40B4-BE49-F238E27FC236}">
                <a16:creationId xmlns:a16="http://schemas.microsoft.com/office/drawing/2014/main" id="{CB9E237F-B2C6-4DB9-988C-B0B68C24BBF0}"/>
              </a:ext>
            </a:extLst>
          </p:cNvPr>
          <p:cNvGrpSpPr>
            <a:grpSpLocks/>
          </p:cNvGrpSpPr>
          <p:nvPr/>
        </p:nvGrpSpPr>
        <p:grpSpPr bwMode="auto">
          <a:xfrm>
            <a:off x="3752850" y="2897188"/>
            <a:ext cx="6057900" cy="2054225"/>
            <a:chOff x="2203770" y="2002593"/>
            <a:chExt cx="4720629" cy="2739378"/>
          </a:xfrm>
        </p:grpSpPr>
        <p:pic>
          <p:nvPicPr>
            <p:cNvPr id="111629" name="Picture 2" descr="image002">
              <a:extLst>
                <a:ext uri="{FF2B5EF4-FFF2-40B4-BE49-F238E27FC236}">
                  <a16:creationId xmlns:a16="http://schemas.microsoft.com/office/drawing/2014/main" id="{D287506F-162D-4EB3-8363-8AE5F17F5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7254" flipH="1">
              <a:off x="2203770" y="2002593"/>
              <a:ext cx="2450162" cy="27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: Rounded Corners 15">
              <a:extLst>
                <a:ext uri="{FF2B5EF4-FFF2-40B4-BE49-F238E27FC236}">
                  <a16:creationId xmlns:a16="http://schemas.microsoft.com/office/drawing/2014/main" id="{DBF7EB9C-5EA3-44FE-8DE6-35C0EDC2B5EF}"/>
                </a:ext>
              </a:extLst>
            </p:cNvPr>
            <p:cNvSpPr/>
            <p:nvPr/>
          </p:nvSpPr>
          <p:spPr>
            <a:xfrm>
              <a:off x="3511345" y="3539524"/>
              <a:ext cx="3413054" cy="89125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VÀ VẬN DỤNG</a:t>
              </a:r>
            </a:p>
          </p:txBody>
        </p:sp>
      </p:grpSp>
      <p:sp>
        <p:nvSpPr>
          <p:cNvPr id="73" name="Google Shape;1020;p37">
            <a:extLst>
              <a:ext uri="{FF2B5EF4-FFF2-40B4-BE49-F238E27FC236}">
                <a16:creationId xmlns:a16="http://schemas.microsoft.com/office/drawing/2014/main" id="{D6E06B3C-2FAF-458E-805C-12A4124E861C}"/>
              </a:ext>
            </a:extLst>
          </p:cNvPr>
          <p:cNvSpPr/>
          <p:nvPr/>
        </p:nvSpPr>
        <p:spPr>
          <a:xfrm rot="5400000">
            <a:off x="8844756" y="3712369"/>
            <a:ext cx="701675" cy="141288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68569" tIns="68569" rIns="68569" bIns="68569" anchor="ctr"/>
          <a:lstStyle/>
          <a:p>
            <a:pPr algn="ctr">
              <a:defRPr/>
            </a:pPr>
            <a:endParaRPr sz="788" b="1" dirty="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extLst>
              <a:ext uri="{FF2B5EF4-FFF2-40B4-BE49-F238E27FC236}">
                <a16:creationId xmlns:a16="http://schemas.microsoft.com/office/drawing/2014/main" id="{C63766F2-8062-4A0A-AED2-450F490148B9}"/>
              </a:ext>
            </a:extLst>
          </p:cNvPr>
          <p:cNvSpPr/>
          <p:nvPr/>
        </p:nvSpPr>
        <p:spPr>
          <a:xfrm rot="16200000">
            <a:off x="2609850" y="1573213"/>
            <a:ext cx="700087" cy="141288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68569" tIns="68569" rIns="68569" bIns="68569" anchor="ctr"/>
          <a:lstStyle/>
          <a:p>
            <a:pPr algn="ctr">
              <a:defRPr/>
            </a:pPr>
            <a:r>
              <a:rPr lang="en-GB" sz="788" b="1" dirty="0">
                <a:solidFill>
                  <a:srgbClr val="FFFFFF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788" b="1" dirty="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111621" name="Picture 10">
            <a:extLst>
              <a:ext uri="{FF2B5EF4-FFF2-40B4-BE49-F238E27FC236}">
                <a16:creationId xmlns:a16="http://schemas.microsoft.com/office/drawing/2014/main" id="{2C97B0A9-FBEA-43CB-94BB-E2A5191EC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532188"/>
            <a:ext cx="9096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>
            <a:extLst>
              <a:ext uri="{FF2B5EF4-FFF2-40B4-BE49-F238E27FC236}">
                <a16:creationId xmlns:a16="http://schemas.microsoft.com/office/drawing/2014/main" id="{61CDAE4C-28B6-4068-9EBD-80CA2C089C71}"/>
              </a:ext>
            </a:extLst>
          </p:cNvPr>
          <p:cNvGrpSpPr>
            <a:grpSpLocks/>
          </p:cNvGrpSpPr>
          <p:nvPr/>
        </p:nvGrpSpPr>
        <p:grpSpPr bwMode="auto">
          <a:xfrm rot="-990406">
            <a:off x="4095750" y="1484313"/>
            <a:ext cx="5622925" cy="2259012"/>
            <a:chOff x="3524814" y="2883746"/>
            <a:chExt cx="6014790" cy="2077839"/>
          </a:xfrm>
        </p:grpSpPr>
        <p:pic>
          <p:nvPicPr>
            <p:cNvPr id="111627" name="Picture 6" descr="Cover">
              <a:extLst>
                <a:ext uri="{FF2B5EF4-FFF2-40B4-BE49-F238E27FC236}">
                  <a16:creationId xmlns:a16="http://schemas.microsoft.com/office/drawing/2014/main" id="{F1A2A9E3-98DD-4B93-972F-C0DE30307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>
              <a:extLst>
                <a:ext uri="{FF2B5EF4-FFF2-40B4-BE49-F238E27FC236}">
                  <a16:creationId xmlns:a16="http://schemas.microsoft.com/office/drawing/2014/main" id="{C8009E1C-3207-4D14-BBF1-BA0E1117BB61}"/>
                </a:ext>
              </a:extLst>
            </p:cNvPr>
            <p:cNvSpPr/>
            <p:nvPr/>
          </p:nvSpPr>
          <p:spPr>
            <a:xfrm rot="990406">
              <a:off x="4999582" y="3631978"/>
              <a:ext cx="4535715" cy="893632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5" name="Nhóm 7">
            <a:extLst>
              <a:ext uri="{FF2B5EF4-FFF2-40B4-BE49-F238E27FC236}">
                <a16:creationId xmlns:a16="http://schemas.microsoft.com/office/drawing/2014/main" id="{23147348-40D7-43A7-B683-70187B44D6F4}"/>
              </a:ext>
            </a:extLst>
          </p:cNvPr>
          <p:cNvGrpSpPr>
            <a:grpSpLocks/>
          </p:cNvGrpSpPr>
          <p:nvPr/>
        </p:nvGrpSpPr>
        <p:grpSpPr bwMode="auto">
          <a:xfrm>
            <a:off x="3513138" y="908050"/>
            <a:ext cx="4595812" cy="2762250"/>
            <a:chOff x="548994" y="-396534"/>
            <a:chExt cx="3614654" cy="3796392"/>
          </a:xfrm>
        </p:grpSpPr>
        <p:pic>
          <p:nvPicPr>
            <p:cNvPr id="111625" name="Hình ảnh 3">
              <a:extLst>
                <a:ext uri="{FF2B5EF4-FFF2-40B4-BE49-F238E27FC236}">
                  <a16:creationId xmlns:a16="http://schemas.microsoft.com/office/drawing/2014/main" id="{86F4B20D-C1F5-48F3-8EFC-D0F1743DF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48994" y="-396534"/>
              <a:ext cx="3483185" cy="379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26" name="Hộp Văn bản 5">
              <a:extLst>
                <a:ext uri="{FF2B5EF4-FFF2-40B4-BE49-F238E27FC236}">
                  <a16:creationId xmlns:a16="http://schemas.microsoft.com/office/drawing/2014/main" id="{F2BCE032-2173-4D7C-B51D-DD1E3CB0E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763" y="-260950"/>
              <a:ext cx="2677885" cy="63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1: KHỞI ĐỘNG</a:t>
              </a:r>
              <a:endPara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4" descr="Cover">
            <a:extLst>
              <a:ext uri="{FF2B5EF4-FFF2-40B4-BE49-F238E27FC236}">
                <a16:creationId xmlns:a16="http://schemas.microsoft.com/office/drawing/2014/main" id="{ABBF7E26-3340-438F-A6B5-C97FC790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495550"/>
            <a:ext cx="18621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>
            <a:extLst>
              <a:ext uri="{FF2B5EF4-FFF2-40B4-BE49-F238E27FC236}">
                <a16:creationId xmlns:a16="http://schemas.microsoft.com/office/drawing/2014/main" id="{4214207A-1B78-4644-80BF-EEF2618BB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FAE435-383D-4E70-9FE0-BDB964039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427538"/>
            <a:ext cx="185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</a:endParaRPr>
          </a:p>
        </p:txBody>
      </p:sp>
      <p:pic>
        <p:nvPicPr>
          <p:cNvPr id="112644" name="图片 30">
            <a:extLst>
              <a:ext uri="{FF2B5EF4-FFF2-40B4-BE49-F238E27FC236}">
                <a16:creationId xmlns:a16="http://schemas.microsoft.com/office/drawing/2014/main" id="{795624E3-ADC7-4BB1-8571-05E80A5E3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5185" r="9344" b="24550"/>
          <a:stretch>
            <a:fillRect/>
          </a:stretch>
        </p:blipFill>
        <p:spPr bwMode="auto">
          <a:xfrm>
            <a:off x="3192463" y="3152775"/>
            <a:ext cx="5657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TextBox 1">
            <a:extLst>
              <a:ext uri="{FF2B5EF4-FFF2-40B4-BE49-F238E27FC236}">
                <a16:creationId xmlns:a16="http://schemas.microsoft.com/office/drawing/2014/main" id="{7157233D-62C0-4E27-AA80-900CB16D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213" y="4289425"/>
            <a:ext cx="44354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1">
            <a:extLst>
              <a:ext uri="{FF2B5EF4-FFF2-40B4-BE49-F238E27FC236}">
                <a16:creationId xmlns:a16="http://schemas.microsoft.com/office/drawing/2014/main" id="{6023FFFD-9BF0-40F3-A995-984161E4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575"/>
            <a:ext cx="92122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C280E06-FCBC-4DF7-9803-0776BB80C5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012" r="14448" b="2"/>
          <a:stretch/>
        </p:blipFill>
        <p:spPr>
          <a:xfrm>
            <a:off x="11228558" y="5514975"/>
            <a:ext cx="963442" cy="109786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4692" name="Picture 4">
            <a:extLst>
              <a:ext uri="{FF2B5EF4-FFF2-40B4-BE49-F238E27FC236}">
                <a16:creationId xmlns:a16="http://schemas.microsoft.com/office/drawing/2014/main" id="{FBA75D8D-6BAB-4BBD-BC1A-FC7B14567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1228388" y="5607050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HỞI ĐỘNG.mp4">
            <a:hlinkClick r:id="" action="ppaction://media"/>
            <a:extLst>
              <a:ext uri="{FF2B5EF4-FFF2-40B4-BE49-F238E27FC236}">
                <a16:creationId xmlns:a16="http://schemas.microsoft.com/office/drawing/2014/main" id="{69DE8D07-A06F-49B0-9B1F-4F4885041C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969963"/>
            <a:ext cx="95837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 descr="Doraemon Cartoon Character - Free vector graphic on Pixabay">
            <a:extLst>
              <a:ext uri="{FF2B5EF4-FFF2-40B4-BE49-F238E27FC236}">
                <a16:creationId xmlns:a16="http://schemas.microsoft.com/office/drawing/2014/main" id="{F42360C9-9B6C-42E9-B532-54CE5C51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505200"/>
            <a:ext cx="29273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EA504-D01D-422E-B9EA-EA3D4BE927B5}"/>
              </a:ext>
            </a:extLst>
          </p:cNvPr>
          <p:cNvSpPr txBox="1"/>
          <p:nvPr/>
        </p:nvSpPr>
        <p:spPr>
          <a:xfrm>
            <a:off x="4011613" y="989013"/>
            <a:ext cx="6450012" cy="3233737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Làm thế nào để đo gián tiếp chiều cao của một vật?</a:t>
            </a:r>
            <a:endParaRPr lang="en-US" altLang="en-US" sz="4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6740" name="TextBox 1">
            <a:extLst>
              <a:ext uri="{FF2B5EF4-FFF2-40B4-BE49-F238E27FC236}">
                <a16:creationId xmlns:a16="http://schemas.microsoft.com/office/drawing/2014/main" id="{6DBFCE94-CFD4-4C14-8DFD-76BE4915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575"/>
            <a:ext cx="92122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700;p24">
            <a:extLst>
              <a:ext uri="{FF2B5EF4-FFF2-40B4-BE49-F238E27FC236}">
                <a16:creationId xmlns:a16="http://schemas.microsoft.com/office/drawing/2014/main" id="{E2BEC307-6256-4F78-B88E-089A5BE71DAE}"/>
              </a:ext>
            </a:extLst>
          </p:cNvPr>
          <p:cNvSpPr/>
          <p:nvPr/>
        </p:nvSpPr>
        <p:spPr>
          <a:xfrm rot="584684">
            <a:off x="2060575" y="5557838"/>
            <a:ext cx="563563" cy="51593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lIns="68569" tIns="68569" rIns="68569" bIns="68569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E1052B-D7AF-4A5A-8B6C-83196A1E2DB5}"/>
              </a:ext>
            </a:extLst>
          </p:cNvPr>
          <p:cNvSpPr/>
          <p:nvPr/>
        </p:nvSpPr>
        <p:spPr>
          <a:xfrm>
            <a:off x="2020888" y="1949450"/>
            <a:ext cx="8421687" cy="2413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2000" dirty="0">
                <a:solidFill>
                  <a:srgbClr val="FF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TIẾT 138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2000" dirty="0">
                <a:solidFill>
                  <a:srgbClr val="FF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HĐTHTN: THỰC HÀNH ĐO CHIỀU CAO CỦA CÂY</a:t>
            </a:r>
            <a:endParaRPr lang="zh-CN" altLang="en-US" sz="4000" b="1" kern="2000" dirty="0">
              <a:solidFill>
                <a:srgbClr val="969696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extLst>
              <a:ext uri="{FF2B5EF4-FFF2-40B4-BE49-F238E27FC236}">
                <a16:creationId xmlns:a16="http://schemas.microsoft.com/office/drawing/2014/main" id="{F5113339-A31A-4D21-837E-2120A46B4FEA}"/>
              </a:ext>
            </a:extLst>
          </p:cNvPr>
          <p:cNvSpPr/>
          <p:nvPr/>
        </p:nvSpPr>
        <p:spPr bwMode="auto">
          <a:xfrm>
            <a:off x="2767013" y="4140200"/>
            <a:ext cx="7781925" cy="30480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 algn="just" eaLnBrk="1" hangingPunct="1"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294" name="Horizontal Scroll 2">
            <a:extLst>
              <a:ext uri="{FF2B5EF4-FFF2-40B4-BE49-F238E27FC236}">
                <a16:creationId xmlns:a16="http://schemas.microsoft.com/office/drawing/2014/main" id="{6390D824-EF36-44C0-BD22-D5C194D0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858963"/>
            <a:ext cx="7808912" cy="30194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Năng lực chung : Năng lực sử dụng ngôn ngữ, tư duy và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lập luận toán học, giao tiếp toán học, giải quyết vấn đề toán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học, mô hình hóa toán học, sử dụng công cụ phương tiện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 toán.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-Năng lực đặc thù môn học: Năng lực tính toán, năng lực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vẽ hình. </a:t>
            </a:r>
          </a:p>
        </p:txBody>
      </p:sp>
      <p:sp>
        <p:nvSpPr>
          <p:cNvPr id="12" name="PA_文本框 19">
            <a:extLst>
              <a:ext uri="{FF2B5EF4-FFF2-40B4-BE49-F238E27FC236}">
                <a16:creationId xmlns:a16="http://schemas.microsoft.com/office/drawing/2014/main" id="{6B1AA694-4EE1-45AB-8565-2969E22249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92375" y="17463"/>
            <a:ext cx="73342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2800" b="1" dirty="0">
                <a:solidFill>
                  <a:srgbClr val="FF5D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萝莉体 第二版"/>
                <a:cs typeface="萝莉体 第二版"/>
              </a:rPr>
              <a:t>MỤC TIÊU BÀI HỌC</a:t>
            </a:r>
            <a:endParaRPr lang="zh-CN" altLang="en-US" sz="2800" b="1" dirty="0">
              <a:solidFill>
                <a:srgbClr val="FF5D0D"/>
              </a:solidFill>
              <a:effectLst>
                <a:outerShdw blurRad="38100" dist="38100" dir="2700000" algn="tl">
                  <a:srgbClr val="000000"/>
                </a:outerShdw>
              </a:effectLst>
              <a:ea typeface="萝莉体 第二版"/>
              <a:cs typeface="萝莉体 第二版"/>
            </a:endParaRPr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8C2EA5AC-7EB4-42E4-9882-1B66E29378C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1138" y="3173413"/>
            <a:ext cx="1576387" cy="896937"/>
          </a:xfrm>
          <a:prstGeom prst="homePlate">
            <a:avLst>
              <a:gd name="adj" fmla="val 42346"/>
            </a:avLst>
          </a:prstGeom>
          <a:solidFill>
            <a:schemeClr val="accent4">
              <a:lumMod val="40000"/>
              <a:lumOff val="60000"/>
            </a:schemeClr>
          </a:solidFill>
          <a:ln w="9525" cap="rnd">
            <a:solidFill>
              <a:srgbClr val="808080"/>
            </a:solidFill>
            <a:prstDash val="dash"/>
            <a:miter lim="800000"/>
          </a:ln>
          <a:effec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zh-CN" sz="2400" b="1" dirty="0">
                <a:ea typeface="inpin heiti"/>
                <a:cs typeface="inpin heiti"/>
              </a:rPr>
              <a:t>NĂNG LỰC</a:t>
            </a:r>
            <a:endParaRPr lang="zh-CN" altLang="en-US" sz="2400" b="1" dirty="0">
              <a:ea typeface="inpin heiti"/>
              <a:cs typeface="inpin heiti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64D65E26-5BA7-45DB-9F64-33E866A9229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0025" y="5283200"/>
            <a:ext cx="1389063" cy="911225"/>
          </a:xfrm>
          <a:prstGeom prst="homePlate">
            <a:avLst>
              <a:gd name="adj" fmla="val 42346"/>
            </a:avLst>
          </a:prstGeom>
          <a:solidFill>
            <a:schemeClr val="accent5">
              <a:lumMod val="60000"/>
              <a:lumOff val="40000"/>
            </a:schemeClr>
          </a:solidFill>
          <a:ln w="9525" cap="rnd">
            <a:solidFill>
              <a:srgbClr val="808080"/>
            </a:solidFill>
            <a:prstDash val="dash"/>
            <a:miter lim="800000"/>
          </a:ln>
          <a:effec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zh-CN" sz="2400" b="1" dirty="0">
                <a:ea typeface="inpin heiti"/>
                <a:cs typeface="inpin heiti"/>
              </a:rPr>
              <a:t>PHẨM CHẤT</a:t>
            </a:r>
            <a:endParaRPr lang="zh-CN" altLang="en-US" sz="2400" b="1" dirty="0">
              <a:ea typeface="inpin heiti"/>
              <a:cs typeface="inpin heiti"/>
            </a:endParaRPr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32CC2756-EBFB-4D1C-9D63-0E542E29D5CD}"/>
              </a:ext>
            </a:extLst>
          </p:cNvPr>
          <p:cNvSpPr/>
          <p:nvPr/>
        </p:nvSpPr>
        <p:spPr bwMode="auto">
          <a:xfrm>
            <a:off x="2767013" y="236538"/>
            <a:ext cx="7808912" cy="2281237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14">
            <a:extLst>
              <a:ext uri="{FF2B5EF4-FFF2-40B4-BE49-F238E27FC236}">
                <a16:creationId xmlns:a16="http://schemas.microsoft.com/office/drawing/2014/main" id="{DCC62F60-3545-46F1-8127-757DE70A24A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0025" y="1149350"/>
            <a:ext cx="1352550" cy="893763"/>
          </a:xfrm>
          <a:prstGeom prst="homePlate">
            <a:avLst>
              <a:gd name="adj" fmla="val 44978"/>
            </a:avLst>
          </a:prstGeom>
          <a:solidFill>
            <a:schemeClr val="accent6">
              <a:lumMod val="40000"/>
              <a:lumOff val="60000"/>
            </a:schemeClr>
          </a:solidFill>
          <a:ln w="9525" cap="rnd">
            <a:solidFill>
              <a:srgbClr val="808080"/>
            </a:solidFill>
            <a:prstDash val="dash"/>
            <a:miter lim="800000"/>
          </a:ln>
          <a:effec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zh-CN" sz="2400" b="1" dirty="0">
                <a:ea typeface="inpin heiti"/>
                <a:cs typeface="inpin heiti"/>
              </a:rPr>
              <a:t>KIẾN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zh-CN" sz="2400" b="1" dirty="0">
                <a:ea typeface="inpin heiti"/>
                <a:cs typeface="inpin heiti"/>
              </a:rPr>
              <a:t>THỨC</a:t>
            </a:r>
            <a:endParaRPr lang="zh-CN" altLang="en-US" sz="2400" b="1" dirty="0">
              <a:ea typeface="inpin heiti"/>
              <a:cs typeface="inpin heit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294" grpId="0" animBg="1"/>
      <p:bldP spid="12" grpId="0" animBg="1"/>
      <p:bldP spid="10" grpId="0" bldLvl="0" animBg="1"/>
      <p:bldP spid="16" grpId="0" bldLvl="0" animBg="1"/>
      <p:bldP spid="4" grpId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2&quot;/&gt;&lt;/object&gt;&lt;object type=&quot;3&quot; unique_id=&quot;10005&quot;&gt;&lt;property id=&quot;20148&quot; value=&quot;5&quot;/&gt;&lt;property id=&quot;20300&quot; value=&quot;Slide 2&quot;/&gt;&lt;property id=&quot;20307&quot; value=&quot;28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9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6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71&quot;/&gt;&lt;/object&gt;&lt;object type=&quot;3&quot; unique_id=&quot;10016&quot;&gt;&lt;property id=&quot;20148&quot; value=&quot;5&quot;/&gt;&lt;property id=&quot;20300&quot; value=&quot;Slide 13&quot;/&gt;&lt;property id=&quot;20307&quot; value=&quot;282&quot;/&gt;&lt;/object&gt;&lt;object type=&quot;3&quot; unique_id=&quot;10017&quot;&gt;&lt;property id=&quot;20148&quot; value=&quot;5&quot;/&gt;&lt;property id=&quot;20300&quot; value=&quot;Slide 14&quot;/&gt;&lt;property id=&quot;20307&quot; value=&quot;272&quot;/&gt;&lt;/object&gt;&lt;object type=&quot;3&quot; unique_id=&quot;10018&quot;&gt;&lt;property id=&quot;20148&quot; value=&quot;5&quot;/&gt;&lt;property id=&quot;20300&quot; value=&quot;Slide 15&quot;/&gt;&lt;property id=&quot;20307&quot; value=&quot;283&quot;/&gt;&lt;/object&gt;&lt;object type=&quot;3&quot; unique_id=&quot;10019&quot;&gt;&lt;property id=&quot;20148&quot; value=&quot;5&quot;/&gt;&lt;property id=&quot;20300&quot; value=&quot;Slide 16&quot;/&gt;&lt;property id=&quot;20307&quot; value=&quot;278&quot;/&gt;&lt;/object&gt;&lt;object type=&quot;3&quot; unique_id=&quot;10020&quot;&gt;&lt;property id=&quot;20148&quot; value=&quot;5&quot;/&gt;&lt;property id=&quot;20300&quot; value=&quot;Slide 17&quot;/&gt;&lt;property id=&quot;20307&quot; value=&quot;275&quot;/&gt;&lt;/object&gt;&lt;object type=&quot;3&quot; unique_id=&quot;10021&quot;&gt;&lt;property id=&quot;20148&quot; value=&quot;5&quot;/&gt;&lt;property id=&quot;20300&quot; value=&quot;Slide 18&quot;/&gt;&lt;property id=&quot;20307&quot; value=&quot;291&quot;/&gt;&lt;/object&gt;&lt;/object&gt;&lt;/object&gt;&lt;/database&gt;"/>
  <p:tag name="SECTOMILLISECCONVERTED" val="1"/>
  <p:tag name="INKNOELEADERBOARD" val="16546439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530"/>
  <p:tag name="MH_LIBRARY" val="GRAPHIC"/>
  <p:tag name="MH_ORDER" val="AutoShape 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530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530"/>
  <p:tag name="MH_LIBRARY" val="GRAPHIC"/>
  <p:tag name="MH_ORDER" val="AutoShape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144		nguyenthuylinh080796@gmail.com	Nguyễn Thùy Linh	PPT9 144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1030</Words>
  <Application>Microsoft Office PowerPoint</Application>
  <PresentationFormat>Widescreen</PresentationFormat>
  <Paragraphs>148</Paragraphs>
  <Slides>23</Slides>
  <Notes>13</Notes>
  <HiddenSlides>0</HiddenSlides>
  <MMClips>2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宋体</vt:lpstr>
      <vt:lpstr>Arial</vt:lpstr>
      <vt:lpstr>Calibri</vt:lpstr>
      <vt:lpstr>Calibri Light</vt:lpstr>
      <vt:lpstr>Catamaran</vt:lpstr>
      <vt:lpstr>inpin heiti</vt:lpstr>
      <vt:lpstr>Symbol</vt:lpstr>
      <vt:lpstr>Times New Roman</vt:lpstr>
      <vt:lpstr>思源黑体 Heavy</vt:lpstr>
      <vt:lpstr>思源黑体 Normal</vt:lpstr>
      <vt:lpstr>方正稚艺简体</vt:lpstr>
      <vt:lpstr>汉仪夏日体W</vt:lpstr>
      <vt:lpstr>萝莉体 第二版</vt:lpstr>
      <vt:lpstr>Default Design</vt:lpstr>
      <vt:lpstr>Office 主题</vt:lpstr>
      <vt:lpstr>1_Office 主题</vt:lpstr>
      <vt:lpstr>2_Office 主题</vt:lpstr>
      <vt:lpstr>3_Office 主题</vt:lpstr>
      <vt:lpstr>6_Office Theme</vt:lpstr>
      <vt:lpstr>4_Office 主题</vt:lpstr>
      <vt:lpstr>5_Office 主题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Linh</cp:lastModifiedBy>
  <cp:revision>198</cp:revision>
  <dcterms:created xsi:type="dcterms:W3CDTF">2010-03-26T08:18:19Z</dcterms:created>
  <dcterms:modified xsi:type="dcterms:W3CDTF">2024-05-26T09:28:32Z</dcterms:modified>
</cp:coreProperties>
</file>