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29" r:id="rId5"/>
  </p:sldMasterIdLst>
  <p:notesMasterIdLst>
    <p:notesMasterId r:id="rId29"/>
  </p:notesMasterIdLst>
  <p:sldIdLst>
    <p:sldId id="11088602" r:id="rId6"/>
    <p:sldId id="11088554" r:id="rId7"/>
    <p:sldId id="11088574" r:id="rId8"/>
    <p:sldId id="294" r:id="rId9"/>
    <p:sldId id="298" r:id="rId10"/>
    <p:sldId id="334" r:id="rId11"/>
    <p:sldId id="11088529" r:id="rId12"/>
    <p:sldId id="11088559" r:id="rId13"/>
    <p:sldId id="11088555" r:id="rId14"/>
    <p:sldId id="11088587" r:id="rId15"/>
    <p:sldId id="11088585" r:id="rId16"/>
    <p:sldId id="11088594" r:id="rId17"/>
    <p:sldId id="11088596" r:id="rId18"/>
    <p:sldId id="11088590" r:id="rId19"/>
    <p:sldId id="11088543" r:id="rId20"/>
    <p:sldId id="11088588" r:id="rId21"/>
    <p:sldId id="11088597" r:id="rId22"/>
    <p:sldId id="11088600" r:id="rId23"/>
    <p:sldId id="11088601" r:id="rId24"/>
    <p:sldId id="11088598" r:id="rId25"/>
    <p:sldId id="11088551" r:id="rId26"/>
    <p:sldId id="11088599" r:id="rId27"/>
    <p:sldId id="285" r:id="rId2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varScale="1">
        <p:scale>
          <a:sx n="73" d="100"/>
          <a:sy n="73" d="100"/>
        </p:scale>
        <p:origin x="-420" y="-96"/>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x-none" smtClean="0"/>
              <a:t>22/05/2024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x-none" smtClean="0"/>
              <a:t>‹#›</a:t>
            </a:fld>
            <a:endParaRPr lang="x-none"/>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CCB62775-0F3A-C346-8B5C-8E5732E8090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D92CA509-C620-7742-99FF-39655DDFB7B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BF049007-94FD-8240-81E7-7BA47AD282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x-none"/>
              <a:pPr/>
              <a:t>‹#›</a:t>
            </a:fld>
            <a:endParaRPr lang="en-US" altLang="x-none"/>
          </a:p>
        </p:txBody>
      </p:sp>
    </p:spTree>
    <p:extLst>
      <p:ext uri="{BB962C8B-B14F-4D97-AF65-F5344CB8AC3E}">
        <p14:creationId xmlns:p14="http://schemas.microsoft.com/office/powerpoint/2010/main" val="29142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0EC35856-119A-D74A-B844-EAE243947B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x-none"/>
              <a:pPr/>
              <a:t>‹#›</a:t>
            </a:fld>
            <a:endParaRPr lang="en-US" altLang="x-none"/>
          </a:p>
        </p:txBody>
      </p:sp>
    </p:spTree>
    <p:extLst>
      <p:ext uri="{BB962C8B-B14F-4D97-AF65-F5344CB8AC3E}">
        <p14:creationId xmlns:p14="http://schemas.microsoft.com/office/powerpoint/2010/main" val="218357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x-none"/>
              <a:pPr/>
              <a:t>‹#›</a:t>
            </a:fld>
            <a:endParaRPr lang="en-US" altLang="x-none"/>
          </a:p>
        </p:txBody>
      </p:sp>
    </p:spTree>
    <p:extLst>
      <p:ext uri="{BB962C8B-B14F-4D97-AF65-F5344CB8AC3E}">
        <p14:creationId xmlns:p14="http://schemas.microsoft.com/office/powerpoint/2010/main" val="145092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x-none"/>
              <a:pPr/>
              <a:t>‹#›</a:t>
            </a:fld>
            <a:endParaRPr lang="en-US" altLang="x-none"/>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x-none"/>
              <a:pPr/>
              <a:t>‹#›</a:t>
            </a:fld>
            <a:endParaRPr lang="en-US" altLang="x-none"/>
          </a:p>
        </p:txBody>
      </p:sp>
    </p:spTree>
    <p:extLst>
      <p:ext uri="{BB962C8B-B14F-4D97-AF65-F5344CB8AC3E}">
        <p14:creationId xmlns:p14="http://schemas.microsoft.com/office/powerpoint/2010/main" val="1615235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x-none"/>
              <a:pPr/>
              <a:t>‹#›</a:t>
            </a:fld>
            <a:endParaRPr lang="en-US" altLang="x-none"/>
          </a:p>
        </p:txBody>
      </p:sp>
    </p:spTree>
    <p:extLst>
      <p:ext uri="{BB962C8B-B14F-4D97-AF65-F5344CB8AC3E}">
        <p14:creationId xmlns:p14="http://schemas.microsoft.com/office/powerpoint/2010/main" val="380871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x-none"/>
              <a:pPr/>
              <a:t>‹#›</a:t>
            </a:fld>
            <a:endParaRPr lang="en-US" altLang="x-none"/>
          </a:p>
        </p:txBody>
      </p:sp>
    </p:spTree>
    <p:extLst>
      <p:ext uri="{BB962C8B-B14F-4D97-AF65-F5344CB8AC3E}">
        <p14:creationId xmlns:p14="http://schemas.microsoft.com/office/powerpoint/2010/main" val="417888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x-none"/>
              <a:pPr/>
              <a:t>‹#›</a:t>
            </a:fld>
            <a:endParaRPr lang="en-US" altLang="x-none"/>
          </a:p>
        </p:txBody>
      </p:sp>
    </p:spTree>
    <p:extLst>
      <p:ext uri="{BB962C8B-B14F-4D97-AF65-F5344CB8AC3E}">
        <p14:creationId xmlns:p14="http://schemas.microsoft.com/office/powerpoint/2010/main" val="4065132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x-none"/>
              <a:pPr/>
              <a:t>‹#›</a:t>
            </a:fld>
            <a:endParaRPr lang="en-US" altLang="x-none"/>
          </a:p>
        </p:txBody>
      </p:sp>
    </p:spTree>
    <p:extLst>
      <p:ext uri="{BB962C8B-B14F-4D97-AF65-F5344CB8AC3E}">
        <p14:creationId xmlns:p14="http://schemas.microsoft.com/office/powerpoint/2010/main" val="163911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x-none"/>
              <a:pPr/>
              <a:t>‹#›</a:t>
            </a:fld>
            <a:endParaRPr lang="en-US" altLang="x-none"/>
          </a:p>
        </p:txBody>
      </p:sp>
    </p:spTree>
    <p:extLst>
      <p:ext uri="{BB962C8B-B14F-4D97-AF65-F5344CB8AC3E}">
        <p14:creationId xmlns:p14="http://schemas.microsoft.com/office/powerpoint/2010/main" val="1306041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x-none"/>
              <a:pPr/>
              <a:t>‹#›</a:t>
            </a:fld>
            <a:endParaRPr lang="en-US" altLang="x-none"/>
          </a:p>
        </p:txBody>
      </p:sp>
    </p:spTree>
    <p:extLst>
      <p:ext uri="{BB962C8B-B14F-4D97-AF65-F5344CB8AC3E}">
        <p14:creationId xmlns:p14="http://schemas.microsoft.com/office/powerpoint/2010/main" val="14965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3C642123-DA71-8D47-BDF7-0F335B9A568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x-none"/>
              <a:pPr/>
              <a:t>‹#›</a:t>
            </a:fld>
            <a:endParaRPr lang="en-US" altLang="x-none"/>
          </a:p>
        </p:txBody>
      </p:sp>
    </p:spTree>
    <p:extLst>
      <p:ext uri="{BB962C8B-B14F-4D97-AF65-F5344CB8AC3E}">
        <p14:creationId xmlns:p14="http://schemas.microsoft.com/office/powerpoint/2010/main" val="3371509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x-none"/>
              <a:pPr/>
              <a:t>‹#›</a:t>
            </a:fld>
            <a:endParaRPr lang="en-US" altLang="x-none"/>
          </a:p>
        </p:txBody>
      </p:sp>
    </p:spTree>
    <p:extLst>
      <p:ext uri="{BB962C8B-B14F-4D97-AF65-F5344CB8AC3E}">
        <p14:creationId xmlns:p14="http://schemas.microsoft.com/office/powerpoint/2010/main" val="3022579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6" name="Footer Placeholder 5">
            <a:extLst>
              <a:ext uri="{FF2B5EF4-FFF2-40B4-BE49-F238E27FC236}">
                <a16:creationId xmlns="" xmlns:a16="http://schemas.microsoft.com/office/drawing/2014/main" id="{714EC55A-73FC-B64E-8051-99DC0B8E755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8" name="Footer Placeholder 7">
            <a:extLst>
              <a:ext uri="{FF2B5EF4-FFF2-40B4-BE49-F238E27FC236}">
                <a16:creationId xmlns="" xmlns:a16="http://schemas.microsoft.com/office/drawing/2014/main" id="{E21BBDDC-94CD-5D44-ACEE-22F46D57F1A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88991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4" name="Footer Placeholder 3">
            <a:extLst>
              <a:ext uri="{FF2B5EF4-FFF2-40B4-BE49-F238E27FC236}">
                <a16:creationId xmlns="" xmlns:a16="http://schemas.microsoft.com/office/drawing/2014/main" id="{72FD9AB5-F44D-A84E-8393-9D6389EC34A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406244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3" name="Footer Placeholder 2">
            <a:extLst>
              <a:ext uri="{FF2B5EF4-FFF2-40B4-BE49-F238E27FC236}">
                <a16:creationId xmlns="" xmlns:a16="http://schemas.microsoft.com/office/drawing/2014/main" id="{1B15CBA2-D5B6-D54D-BC75-222F01FF4D3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57464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6" name="Footer Placeholder 5">
            <a:extLst>
              <a:ext uri="{FF2B5EF4-FFF2-40B4-BE49-F238E27FC236}">
                <a16:creationId xmlns="" xmlns:a16="http://schemas.microsoft.com/office/drawing/2014/main" id="{D40A4004-91FA-5940-9CD5-BE19D3E2C0F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x-none" smtClean="0"/>
              <a:t>22/05/2024</a:t>
            </a:fld>
            <a:endParaRPr lang="x-none"/>
          </a:p>
        </p:txBody>
      </p:sp>
      <p:sp>
        <p:nvSpPr>
          <p:cNvPr id="6" name="Footer Placeholder 5">
            <a:extLst>
              <a:ext uri="{FF2B5EF4-FFF2-40B4-BE49-F238E27FC236}">
                <a16:creationId xmlns="" xmlns:a16="http://schemas.microsoft.com/office/drawing/2014/main" id="{8A054A66-511D-B345-9761-C7DC6E5AD1D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x-none" smtClean="0"/>
              <a:t>22/05/2024</a:t>
            </a:fld>
            <a:endParaRPr lang="x-none"/>
          </a:p>
        </p:txBody>
      </p:sp>
      <p:sp>
        <p:nvSpPr>
          <p:cNvPr id="5" name="Footer Placeholder 4">
            <a:extLst>
              <a:ext uri="{FF2B5EF4-FFF2-40B4-BE49-F238E27FC236}">
                <a16:creationId xmlns=""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x-none" smtClean="0"/>
              <a:t>‹#›</a:t>
            </a:fld>
            <a:endParaRPr lang="x-none"/>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 name="Rectangle 6">
            <a:extLst>
              <a:ext uri="{FF2B5EF4-FFF2-40B4-BE49-F238E27FC236}">
                <a16:creationId xmlns=""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x-none"/>
              <a:pPr/>
              <a:t>‹#›</a:t>
            </a:fld>
            <a:endParaRPr lang="en-US" altLang="x-none"/>
          </a:p>
        </p:txBody>
      </p:sp>
      <p:sp>
        <p:nvSpPr>
          <p:cNvPr id="11" name="Rectangle 26">
            <a:extLst>
              <a:ext uri="{FF2B5EF4-FFF2-40B4-BE49-F238E27FC236}">
                <a16:creationId xmlns=""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 Target="slide6.xml"/><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x-none"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x-none"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x-none"/>
          </a:p>
        </p:txBody>
      </p:sp>
    </p:spTree>
    <p:extLst>
      <p:ext uri="{BB962C8B-B14F-4D97-AF65-F5344CB8AC3E}">
        <p14:creationId xmlns:p14="http://schemas.microsoft.com/office/powerpoint/2010/main" val="539094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x-none"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x-none"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x-none"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x-none"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x-none"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x-none" sz="5400"/>
          </a:p>
        </p:txBody>
      </p:sp>
      <p:pic>
        <p:nvPicPr>
          <p:cNvPr id="4" name="Picture 2">
            <a:extLst>
              <a:ext uri="{FF2B5EF4-FFF2-40B4-BE49-F238E27FC236}">
                <a16:creationId xmlns=""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5">
              <a:extLst>
                <a:ext uri="{FF2B5EF4-FFF2-40B4-BE49-F238E27FC236}">
                  <a16:creationId xmlns=""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x-none" sz="3600" b="1" i="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Ly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800"/>
            </a:p>
          </p:txBody>
        </p:sp>
        <p:sp>
          <p:nvSpPr>
            <p:cNvPr id="4" name="Rectangle 3">
              <a:extLst>
                <a:ext uri="{FF2B5EF4-FFF2-40B4-BE49-F238E27FC236}">
                  <a16:creationId xmlns=""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x-none" sz="2800" b="1">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x-none" sz="2800">
                <a:solidFill>
                  <a:schemeClr val="tx2">
                    <a:lumMod val="10000"/>
                  </a:schemeClr>
                </a:solidFill>
                <a:latin typeface="Times New Roman" panose="02020603050405020304" pitchFamily="18" charset="0"/>
                <a:cs typeface="Times New Roman" panose="02020603050405020304" pitchFamily="18" charset="0"/>
              </a:rPr>
              <a: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a:t>
            </a:r>
            <a:r>
              <a:rPr lang="en-US" altLang="x-none" sz="2800">
                <a:solidFill>
                  <a:prstClr val="black"/>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Làm</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suy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yếu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lực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qúy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tôn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Trần</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b="1">
                <a:solidFill>
                  <a:srgbClr val="FFFFFF"/>
                </a:solidFill>
                <a:latin typeface="Times New Roman" panose="02020603050405020304" pitchFamily="18" charset="0"/>
                <a:cs typeface="Times New Roman" panose="02020603050405020304" pitchFamily="18" charset="0"/>
              </a:rPr>
              <a:t> </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Hạn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trung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ruộng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giai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cấp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quý</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địa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chủ</a:t>
            </a:r>
            <a:r>
              <a:rPr lang="en-US" altLang="x-none"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Tăng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nguồn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nước</a:t>
            </a:r>
            <a:r>
              <a:rPr lang="en-US" altLang="x-none"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Cải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cách</a:t>
            </a:r>
            <a:r>
              <a:rPr lang="en-US" altLang="x-none" sz="2800">
                <a:solidFill>
                  <a:srgbClr val="FF0000"/>
                </a:solidFill>
                <a:latin typeface="Times New Roman" panose="02020603050405020304" pitchFamily="18" charset="0"/>
                <a:cs typeface="Times New Roman" panose="02020603050405020304" pitchFamily="18" charset="0"/>
              </a:rPr>
              <a:t> VH-GD </a:t>
            </a:r>
            <a:r>
              <a:rPr lang="en-US" altLang="x-none" sz="2800" err="1">
                <a:solidFill>
                  <a:srgbClr val="FF0000"/>
                </a:solidFill>
                <a:latin typeface="Times New Roman" panose="02020603050405020304" pitchFamily="18" charset="0"/>
                <a:cs typeface="Times New Roman" panose="02020603050405020304" pitchFamily="18" charset="0"/>
              </a:rPr>
              <a:t>có</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nhiều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tiến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bộ</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x-none"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 xmlns:a16="http://schemas.microsoft.com/office/drawing/2014/main" id="{C7082779-F1CD-EB1C-E979-78D1286F41AD}"/>
              </a:ext>
            </a:extLst>
          </p:cNvPr>
          <p:cNvSpPr txBox="1"/>
          <p:nvPr/>
        </p:nvSpPr>
        <p:spPr>
          <a:xfrm>
            <a:off x="94902" y="4133208"/>
            <a:ext cx="11757792" cy="954107"/>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Hạn chế:  những cải cách đó bệnh chết tiệt đế và kết 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x-none"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x-none"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x-none"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a:extLst>
                <a:ext uri="{FF2B5EF4-FFF2-40B4-BE49-F238E27FC236}">
                  <a16:creationId xmlns=""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a:rPr>
                <a:t>“ </a:t>
              </a:r>
              <a:r>
                <a:rPr lang="vi-VN" altLang="x-none"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x-none" sz="2800" kern="0">
                  <a:solidFill>
                    <a:srgbClr val="000000"/>
                  </a:solidFill>
                  <a:latin typeface="Times New Roman" panose="02020603050405020304" pitchFamily="18" charset="0"/>
                  <a:cs typeface="Times New Roman" panose="02020603050405020304" pitchFamily="18" charset="0"/>
                  <a:sym typeface="Arial"/>
                </a:rPr>
                <a:t>n</a:t>
              </a:r>
              <a:r>
                <a:rPr lang="vi-VN" altLang="x-none"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x-none" sz="2800" kern="0">
                  <a:solidFill>
                    <a:srgbClr val="000000"/>
                  </a:solidFill>
                  <a:latin typeface="Times New Roman" panose="02020603050405020304" pitchFamily="18" charset="0"/>
                  <a:cs typeface="Times New Roman" panose="02020603050405020304" pitchFamily="18" charset="0"/>
                  <a:sym typeface="Arial"/>
                </a:rPr>
                <a:t>,</a:t>
              </a:r>
              <a:r>
                <a:rPr lang="vi-VN" altLang="x-none" sz="2800" kern="0">
                  <a:solidFill>
                    <a:srgbClr val="000000"/>
                  </a:solidFill>
                  <a:latin typeface="Times New Roman" panose="02020603050405020304" pitchFamily="18" charset="0"/>
                  <a:cs typeface="Times New Roman" panose="02020603050405020304" pitchFamily="18" charset="0"/>
                  <a:sym typeface="Arial"/>
                </a:rPr>
                <a:t> </a:t>
              </a:r>
              <a:r>
                <a:rPr lang="en-US" altLang="x-none" sz="2800" kern="0">
                  <a:solidFill>
                    <a:srgbClr val="000000"/>
                  </a:solidFill>
                  <a:latin typeface="Times New Roman" panose="02020603050405020304" pitchFamily="18" charset="0"/>
                  <a:cs typeface="Times New Roman" panose="02020603050405020304" pitchFamily="18" charset="0"/>
                  <a:sym typeface="Arial"/>
                </a:rPr>
                <a:t>x</a:t>
              </a:r>
              <a:r>
                <a:rPr lang="vi-VN" altLang="x-none" sz="2800" kern="0">
                  <a:solidFill>
                    <a:srgbClr val="000000"/>
                  </a:solidFill>
                  <a:latin typeface="Times New Roman" panose="02020603050405020304" pitchFamily="18" charset="0"/>
                  <a:cs typeface="Times New Roman" panose="02020603050405020304" pitchFamily="18" charset="0"/>
                  <a:sym typeface="Arial"/>
                </a:rPr>
                <a:t>a </a:t>
              </a:r>
              <a:r>
                <a:rPr lang="en-US" altLang="x-none" sz="2800" kern="0">
                  <a:solidFill>
                    <a:srgbClr val="000000"/>
                  </a:solidFill>
                  <a:latin typeface="Times New Roman" panose="02020603050405020304" pitchFamily="18" charset="0"/>
                  <a:cs typeface="Times New Roman" panose="02020603050405020304" pitchFamily="18" charset="0"/>
                  <a:sym typeface="Arial"/>
                </a:rPr>
                <a:t>x</a:t>
              </a:r>
              <a:r>
                <a:rPr lang="vi-VN" altLang="x-none"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a:rPr>
                <a:t>m</a:t>
              </a:r>
              <a:r>
                <a:rPr lang="vi-VN" altLang="x-none"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x-none" sz="2800" kern="0">
                  <a:solidFill>
                    <a:srgbClr val="000000"/>
                  </a:solidFill>
                  <a:latin typeface="Times New Roman" panose="02020603050405020304" pitchFamily="18" charset="0"/>
                  <a:cs typeface="Times New Roman" panose="02020603050405020304" pitchFamily="18" charset="0"/>
                  <a:sym typeface="Arial"/>
                </a:rPr>
                <a:t> </a:t>
              </a:r>
              <a:r>
                <a:rPr lang="vi-VN" altLang="x-none"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x-none" sz="2800" kern="0">
                  <a:solidFill>
                    <a:srgbClr val="000000"/>
                  </a:solidFill>
                  <a:latin typeface="Times New Roman" panose="02020603050405020304" pitchFamily="18" charset="0"/>
                  <a:cs typeface="Times New Roman" panose="02020603050405020304" pitchFamily="18" charset="0"/>
                  <a:sym typeface="Arial"/>
                </a:rPr>
                <a:t> ”</a:t>
              </a:r>
              <a:endParaRPr lang="vi-VN"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x-none" sz="2400" kern="0">
                  <a:solidFill>
                    <a:srgbClr val="000000"/>
                  </a:solidFill>
                  <a:latin typeface="Times New Roman" panose="02020603050405020304" pitchFamily="18" charset="0"/>
                  <a:cs typeface="Times New Roman" panose="02020603050405020304" pitchFamily="18" charset="0"/>
                  <a:sym typeface="Arial"/>
                </a:rPr>
                <a:t>  </a:t>
              </a:r>
              <a:r>
                <a:rPr lang="en-US" altLang="x-none" sz="2400" kern="0">
                  <a:solidFill>
                    <a:srgbClr val="000000"/>
                  </a:solidFill>
                  <a:latin typeface="Times New Roman" panose="02020603050405020304" pitchFamily="18" charset="0"/>
                  <a:cs typeface="Times New Roman" panose="02020603050405020304" pitchFamily="18" charset="0"/>
                  <a:sym typeface="Arial"/>
                </a:rPr>
                <a:t>     </a:t>
              </a:r>
              <a:r>
                <a:rPr lang="vi-VN" altLang="x-none"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x-none"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 xmlns:a16="http://schemas.microsoft.com/office/drawing/2014/main"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 xmlns:a16="http://schemas.microsoft.com/office/drawing/2014/main"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x-none"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x-none"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 xmlns:a16="http://schemas.microsoft.com/office/drawing/2014/main"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 xmlns:a16="http://schemas.microsoft.com/office/drawing/2014/main"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x-none"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 xmlns:a16="http://schemas.microsoft.com/office/drawing/2014/main" id="{3D6D89B3-D42B-5248-A17C-1AAF00068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11" r="6014"/>
          <a:stretch/>
        </p:blipFill>
        <p:spPr bwMode="auto">
          <a:xfrm>
            <a:off x="-124950" y="1"/>
            <a:ext cx="5069484" cy="5065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 xmlns:a16="http://schemas.microsoft.com/office/drawing/2014/main" id="{7671E5C6-D1DD-5742-A389-89BD0B3EEBA2}"/>
              </a:ext>
            </a:extLst>
          </p:cNvPr>
          <p:cNvSpPr/>
          <p:nvPr/>
        </p:nvSpPr>
        <p:spPr>
          <a:xfrm>
            <a:off x="952653" y="5192664"/>
            <a:ext cx="2029723" cy="502766"/>
          </a:xfrm>
          <a:prstGeom prst="rect">
            <a:avLst/>
          </a:prstGeom>
        </p:spPr>
        <p:txBody>
          <a:bodyPr wrap="none">
            <a:spAutoFit/>
          </a:bodyPr>
          <a:lstStyle/>
          <a:p>
            <a:pPr defTabSz="1219170">
              <a:buClr>
                <a:srgbClr val="000000"/>
              </a:buClr>
            </a:pPr>
            <a:r>
              <a:rPr lang="x-none" sz="2667" b="1" kern="0">
                <a:solidFill>
                  <a:srgbClr val="0070C0"/>
                </a:solidFill>
                <a:latin typeface="Times New Roman" panose="02020603050405020304" pitchFamily="18" charset="0"/>
                <a:cs typeface="Times New Roman" panose="02020603050405020304" pitchFamily="18" charset="0"/>
                <a:sym typeface="Arial"/>
              </a:rPr>
              <a:t>Chu Văn An</a:t>
            </a:r>
          </a:p>
        </p:txBody>
      </p:sp>
      <p:sp>
        <p:nvSpPr>
          <p:cNvPr id="3" name="Rectangle 2">
            <a:extLst>
              <a:ext uri="{FF2B5EF4-FFF2-40B4-BE49-F238E27FC236}">
                <a16:creationId xmlns="" xmlns:a16="http://schemas.microsoft.com/office/drawing/2014/main" id="{1561B372-A915-EE40-99A7-25642AF1C2B3}"/>
              </a:ext>
            </a:extLst>
          </p:cNvPr>
          <p:cNvSpPr/>
          <p:nvPr/>
        </p:nvSpPr>
        <p:spPr>
          <a:xfrm>
            <a:off x="4944536" y="-44949"/>
            <a:ext cx="5221942" cy="1231106"/>
          </a:xfrm>
          <a:prstGeom prst="rect">
            <a:avLst/>
          </a:prstGeom>
          <a:noFill/>
        </p:spPr>
        <p:txBody>
          <a:bodyPr wrap="none" lIns="121920" tIns="60960" rIns="121920" bIns="60960">
            <a:spAutoFit/>
          </a:bodyPr>
          <a:lstStyle/>
          <a:p>
            <a:pPr algn="ctr" defTabSz="1219170">
              <a:buClr>
                <a:srgbClr val="000000"/>
              </a:buClr>
            </a:pP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Chu </a:t>
            </a:r>
            <a:r>
              <a:rPr lang="en-US" sz="7200" b="1" kern="0" err="1">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Văn</a:t>
            </a: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An</a:t>
            </a:r>
          </a:p>
        </p:txBody>
      </p:sp>
      <p:sp>
        <p:nvSpPr>
          <p:cNvPr id="2" name="Rectangle 1">
            <a:extLst>
              <a:ext uri="{FF2B5EF4-FFF2-40B4-BE49-F238E27FC236}">
                <a16:creationId xmlns="" xmlns:a16="http://schemas.microsoft.com/office/drawing/2014/main" id="{C7FE35A6-B6BB-1144-BBF2-78A4F1F4A83E}"/>
              </a:ext>
            </a:extLst>
          </p:cNvPr>
          <p:cNvSpPr/>
          <p:nvPr/>
        </p:nvSpPr>
        <p:spPr>
          <a:xfrm>
            <a:off x="4944533" y="1312877"/>
            <a:ext cx="6409267" cy="3375796"/>
          </a:xfrm>
          <a:prstGeom prst="rect">
            <a:avLst/>
          </a:prstGeom>
        </p:spPr>
        <p:txBody>
          <a:bodyPr wrap="square">
            <a:spAutoFit/>
          </a:bodyPr>
          <a:lstStyle/>
          <a:p>
            <a:pPr algn="just" defTabSz="1219170">
              <a:buClr>
                <a:srgbClr val="000000"/>
              </a:buClr>
            </a:pPr>
            <a:r>
              <a:rPr lang="vi-VN" sz="2667" kern="0">
                <a:solidFill>
                  <a:srgbClr val="000000"/>
                </a:solidFill>
                <a:latin typeface="Times New Roman" panose="02020603050405020304" pitchFamily="18" charset="0"/>
                <a:cs typeface="Times New Roman" panose="02020603050405020304" pitchFamily="18" charset="0"/>
                <a:sym typeface="Arial"/>
              </a:rPr>
              <a:t>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a:t>
            </a:r>
            <a:endParaRPr lang="x-none" sz="2667" kern="0">
              <a:solidFill>
                <a:srgbClr val="000000"/>
              </a:solidFill>
              <a:latin typeface="Times New Roman" panose="02020603050405020304" pitchFamily="18" charset="0"/>
              <a:cs typeface="Times New Roman" panose="02020603050405020304" pitchFamily="18" charset="0"/>
              <a:sym typeface="Arial"/>
            </a:endParaRPr>
          </a:p>
        </p:txBody>
      </p:sp>
      <p:pic>
        <p:nvPicPr>
          <p:cNvPr id="4" name="ĐỨC ĐỘ CHU VĂN AN.mp4" descr="ĐỨC ĐỘ CHU VĂN AN.mp4">
            <a:hlinkClick r:id="" action="ppaction://media"/>
            <a:extLst>
              <a:ext uri="{FF2B5EF4-FFF2-40B4-BE49-F238E27FC236}">
                <a16:creationId xmlns="" xmlns:a16="http://schemas.microsoft.com/office/drawing/2014/main" id="{09FCB0A5-3119-534E-86A8-3078EBFB5B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999"/>
          </a:xfrm>
          <a:prstGeom prst="rect">
            <a:avLst/>
          </a:prstGeom>
        </p:spPr>
      </p:pic>
    </p:spTree>
    <p:extLst>
      <p:ext uri="{BB962C8B-B14F-4D97-AF65-F5344CB8AC3E}">
        <p14:creationId xmlns:p14="http://schemas.microsoft.com/office/powerpoint/2010/main" val="94228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5"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0"/>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
                                        </p:tgtEl>
                                      </p:cBhvr>
                                    </p:animEffect>
                                  </p:childTnLst>
                                </p:cTn>
                              </p:par>
                            </p:childTnLst>
                          </p:cTn>
                        </p:par>
                        <p:par>
                          <p:cTn id="29" fill="hold">
                            <p:stCondLst>
                              <p:cond delay="1000"/>
                            </p:stCondLst>
                            <p:childTnLst>
                              <p:par>
                                <p:cTn id="30" presetID="25"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x-none"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x-none"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1260</TotalTime>
  <Words>1192</Words>
  <Application>Microsoft Office PowerPoint</Application>
  <PresentationFormat>Custom</PresentationFormat>
  <Paragraphs>100</Paragraphs>
  <Slides>23</Slides>
  <Notes>3</Notes>
  <HiddenSlides>0</HiddenSlides>
  <MMClips>1</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Theme</vt:lpstr>
      <vt:lpstr>Kate template</vt:lpstr>
      <vt:lpstr>Dongzhi Festival by Slidesgo</vt:lpstr>
      <vt:lpstr>Clarity</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Nguyen Truong</cp:lastModifiedBy>
  <cp:revision>71</cp:revision>
  <dcterms:created xsi:type="dcterms:W3CDTF">2021-11-23T02:25:44Z</dcterms:created>
  <dcterms:modified xsi:type="dcterms:W3CDTF">2024-05-22T03:16:30Z</dcterms:modified>
</cp:coreProperties>
</file>