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5" r:id="rId3"/>
    <p:sldId id="266" r:id="rId4"/>
    <p:sldId id="267" r:id="rId5"/>
    <p:sldId id="268" r:id="rId6"/>
    <p:sldId id="271" r:id="rId7"/>
    <p:sldId id="272" r:id="rId8"/>
    <p:sldId id="277" r:id="rId9"/>
    <p:sldId id="294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8DC07-5295-4B4C-B0CD-558072E7936D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BE8FE-6272-4999-BB07-834E6826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56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" name="Google Shape;1796;gdaa80c8bc4_0_9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7" name="Google Shape;1797;gdaa80c8bc4_0_9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" name="Google Shape;1918;gdca4a8c5cd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9" name="Google Shape;1919;gdca4a8c5cd_0_3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" name="Google Shape;1960;gdaa80c8bc4_0_9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1" name="Google Shape;1961;gdaa80c8bc4_0_9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" name="Google Shape;1967;gdca4a8c5cd_0_9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8" name="Google Shape;1968;gdca4a8c5cd_0_9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" name="Google Shape;1986;gdca4a8c5cd_0_4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7" name="Google Shape;1987;gdca4a8c5cd_0_4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Google Shape;2057;gdca4a8c5cd_0_1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8" name="Google Shape;2058;gdca4a8c5cd_0_1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dca4a8c5cd_0_6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dca4a8c5cd_0_6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7" name="Google Shape;2257;gdaa80c8bc4_0_9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8" name="Google Shape;2258;gdaa80c8bc4_0_9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826A3-B524-3227-B70B-14F7E18E9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F4748-0A31-1C69-E00F-6BACE5CBD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35725-9069-0519-A091-FF3965F35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CD884-3D54-F602-A5D6-0A148DF4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BC098-9C5A-DA84-DA46-3CE5A209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721F3-B68A-E5FB-C6D8-E1B06841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193916-46FE-5A84-E1F1-622BA38FC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31029-01AB-5651-32D5-22F18F1C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670F8-BB60-55A3-9BEC-6593E740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2027E-D0B4-097F-B734-36E66EC7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4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6A5E69-3764-DC26-C2D7-5F9A9DC69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867F0-700C-F050-941E-2791F3D8C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4348F-C5C2-451B-4E9C-FF914651F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ADB52-BEAE-405A-0328-C97F95CB7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FE749-8CBE-DC35-EA1A-6A850F17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09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6" name="Google Shape;846;p16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847" name="Google Shape;847;p16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8" name="Google Shape;848;p16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9" name="Google Shape;849;p16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0" name="Google Shape;850;p16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1" name="Google Shape;851;p16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2" name="Google Shape;852;p16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3" name="Google Shape;853;p16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4" name="Google Shape;854;p16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5" name="Google Shape;855;p16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6" name="Google Shape;856;p16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7" name="Google Shape;857;p16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8" name="Google Shape;858;p16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9" name="Google Shape;859;p16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0" name="Google Shape;860;p16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1" name="Google Shape;861;p16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2" name="Google Shape;862;p16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3" name="Google Shape;863;p16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4" name="Google Shape;864;p16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5" name="Google Shape;865;p16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6" name="Google Shape;866;p16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7" name="Google Shape;867;p16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8" name="Google Shape;868;p16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9" name="Google Shape;869;p16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0" name="Google Shape;870;p16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1" name="Google Shape;871;p16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2" name="Google Shape;872;p16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3" name="Google Shape;873;p16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4" name="Google Shape;874;p16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5" name="Google Shape;875;p16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6" name="Google Shape;876;p16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7" name="Google Shape;877;p16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8" name="Google Shape;878;p16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9" name="Google Shape;879;p16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0" name="Google Shape;880;p16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1" name="Google Shape;881;p16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2" name="Google Shape;882;p16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3" name="Google Shape;883;p16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4" name="Google Shape;884;p16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5" name="Google Shape;885;p16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6" name="Google Shape;886;p16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7" name="Google Shape;887;p16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8" name="Google Shape;888;p16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9" name="Google Shape;889;p16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90" name="Google Shape;890;p16"/>
          <p:cNvSpPr txBox="1">
            <a:spLocks noGrp="1"/>
          </p:cNvSpPr>
          <p:nvPr>
            <p:ph type="subTitle" idx="1"/>
          </p:nvPr>
        </p:nvSpPr>
        <p:spPr>
          <a:xfrm>
            <a:off x="1299867" y="3794500"/>
            <a:ext cx="4150000" cy="14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1" name="Google Shape;891;p16"/>
          <p:cNvSpPr txBox="1">
            <a:spLocks noGrp="1"/>
          </p:cNvSpPr>
          <p:nvPr>
            <p:ph type="title"/>
          </p:nvPr>
        </p:nvSpPr>
        <p:spPr>
          <a:xfrm>
            <a:off x="1299867" y="1521733"/>
            <a:ext cx="4150000" cy="216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892" name="Google Shape;892;p16"/>
          <p:cNvGrpSpPr/>
          <p:nvPr/>
        </p:nvGrpSpPr>
        <p:grpSpPr>
          <a:xfrm>
            <a:off x="403407" y="176386"/>
            <a:ext cx="11100855" cy="6445223"/>
            <a:chOff x="302555" y="132289"/>
            <a:chExt cx="8325641" cy="4833917"/>
          </a:xfrm>
        </p:grpSpPr>
        <p:sp>
          <p:nvSpPr>
            <p:cNvPr id="893" name="Google Shape;893;p16"/>
            <p:cNvSpPr/>
            <p:nvPr/>
          </p:nvSpPr>
          <p:spPr>
            <a:xfrm rot="-5110726">
              <a:off x="443372" y="3812210"/>
              <a:ext cx="1004340" cy="1205830"/>
            </a:xfrm>
            <a:custGeom>
              <a:avLst/>
              <a:gdLst/>
              <a:ahLst/>
              <a:cxnLst/>
              <a:rect l="l" t="t" r="r" b="b"/>
              <a:pathLst>
                <a:path w="16765" h="21444" extrusionOk="0">
                  <a:moveTo>
                    <a:pt x="16372" y="1"/>
                  </a:moveTo>
                  <a:cubicBezTo>
                    <a:pt x="6478" y="1929"/>
                    <a:pt x="1" y="11550"/>
                    <a:pt x="1930" y="21444"/>
                  </a:cubicBezTo>
                  <a:lnTo>
                    <a:pt x="3966" y="21039"/>
                  </a:lnTo>
                  <a:cubicBezTo>
                    <a:pt x="2263" y="12276"/>
                    <a:pt x="8002" y="3751"/>
                    <a:pt x="16765" y="2049"/>
                  </a:cubicBezTo>
                  <a:lnTo>
                    <a:pt x="1637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894" name="Google Shape;894;p16"/>
            <p:cNvGrpSpPr/>
            <p:nvPr/>
          </p:nvGrpSpPr>
          <p:grpSpPr>
            <a:xfrm>
              <a:off x="7812279" y="212574"/>
              <a:ext cx="815918" cy="654858"/>
              <a:chOff x="7819972" y="2816525"/>
              <a:chExt cx="604025" cy="484792"/>
            </a:xfrm>
          </p:grpSpPr>
          <p:sp>
            <p:nvSpPr>
              <p:cNvPr id="895" name="Google Shape;895;p16"/>
              <p:cNvSpPr/>
              <p:nvPr/>
            </p:nvSpPr>
            <p:spPr>
              <a:xfrm>
                <a:off x="8306297" y="2816525"/>
                <a:ext cx="117700" cy="484792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6" name="Google Shape;896;p16"/>
              <p:cNvSpPr/>
              <p:nvPr/>
            </p:nvSpPr>
            <p:spPr>
              <a:xfrm>
                <a:off x="8063135" y="2816525"/>
                <a:ext cx="117700" cy="484792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7" name="Google Shape;897;p16"/>
              <p:cNvSpPr/>
              <p:nvPr/>
            </p:nvSpPr>
            <p:spPr>
              <a:xfrm>
                <a:off x="7819972" y="2816525"/>
                <a:ext cx="118496" cy="484792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7311" extrusionOk="0">
                    <a:moveTo>
                      <a:pt x="0" y="1"/>
                    </a:moveTo>
                    <a:lnTo>
                      <a:pt x="0" y="7311"/>
                    </a:lnTo>
                    <a:lnTo>
                      <a:pt x="1786" y="7311"/>
                    </a:lnTo>
                    <a:lnTo>
                      <a:pt x="17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898" name="Google Shape;898;p16"/>
            <p:cNvGrpSpPr/>
            <p:nvPr/>
          </p:nvGrpSpPr>
          <p:grpSpPr>
            <a:xfrm rot="-7799738">
              <a:off x="458307" y="217688"/>
              <a:ext cx="524006" cy="645565"/>
              <a:chOff x="8908257" y="678472"/>
              <a:chExt cx="288846" cy="355852"/>
            </a:xfrm>
          </p:grpSpPr>
          <p:sp>
            <p:nvSpPr>
              <p:cNvPr id="899" name="Google Shape;899;p16"/>
              <p:cNvSpPr/>
              <p:nvPr/>
            </p:nvSpPr>
            <p:spPr>
              <a:xfrm rot="-5400000">
                <a:off x="8917627" y="669102"/>
                <a:ext cx="270105" cy="288846"/>
              </a:xfrm>
              <a:custGeom>
                <a:avLst/>
                <a:gdLst/>
                <a:ahLst/>
                <a:cxnLst/>
                <a:rect l="l" t="t" r="r" b="b"/>
                <a:pathLst>
                  <a:path w="7538" h="8061" extrusionOk="0">
                    <a:moveTo>
                      <a:pt x="1096" y="0"/>
                    </a:moveTo>
                    <a:lnTo>
                      <a:pt x="548" y="4025"/>
                    </a:lnTo>
                    <a:lnTo>
                      <a:pt x="1" y="8061"/>
                    </a:lnTo>
                    <a:lnTo>
                      <a:pt x="3775" y="6525"/>
                    </a:lnTo>
                    <a:lnTo>
                      <a:pt x="7537" y="4977"/>
                    </a:lnTo>
                    <a:lnTo>
                      <a:pt x="4323" y="2489"/>
                    </a:lnTo>
                    <a:lnTo>
                      <a:pt x="1096" y="0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00" name="Google Shape;900;p16"/>
              <p:cNvSpPr/>
              <p:nvPr/>
            </p:nvSpPr>
            <p:spPr>
              <a:xfrm rot="-5400000">
                <a:off x="8917627" y="754848"/>
                <a:ext cx="270105" cy="288846"/>
              </a:xfrm>
              <a:custGeom>
                <a:avLst/>
                <a:gdLst/>
                <a:ahLst/>
                <a:cxnLst/>
                <a:rect l="l" t="t" r="r" b="b"/>
                <a:pathLst>
                  <a:path w="7538" h="8061" extrusionOk="0">
                    <a:moveTo>
                      <a:pt x="1096" y="0"/>
                    </a:moveTo>
                    <a:lnTo>
                      <a:pt x="548" y="4025"/>
                    </a:lnTo>
                    <a:lnTo>
                      <a:pt x="1" y="8061"/>
                    </a:lnTo>
                    <a:lnTo>
                      <a:pt x="3763" y="6525"/>
                    </a:lnTo>
                    <a:lnTo>
                      <a:pt x="7537" y="4977"/>
                    </a:lnTo>
                    <a:lnTo>
                      <a:pt x="4311" y="2489"/>
                    </a:lnTo>
                    <a:lnTo>
                      <a:pt x="109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37726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oogle Shape;379;p8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380" name="Google Shape;380;p8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8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8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8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8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" name="Google Shape;385;p8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" name="Google Shape;386;p8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7" name="Google Shape;387;p8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8" name="Google Shape;388;p8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" name="Google Shape;389;p8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" name="Google Shape;390;p8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" name="Google Shape;391;p8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" name="Google Shape;392;p8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" name="Google Shape;393;p8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" name="Google Shape;394;p8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" name="Google Shape;395;p8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8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" name="Google Shape;397;p8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" name="Google Shape;398;p8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" name="Google Shape;399;p8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" name="Google Shape;400;p8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" name="Google Shape;401;p8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" name="Google Shape;402;p8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8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8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8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8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8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" name="Google Shape;408;p8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" name="Google Shape;409;p8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8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1" name="Google Shape;411;p8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2" name="Google Shape;412;p8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3" name="Google Shape;413;p8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8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8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8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8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8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8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8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8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" name="Google Shape;422;p8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23" name="Google Shape;423;p8"/>
          <p:cNvSpPr txBox="1">
            <a:spLocks noGrp="1"/>
          </p:cNvSpPr>
          <p:nvPr>
            <p:ph type="title"/>
          </p:nvPr>
        </p:nvSpPr>
        <p:spPr>
          <a:xfrm>
            <a:off x="3294000" y="2187800"/>
            <a:ext cx="5604000" cy="248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424" name="Google Shape;424;p8"/>
          <p:cNvGrpSpPr/>
          <p:nvPr/>
        </p:nvGrpSpPr>
        <p:grpSpPr>
          <a:xfrm>
            <a:off x="531933" y="435137"/>
            <a:ext cx="11084467" cy="5822164"/>
            <a:chOff x="398950" y="326352"/>
            <a:chExt cx="8313350" cy="4366623"/>
          </a:xfrm>
        </p:grpSpPr>
        <p:grpSp>
          <p:nvGrpSpPr>
            <p:cNvPr id="425" name="Google Shape;425;p8"/>
            <p:cNvGrpSpPr/>
            <p:nvPr/>
          </p:nvGrpSpPr>
          <p:grpSpPr>
            <a:xfrm rot="5400000">
              <a:off x="565990" y="159315"/>
              <a:ext cx="1141284" cy="1475358"/>
              <a:chOff x="194863" y="3229838"/>
              <a:chExt cx="1354800" cy="1751375"/>
            </a:xfrm>
          </p:grpSpPr>
          <p:sp>
            <p:nvSpPr>
              <p:cNvPr id="426" name="Google Shape;426;p8"/>
              <p:cNvSpPr/>
              <p:nvPr/>
            </p:nvSpPr>
            <p:spPr>
              <a:xfrm>
                <a:off x="194863" y="322985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7" name="Google Shape;427;p8"/>
              <p:cNvSpPr/>
              <p:nvPr/>
            </p:nvSpPr>
            <p:spPr>
              <a:xfrm>
                <a:off x="194863" y="362584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8" name="Google Shape;428;p8"/>
              <p:cNvSpPr/>
              <p:nvPr/>
            </p:nvSpPr>
            <p:spPr>
              <a:xfrm>
                <a:off x="194863" y="402183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9" name="Google Shape;429;p8"/>
              <p:cNvSpPr/>
              <p:nvPr/>
            </p:nvSpPr>
            <p:spPr>
              <a:xfrm>
                <a:off x="194863" y="4417822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0" name="Google Shape;430;p8"/>
              <p:cNvSpPr/>
              <p:nvPr/>
            </p:nvSpPr>
            <p:spPr>
              <a:xfrm>
                <a:off x="194863" y="4813813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1" name="Google Shape;431;p8"/>
              <p:cNvSpPr/>
              <p:nvPr/>
            </p:nvSpPr>
            <p:spPr>
              <a:xfrm>
                <a:off x="7885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2" name="Google Shape;432;p8"/>
              <p:cNvSpPr/>
              <p:nvPr/>
            </p:nvSpPr>
            <p:spPr>
              <a:xfrm>
                <a:off x="7885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3" name="Google Shape;433;p8"/>
              <p:cNvSpPr/>
              <p:nvPr/>
            </p:nvSpPr>
            <p:spPr>
              <a:xfrm>
                <a:off x="7885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4" name="Google Shape;434;p8"/>
              <p:cNvSpPr/>
              <p:nvPr/>
            </p:nvSpPr>
            <p:spPr>
              <a:xfrm>
                <a:off x="7885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5" name="Google Shape;435;p8"/>
              <p:cNvSpPr/>
              <p:nvPr/>
            </p:nvSpPr>
            <p:spPr>
              <a:xfrm>
                <a:off x="7885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6" name="Google Shape;436;p8"/>
              <p:cNvSpPr/>
              <p:nvPr/>
            </p:nvSpPr>
            <p:spPr>
              <a:xfrm>
                <a:off x="13822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7" name="Google Shape;437;p8"/>
              <p:cNvSpPr/>
              <p:nvPr/>
            </p:nvSpPr>
            <p:spPr>
              <a:xfrm>
                <a:off x="13822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8" name="Google Shape;438;p8"/>
              <p:cNvSpPr/>
              <p:nvPr/>
            </p:nvSpPr>
            <p:spPr>
              <a:xfrm>
                <a:off x="13822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9" name="Google Shape;439;p8"/>
              <p:cNvSpPr/>
              <p:nvPr/>
            </p:nvSpPr>
            <p:spPr>
              <a:xfrm>
                <a:off x="13822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0" name="Google Shape;440;p8"/>
              <p:cNvSpPr/>
              <p:nvPr/>
            </p:nvSpPr>
            <p:spPr>
              <a:xfrm>
                <a:off x="13822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41" name="Google Shape;441;p8"/>
            <p:cNvGrpSpPr/>
            <p:nvPr/>
          </p:nvGrpSpPr>
          <p:grpSpPr>
            <a:xfrm>
              <a:off x="7833366" y="3724583"/>
              <a:ext cx="878925" cy="878925"/>
              <a:chOff x="7833100" y="3857688"/>
              <a:chExt cx="745800" cy="745800"/>
            </a:xfrm>
          </p:grpSpPr>
          <p:sp>
            <p:nvSpPr>
              <p:cNvPr id="442" name="Google Shape;442;p8"/>
              <p:cNvSpPr/>
              <p:nvPr/>
            </p:nvSpPr>
            <p:spPr>
              <a:xfrm>
                <a:off x="7833100" y="3857688"/>
                <a:ext cx="593400" cy="593400"/>
              </a:xfrm>
              <a:prstGeom prst="rect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3" name="Google Shape;443;p8"/>
              <p:cNvSpPr/>
              <p:nvPr/>
            </p:nvSpPr>
            <p:spPr>
              <a:xfrm>
                <a:off x="7985500" y="4010088"/>
                <a:ext cx="593400" cy="593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44" name="Google Shape;444;p8"/>
            <p:cNvSpPr/>
            <p:nvPr/>
          </p:nvSpPr>
          <p:spPr>
            <a:xfrm>
              <a:off x="398950" y="3882375"/>
              <a:ext cx="2199000" cy="8106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45" name="Google Shape;445;p8"/>
            <p:cNvGrpSpPr/>
            <p:nvPr/>
          </p:nvGrpSpPr>
          <p:grpSpPr>
            <a:xfrm>
              <a:off x="398959" y="2807837"/>
              <a:ext cx="1109152" cy="1666031"/>
              <a:chOff x="2225863" y="2465300"/>
              <a:chExt cx="505700" cy="759600"/>
            </a:xfrm>
          </p:grpSpPr>
          <p:sp>
            <p:nvSpPr>
              <p:cNvPr id="446" name="Google Shape;446;p8"/>
              <p:cNvSpPr/>
              <p:nvPr/>
            </p:nvSpPr>
            <p:spPr>
              <a:xfrm>
                <a:off x="2225863" y="2465300"/>
                <a:ext cx="505700" cy="759600"/>
              </a:xfrm>
              <a:custGeom>
                <a:avLst/>
                <a:gdLst/>
                <a:ahLst/>
                <a:cxnLst/>
                <a:rect l="l" t="t" r="r" b="b"/>
                <a:pathLst>
                  <a:path w="20228" h="30384" extrusionOk="0">
                    <a:moveTo>
                      <a:pt x="19838" y="0"/>
                    </a:moveTo>
                    <a:cubicBezTo>
                      <a:pt x="19834" y="0"/>
                      <a:pt x="19829" y="4"/>
                      <a:pt x="19824" y="10"/>
                    </a:cubicBezTo>
                    <a:lnTo>
                      <a:pt x="0" y="4463"/>
                    </a:lnTo>
                    <a:lnTo>
                      <a:pt x="16252" y="30383"/>
                    </a:lnTo>
                    <a:cubicBezTo>
                      <a:pt x="16252" y="30383"/>
                      <a:pt x="20228" y="0"/>
                      <a:pt x="198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7" name="Google Shape;447;p8"/>
              <p:cNvSpPr/>
              <p:nvPr/>
            </p:nvSpPr>
            <p:spPr>
              <a:xfrm>
                <a:off x="2666988" y="2475975"/>
                <a:ext cx="40800" cy="169975"/>
              </a:xfrm>
              <a:custGeom>
                <a:avLst/>
                <a:gdLst/>
                <a:ahLst/>
                <a:cxnLst/>
                <a:rect l="l" t="t" r="r" b="b"/>
                <a:pathLst>
                  <a:path w="1632" h="6799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1512" y="6799"/>
                    </a:lnTo>
                    <a:cubicBezTo>
                      <a:pt x="1548" y="6477"/>
                      <a:pt x="1596" y="6156"/>
                      <a:pt x="1631" y="5834"/>
                    </a:cubicBez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8" name="Google Shape;448;p8"/>
              <p:cNvSpPr/>
              <p:nvPr/>
            </p:nvSpPr>
            <p:spPr>
              <a:xfrm>
                <a:off x="2615788" y="2487575"/>
                <a:ext cx="73250" cy="314050"/>
              </a:xfrm>
              <a:custGeom>
                <a:avLst/>
                <a:gdLst/>
                <a:ahLst/>
                <a:cxnLst/>
                <a:rect l="l" t="t" r="r" b="b"/>
                <a:pathLst>
                  <a:path w="2930" h="12562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2810" y="12561"/>
                    </a:lnTo>
                    <a:cubicBezTo>
                      <a:pt x="2846" y="12252"/>
                      <a:pt x="2894" y="11930"/>
                      <a:pt x="2929" y="11609"/>
                    </a:cubicBez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9" name="Google Shape;449;p8"/>
              <p:cNvSpPr/>
              <p:nvPr/>
            </p:nvSpPr>
            <p:spPr>
              <a:xfrm>
                <a:off x="2564588" y="2498875"/>
                <a:ext cx="105100" cy="456350"/>
              </a:xfrm>
              <a:custGeom>
                <a:avLst/>
                <a:gdLst/>
                <a:ahLst/>
                <a:cxnLst/>
                <a:rect l="l" t="t" r="r" b="b"/>
                <a:pathLst>
                  <a:path w="4204" h="18254" extrusionOk="0">
                    <a:moveTo>
                      <a:pt x="322" y="1"/>
                    </a:moveTo>
                    <a:lnTo>
                      <a:pt x="0" y="72"/>
                    </a:lnTo>
                    <a:lnTo>
                      <a:pt x="4084" y="18253"/>
                    </a:lnTo>
                    <a:cubicBezTo>
                      <a:pt x="4132" y="17944"/>
                      <a:pt x="4168" y="17634"/>
                      <a:pt x="4203" y="17312"/>
                    </a:cubicBez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0" name="Google Shape;450;p8"/>
              <p:cNvSpPr/>
              <p:nvPr/>
            </p:nvSpPr>
            <p:spPr>
              <a:xfrm>
                <a:off x="2513388" y="2510500"/>
                <a:ext cx="136950" cy="597400"/>
              </a:xfrm>
              <a:custGeom>
                <a:avLst/>
                <a:gdLst/>
                <a:ahLst/>
                <a:cxnLst/>
                <a:rect l="l" t="t" r="r" b="b"/>
                <a:pathLst>
                  <a:path w="5478" h="23896" extrusionOk="0">
                    <a:moveTo>
                      <a:pt x="322" y="0"/>
                    </a:moveTo>
                    <a:lnTo>
                      <a:pt x="1" y="72"/>
                    </a:lnTo>
                    <a:lnTo>
                      <a:pt x="5358" y="23896"/>
                    </a:lnTo>
                    <a:cubicBezTo>
                      <a:pt x="5394" y="23586"/>
                      <a:pt x="5442" y="23277"/>
                      <a:pt x="5477" y="22955"/>
                    </a:cubicBezTo>
                    <a:lnTo>
                      <a:pt x="32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1" name="Google Shape;451;p8"/>
              <p:cNvSpPr/>
              <p:nvPr/>
            </p:nvSpPr>
            <p:spPr>
              <a:xfrm>
                <a:off x="2462188" y="2522100"/>
                <a:ext cx="163750" cy="692975"/>
              </a:xfrm>
              <a:custGeom>
                <a:avLst/>
                <a:gdLst/>
                <a:ahLst/>
                <a:cxnLst/>
                <a:rect l="l" t="t" r="r" b="b"/>
                <a:pathLst>
                  <a:path w="6550" h="27719" extrusionOk="0">
                    <a:moveTo>
                      <a:pt x="322" y="1"/>
                    </a:moveTo>
                    <a:lnTo>
                      <a:pt x="1" y="72"/>
                    </a:lnTo>
                    <a:lnTo>
                      <a:pt x="6037" y="26897"/>
                    </a:lnTo>
                    <a:lnTo>
                      <a:pt x="6549" y="27718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2" name="Google Shape;452;p8"/>
              <p:cNvSpPr/>
              <p:nvPr/>
            </p:nvSpPr>
            <p:spPr>
              <a:xfrm>
                <a:off x="2410988" y="2533400"/>
                <a:ext cx="131300" cy="548025"/>
              </a:xfrm>
              <a:custGeom>
                <a:avLst/>
                <a:gdLst/>
                <a:ahLst/>
                <a:cxnLst/>
                <a:rect l="l" t="t" r="r" b="b"/>
                <a:pathLst>
                  <a:path w="5252" h="21921" extrusionOk="0">
                    <a:moveTo>
                      <a:pt x="322" y="1"/>
                    </a:moveTo>
                    <a:lnTo>
                      <a:pt x="1" y="72"/>
                    </a:lnTo>
                    <a:lnTo>
                      <a:pt x="4728" y="21099"/>
                    </a:lnTo>
                    <a:lnTo>
                      <a:pt x="5252" y="21920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3" name="Google Shape;453;p8"/>
              <p:cNvSpPr/>
              <p:nvPr/>
            </p:nvSpPr>
            <p:spPr>
              <a:xfrm>
                <a:off x="2359788" y="2545025"/>
                <a:ext cx="98550" cy="402750"/>
              </a:xfrm>
              <a:custGeom>
                <a:avLst/>
                <a:gdLst/>
                <a:ahLst/>
                <a:cxnLst/>
                <a:rect l="l" t="t" r="r" b="b"/>
                <a:pathLst>
                  <a:path w="3942" h="16110" extrusionOk="0">
                    <a:moveTo>
                      <a:pt x="322" y="0"/>
                    </a:moveTo>
                    <a:lnTo>
                      <a:pt x="1" y="72"/>
                    </a:lnTo>
                    <a:lnTo>
                      <a:pt x="3430" y="15288"/>
                    </a:lnTo>
                    <a:lnTo>
                      <a:pt x="3942" y="16109"/>
                    </a:lnTo>
                    <a:lnTo>
                      <a:pt x="32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4" name="Google Shape;454;p8"/>
              <p:cNvSpPr/>
              <p:nvPr/>
            </p:nvSpPr>
            <p:spPr>
              <a:xfrm>
                <a:off x="2308613" y="2556625"/>
                <a:ext cx="65800" cy="257500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10300" extrusionOk="0">
                    <a:moveTo>
                      <a:pt x="322" y="1"/>
                    </a:moveTo>
                    <a:lnTo>
                      <a:pt x="0" y="72"/>
                    </a:lnTo>
                    <a:lnTo>
                      <a:pt x="2119" y="9478"/>
                    </a:lnTo>
                    <a:lnTo>
                      <a:pt x="2631" y="10300"/>
                    </a:lnTo>
                    <a:lnTo>
                      <a:pt x="32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5" name="Google Shape;455;p8"/>
              <p:cNvSpPr/>
              <p:nvPr/>
            </p:nvSpPr>
            <p:spPr>
              <a:xfrm>
                <a:off x="2257713" y="2567950"/>
                <a:ext cx="33050" cy="112525"/>
              </a:xfrm>
              <a:custGeom>
                <a:avLst/>
                <a:gdLst/>
                <a:ahLst/>
                <a:cxnLst/>
                <a:rect l="l" t="t" r="r" b="b"/>
                <a:pathLst>
                  <a:path w="1322" h="4501" extrusionOk="0">
                    <a:moveTo>
                      <a:pt x="310" y="0"/>
                    </a:moveTo>
                    <a:lnTo>
                      <a:pt x="0" y="72"/>
                    </a:lnTo>
                    <a:lnTo>
                      <a:pt x="810" y="3679"/>
                    </a:lnTo>
                    <a:lnTo>
                      <a:pt x="1322" y="4501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56" name="Google Shape;456;p8"/>
            <p:cNvSpPr/>
            <p:nvPr/>
          </p:nvSpPr>
          <p:spPr>
            <a:xfrm>
              <a:off x="6513300" y="367350"/>
              <a:ext cx="2199000" cy="810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57" name="Google Shape;457;p8"/>
            <p:cNvGrpSpPr/>
            <p:nvPr/>
          </p:nvGrpSpPr>
          <p:grpSpPr>
            <a:xfrm rot="10800000">
              <a:off x="6104110" y="739135"/>
              <a:ext cx="878906" cy="613846"/>
              <a:chOff x="5059762" y="4251410"/>
              <a:chExt cx="766800" cy="535549"/>
            </a:xfrm>
          </p:grpSpPr>
          <p:sp>
            <p:nvSpPr>
              <p:cNvPr id="458" name="Google Shape;458;p8"/>
              <p:cNvSpPr/>
              <p:nvPr/>
            </p:nvSpPr>
            <p:spPr>
              <a:xfrm>
                <a:off x="5524244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4" y="0"/>
                      <a:pt x="486" y="55"/>
                      <a:pt x="346" y="170"/>
                    </a:cubicBezTo>
                    <a:cubicBezTo>
                      <a:pt x="167" y="313"/>
                      <a:pt x="84" y="527"/>
                      <a:pt x="84" y="742"/>
                    </a:cubicBezTo>
                    <a:cubicBezTo>
                      <a:pt x="84" y="908"/>
                      <a:pt x="131" y="1075"/>
                      <a:pt x="250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12" y="7671"/>
                      <a:pt x="0" y="8135"/>
                      <a:pt x="298" y="8433"/>
                    </a:cubicBezTo>
                    <a:cubicBezTo>
                      <a:pt x="441" y="8576"/>
                      <a:pt x="631" y="8647"/>
                      <a:pt x="822" y="8647"/>
                    </a:cubicBezTo>
                    <a:cubicBezTo>
                      <a:pt x="1012" y="8647"/>
                      <a:pt x="1203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9" name="Google Shape;459;p8"/>
              <p:cNvSpPr/>
              <p:nvPr/>
            </p:nvSpPr>
            <p:spPr>
              <a:xfrm>
                <a:off x="5291972" y="4251410"/>
                <a:ext cx="302380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3" h="8648" extrusionOk="0">
                    <a:moveTo>
                      <a:pt x="822" y="0"/>
                    </a:moveTo>
                    <a:cubicBezTo>
                      <a:pt x="655" y="0"/>
                      <a:pt x="487" y="55"/>
                      <a:pt x="346" y="170"/>
                    </a:cubicBezTo>
                    <a:cubicBezTo>
                      <a:pt x="168" y="313"/>
                      <a:pt x="72" y="527"/>
                      <a:pt x="72" y="742"/>
                    </a:cubicBezTo>
                    <a:cubicBezTo>
                      <a:pt x="72" y="908"/>
                      <a:pt x="132" y="1075"/>
                      <a:pt x="251" y="1218"/>
                    </a:cubicBezTo>
                    <a:lnTo>
                      <a:pt x="3061" y="4623"/>
                    </a:lnTo>
                    <a:lnTo>
                      <a:pt x="298" y="7373"/>
                    </a:lnTo>
                    <a:cubicBezTo>
                      <a:pt x="1" y="7671"/>
                      <a:pt x="1" y="8135"/>
                      <a:pt x="298" y="8433"/>
                    </a:cubicBezTo>
                    <a:cubicBezTo>
                      <a:pt x="441" y="8576"/>
                      <a:pt x="629" y="8647"/>
                      <a:pt x="818" y="8647"/>
                    </a:cubicBezTo>
                    <a:cubicBezTo>
                      <a:pt x="1007" y="8647"/>
                      <a:pt x="1197" y="8576"/>
                      <a:pt x="1346" y="8433"/>
                    </a:cubicBezTo>
                    <a:lnTo>
                      <a:pt x="4585" y="5194"/>
                    </a:lnTo>
                    <a:cubicBezTo>
                      <a:pt x="4859" y="4933"/>
                      <a:pt x="4882" y="4492"/>
                      <a:pt x="4632" y="4206"/>
                    </a:cubicBezTo>
                    <a:lnTo>
                      <a:pt x="1394" y="265"/>
                    </a:lnTo>
                    <a:cubicBezTo>
                      <a:pt x="1247" y="91"/>
                      <a:pt x="1035" y="0"/>
                      <a:pt x="82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0" name="Google Shape;460;p8"/>
              <p:cNvSpPr/>
              <p:nvPr/>
            </p:nvSpPr>
            <p:spPr>
              <a:xfrm>
                <a:off x="5059762" y="4251410"/>
                <a:ext cx="302318" cy="535549"/>
              </a:xfrm>
              <a:custGeom>
                <a:avLst/>
                <a:gdLst/>
                <a:ahLst/>
                <a:cxnLst/>
                <a:rect l="l" t="t" r="r" b="b"/>
                <a:pathLst>
                  <a:path w="4882" h="8648" extrusionOk="0">
                    <a:moveTo>
                      <a:pt x="821" y="0"/>
                    </a:moveTo>
                    <a:cubicBezTo>
                      <a:pt x="655" y="0"/>
                      <a:pt x="486" y="55"/>
                      <a:pt x="346" y="170"/>
                    </a:cubicBezTo>
                    <a:cubicBezTo>
                      <a:pt x="167" y="313"/>
                      <a:pt x="72" y="527"/>
                      <a:pt x="72" y="742"/>
                    </a:cubicBezTo>
                    <a:cubicBezTo>
                      <a:pt x="72" y="908"/>
                      <a:pt x="131" y="1075"/>
                      <a:pt x="238" y="1218"/>
                    </a:cubicBezTo>
                    <a:lnTo>
                      <a:pt x="3060" y="4623"/>
                    </a:lnTo>
                    <a:lnTo>
                      <a:pt x="298" y="7373"/>
                    </a:lnTo>
                    <a:cubicBezTo>
                      <a:pt x="0" y="7671"/>
                      <a:pt x="0" y="8135"/>
                      <a:pt x="298" y="8433"/>
                    </a:cubicBezTo>
                    <a:cubicBezTo>
                      <a:pt x="441" y="8576"/>
                      <a:pt x="628" y="8647"/>
                      <a:pt x="817" y="8647"/>
                    </a:cubicBezTo>
                    <a:cubicBezTo>
                      <a:pt x="1006" y="8647"/>
                      <a:pt x="1197" y="8576"/>
                      <a:pt x="1346" y="8433"/>
                    </a:cubicBezTo>
                    <a:lnTo>
                      <a:pt x="4584" y="5194"/>
                    </a:lnTo>
                    <a:cubicBezTo>
                      <a:pt x="4858" y="4933"/>
                      <a:pt x="4882" y="4492"/>
                      <a:pt x="4632" y="4206"/>
                    </a:cubicBezTo>
                    <a:lnTo>
                      <a:pt x="1393" y="265"/>
                    </a:lnTo>
                    <a:cubicBezTo>
                      <a:pt x="1246" y="91"/>
                      <a:pt x="1035" y="0"/>
                      <a:pt x="82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61" name="Google Shape;461;p8"/>
            <p:cNvGrpSpPr/>
            <p:nvPr/>
          </p:nvGrpSpPr>
          <p:grpSpPr>
            <a:xfrm>
              <a:off x="3488114" y="471527"/>
              <a:ext cx="393777" cy="393777"/>
              <a:chOff x="4028163" y="2251525"/>
              <a:chExt cx="82475" cy="82475"/>
            </a:xfrm>
          </p:grpSpPr>
          <p:sp>
            <p:nvSpPr>
              <p:cNvPr id="462" name="Google Shape;462;p8"/>
              <p:cNvSpPr/>
              <p:nvPr/>
            </p:nvSpPr>
            <p:spPr>
              <a:xfrm>
                <a:off x="4028163" y="2251525"/>
                <a:ext cx="82475" cy="82475"/>
              </a:xfrm>
              <a:custGeom>
                <a:avLst/>
                <a:gdLst/>
                <a:ahLst/>
                <a:cxnLst/>
                <a:rect l="l" t="t" r="r" b="b"/>
                <a:pathLst>
                  <a:path w="3299" h="3299" extrusionOk="0">
                    <a:moveTo>
                      <a:pt x="2656" y="1"/>
                    </a:moveTo>
                    <a:lnTo>
                      <a:pt x="1" y="2668"/>
                    </a:lnTo>
                    <a:lnTo>
                      <a:pt x="632" y="3299"/>
                    </a:lnTo>
                    <a:lnTo>
                      <a:pt x="3299" y="644"/>
                    </a:lnTo>
                    <a:lnTo>
                      <a:pt x="265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3" name="Google Shape;463;p8"/>
              <p:cNvSpPr/>
              <p:nvPr/>
            </p:nvSpPr>
            <p:spPr>
              <a:xfrm>
                <a:off x="4028163" y="2251525"/>
                <a:ext cx="82475" cy="82475"/>
              </a:xfrm>
              <a:custGeom>
                <a:avLst/>
                <a:gdLst/>
                <a:ahLst/>
                <a:cxnLst/>
                <a:rect l="l" t="t" r="r" b="b"/>
                <a:pathLst>
                  <a:path w="3299" h="3299" extrusionOk="0">
                    <a:moveTo>
                      <a:pt x="632" y="1"/>
                    </a:moveTo>
                    <a:lnTo>
                      <a:pt x="1" y="644"/>
                    </a:lnTo>
                    <a:lnTo>
                      <a:pt x="2656" y="3299"/>
                    </a:lnTo>
                    <a:lnTo>
                      <a:pt x="3299" y="2668"/>
                    </a:lnTo>
                    <a:lnTo>
                      <a:pt x="63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64" name="Google Shape;464;p8"/>
            <p:cNvGrpSpPr/>
            <p:nvPr/>
          </p:nvGrpSpPr>
          <p:grpSpPr>
            <a:xfrm rot="5400000">
              <a:off x="5400611" y="3660663"/>
              <a:ext cx="267174" cy="1422379"/>
              <a:chOff x="2277938" y="3169500"/>
              <a:chExt cx="76825" cy="409000"/>
            </a:xfrm>
          </p:grpSpPr>
          <p:sp>
            <p:nvSpPr>
              <p:cNvPr id="465" name="Google Shape;465;p8"/>
              <p:cNvSpPr/>
              <p:nvPr/>
            </p:nvSpPr>
            <p:spPr>
              <a:xfrm>
                <a:off x="2297288" y="3183800"/>
                <a:ext cx="57475" cy="57450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298" extrusionOk="0">
                    <a:moveTo>
                      <a:pt x="1144" y="0"/>
                    </a:moveTo>
                    <a:cubicBezTo>
                      <a:pt x="513" y="0"/>
                      <a:pt x="1" y="512"/>
                      <a:pt x="1" y="1143"/>
                    </a:cubicBezTo>
                    <a:cubicBezTo>
                      <a:pt x="1" y="1786"/>
                      <a:pt x="513" y="2298"/>
                      <a:pt x="1144" y="2298"/>
                    </a:cubicBezTo>
                    <a:cubicBezTo>
                      <a:pt x="1787" y="2298"/>
                      <a:pt x="2299" y="1786"/>
                      <a:pt x="2299" y="1143"/>
                    </a:cubicBezTo>
                    <a:cubicBezTo>
                      <a:pt x="2299" y="512"/>
                      <a:pt x="1787" y="0"/>
                      <a:pt x="11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6" name="Google Shape;466;p8"/>
              <p:cNvSpPr/>
              <p:nvPr/>
            </p:nvSpPr>
            <p:spPr>
              <a:xfrm>
                <a:off x="2297288" y="3296000"/>
                <a:ext cx="574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311" extrusionOk="0">
                    <a:moveTo>
                      <a:pt x="1144" y="1"/>
                    </a:moveTo>
                    <a:cubicBezTo>
                      <a:pt x="513" y="1"/>
                      <a:pt x="1" y="513"/>
                      <a:pt x="1" y="1156"/>
                    </a:cubicBezTo>
                    <a:cubicBezTo>
                      <a:pt x="1" y="1787"/>
                      <a:pt x="513" y="2311"/>
                      <a:pt x="1144" y="2311"/>
                    </a:cubicBezTo>
                    <a:cubicBezTo>
                      <a:pt x="1787" y="2311"/>
                      <a:pt x="2299" y="1787"/>
                      <a:pt x="2299" y="1156"/>
                    </a:cubicBezTo>
                    <a:cubicBezTo>
                      <a:pt x="2299" y="513"/>
                      <a:pt x="1787" y="1"/>
                      <a:pt x="11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7" name="Google Shape;467;p8"/>
              <p:cNvSpPr/>
              <p:nvPr/>
            </p:nvSpPr>
            <p:spPr>
              <a:xfrm>
                <a:off x="2297288" y="3408525"/>
                <a:ext cx="574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299" extrusionOk="0">
                    <a:moveTo>
                      <a:pt x="1144" y="0"/>
                    </a:moveTo>
                    <a:cubicBezTo>
                      <a:pt x="513" y="0"/>
                      <a:pt x="1" y="512"/>
                      <a:pt x="1" y="1143"/>
                    </a:cubicBezTo>
                    <a:cubicBezTo>
                      <a:pt x="1" y="1786"/>
                      <a:pt x="513" y="2298"/>
                      <a:pt x="1144" y="2298"/>
                    </a:cubicBezTo>
                    <a:cubicBezTo>
                      <a:pt x="1787" y="2298"/>
                      <a:pt x="2299" y="1786"/>
                      <a:pt x="2299" y="1143"/>
                    </a:cubicBezTo>
                    <a:cubicBezTo>
                      <a:pt x="2299" y="512"/>
                      <a:pt x="1787" y="0"/>
                      <a:pt x="11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8" name="Google Shape;468;p8"/>
              <p:cNvSpPr/>
              <p:nvPr/>
            </p:nvSpPr>
            <p:spPr>
              <a:xfrm>
                <a:off x="2297288" y="3520725"/>
                <a:ext cx="574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2311" extrusionOk="0">
                    <a:moveTo>
                      <a:pt x="1144" y="1"/>
                    </a:moveTo>
                    <a:cubicBezTo>
                      <a:pt x="513" y="1"/>
                      <a:pt x="1" y="513"/>
                      <a:pt x="1" y="1156"/>
                    </a:cubicBezTo>
                    <a:cubicBezTo>
                      <a:pt x="1" y="1787"/>
                      <a:pt x="513" y="2311"/>
                      <a:pt x="1144" y="2311"/>
                    </a:cubicBezTo>
                    <a:cubicBezTo>
                      <a:pt x="1787" y="2311"/>
                      <a:pt x="2299" y="1787"/>
                      <a:pt x="2299" y="1156"/>
                    </a:cubicBezTo>
                    <a:cubicBezTo>
                      <a:pt x="2299" y="513"/>
                      <a:pt x="1787" y="1"/>
                      <a:pt x="114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9" name="Google Shape;469;p8"/>
              <p:cNvSpPr/>
              <p:nvPr/>
            </p:nvSpPr>
            <p:spPr>
              <a:xfrm>
                <a:off x="2277938" y="3169500"/>
                <a:ext cx="577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299" extrusionOk="0">
                    <a:moveTo>
                      <a:pt x="1156" y="1"/>
                    </a:moveTo>
                    <a:cubicBezTo>
                      <a:pt x="525" y="1"/>
                      <a:pt x="1" y="513"/>
                      <a:pt x="1" y="1144"/>
                    </a:cubicBezTo>
                    <a:cubicBezTo>
                      <a:pt x="1" y="1787"/>
                      <a:pt x="525" y="2298"/>
                      <a:pt x="1156" y="2298"/>
                    </a:cubicBezTo>
                    <a:cubicBezTo>
                      <a:pt x="1799" y="2298"/>
                      <a:pt x="2311" y="1787"/>
                      <a:pt x="2311" y="1144"/>
                    </a:cubicBezTo>
                    <a:cubicBezTo>
                      <a:pt x="2311" y="513"/>
                      <a:pt x="1799" y="1"/>
                      <a:pt x="11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0" name="Google Shape;470;p8"/>
              <p:cNvSpPr/>
              <p:nvPr/>
            </p:nvSpPr>
            <p:spPr>
              <a:xfrm>
                <a:off x="2277938" y="3281725"/>
                <a:ext cx="577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311" extrusionOk="0">
                    <a:moveTo>
                      <a:pt x="1156" y="0"/>
                    </a:moveTo>
                    <a:cubicBezTo>
                      <a:pt x="525" y="0"/>
                      <a:pt x="1" y="512"/>
                      <a:pt x="1" y="1155"/>
                    </a:cubicBezTo>
                    <a:cubicBezTo>
                      <a:pt x="1" y="1786"/>
                      <a:pt x="525" y="2310"/>
                      <a:pt x="1156" y="2310"/>
                    </a:cubicBezTo>
                    <a:cubicBezTo>
                      <a:pt x="1799" y="2310"/>
                      <a:pt x="2311" y="1786"/>
                      <a:pt x="2311" y="1155"/>
                    </a:cubicBezTo>
                    <a:cubicBezTo>
                      <a:pt x="2311" y="512"/>
                      <a:pt x="1799" y="0"/>
                      <a:pt x="1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1" name="Google Shape;471;p8"/>
              <p:cNvSpPr/>
              <p:nvPr/>
            </p:nvSpPr>
            <p:spPr>
              <a:xfrm>
                <a:off x="2277938" y="3394225"/>
                <a:ext cx="57775" cy="574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299" extrusionOk="0">
                    <a:moveTo>
                      <a:pt x="1156" y="1"/>
                    </a:moveTo>
                    <a:cubicBezTo>
                      <a:pt x="525" y="1"/>
                      <a:pt x="1" y="513"/>
                      <a:pt x="1" y="1144"/>
                    </a:cubicBezTo>
                    <a:cubicBezTo>
                      <a:pt x="1" y="1787"/>
                      <a:pt x="525" y="2299"/>
                      <a:pt x="1156" y="2299"/>
                    </a:cubicBezTo>
                    <a:cubicBezTo>
                      <a:pt x="1799" y="2299"/>
                      <a:pt x="2311" y="1787"/>
                      <a:pt x="2311" y="1144"/>
                    </a:cubicBezTo>
                    <a:cubicBezTo>
                      <a:pt x="2311" y="513"/>
                      <a:pt x="1799" y="1"/>
                      <a:pt x="115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2" name="Google Shape;472;p8"/>
              <p:cNvSpPr/>
              <p:nvPr/>
            </p:nvSpPr>
            <p:spPr>
              <a:xfrm>
                <a:off x="2277938" y="3506450"/>
                <a:ext cx="57775" cy="57775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2311" extrusionOk="0">
                    <a:moveTo>
                      <a:pt x="1156" y="0"/>
                    </a:moveTo>
                    <a:cubicBezTo>
                      <a:pt x="525" y="0"/>
                      <a:pt x="1" y="512"/>
                      <a:pt x="1" y="1155"/>
                    </a:cubicBezTo>
                    <a:cubicBezTo>
                      <a:pt x="1" y="1786"/>
                      <a:pt x="525" y="2310"/>
                      <a:pt x="1156" y="2310"/>
                    </a:cubicBezTo>
                    <a:cubicBezTo>
                      <a:pt x="1799" y="2310"/>
                      <a:pt x="2311" y="1786"/>
                      <a:pt x="2311" y="1155"/>
                    </a:cubicBezTo>
                    <a:cubicBezTo>
                      <a:pt x="2311" y="512"/>
                      <a:pt x="1799" y="0"/>
                      <a:pt x="11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4432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9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475" name="Google Shape;475;p9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6" name="Google Shape;476;p9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7" name="Google Shape;477;p9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8" name="Google Shape;478;p9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9" name="Google Shape;479;p9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0" name="Google Shape;480;p9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1" name="Google Shape;481;p9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9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9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4" name="Google Shape;484;p9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5" name="Google Shape;485;p9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6" name="Google Shape;486;p9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7" name="Google Shape;487;p9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8" name="Google Shape;488;p9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9" name="Google Shape;489;p9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0" name="Google Shape;490;p9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1" name="Google Shape;491;p9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2" name="Google Shape;492;p9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3" name="Google Shape;493;p9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4" name="Google Shape;494;p9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5" name="Google Shape;495;p9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6" name="Google Shape;496;p9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7" name="Google Shape;497;p9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8" name="Google Shape;498;p9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9" name="Google Shape;499;p9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0" name="Google Shape;500;p9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1" name="Google Shape;501;p9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2" name="Google Shape;502;p9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3" name="Google Shape;503;p9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4" name="Google Shape;504;p9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5" name="Google Shape;505;p9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6" name="Google Shape;506;p9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7" name="Google Shape;507;p9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8" name="Google Shape;508;p9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9" name="Google Shape;509;p9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0" name="Google Shape;510;p9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1" name="Google Shape;511;p9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2" name="Google Shape;512;p9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3" name="Google Shape;513;p9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4" name="Google Shape;514;p9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5" name="Google Shape;515;p9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6" name="Google Shape;516;p9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7" name="Google Shape;517;p9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18" name="Google Shape;518;p9"/>
          <p:cNvSpPr txBox="1">
            <a:spLocks noGrp="1"/>
          </p:cNvSpPr>
          <p:nvPr>
            <p:ph type="title"/>
          </p:nvPr>
        </p:nvSpPr>
        <p:spPr>
          <a:xfrm>
            <a:off x="3370600" y="2306600"/>
            <a:ext cx="545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19" name="Google Shape;519;p9"/>
          <p:cNvSpPr txBox="1">
            <a:spLocks noGrp="1"/>
          </p:cNvSpPr>
          <p:nvPr>
            <p:ph type="subTitle" idx="1"/>
          </p:nvPr>
        </p:nvSpPr>
        <p:spPr>
          <a:xfrm>
            <a:off x="2290800" y="3687233"/>
            <a:ext cx="7610400" cy="13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3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520" name="Google Shape;520;p9"/>
          <p:cNvGrpSpPr/>
          <p:nvPr/>
        </p:nvGrpSpPr>
        <p:grpSpPr>
          <a:xfrm>
            <a:off x="-73667" y="73781"/>
            <a:ext cx="12314733" cy="6593220"/>
            <a:chOff x="-55250" y="55335"/>
            <a:chExt cx="9236050" cy="4944915"/>
          </a:xfrm>
        </p:grpSpPr>
        <p:sp>
          <p:nvSpPr>
            <p:cNvPr id="521" name="Google Shape;521;p9"/>
            <p:cNvSpPr/>
            <p:nvPr/>
          </p:nvSpPr>
          <p:spPr>
            <a:xfrm>
              <a:off x="7902500" y="1354000"/>
              <a:ext cx="1278300" cy="2877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9"/>
            <p:cNvSpPr/>
            <p:nvPr/>
          </p:nvSpPr>
          <p:spPr>
            <a:xfrm>
              <a:off x="7560950" y="3735000"/>
              <a:ext cx="1222500" cy="1222500"/>
            </a:xfrm>
            <a:prstGeom prst="donut">
              <a:avLst>
                <a:gd name="adj" fmla="val 25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23" name="Google Shape;523;p9"/>
            <p:cNvGrpSpPr/>
            <p:nvPr/>
          </p:nvGrpSpPr>
          <p:grpSpPr>
            <a:xfrm>
              <a:off x="6569673" y="508539"/>
              <a:ext cx="991282" cy="795625"/>
              <a:chOff x="5707045" y="2821600"/>
              <a:chExt cx="657480" cy="527708"/>
            </a:xfrm>
          </p:grpSpPr>
          <p:sp>
            <p:nvSpPr>
              <p:cNvPr id="524" name="Google Shape;524;p9"/>
              <p:cNvSpPr/>
              <p:nvPr/>
            </p:nvSpPr>
            <p:spPr>
              <a:xfrm>
                <a:off x="6236405" y="2821600"/>
                <a:ext cx="128119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5" name="Google Shape;525;p9"/>
              <p:cNvSpPr/>
              <p:nvPr/>
            </p:nvSpPr>
            <p:spPr>
              <a:xfrm>
                <a:off x="5971725" y="2821600"/>
                <a:ext cx="128119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7311" extrusionOk="0">
                    <a:moveTo>
                      <a:pt x="1" y="1"/>
                    </a:moveTo>
                    <a:lnTo>
                      <a:pt x="1" y="7311"/>
                    </a:lnTo>
                    <a:lnTo>
                      <a:pt x="1775" y="7311"/>
                    </a:lnTo>
                    <a:lnTo>
                      <a:pt x="177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6" name="Google Shape;526;p9"/>
              <p:cNvSpPr/>
              <p:nvPr/>
            </p:nvSpPr>
            <p:spPr>
              <a:xfrm>
                <a:off x="5707045" y="2821600"/>
                <a:ext cx="128986" cy="527708"/>
              </a:xfrm>
              <a:custGeom>
                <a:avLst/>
                <a:gdLst/>
                <a:ahLst/>
                <a:cxnLst/>
                <a:rect l="l" t="t" r="r" b="b"/>
                <a:pathLst>
                  <a:path w="1787" h="7311" extrusionOk="0">
                    <a:moveTo>
                      <a:pt x="0" y="1"/>
                    </a:moveTo>
                    <a:lnTo>
                      <a:pt x="0" y="7311"/>
                    </a:lnTo>
                    <a:lnTo>
                      <a:pt x="1786" y="7311"/>
                    </a:lnTo>
                    <a:lnTo>
                      <a:pt x="17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27" name="Google Shape;527;p9"/>
            <p:cNvGrpSpPr/>
            <p:nvPr/>
          </p:nvGrpSpPr>
          <p:grpSpPr>
            <a:xfrm>
              <a:off x="4670964" y="55335"/>
              <a:ext cx="802504" cy="795611"/>
              <a:chOff x="8199075" y="707526"/>
              <a:chExt cx="698498" cy="692498"/>
            </a:xfrm>
          </p:grpSpPr>
          <p:sp>
            <p:nvSpPr>
              <p:cNvPr id="528" name="Google Shape;528;p9"/>
              <p:cNvSpPr/>
              <p:nvPr/>
            </p:nvSpPr>
            <p:spPr>
              <a:xfrm>
                <a:off x="8323973" y="832424"/>
                <a:ext cx="573600" cy="5676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9" name="Google Shape;529;p9"/>
              <p:cNvSpPr/>
              <p:nvPr/>
            </p:nvSpPr>
            <p:spPr>
              <a:xfrm>
                <a:off x="8199075" y="707526"/>
                <a:ext cx="573600" cy="567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30" name="Google Shape;530;p9"/>
            <p:cNvSpPr/>
            <p:nvPr/>
          </p:nvSpPr>
          <p:spPr>
            <a:xfrm>
              <a:off x="-55250" y="578150"/>
              <a:ext cx="1095600" cy="16968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31" name="Google Shape;531;p9"/>
            <p:cNvGrpSpPr/>
            <p:nvPr/>
          </p:nvGrpSpPr>
          <p:grpSpPr>
            <a:xfrm rot="5400000">
              <a:off x="662345" y="123848"/>
              <a:ext cx="915709" cy="1183754"/>
              <a:chOff x="194863" y="3229838"/>
              <a:chExt cx="1354800" cy="1751375"/>
            </a:xfrm>
          </p:grpSpPr>
          <p:sp>
            <p:nvSpPr>
              <p:cNvPr id="532" name="Google Shape;532;p9"/>
              <p:cNvSpPr/>
              <p:nvPr/>
            </p:nvSpPr>
            <p:spPr>
              <a:xfrm>
                <a:off x="194863" y="322985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3" name="Google Shape;533;p9"/>
              <p:cNvSpPr/>
              <p:nvPr/>
            </p:nvSpPr>
            <p:spPr>
              <a:xfrm>
                <a:off x="194863" y="362584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4" name="Google Shape;534;p9"/>
              <p:cNvSpPr/>
              <p:nvPr/>
            </p:nvSpPr>
            <p:spPr>
              <a:xfrm>
                <a:off x="194863" y="4021831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5" name="Google Shape;535;p9"/>
              <p:cNvSpPr/>
              <p:nvPr/>
            </p:nvSpPr>
            <p:spPr>
              <a:xfrm>
                <a:off x="194863" y="4417822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6" name="Google Shape;536;p9"/>
              <p:cNvSpPr/>
              <p:nvPr/>
            </p:nvSpPr>
            <p:spPr>
              <a:xfrm>
                <a:off x="194863" y="4813813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7" name="Google Shape;537;p9"/>
              <p:cNvSpPr/>
              <p:nvPr/>
            </p:nvSpPr>
            <p:spPr>
              <a:xfrm>
                <a:off x="7885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8" name="Google Shape;538;p9"/>
              <p:cNvSpPr/>
              <p:nvPr/>
            </p:nvSpPr>
            <p:spPr>
              <a:xfrm>
                <a:off x="7885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9" name="Google Shape;539;p9"/>
              <p:cNvSpPr/>
              <p:nvPr/>
            </p:nvSpPr>
            <p:spPr>
              <a:xfrm>
                <a:off x="7885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0" name="Google Shape;540;p9"/>
              <p:cNvSpPr/>
              <p:nvPr/>
            </p:nvSpPr>
            <p:spPr>
              <a:xfrm>
                <a:off x="7885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1" name="Google Shape;541;p9"/>
              <p:cNvSpPr/>
              <p:nvPr/>
            </p:nvSpPr>
            <p:spPr>
              <a:xfrm>
                <a:off x="7885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2" name="Google Shape;542;p9"/>
              <p:cNvSpPr/>
              <p:nvPr/>
            </p:nvSpPr>
            <p:spPr>
              <a:xfrm>
                <a:off x="1382263" y="322983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3" name="Google Shape;543;p9"/>
              <p:cNvSpPr/>
              <p:nvPr/>
            </p:nvSpPr>
            <p:spPr>
              <a:xfrm>
                <a:off x="1382263" y="3625828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4" name="Google Shape;544;p9"/>
              <p:cNvSpPr/>
              <p:nvPr/>
            </p:nvSpPr>
            <p:spPr>
              <a:xfrm>
                <a:off x="1382263" y="402181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5" name="Google Shape;545;p9"/>
              <p:cNvSpPr/>
              <p:nvPr/>
            </p:nvSpPr>
            <p:spPr>
              <a:xfrm>
                <a:off x="1382263" y="4417809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6" name="Google Shape;546;p9"/>
              <p:cNvSpPr/>
              <p:nvPr/>
            </p:nvSpPr>
            <p:spPr>
              <a:xfrm>
                <a:off x="1382263" y="4813800"/>
                <a:ext cx="167400" cy="1674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47" name="Google Shape;547;p9"/>
            <p:cNvSpPr/>
            <p:nvPr/>
          </p:nvSpPr>
          <p:spPr>
            <a:xfrm rot="5400000">
              <a:off x="1358550" y="3693300"/>
              <a:ext cx="917100" cy="1696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48" name="Google Shape;548;p9"/>
            <p:cNvGrpSpPr/>
            <p:nvPr/>
          </p:nvGrpSpPr>
          <p:grpSpPr>
            <a:xfrm rot="5400000">
              <a:off x="974" y="3417044"/>
              <a:ext cx="1497006" cy="1498948"/>
              <a:chOff x="5623313" y="1574950"/>
              <a:chExt cx="720650" cy="721550"/>
            </a:xfrm>
          </p:grpSpPr>
          <p:sp>
            <p:nvSpPr>
              <p:cNvPr id="549" name="Google Shape;549;p9"/>
              <p:cNvSpPr/>
              <p:nvPr/>
            </p:nvSpPr>
            <p:spPr>
              <a:xfrm>
                <a:off x="5967688" y="1574950"/>
                <a:ext cx="309300" cy="150650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6026" extrusionOk="0">
                    <a:moveTo>
                      <a:pt x="644" y="1"/>
                    </a:moveTo>
                    <a:cubicBezTo>
                      <a:pt x="429" y="1"/>
                      <a:pt x="215" y="13"/>
                      <a:pt x="1" y="25"/>
                    </a:cubicBezTo>
                    <a:lnTo>
                      <a:pt x="12371" y="6025"/>
                    </a:lnTo>
                    <a:cubicBezTo>
                      <a:pt x="11990" y="5490"/>
                      <a:pt x="11585" y="5002"/>
                      <a:pt x="11145" y="4525"/>
                    </a:cubicBezTo>
                    <a:lnTo>
                      <a:pt x="1941" y="60"/>
                    </a:lnTo>
                    <a:cubicBezTo>
                      <a:pt x="1513" y="25"/>
                      <a:pt x="1084" y="1"/>
                      <a:pt x="6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0" name="Google Shape;550;p9"/>
              <p:cNvSpPr/>
              <p:nvPr/>
            </p:nvSpPr>
            <p:spPr>
              <a:xfrm>
                <a:off x="5859638" y="1588050"/>
                <a:ext cx="467350" cy="235775"/>
              </a:xfrm>
              <a:custGeom>
                <a:avLst/>
                <a:gdLst/>
                <a:ahLst/>
                <a:cxnLst/>
                <a:rect l="l" t="t" r="r" b="b"/>
                <a:pathLst>
                  <a:path w="18694" h="9431" extrusionOk="0">
                    <a:moveTo>
                      <a:pt x="1108" y="1"/>
                    </a:moveTo>
                    <a:cubicBezTo>
                      <a:pt x="739" y="108"/>
                      <a:pt x="358" y="227"/>
                      <a:pt x="1" y="358"/>
                    </a:cubicBezTo>
                    <a:lnTo>
                      <a:pt x="18693" y="9431"/>
                    </a:lnTo>
                    <a:cubicBezTo>
                      <a:pt x="18574" y="9061"/>
                      <a:pt x="18432" y="8692"/>
                      <a:pt x="18289" y="8335"/>
                    </a:cubicBezTo>
                    <a:lnTo>
                      <a:pt x="11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1" name="Google Shape;551;p9"/>
              <p:cNvSpPr/>
              <p:nvPr/>
            </p:nvSpPr>
            <p:spPr>
              <a:xfrm>
                <a:off x="5784938" y="1622300"/>
                <a:ext cx="558425" cy="283675"/>
              </a:xfrm>
              <a:custGeom>
                <a:avLst/>
                <a:gdLst/>
                <a:ahLst/>
                <a:cxnLst/>
                <a:rect l="l" t="t" r="r" b="b"/>
                <a:pathLst>
                  <a:path w="22337" h="11347" extrusionOk="0">
                    <a:moveTo>
                      <a:pt x="810" y="0"/>
                    </a:moveTo>
                    <a:cubicBezTo>
                      <a:pt x="536" y="155"/>
                      <a:pt x="262" y="321"/>
                      <a:pt x="0" y="500"/>
                    </a:cubicBezTo>
                    <a:lnTo>
                      <a:pt x="22336" y="11347"/>
                    </a:lnTo>
                    <a:cubicBezTo>
                      <a:pt x="22313" y="11025"/>
                      <a:pt x="22277" y="10704"/>
                      <a:pt x="22229" y="10394"/>
                    </a:cubicBezTo>
                    <a:lnTo>
                      <a:pt x="81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2" name="Google Shape;552;p9"/>
              <p:cNvSpPr/>
              <p:nvPr/>
            </p:nvSpPr>
            <p:spPr>
              <a:xfrm>
                <a:off x="5728088" y="1666650"/>
                <a:ext cx="615875" cy="312550"/>
              </a:xfrm>
              <a:custGeom>
                <a:avLst/>
                <a:gdLst/>
                <a:ahLst/>
                <a:cxnLst/>
                <a:rect l="l" t="t" r="r" b="b"/>
                <a:pathLst>
                  <a:path w="24635" h="12502" extrusionOk="0">
                    <a:moveTo>
                      <a:pt x="631" y="0"/>
                    </a:moveTo>
                    <a:cubicBezTo>
                      <a:pt x="417" y="191"/>
                      <a:pt x="203" y="381"/>
                      <a:pt x="0" y="583"/>
                    </a:cubicBezTo>
                    <a:lnTo>
                      <a:pt x="24563" y="12502"/>
                    </a:lnTo>
                    <a:cubicBezTo>
                      <a:pt x="24598" y="12216"/>
                      <a:pt x="24622" y="11942"/>
                      <a:pt x="24634" y="11644"/>
                    </a:cubicBezTo>
                    <a:lnTo>
                      <a:pt x="6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3" name="Google Shape;553;p9"/>
              <p:cNvSpPr/>
              <p:nvPr/>
            </p:nvSpPr>
            <p:spPr>
              <a:xfrm>
                <a:off x="5684613" y="1717825"/>
                <a:ext cx="648625" cy="328350"/>
              </a:xfrm>
              <a:custGeom>
                <a:avLst/>
                <a:gdLst/>
                <a:ahLst/>
                <a:cxnLst/>
                <a:rect l="l" t="t" r="r" b="b"/>
                <a:pathLst>
                  <a:path w="25945" h="13134" extrusionOk="0">
                    <a:moveTo>
                      <a:pt x="477" y="1"/>
                    </a:moveTo>
                    <a:cubicBezTo>
                      <a:pt x="310" y="215"/>
                      <a:pt x="156" y="430"/>
                      <a:pt x="1" y="656"/>
                    </a:cubicBezTo>
                    <a:lnTo>
                      <a:pt x="25718" y="13133"/>
                    </a:lnTo>
                    <a:cubicBezTo>
                      <a:pt x="25802" y="12883"/>
                      <a:pt x="25873" y="12622"/>
                      <a:pt x="25945" y="12360"/>
                    </a:cubicBezTo>
                    <a:lnTo>
                      <a:pt x="47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4" name="Google Shape;554;p9"/>
              <p:cNvSpPr/>
              <p:nvPr/>
            </p:nvSpPr>
            <p:spPr>
              <a:xfrm>
                <a:off x="5652463" y="1774675"/>
                <a:ext cx="657850" cy="333125"/>
              </a:xfrm>
              <a:custGeom>
                <a:avLst/>
                <a:gdLst/>
                <a:ahLst/>
                <a:cxnLst/>
                <a:rect l="l" t="t" r="r" b="b"/>
                <a:pathLst>
                  <a:path w="26314" h="13325" extrusionOk="0">
                    <a:moveTo>
                      <a:pt x="346" y="1"/>
                    </a:moveTo>
                    <a:cubicBezTo>
                      <a:pt x="227" y="239"/>
                      <a:pt x="108" y="477"/>
                      <a:pt x="1" y="727"/>
                    </a:cubicBezTo>
                    <a:lnTo>
                      <a:pt x="25957" y="13324"/>
                    </a:lnTo>
                    <a:cubicBezTo>
                      <a:pt x="26088" y="13086"/>
                      <a:pt x="26207" y="12848"/>
                      <a:pt x="26314" y="12598"/>
                    </a:cubicBezTo>
                    <a:lnTo>
                      <a:pt x="34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5" name="Google Shape;555;p9"/>
              <p:cNvSpPr/>
              <p:nvPr/>
            </p:nvSpPr>
            <p:spPr>
              <a:xfrm>
                <a:off x="5631938" y="1836900"/>
                <a:ext cx="644450" cy="326550"/>
              </a:xfrm>
              <a:custGeom>
                <a:avLst/>
                <a:gdLst/>
                <a:ahLst/>
                <a:cxnLst/>
                <a:rect l="l" t="t" r="r" b="b"/>
                <a:pathLst>
                  <a:path w="25778" h="13062" extrusionOk="0">
                    <a:moveTo>
                      <a:pt x="203" y="0"/>
                    </a:moveTo>
                    <a:cubicBezTo>
                      <a:pt x="119" y="262"/>
                      <a:pt x="60" y="536"/>
                      <a:pt x="0" y="798"/>
                    </a:cubicBezTo>
                    <a:lnTo>
                      <a:pt x="25277" y="13062"/>
                    </a:lnTo>
                    <a:cubicBezTo>
                      <a:pt x="25444" y="12859"/>
                      <a:pt x="25611" y="12633"/>
                      <a:pt x="25777" y="12419"/>
                    </a:cubicBezTo>
                    <a:lnTo>
                      <a:pt x="20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6" name="Google Shape;556;p9"/>
              <p:cNvSpPr/>
              <p:nvPr/>
            </p:nvSpPr>
            <p:spPr>
              <a:xfrm>
                <a:off x="5623313" y="1905050"/>
                <a:ext cx="607225" cy="308700"/>
              </a:xfrm>
              <a:custGeom>
                <a:avLst/>
                <a:gdLst/>
                <a:ahLst/>
                <a:cxnLst/>
                <a:rect l="l" t="t" r="r" b="b"/>
                <a:pathLst>
                  <a:path w="24289" h="12348" extrusionOk="0">
                    <a:moveTo>
                      <a:pt x="48" y="1"/>
                    </a:moveTo>
                    <a:cubicBezTo>
                      <a:pt x="24" y="287"/>
                      <a:pt x="12" y="584"/>
                      <a:pt x="0" y="870"/>
                    </a:cubicBezTo>
                    <a:lnTo>
                      <a:pt x="23634" y="12348"/>
                    </a:lnTo>
                    <a:cubicBezTo>
                      <a:pt x="23860" y="12157"/>
                      <a:pt x="24075" y="11967"/>
                      <a:pt x="24289" y="11764"/>
                    </a:cubicBezTo>
                    <a:lnTo>
                      <a:pt x="4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7" name="Google Shape;557;p9"/>
              <p:cNvSpPr/>
              <p:nvPr/>
            </p:nvSpPr>
            <p:spPr>
              <a:xfrm>
                <a:off x="5625688" y="1979775"/>
                <a:ext cx="545325" cy="276550"/>
              </a:xfrm>
              <a:custGeom>
                <a:avLst/>
                <a:gdLst/>
                <a:ahLst/>
                <a:cxnLst/>
                <a:rect l="l" t="t" r="r" b="b"/>
                <a:pathLst>
                  <a:path w="21813" h="11062" extrusionOk="0">
                    <a:moveTo>
                      <a:pt x="0" y="0"/>
                    </a:moveTo>
                    <a:cubicBezTo>
                      <a:pt x="48" y="322"/>
                      <a:pt x="96" y="643"/>
                      <a:pt x="155" y="965"/>
                    </a:cubicBezTo>
                    <a:lnTo>
                      <a:pt x="20955" y="11061"/>
                    </a:lnTo>
                    <a:cubicBezTo>
                      <a:pt x="21253" y="10906"/>
                      <a:pt x="21539" y="10752"/>
                      <a:pt x="21813" y="10585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8" name="Google Shape;558;p9"/>
              <p:cNvSpPr/>
              <p:nvPr/>
            </p:nvSpPr>
            <p:spPr>
              <a:xfrm>
                <a:off x="5646513" y="2064000"/>
                <a:ext cx="445625" cy="224175"/>
              </a:xfrm>
              <a:custGeom>
                <a:avLst/>
                <a:gdLst/>
                <a:ahLst/>
                <a:cxnLst/>
                <a:rect l="l" t="t" r="r" b="b"/>
                <a:pathLst>
                  <a:path w="17825" h="896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44" y="382"/>
                      <a:pt x="310" y="763"/>
                      <a:pt x="477" y="1120"/>
                    </a:cubicBezTo>
                    <a:lnTo>
                      <a:pt x="16634" y="8966"/>
                    </a:lnTo>
                    <a:cubicBezTo>
                      <a:pt x="17039" y="8871"/>
                      <a:pt x="17432" y="8764"/>
                      <a:pt x="17824" y="864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9" name="Google Shape;559;p9"/>
              <p:cNvSpPr/>
              <p:nvPr/>
            </p:nvSpPr>
            <p:spPr>
              <a:xfrm>
                <a:off x="5707238" y="2167600"/>
                <a:ext cx="265550" cy="128900"/>
              </a:xfrm>
              <a:custGeom>
                <a:avLst/>
                <a:gdLst/>
                <a:ahLst/>
                <a:cxnLst/>
                <a:rect l="l" t="t" r="r" b="b"/>
                <a:pathLst>
                  <a:path w="10622" h="5156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525" y="619"/>
                      <a:pt x="1096" y="1191"/>
                      <a:pt x="1715" y="1727"/>
                    </a:cubicBezTo>
                    <a:lnTo>
                      <a:pt x="8228" y="4882"/>
                    </a:lnTo>
                    <a:cubicBezTo>
                      <a:pt x="9014" y="5037"/>
                      <a:pt x="9811" y="5132"/>
                      <a:pt x="10621" y="5156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60" name="Google Shape;560;p9"/>
            <p:cNvSpPr/>
            <p:nvPr/>
          </p:nvSpPr>
          <p:spPr>
            <a:xfrm>
              <a:off x="8004343" y="1586235"/>
              <a:ext cx="143770" cy="14372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1001" y="0"/>
                  </a:moveTo>
                  <a:cubicBezTo>
                    <a:pt x="441" y="0"/>
                    <a:pt x="1" y="441"/>
                    <a:pt x="1" y="989"/>
                  </a:cubicBezTo>
                  <a:cubicBezTo>
                    <a:pt x="1" y="1548"/>
                    <a:pt x="453" y="1989"/>
                    <a:pt x="1001" y="1989"/>
                  </a:cubicBezTo>
                  <a:cubicBezTo>
                    <a:pt x="1548" y="1989"/>
                    <a:pt x="1989" y="1548"/>
                    <a:pt x="1989" y="989"/>
                  </a:cubicBezTo>
                  <a:cubicBezTo>
                    <a:pt x="1989" y="441"/>
                    <a:pt x="1548" y="0"/>
                    <a:pt x="10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9"/>
            <p:cNvSpPr/>
            <p:nvPr/>
          </p:nvSpPr>
          <p:spPr>
            <a:xfrm>
              <a:off x="8280243" y="1829935"/>
              <a:ext cx="143770" cy="143725"/>
            </a:xfrm>
            <a:custGeom>
              <a:avLst/>
              <a:gdLst/>
              <a:ahLst/>
              <a:cxnLst/>
              <a:rect l="l" t="t" r="r" b="b"/>
              <a:pathLst>
                <a:path w="1989" h="1989" extrusionOk="0">
                  <a:moveTo>
                    <a:pt x="1001" y="0"/>
                  </a:moveTo>
                  <a:cubicBezTo>
                    <a:pt x="441" y="0"/>
                    <a:pt x="1" y="441"/>
                    <a:pt x="1" y="989"/>
                  </a:cubicBezTo>
                  <a:cubicBezTo>
                    <a:pt x="1" y="1548"/>
                    <a:pt x="453" y="1989"/>
                    <a:pt x="1001" y="1989"/>
                  </a:cubicBezTo>
                  <a:cubicBezTo>
                    <a:pt x="1548" y="1989"/>
                    <a:pt x="1989" y="1548"/>
                    <a:pt x="1989" y="989"/>
                  </a:cubicBezTo>
                  <a:cubicBezTo>
                    <a:pt x="1989" y="441"/>
                    <a:pt x="1548" y="0"/>
                    <a:pt x="10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16098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7" name="Google Shape;1387;p24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1388" name="Google Shape;1388;p24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9" name="Google Shape;1389;p24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0" name="Google Shape;1390;p24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1" name="Google Shape;1391;p24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2" name="Google Shape;1392;p24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3" name="Google Shape;1393;p24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4" name="Google Shape;1394;p24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5" name="Google Shape;1395;p24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6" name="Google Shape;1396;p24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7" name="Google Shape;1397;p24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8" name="Google Shape;1398;p24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9" name="Google Shape;1399;p24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0" name="Google Shape;1400;p24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1" name="Google Shape;1401;p24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2" name="Google Shape;1402;p24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3" name="Google Shape;1403;p24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4" name="Google Shape;1404;p24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5" name="Google Shape;1405;p24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6" name="Google Shape;1406;p24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7" name="Google Shape;1407;p24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8" name="Google Shape;1408;p24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9" name="Google Shape;1409;p24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0" name="Google Shape;1410;p24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1" name="Google Shape;1411;p24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2" name="Google Shape;1412;p24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3" name="Google Shape;1413;p24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4" name="Google Shape;1414;p24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5" name="Google Shape;1415;p24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6" name="Google Shape;1416;p24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7" name="Google Shape;1417;p24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8" name="Google Shape;1418;p24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9" name="Google Shape;1419;p24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0" name="Google Shape;1420;p24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1" name="Google Shape;1421;p24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2" name="Google Shape;1422;p24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3" name="Google Shape;1423;p24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4" name="Google Shape;1424;p24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5" name="Google Shape;1425;p24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6" name="Google Shape;1426;p24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7" name="Google Shape;1427;p24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8" name="Google Shape;1428;p24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9" name="Google Shape;1429;p24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0" name="Google Shape;1430;p24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31" name="Google Shape;1431;p24"/>
          <p:cNvSpPr txBox="1">
            <a:spLocks noGrp="1"/>
          </p:cNvSpPr>
          <p:nvPr>
            <p:ph type="title"/>
          </p:nvPr>
        </p:nvSpPr>
        <p:spPr>
          <a:xfrm>
            <a:off x="415600" y="720000"/>
            <a:ext cx="11360800" cy="6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432" name="Google Shape;1432;p24"/>
          <p:cNvGrpSpPr/>
          <p:nvPr/>
        </p:nvGrpSpPr>
        <p:grpSpPr>
          <a:xfrm>
            <a:off x="9425584" y="5711751"/>
            <a:ext cx="1806400" cy="1279192"/>
            <a:chOff x="194863" y="3229838"/>
            <a:chExt cx="1354800" cy="959394"/>
          </a:xfrm>
        </p:grpSpPr>
        <p:sp>
          <p:nvSpPr>
            <p:cNvPr id="1433" name="Google Shape;1433;p24"/>
            <p:cNvSpPr/>
            <p:nvPr/>
          </p:nvSpPr>
          <p:spPr>
            <a:xfrm>
              <a:off x="194863" y="3229850"/>
              <a:ext cx="167400" cy="167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4" name="Google Shape;1434;p24"/>
            <p:cNvSpPr/>
            <p:nvPr/>
          </p:nvSpPr>
          <p:spPr>
            <a:xfrm>
              <a:off x="194863" y="3625841"/>
              <a:ext cx="167400" cy="167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5" name="Google Shape;1435;p24"/>
            <p:cNvSpPr/>
            <p:nvPr/>
          </p:nvSpPr>
          <p:spPr>
            <a:xfrm>
              <a:off x="194863" y="4021831"/>
              <a:ext cx="167400" cy="167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6" name="Google Shape;1436;p24"/>
            <p:cNvSpPr/>
            <p:nvPr/>
          </p:nvSpPr>
          <p:spPr>
            <a:xfrm>
              <a:off x="788563" y="3229838"/>
              <a:ext cx="167400" cy="167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7" name="Google Shape;1437;p24"/>
            <p:cNvSpPr/>
            <p:nvPr/>
          </p:nvSpPr>
          <p:spPr>
            <a:xfrm>
              <a:off x="788563" y="3625828"/>
              <a:ext cx="167400" cy="167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8" name="Google Shape;1438;p24"/>
            <p:cNvSpPr/>
            <p:nvPr/>
          </p:nvSpPr>
          <p:spPr>
            <a:xfrm>
              <a:off x="788563" y="4021819"/>
              <a:ext cx="167400" cy="167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9" name="Google Shape;1439;p24"/>
            <p:cNvSpPr/>
            <p:nvPr/>
          </p:nvSpPr>
          <p:spPr>
            <a:xfrm>
              <a:off x="1382263" y="3229838"/>
              <a:ext cx="167400" cy="167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0" name="Google Shape;1440;p24"/>
            <p:cNvSpPr/>
            <p:nvPr/>
          </p:nvSpPr>
          <p:spPr>
            <a:xfrm>
              <a:off x="1382263" y="3625828"/>
              <a:ext cx="167400" cy="167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1" name="Google Shape;1441;p24"/>
            <p:cNvSpPr/>
            <p:nvPr/>
          </p:nvSpPr>
          <p:spPr>
            <a:xfrm>
              <a:off x="1382263" y="4021819"/>
              <a:ext cx="167400" cy="167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42" name="Google Shape;1442;p24"/>
          <p:cNvGrpSpPr/>
          <p:nvPr/>
        </p:nvGrpSpPr>
        <p:grpSpPr>
          <a:xfrm>
            <a:off x="11442630" y="3755367"/>
            <a:ext cx="805367" cy="646389"/>
            <a:chOff x="8581972" y="2816525"/>
            <a:chExt cx="604025" cy="484792"/>
          </a:xfrm>
        </p:grpSpPr>
        <p:sp>
          <p:nvSpPr>
            <p:cNvPr id="1443" name="Google Shape;1443;p24"/>
            <p:cNvSpPr/>
            <p:nvPr/>
          </p:nvSpPr>
          <p:spPr>
            <a:xfrm>
              <a:off x="9068297" y="2816525"/>
              <a:ext cx="117700" cy="484792"/>
            </a:xfrm>
            <a:custGeom>
              <a:avLst/>
              <a:gdLst/>
              <a:ahLst/>
              <a:cxnLst/>
              <a:rect l="l" t="t" r="r" b="b"/>
              <a:pathLst>
                <a:path w="1775" h="7311" extrusionOk="0">
                  <a:moveTo>
                    <a:pt x="1" y="1"/>
                  </a:moveTo>
                  <a:lnTo>
                    <a:pt x="1" y="7311"/>
                  </a:lnTo>
                  <a:lnTo>
                    <a:pt x="1775" y="7311"/>
                  </a:lnTo>
                  <a:lnTo>
                    <a:pt x="1775" y="1"/>
                  </a:lnTo>
                  <a:close/>
                </a:path>
              </a:pathLst>
            </a:custGeom>
            <a:solidFill>
              <a:srgbClr val="E87E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4" name="Google Shape;1444;p24"/>
            <p:cNvSpPr/>
            <p:nvPr/>
          </p:nvSpPr>
          <p:spPr>
            <a:xfrm>
              <a:off x="8825135" y="2816525"/>
              <a:ext cx="117700" cy="484792"/>
            </a:xfrm>
            <a:custGeom>
              <a:avLst/>
              <a:gdLst/>
              <a:ahLst/>
              <a:cxnLst/>
              <a:rect l="l" t="t" r="r" b="b"/>
              <a:pathLst>
                <a:path w="1775" h="7311" extrusionOk="0">
                  <a:moveTo>
                    <a:pt x="1" y="1"/>
                  </a:moveTo>
                  <a:lnTo>
                    <a:pt x="1" y="7311"/>
                  </a:lnTo>
                  <a:lnTo>
                    <a:pt x="1775" y="7311"/>
                  </a:lnTo>
                  <a:lnTo>
                    <a:pt x="1775" y="1"/>
                  </a:lnTo>
                  <a:close/>
                </a:path>
              </a:pathLst>
            </a:custGeom>
            <a:solidFill>
              <a:srgbClr val="E87E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5" name="Google Shape;1445;p24"/>
            <p:cNvSpPr/>
            <p:nvPr/>
          </p:nvSpPr>
          <p:spPr>
            <a:xfrm>
              <a:off x="8581972" y="2816525"/>
              <a:ext cx="118496" cy="484792"/>
            </a:xfrm>
            <a:custGeom>
              <a:avLst/>
              <a:gdLst/>
              <a:ahLst/>
              <a:cxnLst/>
              <a:rect l="l" t="t" r="r" b="b"/>
              <a:pathLst>
                <a:path w="1787" h="7311" extrusionOk="0">
                  <a:moveTo>
                    <a:pt x="0" y="1"/>
                  </a:moveTo>
                  <a:lnTo>
                    <a:pt x="0" y="7311"/>
                  </a:lnTo>
                  <a:lnTo>
                    <a:pt x="1786" y="7311"/>
                  </a:lnTo>
                  <a:lnTo>
                    <a:pt x="1786" y="1"/>
                  </a:lnTo>
                  <a:close/>
                </a:path>
              </a:pathLst>
            </a:custGeom>
            <a:solidFill>
              <a:srgbClr val="E87E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720390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7" name="Google Shape;1447;p25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1448" name="Google Shape;1448;p25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9" name="Google Shape;1449;p25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0" name="Google Shape;1450;p25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1" name="Google Shape;1451;p25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2" name="Google Shape;1452;p25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3" name="Google Shape;1453;p25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4" name="Google Shape;1454;p25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5" name="Google Shape;1455;p25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6" name="Google Shape;1456;p25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7" name="Google Shape;1457;p25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8" name="Google Shape;1458;p25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9" name="Google Shape;1459;p25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0" name="Google Shape;1460;p25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1" name="Google Shape;1461;p25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2" name="Google Shape;1462;p25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3" name="Google Shape;1463;p25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4" name="Google Shape;1464;p25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5" name="Google Shape;1465;p25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6" name="Google Shape;1466;p25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7" name="Google Shape;1467;p25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8" name="Google Shape;1468;p25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9" name="Google Shape;1469;p25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0" name="Google Shape;1470;p25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1" name="Google Shape;1471;p25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2" name="Google Shape;1472;p25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3" name="Google Shape;1473;p25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4" name="Google Shape;1474;p25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5" name="Google Shape;1475;p25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6" name="Google Shape;1476;p25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7" name="Google Shape;1477;p25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8" name="Google Shape;1478;p25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9" name="Google Shape;1479;p25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0" name="Google Shape;1480;p25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1" name="Google Shape;1481;p25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2" name="Google Shape;1482;p25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3" name="Google Shape;1483;p25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4" name="Google Shape;1484;p25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5" name="Google Shape;1485;p25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6" name="Google Shape;1486;p25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7" name="Google Shape;1487;p25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8" name="Google Shape;1488;p25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9" name="Google Shape;1489;p25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0" name="Google Shape;1490;p25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91" name="Google Shape;1491;p25"/>
          <p:cNvSpPr txBox="1">
            <a:spLocks noGrp="1"/>
          </p:cNvSpPr>
          <p:nvPr>
            <p:ph type="title"/>
          </p:nvPr>
        </p:nvSpPr>
        <p:spPr>
          <a:xfrm>
            <a:off x="415600" y="720000"/>
            <a:ext cx="11360800" cy="6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492" name="Google Shape;1492;p25"/>
          <p:cNvGrpSpPr/>
          <p:nvPr/>
        </p:nvGrpSpPr>
        <p:grpSpPr>
          <a:xfrm>
            <a:off x="128507" y="1356786"/>
            <a:ext cx="831485" cy="808029"/>
            <a:chOff x="5109838" y="3156700"/>
            <a:chExt cx="306625" cy="297975"/>
          </a:xfrm>
        </p:grpSpPr>
        <p:sp>
          <p:nvSpPr>
            <p:cNvPr id="1493" name="Google Shape;1493;p25"/>
            <p:cNvSpPr/>
            <p:nvPr/>
          </p:nvSpPr>
          <p:spPr>
            <a:xfrm>
              <a:off x="5246763" y="3180825"/>
              <a:ext cx="65525" cy="273850"/>
            </a:xfrm>
            <a:custGeom>
              <a:avLst/>
              <a:gdLst/>
              <a:ahLst/>
              <a:cxnLst/>
              <a:rect l="l" t="t" r="r" b="b"/>
              <a:pathLst>
                <a:path w="2621" h="10954" extrusionOk="0">
                  <a:moveTo>
                    <a:pt x="1" y="0"/>
                  </a:moveTo>
                  <a:lnTo>
                    <a:pt x="1" y="10954"/>
                  </a:lnTo>
                  <a:lnTo>
                    <a:pt x="2620" y="10954"/>
                  </a:lnTo>
                  <a:lnTo>
                    <a:pt x="26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4" name="Google Shape;1494;p25"/>
            <p:cNvSpPr/>
            <p:nvPr/>
          </p:nvSpPr>
          <p:spPr>
            <a:xfrm>
              <a:off x="5142888" y="3285000"/>
              <a:ext cx="273575" cy="65500"/>
            </a:xfrm>
            <a:custGeom>
              <a:avLst/>
              <a:gdLst/>
              <a:ahLst/>
              <a:cxnLst/>
              <a:rect l="l" t="t" r="r" b="b"/>
              <a:pathLst>
                <a:path w="10943" h="2620" extrusionOk="0">
                  <a:moveTo>
                    <a:pt x="0" y="0"/>
                  </a:moveTo>
                  <a:lnTo>
                    <a:pt x="0" y="2620"/>
                  </a:lnTo>
                  <a:lnTo>
                    <a:pt x="10942" y="2620"/>
                  </a:lnTo>
                  <a:lnTo>
                    <a:pt x="109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5" name="Google Shape;1495;p25"/>
            <p:cNvSpPr/>
            <p:nvPr/>
          </p:nvSpPr>
          <p:spPr>
            <a:xfrm>
              <a:off x="5214038" y="3156700"/>
              <a:ext cx="65500" cy="273575"/>
            </a:xfrm>
            <a:custGeom>
              <a:avLst/>
              <a:gdLst/>
              <a:ahLst/>
              <a:cxnLst/>
              <a:rect l="l" t="t" r="r" b="b"/>
              <a:pathLst>
                <a:path w="2620" h="10943" extrusionOk="0">
                  <a:moveTo>
                    <a:pt x="0" y="1"/>
                  </a:moveTo>
                  <a:lnTo>
                    <a:pt x="0" y="10942"/>
                  </a:lnTo>
                  <a:lnTo>
                    <a:pt x="2619" y="10942"/>
                  </a:lnTo>
                  <a:lnTo>
                    <a:pt x="2619" y="1"/>
                  </a:lnTo>
                  <a:close/>
                </a:path>
              </a:pathLst>
            </a:custGeom>
            <a:solidFill>
              <a:srgbClr val="2DD5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6" name="Google Shape;1496;p25"/>
            <p:cNvSpPr/>
            <p:nvPr/>
          </p:nvSpPr>
          <p:spPr>
            <a:xfrm>
              <a:off x="5109838" y="3260575"/>
              <a:ext cx="273875" cy="65525"/>
            </a:xfrm>
            <a:custGeom>
              <a:avLst/>
              <a:gdLst/>
              <a:ahLst/>
              <a:cxnLst/>
              <a:rect l="l" t="t" r="r" b="b"/>
              <a:pathLst>
                <a:path w="10955" h="2621" extrusionOk="0">
                  <a:moveTo>
                    <a:pt x="1" y="1"/>
                  </a:moveTo>
                  <a:lnTo>
                    <a:pt x="1" y="2620"/>
                  </a:lnTo>
                  <a:lnTo>
                    <a:pt x="10955" y="2620"/>
                  </a:lnTo>
                  <a:lnTo>
                    <a:pt x="10955" y="1"/>
                  </a:lnTo>
                  <a:close/>
                </a:path>
              </a:pathLst>
            </a:custGeom>
            <a:solidFill>
              <a:srgbClr val="2DD5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97" name="Google Shape;1497;p25"/>
          <p:cNvSpPr/>
          <p:nvPr/>
        </p:nvSpPr>
        <p:spPr>
          <a:xfrm>
            <a:off x="10415067" y="-81167"/>
            <a:ext cx="1826000" cy="94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98" name="Google Shape;1498;p25"/>
          <p:cNvGrpSpPr/>
          <p:nvPr/>
        </p:nvGrpSpPr>
        <p:grpSpPr>
          <a:xfrm>
            <a:off x="11559348" y="4528418"/>
            <a:ext cx="356232" cy="1896505"/>
            <a:chOff x="2277938" y="3169500"/>
            <a:chExt cx="76825" cy="409000"/>
          </a:xfrm>
        </p:grpSpPr>
        <p:sp>
          <p:nvSpPr>
            <p:cNvPr id="1499" name="Google Shape;1499;p25"/>
            <p:cNvSpPr/>
            <p:nvPr/>
          </p:nvSpPr>
          <p:spPr>
            <a:xfrm>
              <a:off x="2297288" y="3183800"/>
              <a:ext cx="57475" cy="57450"/>
            </a:xfrm>
            <a:custGeom>
              <a:avLst/>
              <a:gdLst/>
              <a:ahLst/>
              <a:cxnLst/>
              <a:rect l="l" t="t" r="r" b="b"/>
              <a:pathLst>
                <a:path w="2299" h="2298" extrusionOk="0">
                  <a:moveTo>
                    <a:pt x="1144" y="0"/>
                  </a:moveTo>
                  <a:cubicBezTo>
                    <a:pt x="513" y="0"/>
                    <a:pt x="1" y="512"/>
                    <a:pt x="1" y="1143"/>
                  </a:cubicBezTo>
                  <a:cubicBezTo>
                    <a:pt x="1" y="1786"/>
                    <a:pt x="513" y="2298"/>
                    <a:pt x="1144" y="2298"/>
                  </a:cubicBezTo>
                  <a:cubicBezTo>
                    <a:pt x="1787" y="2298"/>
                    <a:pt x="2299" y="1786"/>
                    <a:pt x="2299" y="1143"/>
                  </a:cubicBezTo>
                  <a:cubicBezTo>
                    <a:pt x="2299" y="512"/>
                    <a:pt x="1787" y="0"/>
                    <a:pt x="1144" y="0"/>
                  </a:cubicBez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0" name="Google Shape;1500;p25"/>
            <p:cNvSpPr/>
            <p:nvPr/>
          </p:nvSpPr>
          <p:spPr>
            <a:xfrm>
              <a:off x="2297288" y="3296000"/>
              <a:ext cx="57475" cy="57775"/>
            </a:xfrm>
            <a:custGeom>
              <a:avLst/>
              <a:gdLst/>
              <a:ahLst/>
              <a:cxnLst/>
              <a:rect l="l" t="t" r="r" b="b"/>
              <a:pathLst>
                <a:path w="2299" h="2311" extrusionOk="0">
                  <a:moveTo>
                    <a:pt x="1144" y="1"/>
                  </a:moveTo>
                  <a:cubicBezTo>
                    <a:pt x="513" y="1"/>
                    <a:pt x="1" y="513"/>
                    <a:pt x="1" y="1156"/>
                  </a:cubicBezTo>
                  <a:cubicBezTo>
                    <a:pt x="1" y="1787"/>
                    <a:pt x="513" y="2311"/>
                    <a:pt x="1144" y="2311"/>
                  </a:cubicBezTo>
                  <a:cubicBezTo>
                    <a:pt x="1787" y="2311"/>
                    <a:pt x="2299" y="1787"/>
                    <a:pt x="2299" y="1156"/>
                  </a:cubicBezTo>
                  <a:cubicBezTo>
                    <a:pt x="2299" y="513"/>
                    <a:pt x="1787" y="1"/>
                    <a:pt x="1144" y="1"/>
                  </a:cubicBez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1" name="Google Shape;1501;p25"/>
            <p:cNvSpPr/>
            <p:nvPr/>
          </p:nvSpPr>
          <p:spPr>
            <a:xfrm>
              <a:off x="2297288" y="3408525"/>
              <a:ext cx="57475" cy="57475"/>
            </a:xfrm>
            <a:custGeom>
              <a:avLst/>
              <a:gdLst/>
              <a:ahLst/>
              <a:cxnLst/>
              <a:rect l="l" t="t" r="r" b="b"/>
              <a:pathLst>
                <a:path w="2299" h="2299" extrusionOk="0">
                  <a:moveTo>
                    <a:pt x="1144" y="0"/>
                  </a:moveTo>
                  <a:cubicBezTo>
                    <a:pt x="513" y="0"/>
                    <a:pt x="1" y="512"/>
                    <a:pt x="1" y="1143"/>
                  </a:cubicBezTo>
                  <a:cubicBezTo>
                    <a:pt x="1" y="1786"/>
                    <a:pt x="513" y="2298"/>
                    <a:pt x="1144" y="2298"/>
                  </a:cubicBezTo>
                  <a:cubicBezTo>
                    <a:pt x="1787" y="2298"/>
                    <a:pt x="2299" y="1786"/>
                    <a:pt x="2299" y="1143"/>
                  </a:cubicBezTo>
                  <a:cubicBezTo>
                    <a:pt x="2299" y="512"/>
                    <a:pt x="1787" y="0"/>
                    <a:pt x="1144" y="0"/>
                  </a:cubicBez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2" name="Google Shape;1502;p25"/>
            <p:cNvSpPr/>
            <p:nvPr/>
          </p:nvSpPr>
          <p:spPr>
            <a:xfrm>
              <a:off x="2297288" y="3520725"/>
              <a:ext cx="57475" cy="57775"/>
            </a:xfrm>
            <a:custGeom>
              <a:avLst/>
              <a:gdLst/>
              <a:ahLst/>
              <a:cxnLst/>
              <a:rect l="l" t="t" r="r" b="b"/>
              <a:pathLst>
                <a:path w="2299" h="2311" extrusionOk="0">
                  <a:moveTo>
                    <a:pt x="1144" y="1"/>
                  </a:moveTo>
                  <a:cubicBezTo>
                    <a:pt x="513" y="1"/>
                    <a:pt x="1" y="513"/>
                    <a:pt x="1" y="1156"/>
                  </a:cubicBezTo>
                  <a:cubicBezTo>
                    <a:pt x="1" y="1787"/>
                    <a:pt x="513" y="2311"/>
                    <a:pt x="1144" y="2311"/>
                  </a:cubicBezTo>
                  <a:cubicBezTo>
                    <a:pt x="1787" y="2311"/>
                    <a:pt x="2299" y="1787"/>
                    <a:pt x="2299" y="1156"/>
                  </a:cubicBezTo>
                  <a:cubicBezTo>
                    <a:pt x="2299" y="513"/>
                    <a:pt x="1787" y="1"/>
                    <a:pt x="1144" y="1"/>
                  </a:cubicBez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3" name="Google Shape;1503;p25"/>
            <p:cNvSpPr/>
            <p:nvPr/>
          </p:nvSpPr>
          <p:spPr>
            <a:xfrm>
              <a:off x="2277938" y="3169500"/>
              <a:ext cx="57775" cy="57475"/>
            </a:xfrm>
            <a:custGeom>
              <a:avLst/>
              <a:gdLst/>
              <a:ahLst/>
              <a:cxnLst/>
              <a:rect l="l" t="t" r="r" b="b"/>
              <a:pathLst>
                <a:path w="2311" h="2299" extrusionOk="0">
                  <a:moveTo>
                    <a:pt x="1156" y="1"/>
                  </a:moveTo>
                  <a:cubicBezTo>
                    <a:pt x="525" y="1"/>
                    <a:pt x="1" y="513"/>
                    <a:pt x="1" y="1144"/>
                  </a:cubicBezTo>
                  <a:cubicBezTo>
                    <a:pt x="1" y="1787"/>
                    <a:pt x="525" y="2298"/>
                    <a:pt x="1156" y="2298"/>
                  </a:cubicBezTo>
                  <a:cubicBezTo>
                    <a:pt x="1799" y="2298"/>
                    <a:pt x="2311" y="1787"/>
                    <a:pt x="2311" y="1144"/>
                  </a:cubicBezTo>
                  <a:cubicBezTo>
                    <a:pt x="2311" y="513"/>
                    <a:pt x="1799" y="1"/>
                    <a:pt x="11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4" name="Google Shape;1504;p25"/>
            <p:cNvSpPr/>
            <p:nvPr/>
          </p:nvSpPr>
          <p:spPr>
            <a:xfrm>
              <a:off x="2277938" y="3281725"/>
              <a:ext cx="57775" cy="57775"/>
            </a:xfrm>
            <a:custGeom>
              <a:avLst/>
              <a:gdLst/>
              <a:ahLst/>
              <a:cxnLst/>
              <a:rect l="l" t="t" r="r" b="b"/>
              <a:pathLst>
                <a:path w="2311" h="2311" extrusionOk="0">
                  <a:moveTo>
                    <a:pt x="1156" y="0"/>
                  </a:moveTo>
                  <a:cubicBezTo>
                    <a:pt x="525" y="0"/>
                    <a:pt x="1" y="512"/>
                    <a:pt x="1" y="1155"/>
                  </a:cubicBezTo>
                  <a:cubicBezTo>
                    <a:pt x="1" y="1786"/>
                    <a:pt x="525" y="2310"/>
                    <a:pt x="1156" y="2310"/>
                  </a:cubicBezTo>
                  <a:cubicBezTo>
                    <a:pt x="1799" y="2310"/>
                    <a:pt x="2311" y="1786"/>
                    <a:pt x="2311" y="1155"/>
                  </a:cubicBezTo>
                  <a:cubicBezTo>
                    <a:pt x="2311" y="512"/>
                    <a:pt x="1799" y="0"/>
                    <a:pt x="11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5" name="Google Shape;1505;p25"/>
            <p:cNvSpPr/>
            <p:nvPr/>
          </p:nvSpPr>
          <p:spPr>
            <a:xfrm>
              <a:off x="2277938" y="3394225"/>
              <a:ext cx="57775" cy="57475"/>
            </a:xfrm>
            <a:custGeom>
              <a:avLst/>
              <a:gdLst/>
              <a:ahLst/>
              <a:cxnLst/>
              <a:rect l="l" t="t" r="r" b="b"/>
              <a:pathLst>
                <a:path w="2311" h="2299" extrusionOk="0">
                  <a:moveTo>
                    <a:pt x="1156" y="1"/>
                  </a:moveTo>
                  <a:cubicBezTo>
                    <a:pt x="525" y="1"/>
                    <a:pt x="1" y="513"/>
                    <a:pt x="1" y="1144"/>
                  </a:cubicBezTo>
                  <a:cubicBezTo>
                    <a:pt x="1" y="1787"/>
                    <a:pt x="525" y="2299"/>
                    <a:pt x="1156" y="2299"/>
                  </a:cubicBezTo>
                  <a:cubicBezTo>
                    <a:pt x="1799" y="2299"/>
                    <a:pt x="2311" y="1787"/>
                    <a:pt x="2311" y="1144"/>
                  </a:cubicBezTo>
                  <a:cubicBezTo>
                    <a:pt x="2311" y="513"/>
                    <a:pt x="1799" y="1"/>
                    <a:pt x="11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6" name="Google Shape;1506;p25"/>
            <p:cNvSpPr/>
            <p:nvPr/>
          </p:nvSpPr>
          <p:spPr>
            <a:xfrm>
              <a:off x="2277938" y="3506450"/>
              <a:ext cx="57775" cy="57775"/>
            </a:xfrm>
            <a:custGeom>
              <a:avLst/>
              <a:gdLst/>
              <a:ahLst/>
              <a:cxnLst/>
              <a:rect l="l" t="t" r="r" b="b"/>
              <a:pathLst>
                <a:path w="2311" h="2311" extrusionOk="0">
                  <a:moveTo>
                    <a:pt x="1156" y="0"/>
                  </a:moveTo>
                  <a:cubicBezTo>
                    <a:pt x="525" y="0"/>
                    <a:pt x="1" y="512"/>
                    <a:pt x="1" y="1155"/>
                  </a:cubicBezTo>
                  <a:cubicBezTo>
                    <a:pt x="1" y="1786"/>
                    <a:pt x="525" y="2310"/>
                    <a:pt x="1156" y="2310"/>
                  </a:cubicBezTo>
                  <a:cubicBezTo>
                    <a:pt x="1799" y="2310"/>
                    <a:pt x="2311" y="1786"/>
                    <a:pt x="2311" y="1155"/>
                  </a:cubicBezTo>
                  <a:cubicBezTo>
                    <a:pt x="2311" y="512"/>
                    <a:pt x="1799" y="0"/>
                    <a:pt x="11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53947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" name="Google Shape;216;p5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217" name="Google Shape;217;p5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5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5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5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60" name="Google Shape;260;p5"/>
          <p:cNvSpPr txBox="1">
            <a:spLocks noGrp="1"/>
          </p:cNvSpPr>
          <p:nvPr>
            <p:ph type="title"/>
          </p:nvPr>
        </p:nvSpPr>
        <p:spPr>
          <a:xfrm>
            <a:off x="960000" y="720000"/>
            <a:ext cx="10272000" cy="6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5"/>
          <p:cNvSpPr txBox="1">
            <a:spLocks noGrp="1"/>
          </p:cNvSpPr>
          <p:nvPr>
            <p:ph type="subTitle" idx="1"/>
          </p:nvPr>
        </p:nvSpPr>
        <p:spPr>
          <a:xfrm>
            <a:off x="2224100" y="4345433"/>
            <a:ext cx="2870400" cy="6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62" name="Google Shape;262;p5"/>
          <p:cNvSpPr txBox="1">
            <a:spLocks noGrp="1"/>
          </p:cNvSpPr>
          <p:nvPr>
            <p:ph type="subTitle" idx="2"/>
          </p:nvPr>
        </p:nvSpPr>
        <p:spPr>
          <a:xfrm>
            <a:off x="7097467" y="4345433"/>
            <a:ext cx="2870400" cy="6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200" b="1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3333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63" name="Google Shape;263;p5"/>
          <p:cNvSpPr txBox="1">
            <a:spLocks noGrp="1"/>
          </p:cNvSpPr>
          <p:nvPr>
            <p:ph type="subTitle" idx="3"/>
          </p:nvPr>
        </p:nvSpPr>
        <p:spPr>
          <a:xfrm>
            <a:off x="2224100" y="5003116"/>
            <a:ext cx="2870400" cy="8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5"/>
          <p:cNvSpPr txBox="1">
            <a:spLocks noGrp="1"/>
          </p:cNvSpPr>
          <p:nvPr>
            <p:ph type="subTitle" idx="4"/>
          </p:nvPr>
        </p:nvSpPr>
        <p:spPr>
          <a:xfrm>
            <a:off x="7097467" y="5003116"/>
            <a:ext cx="2870400" cy="86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5"/>
          <p:cNvSpPr/>
          <p:nvPr/>
        </p:nvSpPr>
        <p:spPr>
          <a:xfrm rot="8910550">
            <a:off x="-319788" y="180860"/>
            <a:ext cx="2120163" cy="1688237"/>
          </a:xfrm>
          <a:custGeom>
            <a:avLst/>
            <a:gdLst/>
            <a:ahLst/>
            <a:cxnLst/>
            <a:rect l="l" t="t" r="r" b="b"/>
            <a:pathLst>
              <a:path w="26325" h="20962" extrusionOk="0">
                <a:moveTo>
                  <a:pt x="20700" y="1"/>
                </a:moveTo>
                <a:cubicBezTo>
                  <a:pt x="20318" y="1"/>
                  <a:pt x="19931" y="106"/>
                  <a:pt x="19586" y="328"/>
                </a:cubicBezTo>
                <a:cubicBezTo>
                  <a:pt x="18622" y="947"/>
                  <a:pt x="18336" y="2233"/>
                  <a:pt x="18955" y="3197"/>
                </a:cubicBezTo>
                <a:cubicBezTo>
                  <a:pt x="21598" y="7293"/>
                  <a:pt x="20407" y="12770"/>
                  <a:pt x="16312" y="15401"/>
                </a:cubicBezTo>
                <a:cubicBezTo>
                  <a:pt x="14865" y="16328"/>
                  <a:pt x="13224" y="16807"/>
                  <a:pt x="11552" y="16807"/>
                </a:cubicBezTo>
                <a:cubicBezTo>
                  <a:pt x="10925" y="16807"/>
                  <a:pt x="10294" y="16740"/>
                  <a:pt x="9668" y="16604"/>
                </a:cubicBezTo>
                <a:cubicBezTo>
                  <a:pt x="7358" y="16104"/>
                  <a:pt x="5382" y="14734"/>
                  <a:pt x="4108" y="12758"/>
                </a:cubicBezTo>
                <a:cubicBezTo>
                  <a:pt x="3710" y="12139"/>
                  <a:pt x="3038" y="11800"/>
                  <a:pt x="2353" y="11800"/>
                </a:cubicBezTo>
                <a:cubicBezTo>
                  <a:pt x="1970" y="11800"/>
                  <a:pt x="1584" y="11905"/>
                  <a:pt x="1238" y="12127"/>
                </a:cubicBezTo>
                <a:cubicBezTo>
                  <a:pt x="274" y="12758"/>
                  <a:pt x="0" y="14044"/>
                  <a:pt x="619" y="15008"/>
                </a:cubicBezTo>
                <a:cubicBezTo>
                  <a:pt x="2489" y="17925"/>
                  <a:pt x="5394" y="19938"/>
                  <a:pt x="8775" y="20664"/>
                </a:cubicBezTo>
                <a:cubicBezTo>
                  <a:pt x="9704" y="20866"/>
                  <a:pt x="10632" y="20961"/>
                  <a:pt x="11561" y="20961"/>
                </a:cubicBezTo>
                <a:cubicBezTo>
                  <a:pt x="14026" y="20961"/>
                  <a:pt x="16443" y="20259"/>
                  <a:pt x="18562" y="18902"/>
                </a:cubicBezTo>
                <a:cubicBezTo>
                  <a:pt x="24587" y="15020"/>
                  <a:pt x="26325" y="6972"/>
                  <a:pt x="22455" y="959"/>
                </a:cubicBezTo>
                <a:cubicBezTo>
                  <a:pt x="22058" y="340"/>
                  <a:pt x="21386" y="1"/>
                  <a:pt x="2070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6" name="Google Shape;266;p5"/>
          <p:cNvSpPr/>
          <p:nvPr/>
        </p:nvSpPr>
        <p:spPr>
          <a:xfrm>
            <a:off x="10692000" y="5397833"/>
            <a:ext cx="1500000" cy="129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67" name="Google Shape;267;p5"/>
          <p:cNvGrpSpPr/>
          <p:nvPr/>
        </p:nvGrpSpPr>
        <p:grpSpPr>
          <a:xfrm>
            <a:off x="702783" y="5596448"/>
            <a:ext cx="1022400" cy="714065"/>
            <a:chOff x="5059762" y="4251410"/>
            <a:chExt cx="766800" cy="535549"/>
          </a:xfrm>
        </p:grpSpPr>
        <p:sp>
          <p:nvSpPr>
            <p:cNvPr id="268" name="Google Shape;268;p5"/>
            <p:cNvSpPr/>
            <p:nvPr/>
          </p:nvSpPr>
          <p:spPr>
            <a:xfrm>
              <a:off x="5524244" y="4251410"/>
              <a:ext cx="302318" cy="535549"/>
            </a:xfrm>
            <a:custGeom>
              <a:avLst/>
              <a:gdLst/>
              <a:ahLst/>
              <a:cxnLst/>
              <a:rect l="l" t="t" r="r" b="b"/>
              <a:pathLst>
                <a:path w="4882" h="8648" extrusionOk="0">
                  <a:moveTo>
                    <a:pt x="821" y="0"/>
                  </a:moveTo>
                  <a:cubicBezTo>
                    <a:pt x="654" y="0"/>
                    <a:pt x="486" y="55"/>
                    <a:pt x="346" y="170"/>
                  </a:cubicBezTo>
                  <a:cubicBezTo>
                    <a:pt x="167" y="313"/>
                    <a:pt x="84" y="527"/>
                    <a:pt x="84" y="742"/>
                  </a:cubicBezTo>
                  <a:cubicBezTo>
                    <a:pt x="84" y="908"/>
                    <a:pt x="131" y="1075"/>
                    <a:pt x="250" y="1218"/>
                  </a:cubicBezTo>
                  <a:lnTo>
                    <a:pt x="3060" y="4623"/>
                  </a:lnTo>
                  <a:lnTo>
                    <a:pt x="298" y="7373"/>
                  </a:lnTo>
                  <a:cubicBezTo>
                    <a:pt x="12" y="7671"/>
                    <a:pt x="0" y="8135"/>
                    <a:pt x="298" y="8433"/>
                  </a:cubicBezTo>
                  <a:cubicBezTo>
                    <a:pt x="441" y="8576"/>
                    <a:pt x="631" y="8647"/>
                    <a:pt x="822" y="8647"/>
                  </a:cubicBezTo>
                  <a:cubicBezTo>
                    <a:pt x="1012" y="8647"/>
                    <a:pt x="1203" y="8576"/>
                    <a:pt x="1346" y="8433"/>
                  </a:cubicBezTo>
                  <a:lnTo>
                    <a:pt x="4584" y="5194"/>
                  </a:lnTo>
                  <a:cubicBezTo>
                    <a:pt x="4858" y="4933"/>
                    <a:pt x="4882" y="4492"/>
                    <a:pt x="4632" y="4206"/>
                  </a:cubicBezTo>
                  <a:lnTo>
                    <a:pt x="1393" y="265"/>
                  </a:lnTo>
                  <a:cubicBezTo>
                    <a:pt x="1246" y="91"/>
                    <a:pt x="1035" y="0"/>
                    <a:pt x="8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5291972" y="4251410"/>
              <a:ext cx="302380" cy="535549"/>
            </a:xfrm>
            <a:custGeom>
              <a:avLst/>
              <a:gdLst/>
              <a:ahLst/>
              <a:cxnLst/>
              <a:rect l="l" t="t" r="r" b="b"/>
              <a:pathLst>
                <a:path w="4883" h="8648" extrusionOk="0">
                  <a:moveTo>
                    <a:pt x="822" y="0"/>
                  </a:moveTo>
                  <a:cubicBezTo>
                    <a:pt x="655" y="0"/>
                    <a:pt x="487" y="55"/>
                    <a:pt x="346" y="170"/>
                  </a:cubicBezTo>
                  <a:cubicBezTo>
                    <a:pt x="168" y="313"/>
                    <a:pt x="72" y="527"/>
                    <a:pt x="72" y="742"/>
                  </a:cubicBezTo>
                  <a:cubicBezTo>
                    <a:pt x="72" y="908"/>
                    <a:pt x="132" y="1075"/>
                    <a:pt x="251" y="1218"/>
                  </a:cubicBezTo>
                  <a:lnTo>
                    <a:pt x="3061" y="4623"/>
                  </a:lnTo>
                  <a:lnTo>
                    <a:pt x="298" y="7373"/>
                  </a:lnTo>
                  <a:cubicBezTo>
                    <a:pt x="1" y="7671"/>
                    <a:pt x="1" y="8135"/>
                    <a:pt x="298" y="8433"/>
                  </a:cubicBezTo>
                  <a:cubicBezTo>
                    <a:pt x="441" y="8576"/>
                    <a:pt x="629" y="8647"/>
                    <a:pt x="818" y="8647"/>
                  </a:cubicBezTo>
                  <a:cubicBezTo>
                    <a:pt x="1007" y="8647"/>
                    <a:pt x="1197" y="8576"/>
                    <a:pt x="1346" y="8433"/>
                  </a:cubicBezTo>
                  <a:lnTo>
                    <a:pt x="4585" y="5194"/>
                  </a:lnTo>
                  <a:cubicBezTo>
                    <a:pt x="4859" y="4933"/>
                    <a:pt x="4882" y="4492"/>
                    <a:pt x="4632" y="4206"/>
                  </a:cubicBezTo>
                  <a:lnTo>
                    <a:pt x="1394" y="265"/>
                  </a:lnTo>
                  <a:cubicBezTo>
                    <a:pt x="1247" y="91"/>
                    <a:pt x="1035" y="0"/>
                    <a:pt x="8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5059762" y="4251410"/>
              <a:ext cx="302318" cy="535549"/>
            </a:xfrm>
            <a:custGeom>
              <a:avLst/>
              <a:gdLst/>
              <a:ahLst/>
              <a:cxnLst/>
              <a:rect l="l" t="t" r="r" b="b"/>
              <a:pathLst>
                <a:path w="4882" h="8648" extrusionOk="0">
                  <a:moveTo>
                    <a:pt x="821" y="0"/>
                  </a:moveTo>
                  <a:cubicBezTo>
                    <a:pt x="655" y="0"/>
                    <a:pt x="486" y="55"/>
                    <a:pt x="346" y="170"/>
                  </a:cubicBezTo>
                  <a:cubicBezTo>
                    <a:pt x="167" y="313"/>
                    <a:pt x="72" y="527"/>
                    <a:pt x="72" y="742"/>
                  </a:cubicBezTo>
                  <a:cubicBezTo>
                    <a:pt x="72" y="908"/>
                    <a:pt x="131" y="1075"/>
                    <a:pt x="238" y="1218"/>
                  </a:cubicBezTo>
                  <a:lnTo>
                    <a:pt x="3060" y="4623"/>
                  </a:lnTo>
                  <a:lnTo>
                    <a:pt x="298" y="7373"/>
                  </a:lnTo>
                  <a:cubicBezTo>
                    <a:pt x="0" y="7671"/>
                    <a:pt x="0" y="8135"/>
                    <a:pt x="298" y="8433"/>
                  </a:cubicBezTo>
                  <a:cubicBezTo>
                    <a:pt x="441" y="8576"/>
                    <a:pt x="628" y="8647"/>
                    <a:pt x="817" y="8647"/>
                  </a:cubicBezTo>
                  <a:cubicBezTo>
                    <a:pt x="1006" y="8647"/>
                    <a:pt x="1197" y="8576"/>
                    <a:pt x="1346" y="8433"/>
                  </a:cubicBezTo>
                  <a:lnTo>
                    <a:pt x="4584" y="5194"/>
                  </a:lnTo>
                  <a:cubicBezTo>
                    <a:pt x="4858" y="4933"/>
                    <a:pt x="4882" y="4492"/>
                    <a:pt x="4632" y="4206"/>
                  </a:cubicBezTo>
                  <a:lnTo>
                    <a:pt x="1393" y="265"/>
                  </a:lnTo>
                  <a:cubicBezTo>
                    <a:pt x="1246" y="91"/>
                    <a:pt x="1035" y="0"/>
                    <a:pt x="8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615310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1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8" name="Google Shape;1508;p26"/>
          <p:cNvGrpSpPr/>
          <p:nvPr/>
        </p:nvGrpSpPr>
        <p:grpSpPr>
          <a:xfrm>
            <a:off x="-132666" y="0"/>
            <a:ext cx="12373732" cy="6857917"/>
            <a:chOff x="-99500" y="0"/>
            <a:chExt cx="9280299" cy="5143438"/>
          </a:xfrm>
        </p:grpSpPr>
        <p:sp>
          <p:nvSpPr>
            <p:cNvPr id="1509" name="Google Shape;1509;p26"/>
            <p:cNvSpPr/>
            <p:nvPr/>
          </p:nvSpPr>
          <p:spPr>
            <a:xfrm>
              <a:off x="21232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0" name="Google Shape;1510;p26"/>
            <p:cNvSpPr/>
            <p:nvPr/>
          </p:nvSpPr>
          <p:spPr>
            <a:xfrm>
              <a:off x="484408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1" name="Google Shape;1511;p26"/>
            <p:cNvSpPr/>
            <p:nvPr/>
          </p:nvSpPr>
          <p:spPr>
            <a:xfrm>
              <a:off x="757115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2" name="Google Shape;1512;p26"/>
            <p:cNvSpPr/>
            <p:nvPr/>
          </p:nvSpPr>
          <p:spPr>
            <a:xfrm>
              <a:off x="102919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3" name="Google Shape;1513;p26"/>
            <p:cNvSpPr/>
            <p:nvPr/>
          </p:nvSpPr>
          <p:spPr>
            <a:xfrm>
              <a:off x="1301857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4" name="Google Shape;1514;p26"/>
            <p:cNvSpPr/>
            <p:nvPr/>
          </p:nvSpPr>
          <p:spPr>
            <a:xfrm>
              <a:off x="1573988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5" name="Google Shape;1515;p26"/>
            <p:cNvSpPr/>
            <p:nvPr/>
          </p:nvSpPr>
          <p:spPr>
            <a:xfrm>
              <a:off x="184664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6" name="Google Shape;1516;p26"/>
            <p:cNvSpPr/>
            <p:nvPr/>
          </p:nvSpPr>
          <p:spPr>
            <a:xfrm>
              <a:off x="2119306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7" name="Google Shape;1517;p26"/>
            <p:cNvSpPr/>
            <p:nvPr/>
          </p:nvSpPr>
          <p:spPr>
            <a:xfrm>
              <a:off x="239143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8" name="Google Shape;1518;p26"/>
            <p:cNvSpPr/>
            <p:nvPr/>
          </p:nvSpPr>
          <p:spPr>
            <a:xfrm>
              <a:off x="2664096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9" name="Google Shape;1519;p26"/>
            <p:cNvSpPr/>
            <p:nvPr/>
          </p:nvSpPr>
          <p:spPr>
            <a:xfrm>
              <a:off x="293617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0" name="Google Shape;1520;p26"/>
            <p:cNvSpPr/>
            <p:nvPr/>
          </p:nvSpPr>
          <p:spPr>
            <a:xfrm>
              <a:off x="3208887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1" name="Google Shape;1521;p26"/>
            <p:cNvSpPr/>
            <p:nvPr/>
          </p:nvSpPr>
          <p:spPr>
            <a:xfrm>
              <a:off x="34809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2" name="Google Shape;1522;p26"/>
            <p:cNvSpPr/>
            <p:nvPr/>
          </p:nvSpPr>
          <p:spPr>
            <a:xfrm>
              <a:off x="375304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3" name="Google Shape;1523;p26"/>
            <p:cNvSpPr/>
            <p:nvPr/>
          </p:nvSpPr>
          <p:spPr>
            <a:xfrm>
              <a:off x="4025131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4" name="Google Shape;1524;p26"/>
            <p:cNvSpPr/>
            <p:nvPr/>
          </p:nvSpPr>
          <p:spPr>
            <a:xfrm>
              <a:off x="4297838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5" name="Google Shape;1525;p26"/>
            <p:cNvSpPr/>
            <p:nvPr/>
          </p:nvSpPr>
          <p:spPr>
            <a:xfrm>
              <a:off x="456992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6" name="Google Shape;1526;p26"/>
            <p:cNvSpPr/>
            <p:nvPr/>
          </p:nvSpPr>
          <p:spPr>
            <a:xfrm>
              <a:off x="4842580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7" name="Google Shape;1527;p26"/>
            <p:cNvSpPr/>
            <p:nvPr/>
          </p:nvSpPr>
          <p:spPr>
            <a:xfrm>
              <a:off x="5114711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8" name="Google Shape;1528;p26"/>
            <p:cNvSpPr/>
            <p:nvPr/>
          </p:nvSpPr>
          <p:spPr>
            <a:xfrm>
              <a:off x="538737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9" name="Google Shape;1529;p26"/>
            <p:cNvSpPr/>
            <p:nvPr/>
          </p:nvSpPr>
          <p:spPr>
            <a:xfrm>
              <a:off x="5660029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0" name="Google Shape;1530;p26"/>
            <p:cNvSpPr/>
            <p:nvPr/>
          </p:nvSpPr>
          <p:spPr>
            <a:xfrm>
              <a:off x="5932160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1" name="Google Shape;1531;p26"/>
            <p:cNvSpPr/>
            <p:nvPr/>
          </p:nvSpPr>
          <p:spPr>
            <a:xfrm>
              <a:off x="620481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2" name="Google Shape;1532;p26"/>
            <p:cNvSpPr/>
            <p:nvPr/>
          </p:nvSpPr>
          <p:spPr>
            <a:xfrm>
              <a:off x="6476902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3" name="Google Shape;1533;p26"/>
            <p:cNvSpPr/>
            <p:nvPr/>
          </p:nvSpPr>
          <p:spPr>
            <a:xfrm>
              <a:off x="6749609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1" y="1"/>
                  </a:lnTo>
                  <a:lnTo>
                    <a:pt x="71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4" name="Google Shape;1534;p26"/>
            <p:cNvSpPr/>
            <p:nvPr/>
          </p:nvSpPr>
          <p:spPr>
            <a:xfrm>
              <a:off x="7021692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5" name="Google Shape;1535;p26"/>
            <p:cNvSpPr/>
            <p:nvPr/>
          </p:nvSpPr>
          <p:spPr>
            <a:xfrm>
              <a:off x="729377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6" name="Google Shape;1536;p26"/>
            <p:cNvSpPr/>
            <p:nvPr/>
          </p:nvSpPr>
          <p:spPr>
            <a:xfrm>
              <a:off x="7565854" y="0"/>
              <a:ext cx="4081" cy="5143438"/>
            </a:xfrm>
            <a:custGeom>
              <a:avLst/>
              <a:gdLst/>
              <a:ahLst/>
              <a:cxnLst/>
              <a:rect l="l" t="t" r="r" b="b"/>
              <a:pathLst>
                <a:path w="85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7" name="Google Shape;1537;p26"/>
            <p:cNvSpPr/>
            <p:nvPr/>
          </p:nvSpPr>
          <p:spPr>
            <a:xfrm>
              <a:off x="7838561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8" name="Google Shape;1538;p26"/>
            <p:cNvSpPr/>
            <p:nvPr/>
          </p:nvSpPr>
          <p:spPr>
            <a:xfrm>
              <a:off x="811064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1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9" name="Google Shape;1539;p26"/>
            <p:cNvSpPr/>
            <p:nvPr/>
          </p:nvSpPr>
          <p:spPr>
            <a:xfrm>
              <a:off x="8383303" y="0"/>
              <a:ext cx="3505" cy="5143438"/>
            </a:xfrm>
            <a:custGeom>
              <a:avLst/>
              <a:gdLst/>
              <a:ahLst/>
              <a:cxnLst/>
              <a:rect l="l" t="t" r="r" b="b"/>
              <a:pathLst>
                <a:path w="73" h="125076" extrusionOk="0">
                  <a:moveTo>
                    <a:pt x="1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1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0" name="Google Shape;1540;p26"/>
            <p:cNvSpPr/>
            <p:nvPr/>
          </p:nvSpPr>
          <p:spPr>
            <a:xfrm>
              <a:off x="8655434" y="0"/>
              <a:ext cx="4033" cy="5143438"/>
            </a:xfrm>
            <a:custGeom>
              <a:avLst/>
              <a:gdLst/>
              <a:ahLst/>
              <a:cxnLst/>
              <a:rect l="l" t="t" r="r" b="b"/>
              <a:pathLst>
                <a:path w="84" h="125076" extrusionOk="0">
                  <a:moveTo>
                    <a:pt x="0" y="1"/>
                  </a:moveTo>
                  <a:lnTo>
                    <a:pt x="84" y="1"/>
                  </a:lnTo>
                  <a:lnTo>
                    <a:pt x="84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1" name="Google Shape;1541;p26"/>
            <p:cNvSpPr/>
            <p:nvPr/>
          </p:nvSpPr>
          <p:spPr>
            <a:xfrm>
              <a:off x="8928093" y="0"/>
              <a:ext cx="3457" cy="5143438"/>
            </a:xfrm>
            <a:custGeom>
              <a:avLst/>
              <a:gdLst/>
              <a:ahLst/>
              <a:cxnLst/>
              <a:rect l="l" t="t" r="r" b="b"/>
              <a:pathLst>
                <a:path w="72" h="125076" extrusionOk="0">
                  <a:moveTo>
                    <a:pt x="0" y="1"/>
                  </a:moveTo>
                  <a:lnTo>
                    <a:pt x="72" y="1"/>
                  </a:lnTo>
                  <a:lnTo>
                    <a:pt x="72" y="125076"/>
                  </a:lnTo>
                  <a:lnTo>
                    <a:pt x="0" y="125076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2" name="Google Shape;1542;p26"/>
            <p:cNvSpPr/>
            <p:nvPr/>
          </p:nvSpPr>
          <p:spPr>
            <a:xfrm>
              <a:off x="-99500" y="1344112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3" name="Google Shape;1543;p26"/>
            <p:cNvSpPr/>
            <p:nvPr/>
          </p:nvSpPr>
          <p:spPr>
            <a:xfrm>
              <a:off x="-99500" y="1616195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4" name="Google Shape;1544;p26"/>
            <p:cNvSpPr/>
            <p:nvPr/>
          </p:nvSpPr>
          <p:spPr>
            <a:xfrm>
              <a:off x="-99500" y="188885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5" name="Google Shape;1545;p26"/>
            <p:cNvSpPr/>
            <p:nvPr/>
          </p:nvSpPr>
          <p:spPr>
            <a:xfrm>
              <a:off x="-99500" y="2160985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6" name="Google Shape;1546;p26"/>
            <p:cNvSpPr/>
            <p:nvPr/>
          </p:nvSpPr>
          <p:spPr>
            <a:xfrm>
              <a:off x="-99500" y="2433644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7" name="Google Shape;1547;p26"/>
            <p:cNvSpPr/>
            <p:nvPr/>
          </p:nvSpPr>
          <p:spPr>
            <a:xfrm>
              <a:off x="-99500" y="270572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8" name="Google Shape;1548;p26"/>
            <p:cNvSpPr/>
            <p:nvPr/>
          </p:nvSpPr>
          <p:spPr>
            <a:xfrm>
              <a:off x="-99500" y="2978435"/>
              <a:ext cx="9280299" cy="3457"/>
            </a:xfrm>
            <a:custGeom>
              <a:avLst/>
              <a:gdLst/>
              <a:ahLst/>
              <a:cxnLst/>
              <a:rect l="l" t="t" r="r" b="b"/>
              <a:pathLst>
                <a:path w="190453" h="72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9" name="Google Shape;1549;p26"/>
            <p:cNvSpPr/>
            <p:nvPr/>
          </p:nvSpPr>
          <p:spPr>
            <a:xfrm>
              <a:off x="-99500" y="325051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0" name="Google Shape;1550;p26"/>
            <p:cNvSpPr/>
            <p:nvPr/>
          </p:nvSpPr>
          <p:spPr>
            <a:xfrm>
              <a:off x="-99500" y="3523177"/>
              <a:ext cx="9280299" cy="3505"/>
            </a:xfrm>
            <a:custGeom>
              <a:avLst/>
              <a:gdLst/>
              <a:ahLst/>
              <a:cxnLst/>
              <a:rect l="l" t="t" r="r" b="b"/>
              <a:pathLst>
                <a:path w="190453" h="73" extrusionOk="0">
                  <a:moveTo>
                    <a:pt x="0" y="1"/>
                  </a:moveTo>
                  <a:lnTo>
                    <a:pt x="190453" y="1"/>
                  </a:lnTo>
                  <a:lnTo>
                    <a:pt x="190453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1" name="Google Shape;1551;p26"/>
            <p:cNvSpPr/>
            <p:nvPr/>
          </p:nvSpPr>
          <p:spPr>
            <a:xfrm>
              <a:off x="-99500" y="3795308"/>
              <a:ext cx="9280299" cy="4033"/>
            </a:xfrm>
            <a:custGeom>
              <a:avLst/>
              <a:gdLst/>
              <a:ahLst/>
              <a:cxnLst/>
              <a:rect l="l" t="t" r="r" b="b"/>
              <a:pathLst>
                <a:path w="190453" h="84" extrusionOk="0">
                  <a:moveTo>
                    <a:pt x="0" y="0"/>
                  </a:moveTo>
                  <a:lnTo>
                    <a:pt x="190453" y="0"/>
                  </a:lnTo>
                  <a:lnTo>
                    <a:pt x="190453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552" name="Google Shape;1552;p26"/>
          <p:cNvSpPr txBox="1">
            <a:spLocks noGrp="1"/>
          </p:cNvSpPr>
          <p:nvPr>
            <p:ph type="title"/>
          </p:nvPr>
        </p:nvSpPr>
        <p:spPr>
          <a:xfrm>
            <a:off x="415600" y="720000"/>
            <a:ext cx="11360800" cy="6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553" name="Google Shape;1553;p26"/>
          <p:cNvGrpSpPr/>
          <p:nvPr/>
        </p:nvGrpSpPr>
        <p:grpSpPr>
          <a:xfrm>
            <a:off x="-932399" y="-55095"/>
            <a:ext cx="13305833" cy="6851597"/>
            <a:chOff x="-699300" y="-41321"/>
            <a:chExt cx="9979375" cy="5138698"/>
          </a:xfrm>
        </p:grpSpPr>
        <p:grpSp>
          <p:nvGrpSpPr>
            <p:cNvPr id="1554" name="Google Shape;1554;p26"/>
            <p:cNvGrpSpPr/>
            <p:nvPr/>
          </p:nvGrpSpPr>
          <p:grpSpPr>
            <a:xfrm rot="10800000">
              <a:off x="8310038" y="-41321"/>
              <a:ext cx="970037" cy="1254160"/>
              <a:chOff x="194863" y="3229838"/>
              <a:chExt cx="1354800" cy="1751375"/>
            </a:xfrm>
          </p:grpSpPr>
          <p:sp>
            <p:nvSpPr>
              <p:cNvPr id="1555" name="Google Shape;1555;p26"/>
              <p:cNvSpPr/>
              <p:nvPr/>
            </p:nvSpPr>
            <p:spPr>
              <a:xfrm>
                <a:off x="194863" y="3229850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6" name="Google Shape;1556;p26"/>
              <p:cNvSpPr/>
              <p:nvPr/>
            </p:nvSpPr>
            <p:spPr>
              <a:xfrm>
                <a:off x="194863" y="3625841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7" name="Google Shape;1557;p26"/>
              <p:cNvSpPr/>
              <p:nvPr/>
            </p:nvSpPr>
            <p:spPr>
              <a:xfrm>
                <a:off x="194863" y="4021831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8" name="Google Shape;1558;p26"/>
              <p:cNvSpPr/>
              <p:nvPr/>
            </p:nvSpPr>
            <p:spPr>
              <a:xfrm>
                <a:off x="194863" y="4417822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9" name="Google Shape;1559;p26"/>
              <p:cNvSpPr/>
              <p:nvPr/>
            </p:nvSpPr>
            <p:spPr>
              <a:xfrm>
                <a:off x="194863" y="4813813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0" name="Google Shape;1560;p26"/>
              <p:cNvSpPr/>
              <p:nvPr/>
            </p:nvSpPr>
            <p:spPr>
              <a:xfrm>
                <a:off x="788563" y="3229838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1" name="Google Shape;1561;p26"/>
              <p:cNvSpPr/>
              <p:nvPr/>
            </p:nvSpPr>
            <p:spPr>
              <a:xfrm>
                <a:off x="788563" y="3625828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2" name="Google Shape;1562;p26"/>
              <p:cNvSpPr/>
              <p:nvPr/>
            </p:nvSpPr>
            <p:spPr>
              <a:xfrm>
                <a:off x="788563" y="4021819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3" name="Google Shape;1563;p26"/>
              <p:cNvSpPr/>
              <p:nvPr/>
            </p:nvSpPr>
            <p:spPr>
              <a:xfrm>
                <a:off x="788563" y="4417809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4" name="Google Shape;1564;p26"/>
              <p:cNvSpPr/>
              <p:nvPr/>
            </p:nvSpPr>
            <p:spPr>
              <a:xfrm>
                <a:off x="788563" y="4813800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5" name="Google Shape;1565;p26"/>
              <p:cNvSpPr/>
              <p:nvPr/>
            </p:nvSpPr>
            <p:spPr>
              <a:xfrm>
                <a:off x="1382263" y="3229838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6" name="Google Shape;1566;p26"/>
              <p:cNvSpPr/>
              <p:nvPr/>
            </p:nvSpPr>
            <p:spPr>
              <a:xfrm>
                <a:off x="1382263" y="3625828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7" name="Google Shape;1567;p26"/>
              <p:cNvSpPr/>
              <p:nvPr/>
            </p:nvSpPr>
            <p:spPr>
              <a:xfrm>
                <a:off x="1382263" y="4021819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8" name="Google Shape;1568;p26"/>
              <p:cNvSpPr/>
              <p:nvPr/>
            </p:nvSpPr>
            <p:spPr>
              <a:xfrm>
                <a:off x="1382263" y="4417809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9" name="Google Shape;1569;p26"/>
              <p:cNvSpPr/>
              <p:nvPr/>
            </p:nvSpPr>
            <p:spPr>
              <a:xfrm>
                <a:off x="1382263" y="4813800"/>
                <a:ext cx="167400" cy="1674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570" name="Google Shape;1570;p26"/>
            <p:cNvGrpSpPr/>
            <p:nvPr/>
          </p:nvGrpSpPr>
          <p:grpSpPr>
            <a:xfrm>
              <a:off x="-88333" y="4424596"/>
              <a:ext cx="1364421" cy="510100"/>
              <a:chOff x="6532638" y="1585075"/>
              <a:chExt cx="619150" cy="170300"/>
            </a:xfrm>
          </p:grpSpPr>
          <p:sp>
            <p:nvSpPr>
              <p:cNvPr id="1571" name="Google Shape;1571;p26"/>
              <p:cNvSpPr/>
              <p:nvPr/>
            </p:nvSpPr>
            <p:spPr>
              <a:xfrm>
                <a:off x="6532638" y="1585075"/>
                <a:ext cx="61915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24766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24766" y="6811"/>
                    </a:lnTo>
                    <a:lnTo>
                      <a:pt x="2476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2" name="Google Shape;1572;p26"/>
              <p:cNvSpPr/>
              <p:nvPr/>
            </p:nvSpPr>
            <p:spPr>
              <a:xfrm>
                <a:off x="6555263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3" name="Google Shape;1573;p26"/>
              <p:cNvSpPr/>
              <p:nvPr/>
            </p:nvSpPr>
            <p:spPr>
              <a:xfrm>
                <a:off x="659573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4" name="Google Shape;1574;p26"/>
              <p:cNvSpPr/>
              <p:nvPr/>
            </p:nvSpPr>
            <p:spPr>
              <a:xfrm>
                <a:off x="6636238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5" name="Google Shape;1575;p26"/>
              <p:cNvSpPr/>
              <p:nvPr/>
            </p:nvSpPr>
            <p:spPr>
              <a:xfrm>
                <a:off x="6676713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6" name="Google Shape;1576;p26"/>
              <p:cNvSpPr/>
              <p:nvPr/>
            </p:nvSpPr>
            <p:spPr>
              <a:xfrm>
                <a:off x="671718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7" name="Google Shape;1577;p26"/>
              <p:cNvSpPr/>
              <p:nvPr/>
            </p:nvSpPr>
            <p:spPr>
              <a:xfrm>
                <a:off x="6757663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8" name="Google Shape;1578;p26"/>
              <p:cNvSpPr/>
              <p:nvPr/>
            </p:nvSpPr>
            <p:spPr>
              <a:xfrm>
                <a:off x="6798163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9" name="Google Shape;1579;p26"/>
              <p:cNvSpPr/>
              <p:nvPr/>
            </p:nvSpPr>
            <p:spPr>
              <a:xfrm>
                <a:off x="6838638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0" name="Google Shape;1580;p26"/>
              <p:cNvSpPr/>
              <p:nvPr/>
            </p:nvSpPr>
            <p:spPr>
              <a:xfrm>
                <a:off x="6879113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1" name="Google Shape;1581;p26"/>
              <p:cNvSpPr/>
              <p:nvPr/>
            </p:nvSpPr>
            <p:spPr>
              <a:xfrm>
                <a:off x="691958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2" name="Google Shape;1582;p26"/>
              <p:cNvSpPr/>
              <p:nvPr/>
            </p:nvSpPr>
            <p:spPr>
              <a:xfrm>
                <a:off x="6960088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3" name="Google Shape;1583;p26"/>
              <p:cNvSpPr/>
              <p:nvPr/>
            </p:nvSpPr>
            <p:spPr>
              <a:xfrm>
                <a:off x="7000563" y="1585075"/>
                <a:ext cx="143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4" name="Google Shape;1584;p26"/>
              <p:cNvSpPr/>
              <p:nvPr/>
            </p:nvSpPr>
            <p:spPr>
              <a:xfrm>
                <a:off x="7041038" y="1585075"/>
                <a:ext cx="143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73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72" y="6811"/>
                    </a:lnTo>
                    <a:lnTo>
                      <a:pt x="572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5" name="Google Shape;1585;p26"/>
              <p:cNvSpPr/>
              <p:nvPr/>
            </p:nvSpPr>
            <p:spPr>
              <a:xfrm>
                <a:off x="7081213" y="1585075"/>
                <a:ext cx="14625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85" h="6812" extrusionOk="0">
                    <a:moveTo>
                      <a:pt x="1" y="1"/>
                    </a:moveTo>
                    <a:lnTo>
                      <a:pt x="1" y="6811"/>
                    </a:lnTo>
                    <a:lnTo>
                      <a:pt x="584" y="6811"/>
                    </a:lnTo>
                    <a:lnTo>
                      <a:pt x="584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6" name="Google Shape;1586;p26"/>
              <p:cNvSpPr/>
              <p:nvPr/>
            </p:nvSpPr>
            <p:spPr>
              <a:xfrm>
                <a:off x="7121713" y="1585075"/>
                <a:ext cx="14600" cy="170300"/>
              </a:xfrm>
              <a:custGeom>
                <a:avLst/>
                <a:gdLst/>
                <a:ahLst/>
                <a:cxnLst/>
                <a:rect l="l" t="t" r="r" b="b"/>
                <a:pathLst>
                  <a:path w="584" h="6812" extrusionOk="0">
                    <a:moveTo>
                      <a:pt x="0" y="1"/>
                    </a:moveTo>
                    <a:lnTo>
                      <a:pt x="0" y="6811"/>
                    </a:lnTo>
                    <a:lnTo>
                      <a:pt x="584" y="6811"/>
                    </a:lnTo>
                    <a:lnTo>
                      <a:pt x="584" y="1"/>
                    </a:lnTo>
                    <a:close/>
                  </a:path>
                </a:pathLst>
              </a:custGeom>
              <a:solidFill>
                <a:srgbClr val="1213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587" name="Google Shape;1587;p26"/>
            <p:cNvGrpSpPr/>
            <p:nvPr/>
          </p:nvGrpSpPr>
          <p:grpSpPr>
            <a:xfrm>
              <a:off x="8128576" y="4261914"/>
              <a:ext cx="859777" cy="835462"/>
              <a:chOff x="5109838" y="3156700"/>
              <a:chExt cx="306625" cy="297975"/>
            </a:xfrm>
          </p:grpSpPr>
          <p:sp>
            <p:nvSpPr>
              <p:cNvPr id="1588" name="Google Shape;1588;p26"/>
              <p:cNvSpPr/>
              <p:nvPr/>
            </p:nvSpPr>
            <p:spPr>
              <a:xfrm>
                <a:off x="5246763" y="3180825"/>
                <a:ext cx="65525" cy="273850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10954" extrusionOk="0">
                    <a:moveTo>
                      <a:pt x="1" y="0"/>
                    </a:moveTo>
                    <a:lnTo>
                      <a:pt x="1" y="10954"/>
                    </a:lnTo>
                    <a:lnTo>
                      <a:pt x="2620" y="10954"/>
                    </a:lnTo>
                    <a:lnTo>
                      <a:pt x="26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9" name="Google Shape;1589;p26"/>
              <p:cNvSpPr/>
              <p:nvPr/>
            </p:nvSpPr>
            <p:spPr>
              <a:xfrm>
                <a:off x="5142888" y="3285000"/>
                <a:ext cx="273575" cy="65500"/>
              </a:xfrm>
              <a:custGeom>
                <a:avLst/>
                <a:gdLst/>
                <a:ahLst/>
                <a:cxnLst/>
                <a:rect l="l" t="t" r="r" b="b"/>
                <a:pathLst>
                  <a:path w="10943" h="2620" extrusionOk="0">
                    <a:moveTo>
                      <a:pt x="0" y="0"/>
                    </a:moveTo>
                    <a:lnTo>
                      <a:pt x="0" y="2620"/>
                    </a:lnTo>
                    <a:lnTo>
                      <a:pt x="10942" y="2620"/>
                    </a:lnTo>
                    <a:lnTo>
                      <a:pt x="109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90" name="Google Shape;1590;p26"/>
              <p:cNvSpPr/>
              <p:nvPr/>
            </p:nvSpPr>
            <p:spPr>
              <a:xfrm>
                <a:off x="5214038" y="3156700"/>
                <a:ext cx="65500" cy="273575"/>
              </a:xfrm>
              <a:custGeom>
                <a:avLst/>
                <a:gdLst/>
                <a:ahLst/>
                <a:cxnLst/>
                <a:rect l="l" t="t" r="r" b="b"/>
                <a:pathLst>
                  <a:path w="2620" h="10943" extrusionOk="0">
                    <a:moveTo>
                      <a:pt x="0" y="1"/>
                    </a:moveTo>
                    <a:lnTo>
                      <a:pt x="0" y="10942"/>
                    </a:lnTo>
                    <a:lnTo>
                      <a:pt x="2619" y="10942"/>
                    </a:lnTo>
                    <a:lnTo>
                      <a:pt x="261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91" name="Google Shape;1591;p26"/>
              <p:cNvSpPr/>
              <p:nvPr/>
            </p:nvSpPr>
            <p:spPr>
              <a:xfrm>
                <a:off x="5109838" y="3260575"/>
                <a:ext cx="273875" cy="65525"/>
              </a:xfrm>
              <a:custGeom>
                <a:avLst/>
                <a:gdLst/>
                <a:ahLst/>
                <a:cxnLst/>
                <a:rect l="l" t="t" r="r" b="b"/>
                <a:pathLst>
                  <a:path w="10955" h="2621" extrusionOk="0">
                    <a:moveTo>
                      <a:pt x="1" y="1"/>
                    </a:moveTo>
                    <a:lnTo>
                      <a:pt x="1" y="2620"/>
                    </a:lnTo>
                    <a:lnTo>
                      <a:pt x="10955" y="2620"/>
                    </a:lnTo>
                    <a:lnTo>
                      <a:pt x="1095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592" name="Google Shape;1592;p26"/>
            <p:cNvSpPr/>
            <p:nvPr/>
          </p:nvSpPr>
          <p:spPr>
            <a:xfrm>
              <a:off x="-699300" y="242575"/>
              <a:ext cx="1419300" cy="1419300"/>
            </a:xfrm>
            <a:prstGeom prst="donut">
              <a:avLst>
                <a:gd name="adj" fmla="val 25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34822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37571-090E-551E-F6E2-F686D7557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5658C-3837-EA89-92D5-22257207E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6EECA-6628-F7EB-7B77-AFCA8C942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958BB-757F-7294-B4F6-F4DD17B4D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A923D-2FBE-08A5-9AC8-2828AF2B1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5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A3B9A-38BE-B64D-352C-2A1A9BDEF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FBAB6-ECEF-55EF-5516-9995FB49B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630E7-098D-E6EA-24EB-F4C5780B4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092D3-2BA3-8BCB-97C6-977EBC6C5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05193-947C-EB38-5C62-2BDF0DADE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2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BDD0-1F7C-06A5-037B-8A56E47B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4E2D9-F67F-C0BF-8771-415EAABF9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6618C-A79F-21C5-2A3A-66E3EFD29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4D9C9-D289-A213-F2C9-C9F94DA6F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5A070-33AC-7AC6-31AE-39C4B729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48E3D-DFFF-554E-D781-359393E2E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9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91081-4A48-233E-06FB-01F533384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86F61-D8E0-EB78-65E4-C35A39C12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BA1AF-90BB-E3D8-35AB-1B8DE9C2A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114339-1E1A-5EE3-2412-6B9B85245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02657-F5D4-E7B8-B3F6-48C3E17EDC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DA21E-D638-6ACA-157A-4B74055B1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0950F9-0894-3AAE-03D5-9D7A3699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CF67B-BAF7-CC6C-33C3-8D93DCE6F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C15F9-28F4-3133-6D20-A8A299192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F62A4F-9377-C7EA-1E8D-3BAA8540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4FFDE6-E38F-3C61-ED6D-DC31FFA8F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058D2-CEDF-10C3-5017-2AEB71F8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1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B95B00-0592-CA84-FD26-13165F1C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E11725-EBDF-BF6B-3AE4-532ED09A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122BA-997E-0843-1D45-A658EAC0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8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58AD-D4A3-E1B2-BBC6-D09CCC59B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F616A-3218-1F88-DFE4-48B226207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3133F-F19D-FE8D-C120-1CFB793B4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C0DDD-07C6-A312-9AA0-169E4B4D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9C98E-6E3E-E7D7-EF45-8BC67067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0F002-D32D-7620-5B1A-3BC55C18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1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4E0B-4D14-35AE-E89F-33A59FAE4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13BCF-3789-7803-2294-C301E5434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F8ADD-4968-1EDC-B69A-37E926BD1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08EC7-AB3F-BB24-4DD7-B6D009BE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F68B7-AEEA-4590-F17C-C74FED684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13229-D39F-9A15-7E27-ACAB15A3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2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22FA11-E467-5A8E-B272-9C41EA93E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B061D-5B07-A39E-DD95-F2D866880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0FCB1-EAFE-E36D-906B-D2A144D4A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86B2-2408-49EA-BD80-0B5A5C6496B0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E42C7-9BBA-D576-74A1-AA6532B5F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2729A-A538-85A3-9C3A-641C8CE76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B6D6-BE2E-4B97-8FDD-2CF1E7106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2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9.png"/><Relationship Id="rId4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789;p33">
            <a:extLst>
              <a:ext uri="{FF2B5EF4-FFF2-40B4-BE49-F238E27FC236}">
                <a16:creationId xmlns:a16="http://schemas.microsoft.com/office/drawing/2014/main" id="{E5BD67E2-23DF-4516-B731-BFEE096C2C91}"/>
              </a:ext>
            </a:extLst>
          </p:cNvPr>
          <p:cNvSpPr txBox="1">
            <a:spLocks/>
          </p:cNvSpPr>
          <p:nvPr/>
        </p:nvSpPr>
        <p:spPr>
          <a:xfrm>
            <a:off x="570688" y="2673202"/>
            <a:ext cx="10298349" cy="1511596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96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+mn-lt"/>
              </a:rPr>
              <a:t>BÀI 4: TIA</a:t>
            </a:r>
          </a:p>
          <a:p>
            <a:pPr algn="ctr"/>
            <a:r>
              <a:rPr lang="en-US" sz="96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FF"/>
                </a:highlight>
                <a:latin typeface="+mn-lt"/>
              </a:rPr>
              <a:t>Tiết 108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533C9-7137-4599-8B69-BECC5386C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67" y="2187800"/>
            <a:ext cx="8991600" cy="2482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5867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HẸN GẶP LẠI CÁC EM Ở TIẾT HỌC SAU!</a:t>
            </a:r>
            <a:endParaRPr lang="vi-VN" sz="5867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4412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" name="Google Shape;1932;p40"/>
          <p:cNvSpPr/>
          <p:nvPr/>
        </p:nvSpPr>
        <p:spPr>
          <a:xfrm>
            <a:off x="-66693" y="6245404"/>
            <a:ext cx="1308800" cy="551600"/>
          </a:xfrm>
          <a:prstGeom prst="triangle">
            <a:avLst>
              <a:gd name="adj" fmla="val 2706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936" name="Google Shape;1936;p40"/>
          <p:cNvSpPr/>
          <p:nvPr/>
        </p:nvSpPr>
        <p:spPr>
          <a:xfrm rot="412853">
            <a:off x="11075020" y="18338"/>
            <a:ext cx="715515" cy="965989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937" name="Google Shape;1937;p40"/>
          <p:cNvSpPr/>
          <p:nvPr/>
        </p:nvSpPr>
        <p:spPr>
          <a:xfrm rot="-5400000">
            <a:off x="10996823" y="3571203"/>
            <a:ext cx="962400" cy="7356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938" name="Google Shape;1938;p40"/>
          <p:cNvSpPr/>
          <p:nvPr/>
        </p:nvSpPr>
        <p:spPr>
          <a:xfrm rot="1544477" flipH="1">
            <a:off x="11170714" y="6049255"/>
            <a:ext cx="634572" cy="943899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942" name="Google Shape;1942;p40"/>
          <p:cNvSpPr/>
          <p:nvPr/>
        </p:nvSpPr>
        <p:spPr>
          <a:xfrm>
            <a:off x="0" y="299333"/>
            <a:ext cx="2292800" cy="13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943" name="Google Shape;1943;p40"/>
          <p:cNvGrpSpPr/>
          <p:nvPr/>
        </p:nvGrpSpPr>
        <p:grpSpPr>
          <a:xfrm rot="5400000">
            <a:off x="240776" y="973148"/>
            <a:ext cx="923251" cy="1193504"/>
            <a:chOff x="194863" y="3229838"/>
            <a:chExt cx="1354800" cy="1751375"/>
          </a:xfrm>
        </p:grpSpPr>
        <p:sp>
          <p:nvSpPr>
            <p:cNvPr id="1944" name="Google Shape;1944;p40"/>
            <p:cNvSpPr/>
            <p:nvPr/>
          </p:nvSpPr>
          <p:spPr>
            <a:xfrm>
              <a:off x="194863" y="3229850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45" name="Google Shape;1945;p40"/>
            <p:cNvSpPr/>
            <p:nvPr/>
          </p:nvSpPr>
          <p:spPr>
            <a:xfrm>
              <a:off x="194863" y="3625841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46" name="Google Shape;1946;p40"/>
            <p:cNvSpPr/>
            <p:nvPr/>
          </p:nvSpPr>
          <p:spPr>
            <a:xfrm>
              <a:off x="194863" y="4021831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47" name="Google Shape;1947;p40"/>
            <p:cNvSpPr/>
            <p:nvPr/>
          </p:nvSpPr>
          <p:spPr>
            <a:xfrm>
              <a:off x="194863" y="4417822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48" name="Google Shape;1948;p40"/>
            <p:cNvSpPr/>
            <p:nvPr/>
          </p:nvSpPr>
          <p:spPr>
            <a:xfrm>
              <a:off x="194863" y="4813813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49" name="Google Shape;1949;p40"/>
            <p:cNvSpPr/>
            <p:nvPr/>
          </p:nvSpPr>
          <p:spPr>
            <a:xfrm>
              <a:off x="788563" y="3229838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0" name="Google Shape;1950;p40"/>
            <p:cNvSpPr/>
            <p:nvPr/>
          </p:nvSpPr>
          <p:spPr>
            <a:xfrm>
              <a:off x="788563" y="3625828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1" name="Google Shape;1951;p40"/>
            <p:cNvSpPr/>
            <p:nvPr/>
          </p:nvSpPr>
          <p:spPr>
            <a:xfrm>
              <a:off x="788563" y="4021819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2" name="Google Shape;1952;p40"/>
            <p:cNvSpPr/>
            <p:nvPr/>
          </p:nvSpPr>
          <p:spPr>
            <a:xfrm>
              <a:off x="788563" y="4417809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3" name="Google Shape;1953;p40"/>
            <p:cNvSpPr/>
            <p:nvPr/>
          </p:nvSpPr>
          <p:spPr>
            <a:xfrm>
              <a:off x="788563" y="4813800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4" name="Google Shape;1954;p40"/>
            <p:cNvSpPr/>
            <p:nvPr/>
          </p:nvSpPr>
          <p:spPr>
            <a:xfrm>
              <a:off x="1382263" y="3229838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5" name="Google Shape;1955;p40"/>
            <p:cNvSpPr/>
            <p:nvPr/>
          </p:nvSpPr>
          <p:spPr>
            <a:xfrm>
              <a:off x="1382263" y="3625828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6" name="Google Shape;1956;p40"/>
            <p:cNvSpPr/>
            <p:nvPr/>
          </p:nvSpPr>
          <p:spPr>
            <a:xfrm>
              <a:off x="1382263" y="4021819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7" name="Google Shape;1957;p40"/>
            <p:cNvSpPr/>
            <p:nvPr/>
          </p:nvSpPr>
          <p:spPr>
            <a:xfrm>
              <a:off x="1382263" y="4417809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58" name="Google Shape;1958;p40"/>
            <p:cNvSpPr/>
            <p:nvPr/>
          </p:nvSpPr>
          <p:spPr>
            <a:xfrm>
              <a:off x="1382263" y="4813800"/>
              <a:ext cx="167400" cy="167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42" name="Google Shape;1786;p33">
            <a:extLst>
              <a:ext uri="{FF2B5EF4-FFF2-40B4-BE49-F238E27FC236}">
                <a16:creationId xmlns:a16="http://schemas.microsoft.com/office/drawing/2014/main" id="{0D2E78D7-FBAF-46FD-A674-899D0FE8F0DE}"/>
              </a:ext>
            </a:extLst>
          </p:cNvPr>
          <p:cNvSpPr txBox="1">
            <a:spLocks/>
          </p:cNvSpPr>
          <p:nvPr/>
        </p:nvSpPr>
        <p:spPr>
          <a:xfrm>
            <a:off x="2328783" y="149342"/>
            <a:ext cx="6679303" cy="958933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733" dirty="0">
                <a:solidFill>
                  <a:srgbClr val="FF0000"/>
                </a:solidFill>
                <a:highlight>
                  <a:srgbClr val="00FF00"/>
                </a:highlight>
                <a:latin typeface="+mn-lt"/>
              </a:rPr>
              <a:t>II. HAI TIA ĐỐI NHAU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5E136710-0585-4F86-AF9F-D964B5FDA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3944" y1="76316" x2="23944" y2="76316"/>
                        <a14:foregroundMark x1="67606" y1="78947" x2="67606" y2="78947"/>
                        <a14:foregroundMark x1="54930" y1="65789" x2="54930" y2="65789"/>
                        <a14:foregroundMark x1="69014" y1="55263" x2="69014" y2="55263"/>
                        <a14:foregroundMark x1="9859" y1="23684" x2="9859" y2="23684"/>
                        <a14:foregroundMark x1="9859" y1="52632" x2="9859" y2="526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437" y="2040548"/>
            <a:ext cx="1138121" cy="60913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ABEC7420-9ADE-4118-B834-F1D56656C8B9}"/>
              </a:ext>
            </a:extLst>
          </p:cNvPr>
          <p:cNvSpPr txBox="1"/>
          <p:nvPr/>
        </p:nvSpPr>
        <p:spPr>
          <a:xfrm>
            <a:off x="548233" y="3164211"/>
            <a:ext cx="7498300" cy="2601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Nếu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ta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coi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vị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trí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gắn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hai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kim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trên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mặt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đồng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hồ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là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gốc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O,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kim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phút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nằm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trên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tia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Ox,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kim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giờ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nằm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trên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tia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Oy (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Hình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56)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thì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hai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tia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Ox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và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Oy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có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đặc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điểm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gì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?</a:t>
            </a:r>
            <a:endParaRPr lang="en-US" sz="3200" dirty="0">
              <a:solidFill>
                <a:srgbClr val="000000"/>
              </a:solidFill>
              <a:ea typeface="Yu Gothic UI Light" panose="020B0300000000000000" pitchFamily="34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0FF3A00-8ADE-469C-8339-C519360AACDE}"/>
              </a:ext>
            </a:extLst>
          </p:cNvPr>
          <p:cNvSpPr txBox="1"/>
          <p:nvPr/>
        </p:nvSpPr>
        <p:spPr>
          <a:xfrm>
            <a:off x="1927717" y="1862046"/>
            <a:ext cx="5714513" cy="680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Quan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sát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đồng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hồ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lúc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6 </a:t>
            </a:r>
            <a:r>
              <a:rPr lang="en-US" sz="3200" i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giờ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.</a:t>
            </a:r>
            <a:endParaRPr lang="en-US" sz="3200" dirty="0">
              <a:solidFill>
                <a:srgbClr val="000000"/>
              </a:solidFill>
              <a:ea typeface="Yu Gothic UI Light" panose="020B0300000000000000" pitchFamily="34" charset="-128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B687DD78-F304-41FE-ADBA-D8B68E15E9E6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70568" y="1589586"/>
            <a:ext cx="3113400" cy="354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5" name="Google Shape;1965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75779" y="4808224"/>
            <a:ext cx="2516221" cy="2049777"/>
          </a:xfrm>
          <a:prstGeom prst="octagon">
            <a:avLst>
              <a:gd name="adj" fmla="val 29289"/>
            </a:avLst>
          </a:prstGeom>
          <a:noFill/>
          <a:ln>
            <a:noFill/>
          </a:ln>
        </p:spPr>
      </p:pic>
      <p:sp>
        <p:nvSpPr>
          <p:cNvPr id="11" name="Freeform 3">
            <a:extLst>
              <a:ext uri="{FF2B5EF4-FFF2-40B4-BE49-F238E27FC236}">
                <a16:creationId xmlns:a16="http://schemas.microsoft.com/office/drawing/2014/main" id="{1B1F2C8B-0747-402D-9F4E-4DAAC7DE4F87}"/>
              </a:ext>
            </a:extLst>
          </p:cNvPr>
          <p:cNvSpPr/>
          <p:nvPr/>
        </p:nvSpPr>
        <p:spPr>
          <a:xfrm>
            <a:off x="726332" y="1400785"/>
            <a:ext cx="9894245" cy="3407439"/>
          </a:xfrm>
          <a:custGeom>
            <a:avLst/>
            <a:gdLst/>
            <a:ahLst/>
            <a:cxnLst/>
            <a:rect l="l" t="t" r="r" b="b"/>
            <a:pathLst>
              <a:path w="2063458" h="2203873">
                <a:moveTo>
                  <a:pt x="0" y="0"/>
                </a:moveTo>
                <a:lnTo>
                  <a:pt x="2063458" y="0"/>
                </a:lnTo>
                <a:lnTo>
                  <a:pt x="2063458" y="2203873"/>
                </a:lnTo>
                <a:lnTo>
                  <a:pt x="0" y="2203873"/>
                </a:lnTo>
                <a:close/>
              </a:path>
            </a:pathLst>
          </a:custGeom>
          <a:solidFill>
            <a:srgbClr val="CCFF99"/>
          </a:solidFill>
        </p:spPr>
        <p:txBody>
          <a:bodyPr/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           </a:t>
            </a:r>
            <a:endParaRPr lang="en-US" sz="2667" b="1" dirty="0">
              <a:solidFill>
                <a:schemeClr val="tx2"/>
              </a:solidFill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075DD4-4A98-419F-929D-DC1909EB5E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6977" y="1461426"/>
            <a:ext cx="704447" cy="7139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AF7A489-3FEB-46CC-978A-254AA809F8EF}"/>
              </a:ext>
            </a:extLst>
          </p:cNvPr>
          <p:cNvSpPr txBox="1"/>
          <p:nvPr/>
        </p:nvSpPr>
        <p:spPr>
          <a:xfrm>
            <a:off x="1571423" y="1575943"/>
            <a:ext cx="8793804" cy="1321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Hai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tia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chung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gốc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Ox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và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Oy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tạo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thành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đường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thẳng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xy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được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gọi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là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hai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tia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đối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nhau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.</a:t>
            </a:r>
            <a:endParaRPr lang="en-US" sz="3200" dirty="0">
              <a:solidFill>
                <a:srgbClr val="000000"/>
              </a:solidFill>
              <a:ea typeface="Yu Gothic UI Light" panose="020B0300000000000000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89BFEC-6ED8-4EFF-A4D1-4E92AB3A0E1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05212" y="3113104"/>
            <a:ext cx="7126224" cy="1056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" name="Google Shape;1971;p42"/>
          <p:cNvSpPr/>
          <p:nvPr/>
        </p:nvSpPr>
        <p:spPr>
          <a:xfrm>
            <a:off x="59047" y="3853459"/>
            <a:ext cx="1468829" cy="3004541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972" name="Google Shape;1972;p42"/>
          <p:cNvSpPr/>
          <p:nvPr/>
        </p:nvSpPr>
        <p:spPr>
          <a:xfrm>
            <a:off x="462213" y="5984157"/>
            <a:ext cx="446400" cy="43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1980" name="Google Shape;1980;p42"/>
          <p:cNvGrpSpPr/>
          <p:nvPr/>
        </p:nvGrpSpPr>
        <p:grpSpPr>
          <a:xfrm>
            <a:off x="110726" y="356069"/>
            <a:ext cx="1034308" cy="1005089"/>
            <a:chOff x="5109838" y="3156700"/>
            <a:chExt cx="306625" cy="297975"/>
          </a:xfrm>
        </p:grpSpPr>
        <p:sp>
          <p:nvSpPr>
            <p:cNvPr id="1981" name="Google Shape;1981;p42"/>
            <p:cNvSpPr/>
            <p:nvPr/>
          </p:nvSpPr>
          <p:spPr>
            <a:xfrm>
              <a:off x="5246763" y="3180825"/>
              <a:ext cx="65525" cy="273850"/>
            </a:xfrm>
            <a:custGeom>
              <a:avLst/>
              <a:gdLst/>
              <a:ahLst/>
              <a:cxnLst/>
              <a:rect l="l" t="t" r="r" b="b"/>
              <a:pathLst>
                <a:path w="2621" h="10954" extrusionOk="0">
                  <a:moveTo>
                    <a:pt x="1" y="0"/>
                  </a:moveTo>
                  <a:lnTo>
                    <a:pt x="1" y="10954"/>
                  </a:lnTo>
                  <a:lnTo>
                    <a:pt x="2620" y="10954"/>
                  </a:lnTo>
                  <a:lnTo>
                    <a:pt x="26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82" name="Google Shape;1982;p42"/>
            <p:cNvSpPr/>
            <p:nvPr/>
          </p:nvSpPr>
          <p:spPr>
            <a:xfrm>
              <a:off x="5142888" y="3285000"/>
              <a:ext cx="273575" cy="65500"/>
            </a:xfrm>
            <a:custGeom>
              <a:avLst/>
              <a:gdLst/>
              <a:ahLst/>
              <a:cxnLst/>
              <a:rect l="l" t="t" r="r" b="b"/>
              <a:pathLst>
                <a:path w="10943" h="2620" extrusionOk="0">
                  <a:moveTo>
                    <a:pt x="0" y="0"/>
                  </a:moveTo>
                  <a:lnTo>
                    <a:pt x="0" y="2620"/>
                  </a:lnTo>
                  <a:lnTo>
                    <a:pt x="10942" y="2620"/>
                  </a:lnTo>
                  <a:lnTo>
                    <a:pt x="109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83" name="Google Shape;1983;p42"/>
            <p:cNvSpPr/>
            <p:nvPr/>
          </p:nvSpPr>
          <p:spPr>
            <a:xfrm>
              <a:off x="5214038" y="3156700"/>
              <a:ext cx="65500" cy="273575"/>
            </a:xfrm>
            <a:custGeom>
              <a:avLst/>
              <a:gdLst/>
              <a:ahLst/>
              <a:cxnLst/>
              <a:rect l="l" t="t" r="r" b="b"/>
              <a:pathLst>
                <a:path w="2620" h="10943" extrusionOk="0">
                  <a:moveTo>
                    <a:pt x="0" y="1"/>
                  </a:moveTo>
                  <a:lnTo>
                    <a:pt x="0" y="10942"/>
                  </a:lnTo>
                  <a:lnTo>
                    <a:pt x="2619" y="10942"/>
                  </a:lnTo>
                  <a:lnTo>
                    <a:pt x="26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84" name="Google Shape;1984;p42"/>
            <p:cNvSpPr/>
            <p:nvPr/>
          </p:nvSpPr>
          <p:spPr>
            <a:xfrm>
              <a:off x="5109838" y="3260575"/>
              <a:ext cx="273875" cy="65525"/>
            </a:xfrm>
            <a:custGeom>
              <a:avLst/>
              <a:gdLst/>
              <a:ahLst/>
              <a:cxnLst/>
              <a:rect l="l" t="t" r="r" b="b"/>
              <a:pathLst>
                <a:path w="10955" h="2621" extrusionOk="0">
                  <a:moveTo>
                    <a:pt x="1" y="1"/>
                  </a:moveTo>
                  <a:lnTo>
                    <a:pt x="1" y="2620"/>
                  </a:lnTo>
                  <a:lnTo>
                    <a:pt x="10955" y="2620"/>
                  </a:lnTo>
                  <a:lnTo>
                    <a:pt x="109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67CCF50F-B1CE-4D46-AEBE-BDA3168A64A5}"/>
              </a:ext>
            </a:extLst>
          </p:cNvPr>
          <p:cNvSpPr txBox="1"/>
          <p:nvPr/>
        </p:nvSpPr>
        <p:spPr>
          <a:xfrm>
            <a:off x="1255422" y="437443"/>
            <a:ext cx="10363977" cy="1526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i="1" u="sng" dirty="0">
                <a:solidFill>
                  <a:srgbClr val="002060"/>
                </a:solidFill>
                <a:ea typeface="Yu Gothic UI Light" panose="020B0300000000000000" pitchFamily="34" charset="-128"/>
              </a:rPr>
              <a:t>* </a:t>
            </a:r>
            <a:r>
              <a:rPr lang="en-US" sz="3200" i="1" u="sng" dirty="0" err="1">
                <a:solidFill>
                  <a:srgbClr val="002060"/>
                </a:solidFill>
                <a:ea typeface="Yu Gothic UI Light" panose="020B0300000000000000" pitchFamily="34" charset="-128"/>
              </a:rPr>
              <a:t>Cách</a:t>
            </a:r>
            <a:r>
              <a:rPr lang="en-US" sz="3200" i="1" u="sng" dirty="0">
                <a:solidFill>
                  <a:srgbClr val="00206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u="sng" dirty="0" err="1">
                <a:solidFill>
                  <a:srgbClr val="002060"/>
                </a:solidFill>
                <a:ea typeface="Yu Gothic UI Light" panose="020B0300000000000000" pitchFamily="34" charset="-128"/>
              </a:rPr>
              <a:t>vẽ</a:t>
            </a:r>
            <a:r>
              <a:rPr lang="en-US" sz="3200" i="1" u="sng" dirty="0">
                <a:solidFill>
                  <a:srgbClr val="00206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u="sng" dirty="0" err="1">
                <a:solidFill>
                  <a:srgbClr val="002060"/>
                </a:solidFill>
                <a:ea typeface="Yu Gothic UI Light" panose="020B0300000000000000" pitchFamily="34" charset="-128"/>
              </a:rPr>
              <a:t>hai</a:t>
            </a:r>
            <a:r>
              <a:rPr lang="en-US" sz="3200" i="1" u="sng" dirty="0">
                <a:solidFill>
                  <a:srgbClr val="00206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u="sng" dirty="0" err="1">
                <a:solidFill>
                  <a:srgbClr val="002060"/>
                </a:solidFill>
                <a:ea typeface="Yu Gothic UI Light" panose="020B0300000000000000" pitchFamily="34" charset="-128"/>
              </a:rPr>
              <a:t>tia</a:t>
            </a:r>
            <a:r>
              <a:rPr lang="en-US" sz="3200" i="1" u="sng" dirty="0">
                <a:solidFill>
                  <a:srgbClr val="00206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u="sng" dirty="0" err="1">
                <a:solidFill>
                  <a:srgbClr val="002060"/>
                </a:solidFill>
                <a:ea typeface="Yu Gothic UI Light" panose="020B0300000000000000" pitchFamily="34" charset="-128"/>
              </a:rPr>
              <a:t>đối</a:t>
            </a:r>
            <a:r>
              <a:rPr lang="en-US" sz="3200" i="1" u="sng" dirty="0">
                <a:solidFill>
                  <a:srgbClr val="00206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u="sng" dirty="0" err="1">
                <a:solidFill>
                  <a:srgbClr val="002060"/>
                </a:solidFill>
                <a:ea typeface="Yu Gothic UI Light" panose="020B0300000000000000" pitchFamily="34" charset="-128"/>
              </a:rPr>
              <a:t>nhau</a:t>
            </a:r>
            <a:r>
              <a:rPr lang="en-US" sz="3200" i="1" u="sng" dirty="0">
                <a:solidFill>
                  <a:srgbClr val="002060"/>
                </a:solidFill>
                <a:ea typeface="Yu Gothic UI Light" panose="020B0300000000000000" pitchFamily="34" charset="-128"/>
              </a:rPr>
              <a:t>:</a:t>
            </a:r>
          </a:p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i="1" dirty="0" err="1">
                <a:solidFill>
                  <a:srgbClr val="002060"/>
                </a:solidFill>
                <a:ea typeface="Yu Gothic UI Light" panose="020B0300000000000000" pitchFamily="34" charset="-128"/>
              </a:rPr>
              <a:t>Bước</a:t>
            </a:r>
            <a:r>
              <a:rPr lang="en-US" sz="3200" b="1" i="1" dirty="0">
                <a:solidFill>
                  <a:srgbClr val="002060"/>
                </a:solidFill>
                <a:ea typeface="Yu Gothic UI Light" panose="020B0300000000000000" pitchFamily="34" charset="-128"/>
              </a:rPr>
              <a:t> 1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.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Dùng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thước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thẳng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vẽ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một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đường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thẳng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8B5552-F1FA-42DF-88B1-D334F999C8E4}"/>
              </a:ext>
            </a:extLst>
          </p:cNvPr>
          <p:cNvSpPr txBox="1"/>
          <p:nvPr/>
        </p:nvSpPr>
        <p:spPr>
          <a:xfrm>
            <a:off x="1211911" y="3058461"/>
            <a:ext cx="9624565" cy="1961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i="1" dirty="0" err="1">
                <a:solidFill>
                  <a:srgbClr val="002060"/>
                </a:solidFill>
                <a:ea typeface="Yu Gothic UI Light" panose="020B0300000000000000" pitchFamily="34" charset="-128"/>
              </a:rPr>
              <a:t>Bước</a:t>
            </a:r>
            <a:r>
              <a:rPr lang="en-US" sz="3200" b="1" i="1" dirty="0">
                <a:solidFill>
                  <a:srgbClr val="002060"/>
                </a:solidFill>
                <a:ea typeface="Yu Gothic UI Light" panose="020B0300000000000000" pitchFamily="34" charset="-128"/>
              </a:rPr>
              <a:t> 3.</a:t>
            </a:r>
            <a:r>
              <a:rPr lang="en-US" sz="3200" b="1" dirty="0">
                <a:solidFill>
                  <a:srgbClr val="00206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Sử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dụng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hai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chữ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cái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m, n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viết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vào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hai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phía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của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O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và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sát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vào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đường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thẳng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vừa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vẽ.Ta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nhận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được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hai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tia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đối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nhau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Om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và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On.</a:t>
            </a:r>
            <a:endParaRPr lang="en-US" sz="3200" dirty="0">
              <a:solidFill>
                <a:srgbClr val="000000"/>
              </a:solidFill>
              <a:ea typeface="Yu Gothic UI Light" panose="020B0300000000000000" pitchFamily="34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9AE271-BD2D-4CBA-8E9E-041674170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4576" y="5634992"/>
            <a:ext cx="5311648" cy="25603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792172D-1880-4CA1-B5EC-688863880442}"/>
              </a:ext>
            </a:extLst>
          </p:cNvPr>
          <p:cNvSpPr txBox="1"/>
          <p:nvPr/>
        </p:nvSpPr>
        <p:spPr>
          <a:xfrm>
            <a:off x="1211911" y="2170632"/>
            <a:ext cx="9056979" cy="680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b="1" i="1" dirty="0" err="1">
                <a:solidFill>
                  <a:srgbClr val="002060"/>
                </a:solidFill>
                <a:ea typeface="Yu Gothic UI Light" panose="020B0300000000000000" pitchFamily="34" charset="-128"/>
              </a:rPr>
              <a:t>Bước</a:t>
            </a:r>
            <a:r>
              <a:rPr lang="en-US" sz="3200" b="1" i="1" dirty="0">
                <a:solidFill>
                  <a:srgbClr val="002060"/>
                </a:solidFill>
                <a:ea typeface="Yu Gothic UI Light" panose="020B0300000000000000" pitchFamily="34" charset="-128"/>
              </a:rPr>
              <a:t> 2.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Vẽ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điểm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i="1" dirty="0">
                <a:solidFill>
                  <a:srgbClr val="000000"/>
                </a:solidFill>
                <a:ea typeface="Yu Gothic UI Light" panose="020B0300000000000000" pitchFamily="34" charset="-128"/>
              </a:rPr>
              <a:t>O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trên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đường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thẳng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đó</a:t>
            </a:r>
            <a:r>
              <a:rPr lang="en-US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658ECB-24D1-4805-B004-2927B9984E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6117" y="5620851"/>
            <a:ext cx="256032" cy="2560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3BEA4B-D2E2-415C-B3BB-22338DFE62DA}"/>
              </a:ext>
            </a:extLst>
          </p:cNvPr>
          <p:cNvSpPr txBox="1"/>
          <p:nvPr/>
        </p:nvSpPr>
        <p:spPr>
          <a:xfrm>
            <a:off x="5236126" y="5962657"/>
            <a:ext cx="100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O</a:t>
            </a:r>
            <a:endParaRPr lang="vi-VN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3CC60F-488E-4E40-9C41-9B365EA2D065}"/>
              </a:ext>
            </a:extLst>
          </p:cNvPr>
          <p:cNvSpPr txBox="1"/>
          <p:nvPr/>
        </p:nvSpPr>
        <p:spPr>
          <a:xfrm>
            <a:off x="3210458" y="5133314"/>
            <a:ext cx="100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m</a:t>
            </a:r>
            <a:endParaRPr lang="vi-VN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9B9F4C-03B8-4C54-8B1A-0CA1475C69C5}"/>
              </a:ext>
            </a:extLst>
          </p:cNvPr>
          <p:cNvSpPr txBox="1"/>
          <p:nvPr/>
        </p:nvSpPr>
        <p:spPr>
          <a:xfrm>
            <a:off x="7519416" y="5133314"/>
            <a:ext cx="100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n</a:t>
            </a:r>
            <a:endParaRPr lang="vi-V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allAtOnce"/>
      <p:bldP spid="11" grpId="0"/>
      <p:bldP spid="15" grpId="0"/>
      <p:bldP spid="10" grpId="0"/>
      <p:bldP spid="1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" name="Google Shape;1991;p43"/>
          <p:cNvSpPr/>
          <p:nvPr/>
        </p:nvSpPr>
        <p:spPr>
          <a:xfrm>
            <a:off x="729489" y="2415669"/>
            <a:ext cx="558000" cy="5076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200"/>
          </a:p>
        </p:txBody>
      </p:sp>
      <p:sp>
        <p:nvSpPr>
          <p:cNvPr id="1992" name="Google Shape;1992;p43"/>
          <p:cNvSpPr/>
          <p:nvPr/>
        </p:nvSpPr>
        <p:spPr>
          <a:xfrm>
            <a:off x="678689" y="3184269"/>
            <a:ext cx="659600" cy="4044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200"/>
          </a:p>
        </p:txBody>
      </p:sp>
      <p:sp>
        <p:nvSpPr>
          <p:cNvPr id="1993" name="Google Shape;1993;p43"/>
          <p:cNvSpPr/>
          <p:nvPr/>
        </p:nvSpPr>
        <p:spPr>
          <a:xfrm>
            <a:off x="729489" y="3801105"/>
            <a:ext cx="558000" cy="538800"/>
          </a:xfrm>
          <a:prstGeom prst="pentagon">
            <a:avLst>
              <a:gd name="hf" fmla="val 105146"/>
              <a:gd name="vf" fmla="val 110557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200"/>
          </a:p>
        </p:txBody>
      </p:sp>
      <p:sp>
        <p:nvSpPr>
          <p:cNvPr id="1994" name="Google Shape;1994;p43"/>
          <p:cNvSpPr/>
          <p:nvPr/>
        </p:nvSpPr>
        <p:spPr>
          <a:xfrm>
            <a:off x="729489" y="4530421"/>
            <a:ext cx="558000" cy="483600"/>
          </a:xfrm>
          <a:prstGeom prst="hexagon">
            <a:avLst>
              <a:gd name="adj" fmla="val 25000"/>
              <a:gd name="vf" fmla="val 11547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200"/>
          </a:p>
        </p:txBody>
      </p:sp>
      <p:sp>
        <p:nvSpPr>
          <p:cNvPr id="1995" name="Google Shape;1995;p43"/>
          <p:cNvSpPr/>
          <p:nvPr/>
        </p:nvSpPr>
        <p:spPr>
          <a:xfrm>
            <a:off x="729489" y="5191269"/>
            <a:ext cx="558000" cy="544000"/>
          </a:xfrm>
          <a:prstGeom prst="heptagon">
            <a:avLst>
              <a:gd name="hf" fmla="val 102572"/>
              <a:gd name="vf" fmla="val 10521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200"/>
          </a:p>
        </p:txBody>
      </p:sp>
      <p:sp>
        <p:nvSpPr>
          <p:cNvPr id="1996" name="Google Shape;1996;p43"/>
          <p:cNvSpPr/>
          <p:nvPr/>
        </p:nvSpPr>
        <p:spPr>
          <a:xfrm>
            <a:off x="729489" y="5919065"/>
            <a:ext cx="558000" cy="507600"/>
          </a:xfrm>
          <a:prstGeom prst="octagon">
            <a:avLst>
              <a:gd name="adj" fmla="val 29289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3200"/>
          </a:p>
        </p:txBody>
      </p:sp>
      <p:grpSp>
        <p:nvGrpSpPr>
          <p:cNvPr id="1997" name="Google Shape;1997;p43"/>
          <p:cNvGrpSpPr/>
          <p:nvPr/>
        </p:nvGrpSpPr>
        <p:grpSpPr>
          <a:xfrm>
            <a:off x="-315150" y="431335"/>
            <a:ext cx="2472803" cy="680133"/>
            <a:chOff x="6532638" y="1585075"/>
            <a:chExt cx="619150" cy="170300"/>
          </a:xfrm>
        </p:grpSpPr>
        <p:sp>
          <p:nvSpPr>
            <p:cNvPr id="1998" name="Google Shape;1998;p43"/>
            <p:cNvSpPr/>
            <p:nvPr/>
          </p:nvSpPr>
          <p:spPr>
            <a:xfrm>
              <a:off x="6532638" y="1585075"/>
              <a:ext cx="619150" cy="170300"/>
            </a:xfrm>
            <a:custGeom>
              <a:avLst/>
              <a:gdLst/>
              <a:ahLst/>
              <a:cxnLst/>
              <a:rect l="l" t="t" r="r" b="b"/>
              <a:pathLst>
                <a:path w="24766" h="6812" extrusionOk="0">
                  <a:moveTo>
                    <a:pt x="1" y="1"/>
                  </a:moveTo>
                  <a:lnTo>
                    <a:pt x="1" y="6811"/>
                  </a:lnTo>
                  <a:lnTo>
                    <a:pt x="24766" y="6811"/>
                  </a:lnTo>
                  <a:lnTo>
                    <a:pt x="24766" y="1"/>
                  </a:lnTo>
                  <a:close/>
                </a:path>
              </a:pathLst>
            </a:custGeom>
            <a:solidFill>
              <a:srgbClr val="FF7D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1999" name="Google Shape;1999;p43"/>
            <p:cNvSpPr/>
            <p:nvPr/>
          </p:nvSpPr>
          <p:spPr>
            <a:xfrm>
              <a:off x="6555263" y="1585075"/>
              <a:ext cx="14325" cy="170300"/>
            </a:xfrm>
            <a:custGeom>
              <a:avLst/>
              <a:gdLst/>
              <a:ahLst/>
              <a:cxnLst/>
              <a:rect l="l" t="t" r="r" b="b"/>
              <a:pathLst>
                <a:path w="573" h="6812" extrusionOk="0">
                  <a:moveTo>
                    <a:pt x="1" y="1"/>
                  </a:moveTo>
                  <a:lnTo>
                    <a:pt x="1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00" name="Google Shape;2000;p43"/>
            <p:cNvSpPr/>
            <p:nvPr/>
          </p:nvSpPr>
          <p:spPr>
            <a:xfrm>
              <a:off x="6595738" y="1585075"/>
              <a:ext cx="14325" cy="170300"/>
            </a:xfrm>
            <a:custGeom>
              <a:avLst/>
              <a:gdLst/>
              <a:ahLst/>
              <a:cxnLst/>
              <a:rect l="l" t="t" r="r" b="b"/>
              <a:pathLst>
                <a:path w="573" h="6812" extrusionOk="0">
                  <a:moveTo>
                    <a:pt x="1" y="1"/>
                  </a:moveTo>
                  <a:lnTo>
                    <a:pt x="1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01" name="Google Shape;2001;p43"/>
            <p:cNvSpPr/>
            <p:nvPr/>
          </p:nvSpPr>
          <p:spPr>
            <a:xfrm>
              <a:off x="6636238" y="1585075"/>
              <a:ext cx="14300" cy="170300"/>
            </a:xfrm>
            <a:custGeom>
              <a:avLst/>
              <a:gdLst/>
              <a:ahLst/>
              <a:cxnLst/>
              <a:rect l="l" t="t" r="r" b="b"/>
              <a:pathLst>
                <a:path w="572" h="6812" extrusionOk="0">
                  <a:moveTo>
                    <a:pt x="0" y="1"/>
                  </a:moveTo>
                  <a:lnTo>
                    <a:pt x="0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02" name="Google Shape;2002;p43"/>
            <p:cNvSpPr/>
            <p:nvPr/>
          </p:nvSpPr>
          <p:spPr>
            <a:xfrm>
              <a:off x="6676713" y="1585075"/>
              <a:ext cx="14300" cy="170300"/>
            </a:xfrm>
            <a:custGeom>
              <a:avLst/>
              <a:gdLst/>
              <a:ahLst/>
              <a:cxnLst/>
              <a:rect l="l" t="t" r="r" b="b"/>
              <a:pathLst>
                <a:path w="572" h="6812" extrusionOk="0">
                  <a:moveTo>
                    <a:pt x="0" y="1"/>
                  </a:moveTo>
                  <a:lnTo>
                    <a:pt x="0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03" name="Google Shape;2003;p43"/>
            <p:cNvSpPr/>
            <p:nvPr/>
          </p:nvSpPr>
          <p:spPr>
            <a:xfrm>
              <a:off x="6717188" y="1585075"/>
              <a:ext cx="14325" cy="170300"/>
            </a:xfrm>
            <a:custGeom>
              <a:avLst/>
              <a:gdLst/>
              <a:ahLst/>
              <a:cxnLst/>
              <a:rect l="l" t="t" r="r" b="b"/>
              <a:pathLst>
                <a:path w="573" h="6812" extrusionOk="0">
                  <a:moveTo>
                    <a:pt x="1" y="1"/>
                  </a:moveTo>
                  <a:lnTo>
                    <a:pt x="1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04" name="Google Shape;2004;p43"/>
            <p:cNvSpPr/>
            <p:nvPr/>
          </p:nvSpPr>
          <p:spPr>
            <a:xfrm>
              <a:off x="6757663" y="1585075"/>
              <a:ext cx="14325" cy="170300"/>
            </a:xfrm>
            <a:custGeom>
              <a:avLst/>
              <a:gdLst/>
              <a:ahLst/>
              <a:cxnLst/>
              <a:rect l="l" t="t" r="r" b="b"/>
              <a:pathLst>
                <a:path w="573" h="6812" extrusionOk="0">
                  <a:moveTo>
                    <a:pt x="1" y="1"/>
                  </a:moveTo>
                  <a:lnTo>
                    <a:pt x="1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05" name="Google Shape;2005;p43"/>
            <p:cNvSpPr/>
            <p:nvPr/>
          </p:nvSpPr>
          <p:spPr>
            <a:xfrm>
              <a:off x="6798163" y="1585075"/>
              <a:ext cx="14300" cy="170300"/>
            </a:xfrm>
            <a:custGeom>
              <a:avLst/>
              <a:gdLst/>
              <a:ahLst/>
              <a:cxnLst/>
              <a:rect l="l" t="t" r="r" b="b"/>
              <a:pathLst>
                <a:path w="572" h="6812" extrusionOk="0">
                  <a:moveTo>
                    <a:pt x="0" y="1"/>
                  </a:moveTo>
                  <a:lnTo>
                    <a:pt x="0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06" name="Google Shape;2006;p43"/>
            <p:cNvSpPr/>
            <p:nvPr/>
          </p:nvSpPr>
          <p:spPr>
            <a:xfrm>
              <a:off x="6838638" y="1585075"/>
              <a:ext cx="14300" cy="170300"/>
            </a:xfrm>
            <a:custGeom>
              <a:avLst/>
              <a:gdLst/>
              <a:ahLst/>
              <a:cxnLst/>
              <a:rect l="l" t="t" r="r" b="b"/>
              <a:pathLst>
                <a:path w="572" h="6812" extrusionOk="0">
                  <a:moveTo>
                    <a:pt x="0" y="1"/>
                  </a:moveTo>
                  <a:lnTo>
                    <a:pt x="0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07" name="Google Shape;2007;p43"/>
            <p:cNvSpPr/>
            <p:nvPr/>
          </p:nvSpPr>
          <p:spPr>
            <a:xfrm>
              <a:off x="6879113" y="1585075"/>
              <a:ext cx="14325" cy="170300"/>
            </a:xfrm>
            <a:custGeom>
              <a:avLst/>
              <a:gdLst/>
              <a:ahLst/>
              <a:cxnLst/>
              <a:rect l="l" t="t" r="r" b="b"/>
              <a:pathLst>
                <a:path w="573" h="6812" extrusionOk="0">
                  <a:moveTo>
                    <a:pt x="1" y="1"/>
                  </a:moveTo>
                  <a:lnTo>
                    <a:pt x="1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08" name="Google Shape;2008;p43"/>
            <p:cNvSpPr/>
            <p:nvPr/>
          </p:nvSpPr>
          <p:spPr>
            <a:xfrm>
              <a:off x="6919588" y="1585075"/>
              <a:ext cx="14325" cy="170300"/>
            </a:xfrm>
            <a:custGeom>
              <a:avLst/>
              <a:gdLst/>
              <a:ahLst/>
              <a:cxnLst/>
              <a:rect l="l" t="t" r="r" b="b"/>
              <a:pathLst>
                <a:path w="573" h="6812" extrusionOk="0">
                  <a:moveTo>
                    <a:pt x="1" y="1"/>
                  </a:moveTo>
                  <a:lnTo>
                    <a:pt x="1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09" name="Google Shape;2009;p43"/>
            <p:cNvSpPr/>
            <p:nvPr/>
          </p:nvSpPr>
          <p:spPr>
            <a:xfrm>
              <a:off x="6960088" y="1585075"/>
              <a:ext cx="14300" cy="170300"/>
            </a:xfrm>
            <a:custGeom>
              <a:avLst/>
              <a:gdLst/>
              <a:ahLst/>
              <a:cxnLst/>
              <a:rect l="l" t="t" r="r" b="b"/>
              <a:pathLst>
                <a:path w="572" h="6812" extrusionOk="0">
                  <a:moveTo>
                    <a:pt x="0" y="1"/>
                  </a:moveTo>
                  <a:lnTo>
                    <a:pt x="0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10" name="Google Shape;2010;p43"/>
            <p:cNvSpPr/>
            <p:nvPr/>
          </p:nvSpPr>
          <p:spPr>
            <a:xfrm>
              <a:off x="7000563" y="1585075"/>
              <a:ext cx="14300" cy="170300"/>
            </a:xfrm>
            <a:custGeom>
              <a:avLst/>
              <a:gdLst/>
              <a:ahLst/>
              <a:cxnLst/>
              <a:rect l="l" t="t" r="r" b="b"/>
              <a:pathLst>
                <a:path w="572" h="6812" extrusionOk="0">
                  <a:moveTo>
                    <a:pt x="0" y="1"/>
                  </a:moveTo>
                  <a:lnTo>
                    <a:pt x="0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11" name="Google Shape;2011;p43"/>
            <p:cNvSpPr/>
            <p:nvPr/>
          </p:nvSpPr>
          <p:spPr>
            <a:xfrm>
              <a:off x="7041038" y="1585075"/>
              <a:ext cx="14325" cy="170300"/>
            </a:xfrm>
            <a:custGeom>
              <a:avLst/>
              <a:gdLst/>
              <a:ahLst/>
              <a:cxnLst/>
              <a:rect l="l" t="t" r="r" b="b"/>
              <a:pathLst>
                <a:path w="573" h="6812" extrusionOk="0">
                  <a:moveTo>
                    <a:pt x="1" y="1"/>
                  </a:moveTo>
                  <a:lnTo>
                    <a:pt x="1" y="6811"/>
                  </a:lnTo>
                  <a:lnTo>
                    <a:pt x="572" y="6811"/>
                  </a:lnTo>
                  <a:lnTo>
                    <a:pt x="572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12" name="Google Shape;2012;p43"/>
            <p:cNvSpPr/>
            <p:nvPr/>
          </p:nvSpPr>
          <p:spPr>
            <a:xfrm>
              <a:off x="7081213" y="1585075"/>
              <a:ext cx="14625" cy="170300"/>
            </a:xfrm>
            <a:custGeom>
              <a:avLst/>
              <a:gdLst/>
              <a:ahLst/>
              <a:cxnLst/>
              <a:rect l="l" t="t" r="r" b="b"/>
              <a:pathLst>
                <a:path w="585" h="6812" extrusionOk="0">
                  <a:moveTo>
                    <a:pt x="1" y="1"/>
                  </a:moveTo>
                  <a:lnTo>
                    <a:pt x="1" y="6811"/>
                  </a:lnTo>
                  <a:lnTo>
                    <a:pt x="584" y="6811"/>
                  </a:lnTo>
                  <a:lnTo>
                    <a:pt x="584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13" name="Google Shape;2013;p43"/>
            <p:cNvSpPr/>
            <p:nvPr/>
          </p:nvSpPr>
          <p:spPr>
            <a:xfrm>
              <a:off x="7121713" y="1585075"/>
              <a:ext cx="14600" cy="170300"/>
            </a:xfrm>
            <a:custGeom>
              <a:avLst/>
              <a:gdLst/>
              <a:ahLst/>
              <a:cxnLst/>
              <a:rect l="l" t="t" r="r" b="b"/>
              <a:pathLst>
                <a:path w="584" h="6812" extrusionOk="0">
                  <a:moveTo>
                    <a:pt x="0" y="1"/>
                  </a:moveTo>
                  <a:lnTo>
                    <a:pt x="0" y="6811"/>
                  </a:lnTo>
                  <a:lnTo>
                    <a:pt x="584" y="6811"/>
                  </a:lnTo>
                  <a:lnTo>
                    <a:pt x="584" y="1"/>
                  </a:lnTo>
                  <a:close/>
                </a:path>
              </a:pathLst>
            </a:custGeom>
            <a:solidFill>
              <a:srgbClr val="12131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</p:grpSp>
      <p:grpSp>
        <p:nvGrpSpPr>
          <p:cNvPr id="2014" name="Google Shape;2014;p43"/>
          <p:cNvGrpSpPr/>
          <p:nvPr/>
        </p:nvGrpSpPr>
        <p:grpSpPr>
          <a:xfrm rot="5400000">
            <a:off x="9615309" y="308408"/>
            <a:ext cx="1830547" cy="1832929"/>
            <a:chOff x="5623313" y="1574950"/>
            <a:chExt cx="720650" cy="721550"/>
          </a:xfrm>
        </p:grpSpPr>
        <p:sp>
          <p:nvSpPr>
            <p:cNvPr id="2015" name="Google Shape;2015;p43"/>
            <p:cNvSpPr/>
            <p:nvPr/>
          </p:nvSpPr>
          <p:spPr>
            <a:xfrm>
              <a:off x="5967688" y="1574950"/>
              <a:ext cx="309300" cy="150650"/>
            </a:xfrm>
            <a:custGeom>
              <a:avLst/>
              <a:gdLst/>
              <a:ahLst/>
              <a:cxnLst/>
              <a:rect l="l" t="t" r="r" b="b"/>
              <a:pathLst>
                <a:path w="12372" h="6026" extrusionOk="0">
                  <a:moveTo>
                    <a:pt x="644" y="1"/>
                  </a:moveTo>
                  <a:cubicBezTo>
                    <a:pt x="429" y="1"/>
                    <a:pt x="215" y="13"/>
                    <a:pt x="1" y="25"/>
                  </a:cubicBezTo>
                  <a:lnTo>
                    <a:pt x="12371" y="6025"/>
                  </a:lnTo>
                  <a:cubicBezTo>
                    <a:pt x="11990" y="5490"/>
                    <a:pt x="11585" y="5002"/>
                    <a:pt x="11145" y="4525"/>
                  </a:cubicBezTo>
                  <a:lnTo>
                    <a:pt x="1941" y="60"/>
                  </a:lnTo>
                  <a:cubicBezTo>
                    <a:pt x="1513" y="25"/>
                    <a:pt x="1084" y="1"/>
                    <a:pt x="644" y="1"/>
                  </a:cubicBez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16" name="Google Shape;2016;p43"/>
            <p:cNvSpPr/>
            <p:nvPr/>
          </p:nvSpPr>
          <p:spPr>
            <a:xfrm>
              <a:off x="5859638" y="1588050"/>
              <a:ext cx="467350" cy="235775"/>
            </a:xfrm>
            <a:custGeom>
              <a:avLst/>
              <a:gdLst/>
              <a:ahLst/>
              <a:cxnLst/>
              <a:rect l="l" t="t" r="r" b="b"/>
              <a:pathLst>
                <a:path w="18694" h="9431" extrusionOk="0">
                  <a:moveTo>
                    <a:pt x="1108" y="1"/>
                  </a:moveTo>
                  <a:cubicBezTo>
                    <a:pt x="739" y="108"/>
                    <a:pt x="358" y="227"/>
                    <a:pt x="1" y="358"/>
                  </a:cubicBezTo>
                  <a:lnTo>
                    <a:pt x="18693" y="9431"/>
                  </a:lnTo>
                  <a:cubicBezTo>
                    <a:pt x="18574" y="9061"/>
                    <a:pt x="18432" y="8692"/>
                    <a:pt x="18289" y="8335"/>
                  </a:cubicBezTo>
                  <a:lnTo>
                    <a:pt x="1108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17" name="Google Shape;2017;p43"/>
            <p:cNvSpPr/>
            <p:nvPr/>
          </p:nvSpPr>
          <p:spPr>
            <a:xfrm>
              <a:off x="5784938" y="1622300"/>
              <a:ext cx="558425" cy="283675"/>
            </a:xfrm>
            <a:custGeom>
              <a:avLst/>
              <a:gdLst/>
              <a:ahLst/>
              <a:cxnLst/>
              <a:rect l="l" t="t" r="r" b="b"/>
              <a:pathLst>
                <a:path w="22337" h="11347" extrusionOk="0">
                  <a:moveTo>
                    <a:pt x="810" y="0"/>
                  </a:moveTo>
                  <a:cubicBezTo>
                    <a:pt x="536" y="155"/>
                    <a:pt x="262" y="321"/>
                    <a:pt x="0" y="500"/>
                  </a:cubicBezTo>
                  <a:lnTo>
                    <a:pt x="22336" y="11347"/>
                  </a:lnTo>
                  <a:cubicBezTo>
                    <a:pt x="22313" y="11025"/>
                    <a:pt x="22277" y="10704"/>
                    <a:pt x="22229" y="10394"/>
                  </a:cubicBezTo>
                  <a:lnTo>
                    <a:pt x="810" y="0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18" name="Google Shape;2018;p43"/>
            <p:cNvSpPr/>
            <p:nvPr/>
          </p:nvSpPr>
          <p:spPr>
            <a:xfrm>
              <a:off x="5728088" y="1666650"/>
              <a:ext cx="615875" cy="312550"/>
            </a:xfrm>
            <a:custGeom>
              <a:avLst/>
              <a:gdLst/>
              <a:ahLst/>
              <a:cxnLst/>
              <a:rect l="l" t="t" r="r" b="b"/>
              <a:pathLst>
                <a:path w="24635" h="12502" extrusionOk="0">
                  <a:moveTo>
                    <a:pt x="631" y="0"/>
                  </a:moveTo>
                  <a:cubicBezTo>
                    <a:pt x="417" y="191"/>
                    <a:pt x="203" y="381"/>
                    <a:pt x="0" y="583"/>
                  </a:cubicBezTo>
                  <a:lnTo>
                    <a:pt x="24563" y="12502"/>
                  </a:lnTo>
                  <a:cubicBezTo>
                    <a:pt x="24598" y="12216"/>
                    <a:pt x="24622" y="11942"/>
                    <a:pt x="24634" y="11644"/>
                  </a:cubicBezTo>
                  <a:lnTo>
                    <a:pt x="631" y="0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19" name="Google Shape;2019;p43"/>
            <p:cNvSpPr/>
            <p:nvPr/>
          </p:nvSpPr>
          <p:spPr>
            <a:xfrm>
              <a:off x="5684613" y="1717825"/>
              <a:ext cx="648625" cy="328350"/>
            </a:xfrm>
            <a:custGeom>
              <a:avLst/>
              <a:gdLst/>
              <a:ahLst/>
              <a:cxnLst/>
              <a:rect l="l" t="t" r="r" b="b"/>
              <a:pathLst>
                <a:path w="25945" h="13134" extrusionOk="0">
                  <a:moveTo>
                    <a:pt x="477" y="1"/>
                  </a:moveTo>
                  <a:cubicBezTo>
                    <a:pt x="310" y="215"/>
                    <a:pt x="156" y="430"/>
                    <a:pt x="1" y="656"/>
                  </a:cubicBezTo>
                  <a:lnTo>
                    <a:pt x="25718" y="13133"/>
                  </a:lnTo>
                  <a:cubicBezTo>
                    <a:pt x="25802" y="12883"/>
                    <a:pt x="25873" y="12622"/>
                    <a:pt x="25945" y="12360"/>
                  </a:cubicBezTo>
                  <a:lnTo>
                    <a:pt x="477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20" name="Google Shape;2020;p43"/>
            <p:cNvSpPr/>
            <p:nvPr/>
          </p:nvSpPr>
          <p:spPr>
            <a:xfrm>
              <a:off x="5652463" y="1774675"/>
              <a:ext cx="657850" cy="333125"/>
            </a:xfrm>
            <a:custGeom>
              <a:avLst/>
              <a:gdLst/>
              <a:ahLst/>
              <a:cxnLst/>
              <a:rect l="l" t="t" r="r" b="b"/>
              <a:pathLst>
                <a:path w="26314" h="13325" extrusionOk="0">
                  <a:moveTo>
                    <a:pt x="346" y="1"/>
                  </a:moveTo>
                  <a:cubicBezTo>
                    <a:pt x="227" y="239"/>
                    <a:pt x="108" y="477"/>
                    <a:pt x="1" y="727"/>
                  </a:cubicBezTo>
                  <a:lnTo>
                    <a:pt x="25957" y="13324"/>
                  </a:lnTo>
                  <a:cubicBezTo>
                    <a:pt x="26088" y="13086"/>
                    <a:pt x="26207" y="12848"/>
                    <a:pt x="26314" y="12598"/>
                  </a:cubicBezTo>
                  <a:lnTo>
                    <a:pt x="346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21" name="Google Shape;2021;p43"/>
            <p:cNvSpPr/>
            <p:nvPr/>
          </p:nvSpPr>
          <p:spPr>
            <a:xfrm>
              <a:off x="5631938" y="1836900"/>
              <a:ext cx="644450" cy="326550"/>
            </a:xfrm>
            <a:custGeom>
              <a:avLst/>
              <a:gdLst/>
              <a:ahLst/>
              <a:cxnLst/>
              <a:rect l="l" t="t" r="r" b="b"/>
              <a:pathLst>
                <a:path w="25778" h="13062" extrusionOk="0">
                  <a:moveTo>
                    <a:pt x="203" y="0"/>
                  </a:moveTo>
                  <a:cubicBezTo>
                    <a:pt x="119" y="262"/>
                    <a:pt x="60" y="536"/>
                    <a:pt x="0" y="798"/>
                  </a:cubicBezTo>
                  <a:lnTo>
                    <a:pt x="25277" y="13062"/>
                  </a:lnTo>
                  <a:cubicBezTo>
                    <a:pt x="25444" y="12859"/>
                    <a:pt x="25611" y="12633"/>
                    <a:pt x="25777" y="12419"/>
                  </a:cubicBezTo>
                  <a:lnTo>
                    <a:pt x="203" y="0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22" name="Google Shape;2022;p43"/>
            <p:cNvSpPr/>
            <p:nvPr/>
          </p:nvSpPr>
          <p:spPr>
            <a:xfrm>
              <a:off x="5623313" y="1905050"/>
              <a:ext cx="607225" cy="308700"/>
            </a:xfrm>
            <a:custGeom>
              <a:avLst/>
              <a:gdLst/>
              <a:ahLst/>
              <a:cxnLst/>
              <a:rect l="l" t="t" r="r" b="b"/>
              <a:pathLst>
                <a:path w="24289" h="12348" extrusionOk="0">
                  <a:moveTo>
                    <a:pt x="48" y="1"/>
                  </a:moveTo>
                  <a:cubicBezTo>
                    <a:pt x="24" y="287"/>
                    <a:pt x="12" y="584"/>
                    <a:pt x="0" y="870"/>
                  </a:cubicBezTo>
                  <a:lnTo>
                    <a:pt x="23634" y="12348"/>
                  </a:lnTo>
                  <a:cubicBezTo>
                    <a:pt x="23860" y="12157"/>
                    <a:pt x="24075" y="11967"/>
                    <a:pt x="24289" y="11764"/>
                  </a:cubicBezTo>
                  <a:lnTo>
                    <a:pt x="48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23" name="Google Shape;2023;p43"/>
            <p:cNvSpPr/>
            <p:nvPr/>
          </p:nvSpPr>
          <p:spPr>
            <a:xfrm>
              <a:off x="5625688" y="1979775"/>
              <a:ext cx="545325" cy="276550"/>
            </a:xfrm>
            <a:custGeom>
              <a:avLst/>
              <a:gdLst/>
              <a:ahLst/>
              <a:cxnLst/>
              <a:rect l="l" t="t" r="r" b="b"/>
              <a:pathLst>
                <a:path w="21813" h="11062" extrusionOk="0">
                  <a:moveTo>
                    <a:pt x="0" y="0"/>
                  </a:moveTo>
                  <a:cubicBezTo>
                    <a:pt x="48" y="322"/>
                    <a:pt x="96" y="643"/>
                    <a:pt x="155" y="965"/>
                  </a:cubicBezTo>
                  <a:lnTo>
                    <a:pt x="20955" y="11061"/>
                  </a:lnTo>
                  <a:cubicBezTo>
                    <a:pt x="21253" y="10906"/>
                    <a:pt x="21539" y="10752"/>
                    <a:pt x="21813" y="1058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24" name="Google Shape;2024;p43"/>
            <p:cNvSpPr/>
            <p:nvPr/>
          </p:nvSpPr>
          <p:spPr>
            <a:xfrm>
              <a:off x="5646513" y="2064000"/>
              <a:ext cx="445625" cy="224175"/>
            </a:xfrm>
            <a:custGeom>
              <a:avLst/>
              <a:gdLst/>
              <a:ahLst/>
              <a:cxnLst/>
              <a:rect l="l" t="t" r="r" b="b"/>
              <a:pathLst>
                <a:path w="17825" h="8967" extrusionOk="0">
                  <a:moveTo>
                    <a:pt x="1" y="1"/>
                  </a:moveTo>
                  <a:lnTo>
                    <a:pt x="1" y="1"/>
                  </a:lnTo>
                  <a:cubicBezTo>
                    <a:pt x="144" y="382"/>
                    <a:pt x="310" y="763"/>
                    <a:pt x="477" y="1120"/>
                  </a:cubicBezTo>
                  <a:lnTo>
                    <a:pt x="16634" y="8966"/>
                  </a:lnTo>
                  <a:cubicBezTo>
                    <a:pt x="17039" y="8871"/>
                    <a:pt x="17432" y="8764"/>
                    <a:pt x="17824" y="864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  <p:sp>
          <p:nvSpPr>
            <p:cNvPr id="2025" name="Google Shape;2025;p43"/>
            <p:cNvSpPr/>
            <p:nvPr/>
          </p:nvSpPr>
          <p:spPr>
            <a:xfrm>
              <a:off x="5707238" y="2167600"/>
              <a:ext cx="265550" cy="128900"/>
            </a:xfrm>
            <a:custGeom>
              <a:avLst/>
              <a:gdLst/>
              <a:ahLst/>
              <a:cxnLst/>
              <a:rect l="l" t="t" r="r" b="b"/>
              <a:pathLst>
                <a:path w="10622" h="5156" extrusionOk="0">
                  <a:moveTo>
                    <a:pt x="1" y="0"/>
                  </a:moveTo>
                  <a:lnTo>
                    <a:pt x="1" y="0"/>
                  </a:lnTo>
                  <a:cubicBezTo>
                    <a:pt x="525" y="619"/>
                    <a:pt x="1096" y="1191"/>
                    <a:pt x="1715" y="1727"/>
                  </a:cubicBezTo>
                  <a:lnTo>
                    <a:pt x="8228" y="4882"/>
                  </a:lnTo>
                  <a:cubicBezTo>
                    <a:pt x="9014" y="5037"/>
                    <a:pt x="9811" y="5132"/>
                    <a:pt x="10621" y="515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DE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/>
            </a:p>
          </p:txBody>
        </p:sp>
      </p:grp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E6B577AF-D72E-4974-ADB7-EDD8649EB8BF}"/>
              </a:ext>
            </a:extLst>
          </p:cNvPr>
          <p:cNvSpPr/>
          <p:nvPr/>
        </p:nvSpPr>
        <p:spPr>
          <a:xfrm>
            <a:off x="2484392" y="392680"/>
            <a:ext cx="3412067" cy="688133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LUYỆN TẬP 3</a:t>
            </a:r>
            <a:endParaRPr lang="vi-VN" sz="3200" b="1" dirty="0">
              <a:solidFill>
                <a:srgbClr val="002060"/>
              </a:solidFill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E2791D2-DC82-4420-B935-F4EEB4EBEA6C}"/>
              </a:ext>
            </a:extLst>
          </p:cNvPr>
          <p:cNvGrpSpPr/>
          <p:nvPr/>
        </p:nvGrpSpPr>
        <p:grpSpPr>
          <a:xfrm>
            <a:off x="3088562" y="2271753"/>
            <a:ext cx="6014877" cy="2060961"/>
            <a:chOff x="0" y="0"/>
            <a:chExt cx="2705100" cy="695325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665BE83-0324-454D-BEE5-A35AE19FEED2}"/>
                </a:ext>
              </a:extLst>
            </p:cNvPr>
            <p:cNvGrpSpPr/>
            <p:nvPr/>
          </p:nvGrpSpPr>
          <p:grpSpPr>
            <a:xfrm>
              <a:off x="0" y="0"/>
              <a:ext cx="2705100" cy="695325"/>
              <a:chOff x="-323850" y="438150"/>
              <a:chExt cx="2705100" cy="695325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CA27C35-865E-4FDC-B600-535646C37F13}"/>
                  </a:ext>
                </a:extLst>
              </p:cNvPr>
              <p:cNvCxnSpPr/>
              <p:nvPr/>
            </p:nvCxnSpPr>
            <p:spPr>
              <a:xfrm>
                <a:off x="-257175" y="752475"/>
                <a:ext cx="2438400" cy="0"/>
              </a:xfrm>
              <a:prstGeom prst="line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Text Box 568">
                <a:extLst>
                  <a:ext uri="{FF2B5EF4-FFF2-40B4-BE49-F238E27FC236}">
                    <a16:creationId xmlns:a16="http://schemas.microsoft.com/office/drawing/2014/main" id="{5D202510-E91F-4E62-8471-4FCC219318FE}"/>
                  </a:ext>
                </a:extLst>
              </p:cNvPr>
              <p:cNvSpPr txBox="1"/>
              <p:nvPr/>
            </p:nvSpPr>
            <p:spPr>
              <a:xfrm>
                <a:off x="-323850" y="438150"/>
                <a:ext cx="381000" cy="3619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121920" tIns="60960" rIns="121920" bIns="6096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333"/>
                  </a:spcAft>
                </a:pPr>
                <a:r>
                  <a:rPr lang="en-GB" sz="3200" dirty="0">
                    <a:solidFill>
                      <a:srgbClr val="000000"/>
                    </a:solidFill>
                    <a:ea typeface="Calibri" panose="020F0502020204030204" pitchFamily="34" charset="0"/>
                  </a:rPr>
                  <a:t>y</a:t>
                </a:r>
                <a:endParaRPr lang="en-US" sz="3200" dirty="0">
                  <a:solidFill>
                    <a:srgbClr val="000000"/>
                  </a:solidFill>
                  <a:ea typeface="Calibri" panose="020F0502020204030204" pitchFamily="34" charset="0"/>
                </a:endParaRPr>
              </a:p>
            </p:txBody>
          </p:sp>
          <p:sp>
            <p:nvSpPr>
              <p:cNvPr id="50" name="Text Box 569">
                <a:extLst>
                  <a:ext uri="{FF2B5EF4-FFF2-40B4-BE49-F238E27FC236}">
                    <a16:creationId xmlns:a16="http://schemas.microsoft.com/office/drawing/2014/main" id="{EF5AA46F-B4B2-4AAA-83A5-40A557995E11}"/>
                  </a:ext>
                </a:extLst>
              </p:cNvPr>
              <p:cNvSpPr txBox="1"/>
              <p:nvPr/>
            </p:nvSpPr>
            <p:spPr>
              <a:xfrm>
                <a:off x="2000250" y="466725"/>
                <a:ext cx="381000" cy="3429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121920" tIns="60960" rIns="121920" bIns="6096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333"/>
                  </a:spcAft>
                </a:pPr>
                <a:r>
                  <a:rPr lang="en-GB" sz="3200">
                    <a:solidFill>
                      <a:srgbClr val="000000"/>
                    </a:solidFill>
                    <a:ea typeface="Calibri" panose="020F0502020204030204" pitchFamily="34" charset="0"/>
                  </a:rPr>
                  <a:t>x</a:t>
                </a:r>
                <a:endParaRPr lang="en-US" sz="3200">
                  <a:solidFill>
                    <a:srgbClr val="000000"/>
                  </a:solidFill>
                  <a:ea typeface="Calibri" panose="020F0502020204030204" pitchFamily="34" charset="0"/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B273F564-F20A-474D-97BE-60EBD5D17497}"/>
                  </a:ext>
                </a:extLst>
              </p:cNvPr>
              <p:cNvSpPr/>
              <p:nvPr/>
            </p:nvSpPr>
            <p:spPr>
              <a:xfrm>
                <a:off x="981075" y="72390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3200"/>
              </a:p>
            </p:txBody>
          </p:sp>
          <p:sp>
            <p:nvSpPr>
              <p:cNvPr id="52" name="Text Box 571">
                <a:extLst>
                  <a:ext uri="{FF2B5EF4-FFF2-40B4-BE49-F238E27FC236}">
                    <a16:creationId xmlns:a16="http://schemas.microsoft.com/office/drawing/2014/main" id="{EE1A7DF3-38AC-4930-A08B-8C0F350E1DC5}"/>
                  </a:ext>
                </a:extLst>
              </p:cNvPr>
              <p:cNvSpPr txBox="1"/>
              <p:nvPr/>
            </p:nvSpPr>
            <p:spPr>
              <a:xfrm>
                <a:off x="171450" y="809625"/>
                <a:ext cx="38100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121920" tIns="60960" rIns="121920" bIns="6096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333"/>
                  </a:spcAft>
                </a:pPr>
                <a:r>
                  <a:rPr lang="en-GB" sz="3200">
                    <a:solidFill>
                      <a:srgbClr val="000000"/>
                    </a:solidFill>
                    <a:ea typeface="Calibri" panose="020F0502020204030204" pitchFamily="34" charset="0"/>
                  </a:rPr>
                  <a:t>A</a:t>
                </a:r>
                <a:endParaRPr lang="en-US" sz="3200">
                  <a:solidFill>
                    <a:srgbClr val="000000"/>
                  </a:solidFill>
                  <a:ea typeface="Calibri" panose="020F0502020204030204" pitchFamily="34" charset="0"/>
                </a:endParaRPr>
              </a:p>
            </p:txBody>
          </p:sp>
        </p:grp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BDAF9E4-DC65-4B3F-9D74-5B6254EB4A2E}"/>
                </a:ext>
              </a:extLst>
            </p:cNvPr>
            <p:cNvSpPr/>
            <p:nvPr/>
          </p:nvSpPr>
          <p:spPr>
            <a:xfrm>
              <a:off x="628650" y="28575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200"/>
            </a:p>
          </p:txBody>
        </p:sp>
        <p:sp>
          <p:nvSpPr>
            <p:cNvPr id="45" name="Text Box 573">
              <a:extLst>
                <a:ext uri="{FF2B5EF4-FFF2-40B4-BE49-F238E27FC236}">
                  <a16:creationId xmlns:a16="http://schemas.microsoft.com/office/drawing/2014/main" id="{D38C5491-6566-48CB-B25D-0DF0C1930076}"/>
                </a:ext>
              </a:extLst>
            </p:cNvPr>
            <p:cNvSpPr txBox="1"/>
            <p:nvPr/>
          </p:nvSpPr>
          <p:spPr>
            <a:xfrm>
              <a:off x="1981200" y="352425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>
                  <a:solidFill>
                    <a:srgbClr val="000000"/>
                  </a:solidFill>
                  <a:ea typeface="Calibri" panose="020F0502020204030204" pitchFamily="34" charset="0"/>
                </a:rPr>
                <a:t>C</a:t>
              </a:r>
              <a:endParaRPr lang="en-US" sz="3200">
                <a:solidFill>
                  <a:srgbClr val="000000"/>
                </a:solidFill>
                <a:ea typeface="Calibri" panose="020F0502020204030204" pitchFamily="34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FE1B1BC-CED9-425E-9F2B-31614D6FC933}"/>
                </a:ext>
              </a:extLst>
            </p:cNvPr>
            <p:cNvSpPr/>
            <p:nvPr/>
          </p:nvSpPr>
          <p:spPr>
            <a:xfrm>
              <a:off x="2152650" y="287651"/>
              <a:ext cx="45085" cy="450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3200"/>
            </a:p>
          </p:txBody>
        </p:sp>
        <p:sp>
          <p:nvSpPr>
            <p:cNvPr id="47" name="Text Box 575">
              <a:extLst>
                <a:ext uri="{FF2B5EF4-FFF2-40B4-BE49-F238E27FC236}">
                  <a16:creationId xmlns:a16="http://schemas.microsoft.com/office/drawing/2014/main" id="{EFFFD5FA-AED0-4A55-B594-675E6373EC9F}"/>
                </a:ext>
              </a:extLst>
            </p:cNvPr>
            <p:cNvSpPr txBox="1"/>
            <p:nvPr/>
          </p:nvSpPr>
          <p:spPr>
            <a:xfrm>
              <a:off x="1162050" y="352425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3200">
                  <a:solidFill>
                    <a:srgbClr val="000000"/>
                  </a:solidFill>
                  <a:ea typeface="Calibri" panose="020F0502020204030204" pitchFamily="34" charset="0"/>
                </a:rPr>
                <a:t>B</a:t>
              </a:r>
              <a:endParaRPr lang="en-US" sz="3200">
                <a:solidFill>
                  <a:srgbClr val="000000"/>
                </a:solidFill>
                <a:ea typeface="Calibri" panose="020F050202020403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BC0D54C9-5FF3-422D-93C0-840CCED85C36}"/>
              </a:ext>
            </a:extLst>
          </p:cNvPr>
          <p:cNvSpPr txBox="1"/>
          <p:nvPr/>
        </p:nvSpPr>
        <p:spPr>
          <a:xfrm>
            <a:off x="2247837" y="4840998"/>
            <a:ext cx="7932767" cy="1352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Bốn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cặp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tia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đối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nhau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là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:</a:t>
            </a:r>
            <a:endParaRPr lang="en-US" sz="3200" dirty="0">
              <a:solidFill>
                <a:srgbClr val="000000"/>
              </a:solidFill>
              <a:ea typeface="Yu Gothic UI Light" panose="020B0300000000000000" pitchFamily="34" charset="-128"/>
            </a:endParaRPr>
          </a:p>
          <a:p>
            <a:r>
              <a:rPr lang="en-GB" sz="3200" b="1" dirty="0">
                <a:solidFill>
                  <a:srgbClr val="000000"/>
                </a:solidFill>
                <a:ea typeface="Yu Gothic UI Light" panose="020B0300000000000000" pitchFamily="34" charset="-128"/>
              </a:rPr>
              <a:t>Ay </a:t>
            </a:r>
            <a:r>
              <a:rPr lang="en-GB" sz="3200" b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và</a:t>
            </a:r>
            <a:r>
              <a:rPr lang="en-GB" sz="3200" b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Ax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; </a:t>
            </a:r>
            <a:r>
              <a:rPr lang="en-GB" sz="3200" b="1" dirty="0">
                <a:solidFill>
                  <a:srgbClr val="000000"/>
                </a:solidFill>
                <a:ea typeface="Yu Gothic UI Light" panose="020B0300000000000000" pitchFamily="34" charset="-128"/>
              </a:rPr>
              <a:t>By </a:t>
            </a:r>
            <a:r>
              <a:rPr lang="en-GB" sz="3200" b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và</a:t>
            </a:r>
            <a:r>
              <a:rPr lang="en-GB" sz="3200" b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Bx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; </a:t>
            </a:r>
            <a:r>
              <a:rPr lang="en-GB" sz="3200" b="1" dirty="0">
                <a:solidFill>
                  <a:srgbClr val="000000"/>
                </a:solidFill>
                <a:ea typeface="Yu Gothic UI Light" panose="020B0300000000000000" pitchFamily="34" charset="-128"/>
              </a:rPr>
              <a:t>Cy </a:t>
            </a:r>
            <a:r>
              <a:rPr lang="en-GB" sz="3200" b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và</a:t>
            </a:r>
            <a:r>
              <a:rPr lang="en-GB" sz="3200" b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Cx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; </a:t>
            </a:r>
            <a:r>
              <a:rPr lang="en-GB" sz="3200" b="1" dirty="0">
                <a:solidFill>
                  <a:srgbClr val="000000"/>
                </a:solidFill>
                <a:ea typeface="Yu Gothic UI Light" panose="020B0300000000000000" pitchFamily="34" charset="-128"/>
              </a:rPr>
              <a:t>Ay </a:t>
            </a:r>
            <a:r>
              <a:rPr lang="en-GB" sz="3200" b="1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và</a:t>
            </a:r>
            <a:r>
              <a:rPr lang="en-GB" sz="3200" b="1" dirty="0">
                <a:solidFill>
                  <a:srgbClr val="000000"/>
                </a:solidFill>
                <a:ea typeface="Yu Gothic UI Light" panose="020B0300000000000000" pitchFamily="34" charset="-128"/>
              </a:rPr>
              <a:t> AC</a:t>
            </a:r>
            <a:endParaRPr lang="en-US" sz="3200" b="1" dirty="0">
              <a:ea typeface="Yu Gothic UI Light" panose="020B0300000000000000" pitchFamily="34" charset="-12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F261A1F-7A25-4DA0-A97F-68BE524D9E99}"/>
              </a:ext>
            </a:extLst>
          </p:cNvPr>
          <p:cNvSpPr txBox="1"/>
          <p:nvPr/>
        </p:nvSpPr>
        <p:spPr>
          <a:xfrm>
            <a:off x="1467873" y="1357943"/>
            <a:ext cx="79327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dirty="0"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ea typeface="Yu Gothic UI Light" panose="020B0300000000000000" pitchFamily="34" charset="-128"/>
              </a:rPr>
              <a:t>Đọc</a:t>
            </a:r>
            <a:r>
              <a:rPr lang="en-GB" sz="3200" dirty="0"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ea typeface="Yu Gothic UI Light" panose="020B0300000000000000" pitchFamily="34" charset="-128"/>
              </a:rPr>
              <a:t>tên</a:t>
            </a:r>
            <a:r>
              <a:rPr lang="en-GB" sz="3200" dirty="0"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ea typeface="Yu Gothic UI Light" panose="020B0300000000000000" pitchFamily="34" charset="-128"/>
              </a:rPr>
              <a:t>b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ốn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cặp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tia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đối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nhau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ở </a:t>
            </a:r>
            <a:r>
              <a:rPr lang="en-GB" sz="3200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Hình</a:t>
            </a:r>
            <a:r>
              <a:rPr lang="en-GB" sz="3200" dirty="0">
                <a:solidFill>
                  <a:srgbClr val="000000"/>
                </a:solidFill>
                <a:ea typeface="Yu Gothic UI Light" panose="020B0300000000000000" pitchFamily="34" charset="-128"/>
              </a:rPr>
              <a:t> 58.</a:t>
            </a:r>
            <a:endParaRPr lang="en-US" sz="3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99CFC7F-6F7D-4C2F-83A6-55D2E81D8196}"/>
              </a:ext>
            </a:extLst>
          </p:cNvPr>
          <p:cNvSpPr txBox="1"/>
          <p:nvPr/>
        </p:nvSpPr>
        <p:spPr>
          <a:xfrm>
            <a:off x="5100539" y="4101205"/>
            <a:ext cx="6290552" cy="502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667" dirty="0" err="1">
                <a:solidFill>
                  <a:srgbClr val="000000"/>
                </a:solidFill>
                <a:ea typeface="Yu Gothic UI Light" panose="020B0300000000000000" pitchFamily="34" charset="-128"/>
              </a:rPr>
              <a:t>Hình</a:t>
            </a:r>
            <a:r>
              <a:rPr lang="en-GB" sz="2667" dirty="0">
                <a:solidFill>
                  <a:srgbClr val="000000"/>
                </a:solidFill>
                <a:ea typeface="Yu Gothic UI Light" panose="020B0300000000000000" pitchFamily="34" charset="-128"/>
              </a:rPr>
              <a:t> 58</a:t>
            </a:r>
            <a:endParaRPr lang="en-US" sz="2667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4" grpId="0"/>
      <p:bldP spid="56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0154E845-90A4-4091-8460-A3B0A3F79840}"/>
              </a:ext>
            </a:extLst>
          </p:cNvPr>
          <p:cNvSpPr txBox="1"/>
          <p:nvPr/>
        </p:nvSpPr>
        <p:spPr>
          <a:xfrm>
            <a:off x="491068" y="2598492"/>
            <a:ext cx="7426139" cy="2693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Nếu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ta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coi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vị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trí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gắn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hai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kim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trên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mặt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đồng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hồ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là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gốc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O,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kim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phút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nằm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trên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tia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Ox,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kim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giờ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nằm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ea typeface="Times New Roman" panose="02020603050405020304" pitchFamily="18" charset="0"/>
              </a:rPr>
              <a:t>tr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ên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tia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Oy (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Hình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59)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thì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hai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tia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Ox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và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Oy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có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đặc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điểm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gì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498DA00-AFF2-4DC7-9A9C-A60B871DF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16129" y1="61290" x2="16129" y2="61290"/>
                        <a14:foregroundMark x1="14516" y1="51613" x2="14516" y2="51613"/>
                        <a14:foregroundMark x1="16129" y1="29032" x2="16129" y2="29032"/>
                        <a14:foregroundMark x1="56452" y1="58065" x2="56452" y2="58065"/>
                        <a14:foregroundMark x1="75806" y1="54839" x2="75806" y2="54839"/>
                        <a14:foregroundMark x1="69355" y1="70968" x2="69355" y2="70968"/>
                        <a14:foregroundMark x1="80645" y1="70968" x2="80645" y2="70968"/>
                        <a14:foregroundMark x1="69355" y1="25806" x2="69355" y2="25806"/>
                        <a14:foregroundMark x1="66129" y1="19355" x2="66129" y2="19355"/>
                        <a14:foregroundMark x1="64516" y1="19355" x2="64516" y2="19355"/>
                        <a14:foregroundMark x1="75806" y1="22581" x2="75806" y2="22581"/>
                        <a14:foregroundMark x1="69355" y1="19355" x2="56452" y2="19355"/>
                        <a14:foregroundMark x1="72581" y1="29032" x2="74194" y2="1935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4375" y="1582885"/>
            <a:ext cx="1404167" cy="70208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D5623E8-600E-43E9-9648-7873EC358AD1}"/>
              </a:ext>
            </a:extLst>
          </p:cNvPr>
          <p:cNvSpPr txBox="1"/>
          <p:nvPr/>
        </p:nvSpPr>
        <p:spPr>
          <a:xfrm>
            <a:off x="2218087" y="1582885"/>
            <a:ext cx="5901447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Quan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sát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đồng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hồ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lúc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 12 </a:t>
            </a:r>
            <a:r>
              <a:rPr lang="en-US" sz="3200" i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giờ</a:t>
            </a:r>
            <a:r>
              <a:rPr lang="en-US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7F376D7-1E9F-40B7-8A0A-A2F1CD68E2EF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9596" y="1442292"/>
            <a:ext cx="3085425" cy="3264579"/>
          </a:xfrm>
          <a:prstGeom prst="rect">
            <a:avLst/>
          </a:prstGeom>
        </p:spPr>
      </p:pic>
      <p:sp>
        <p:nvSpPr>
          <p:cNvPr id="24" name="Google Shape;1783;p33">
            <a:extLst>
              <a:ext uri="{FF2B5EF4-FFF2-40B4-BE49-F238E27FC236}">
                <a16:creationId xmlns:a16="http://schemas.microsoft.com/office/drawing/2014/main" id="{E748F289-2DE8-437A-9901-A81D8B2400CF}"/>
              </a:ext>
            </a:extLst>
          </p:cNvPr>
          <p:cNvSpPr txBox="1">
            <a:spLocks/>
          </p:cNvSpPr>
          <p:nvPr/>
        </p:nvSpPr>
        <p:spPr>
          <a:xfrm>
            <a:off x="1895510" y="289111"/>
            <a:ext cx="9045741" cy="80488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4267" dirty="0">
                <a:solidFill>
                  <a:srgbClr val="FF0000"/>
                </a:solidFill>
                <a:highlight>
                  <a:srgbClr val="00FF00"/>
                </a:highlight>
                <a:latin typeface="+mn-lt"/>
              </a:rPr>
              <a:t>III. HAI TIA TRÙNG NHAU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D4617AA7-DF91-46DC-BFDA-F4B6219938E3}"/>
              </a:ext>
            </a:extLst>
          </p:cNvPr>
          <p:cNvGrpSpPr/>
          <p:nvPr/>
        </p:nvGrpSpPr>
        <p:grpSpPr>
          <a:xfrm>
            <a:off x="1203225" y="4080040"/>
            <a:ext cx="9124311" cy="1893653"/>
            <a:chOff x="1113052" y="2682297"/>
            <a:chExt cx="9029566" cy="2603993"/>
          </a:xfrm>
        </p:grpSpPr>
        <p:grpSp>
          <p:nvGrpSpPr>
            <p:cNvPr id="28" name="Group 2">
              <a:extLst>
                <a:ext uri="{FF2B5EF4-FFF2-40B4-BE49-F238E27FC236}">
                  <a16:creationId xmlns:a16="http://schemas.microsoft.com/office/drawing/2014/main" id="{FE38ABE4-D6B3-44E6-9BB5-BDFA4D139A83}"/>
                </a:ext>
              </a:extLst>
            </p:cNvPr>
            <p:cNvGrpSpPr/>
            <p:nvPr/>
          </p:nvGrpSpPr>
          <p:grpSpPr>
            <a:xfrm>
              <a:off x="1113052" y="2682297"/>
              <a:ext cx="9029566" cy="2603993"/>
              <a:chOff x="-206803" y="160639"/>
              <a:chExt cx="2891488" cy="2012043"/>
            </a:xfrm>
            <a:solidFill>
              <a:schemeClr val="bg1">
                <a:lumMod val="40000"/>
                <a:lumOff val="60000"/>
              </a:schemeClr>
            </a:solidFill>
          </p:grpSpPr>
          <p:sp>
            <p:nvSpPr>
              <p:cNvPr id="30" name="Freeform 3">
                <a:extLst>
                  <a:ext uri="{FF2B5EF4-FFF2-40B4-BE49-F238E27FC236}">
                    <a16:creationId xmlns:a16="http://schemas.microsoft.com/office/drawing/2014/main" id="{CAA7C4B8-846D-4AF0-AF08-A1361D652199}"/>
                  </a:ext>
                </a:extLst>
              </p:cNvPr>
              <p:cNvSpPr/>
              <p:nvPr/>
            </p:nvSpPr>
            <p:spPr>
              <a:xfrm>
                <a:off x="-206803" y="160639"/>
                <a:ext cx="2891488" cy="2012043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txBody>
              <a:bodyPr/>
              <a:lstStyle/>
              <a:p>
                <a:endParaRPr lang="vi-VN" sz="2400" dirty="0"/>
              </a:p>
            </p:txBody>
          </p:sp>
        </p:grp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C8F23287-86A0-447F-BAD2-173FFFA50D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3052" y="2731183"/>
              <a:ext cx="457200" cy="646442"/>
            </a:xfrm>
            <a:prstGeom prst="rect">
              <a:avLst/>
            </a:prstGeom>
          </p:spPr>
        </p:pic>
      </p:grpSp>
      <p:sp>
        <p:nvSpPr>
          <p:cNvPr id="31" name="Freeform 3">
            <a:extLst>
              <a:ext uri="{FF2B5EF4-FFF2-40B4-BE49-F238E27FC236}">
                <a16:creationId xmlns:a16="http://schemas.microsoft.com/office/drawing/2014/main" id="{02AD1966-14AA-4EC0-AEF2-782F53D22FF2}"/>
              </a:ext>
            </a:extLst>
          </p:cNvPr>
          <p:cNvSpPr/>
          <p:nvPr/>
        </p:nvSpPr>
        <p:spPr>
          <a:xfrm>
            <a:off x="699983" y="619534"/>
            <a:ext cx="10650600" cy="2840639"/>
          </a:xfrm>
          <a:custGeom>
            <a:avLst/>
            <a:gdLst/>
            <a:ahLst/>
            <a:cxnLst/>
            <a:rect l="l" t="t" r="r" b="b"/>
            <a:pathLst>
              <a:path w="2063458" h="2203873">
                <a:moveTo>
                  <a:pt x="0" y="0"/>
                </a:moveTo>
                <a:lnTo>
                  <a:pt x="2063458" y="0"/>
                </a:lnTo>
                <a:lnTo>
                  <a:pt x="2063458" y="2203873"/>
                </a:lnTo>
                <a:lnTo>
                  <a:pt x="0" y="2203873"/>
                </a:lnTo>
                <a:close/>
              </a:path>
            </a:pathLst>
          </a:custGeom>
          <a:solidFill>
            <a:srgbClr val="CCFF99"/>
          </a:solidFill>
        </p:spPr>
        <p:txBody>
          <a:bodyPr/>
          <a:lstStyle/>
          <a:p>
            <a:pPr algn="ctr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667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           </a:t>
            </a:r>
            <a:endParaRPr lang="en-US" sz="2667" b="1" dirty="0">
              <a:solidFill>
                <a:schemeClr val="tx2"/>
              </a:solidFill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D80C024-0644-49DA-BC84-6524E8DAD7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7370" y="633877"/>
            <a:ext cx="911711" cy="905849"/>
          </a:xfrm>
          <a:prstGeom prst="rect">
            <a:avLst/>
          </a:prstGeom>
        </p:spPr>
      </p:pic>
      <p:sp>
        <p:nvSpPr>
          <p:cNvPr id="4" name="Rectangle 8">
            <a:extLst>
              <a:ext uri="{FF2B5EF4-FFF2-40B4-BE49-F238E27FC236}">
                <a16:creationId xmlns:a16="http://schemas.microsoft.com/office/drawing/2014/main" id="{272894F5-F813-49E6-9C2F-16C184302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712" y="825489"/>
            <a:ext cx="950024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Ox. Tia Ox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OA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trùng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3200" dirty="0"/>
          </a:p>
          <a:p>
            <a:pPr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32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4551B6C-1249-429D-84A2-F3142230103C}"/>
              </a:ext>
            </a:extLst>
          </p:cNvPr>
          <p:cNvGrpSpPr/>
          <p:nvPr/>
        </p:nvGrpSpPr>
        <p:grpSpPr>
          <a:xfrm>
            <a:off x="3839451" y="2328598"/>
            <a:ext cx="4196407" cy="670229"/>
            <a:chOff x="-19050" y="85622"/>
            <a:chExt cx="2247900" cy="361958"/>
          </a:xfrm>
        </p:grpSpPr>
        <p:sp>
          <p:nvSpPr>
            <p:cNvPr id="35" name="Text Box 451">
              <a:extLst>
                <a:ext uri="{FF2B5EF4-FFF2-40B4-BE49-F238E27FC236}">
                  <a16:creationId xmlns:a16="http://schemas.microsoft.com/office/drawing/2014/main" id="{BFDA3F2C-CDCA-4A82-9970-35A83917918A}"/>
                </a:ext>
              </a:extLst>
            </p:cNvPr>
            <p:cNvSpPr txBox="1"/>
            <p:nvPr/>
          </p:nvSpPr>
          <p:spPr>
            <a:xfrm>
              <a:off x="-19050" y="85630"/>
              <a:ext cx="381000" cy="3619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2667" dirty="0">
                  <a:solidFill>
                    <a:srgbClr val="000000"/>
                  </a:solidFill>
                  <a:ea typeface="Yu Gothic UI Light" panose="020B0300000000000000" pitchFamily="34" charset="-128"/>
                </a:rPr>
                <a:t>O</a:t>
              </a:r>
              <a:endParaRPr lang="en-US" sz="2667" dirty="0">
                <a:solidFill>
                  <a:srgbClr val="000000"/>
                </a:solidFill>
                <a:ea typeface="Yu Gothic UI Light" panose="020B0300000000000000" pitchFamily="34" charset="-128"/>
              </a:endParaRPr>
            </a:p>
          </p:txBody>
        </p:sp>
        <p:sp>
          <p:nvSpPr>
            <p:cNvPr id="36" name="Text Box 452">
              <a:extLst>
                <a:ext uri="{FF2B5EF4-FFF2-40B4-BE49-F238E27FC236}">
                  <a16:creationId xmlns:a16="http://schemas.microsoft.com/office/drawing/2014/main" id="{EEC2D1B8-30AE-487A-A481-F297B6FF8AD9}"/>
                </a:ext>
              </a:extLst>
            </p:cNvPr>
            <p:cNvSpPr txBox="1"/>
            <p:nvPr/>
          </p:nvSpPr>
          <p:spPr>
            <a:xfrm>
              <a:off x="1847850" y="85725"/>
              <a:ext cx="381000" cy="3429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2667">
                  <a:solidFill>
                    <a:srgbClr val="000000"/>
                  </a:solidFill>
                  <a:ea typeface="Yu Gothic UI Light" panose="020B0300000000000000" pitchFamily="34" charset="-128"/>
                </a:rPr>
                <a:t>x</a:t>
              </a:r>
              <a:endParaRPr lang="en-US" sz="2667">
                <a:solidFill>
                  <a:srgbClr val="000000"/>
                </a:solidFill>
                <a:ea typeface="Yu Gothic UI Light" panose="020B0300000000000000" pitchFamily="34" charset="-128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0CCD4E8-6885-4AA7-A586-71EFFADF1B50}"/>
                </a:ext>
              </a:extLst>
            </p:cNvPr>
            <p:cNvSpPr/>
            <p:nvPr/>
          </p:nvSpPr>
          <p:spPr>
            <a:xfrm>
              <a:off x="114300" y="40005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9632394-A0EF-476F-B0EB-5F63B98A58EB}"/>
                </a:ext>
              </a:extLst>
            </p:cNvPr>
            <p:cNvCxnSpPr/>
            <p:nvPr/>
          </p:nvCxnSpPr>
          <p:spPr>
            <a:xfrm>
              <a:off x="123825" y="419100"/>
              <a:ext cx="1924050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 Box 454">
              <a:extLst>
                <a:ext uri="{FF2B5EF4-FFF2-40B4-BE49-F238E27FC236}">
                  <a16:creationId xmlns:a16="http://schemas.microsoft.com/office/drawing/2014/main" id="{84F6D89C-3805-48C2-8C7D-C79EE4B77534}"/>
                </a:ext>
              </a:extLst>
            </p:cNvPr>
            <p:cNvSpPr txBox="1"/>
            <p:nvPr/>
          </p:nvSpPr>
          <p:spPr>
            <a:xfrm>
              <a:off x="638175" y="85622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2667" dirty="0">
                  <a:solidFill>
                    <a:srgbClr val="000000"/>
                  </a:solidFill>
                  <a:ea typeface="Yu Gothic UI Light" panose="020B0300000000000000" pitchFamily="34" charset="-128"/>
                </a:rPr>
                <a:t>A</a:t>
              </a:r>
              <a:endParaRPr lang="en-US" sz="2667" dirty="0">
                <a:solidFill>
                  <a:srgbClr val="000000"/>
                </a:solidFill>
                <a:ea typeface="Yu Gothic UI Light" panose="020B0300000000000000" pitchFamily="34" charset="-128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C1AE155-3D78-43BF-A663-2720AD96F733}"/>
                </a:ext>
              </a:extLst>
            </p:cNvPr>
            <p:cNvSpPr/>
            <p:nvPr/>
          </p:nvSpPr>
          <p:spPr>
            <a:xfrm>
              <a:off x="771525" y="40005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</p:grpSp>
      <p:sp>
        <p:nvSpPr>
          <p:cNvPr id="5" name="Rectangle 12">
            <a:extLst>
              <a:ext uri="{FF2B5EF4-FFF2-40B4-BE49-F238E27FC236}">
                <a16:creationId xmlns:a16="http://schemas.microsoft.com/office/drawing/2014/main" id="{9CE85F8B-F914-4239-AB15-DC57878D7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649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AE6E5C-DC17-427F-AE23-9005AA6F5D81}"/>
              </a:ext>
            </a:extLst>
          </p:cNvPr>
          <p:cNvSpPr txBox="1"/>
          <p:nvPr/>
        </p:nvSpPr>
        <p:spPr>
          <a:xfrm>
            <a:off x="1864465" y="4605747"/>
            <a:ext cx="10306080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Hai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tia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trùng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phải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chung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gốc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49DD8193-6056-4F56-876E-ABFDD4C94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498" y="-186101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B9D19C9-1740-4E5E-81FC-AF091DDF4154}"/>
              </a:ext>
            </a:extLst>
          </p:cNvPr>
          <p:cNvGrpSpPr/>
          <p:nvPr/>
        </p:nvGrpSpPr>
        <p:grpSpPr>
          <a:xfrm>
            <a:off x="7145361" y="587481"/>
            <a:ext cx="4574612" cy="2484700"/>
            <a:chOff x="0" y="0"/>
            <a:chExt cx="2552700" cy="156464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721E1E5-48B0-4B4D-967F-062957F8CC55}"/>
                </a:ext>
              </a:extLst>
            </p:cNvPr>
            <p:cNvCxnSpPr/>
            <p:nvPr/>
          </p:nvCxnSpPr>
          <p:spPr>
            <a:xfrm>
              <a:off x="238125" y="1181100"/>
              <a:ext cx="2124075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 Box 458">
              <a:extLst>
                <a:ext uri="{FF2B5EF4-FFF2-40B4-BE49-F238E27FC236}">
                  <a16:creationId xmlns:a16="http://schemas.microsoft.com/office/drawing/2014/main" id="{536B3634-80FD-482F-BB49-DFC8BD083074}"/>
                </a:ext>
              </a:extLst>
            </p:cNvPr>
            <p:cNvSpPr txBox="1"/>
            <p:nvPr/>
          </p:nvSpPr>
          <p:spPr>
            <a:xfrm>
              <a:off x="1752600" y="0"/>
              <a:ext cx="381000" cy="3619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20" name="Text Box 459">
              <a:extLst>
                <a:ext uri="{FF2B5EF4-FFF2-40B4-BE49-F238E27FC236}">
                  <a16:creationId xmlns:a16="http://schemas.microsoft.com/office/drawing/2014/main" id="{A8EF8105-96A6-4C44-85A7-97D72AF9261C}"/>
                </a:ext>
              </a:extLst>
            </p:cNvPr>
            <p:cNvSpPr txBox="1"/>
            <p:nvPr/>
          </p:nvSpPr>
          <p:spPr>
            <a:xfrm>
              <a:off x="2171700" y="1104900"/>
              <a:ext cx="381000" cy="34290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m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531F58F-1AEB-42B1-9403-F2A167F9C2CC}"/>
                </a:ext>
              </a:extLst>
            </p:cNvPr>
            <p:cNvSpPr/>
            <p:nvPr/>
          </p:nvSpPr>
          <p:spPr>
            <a:xfrm>
              <a:off x="1600200" y="116205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sp>
          <p:nvSpPr>
            <p:cNvPr id="22" name="Text Box 496">
              <a:extLst>
                <a:ext uri="{FF2B5EF4-FFF2-40B4-BE49-F238E27FC236}">
                  <a16:creationId xmlns:a16="http://schemas.microsoft.com/office/drawing/2014/main" id="{D7E1FBCC-EC02-484D-9433-6D4D4CE2CEE4}"/>
                </a:ext>
              </a:extLst>
            </p:cNvPr>
            <p:cNvSpPr txBox="1"/>
            <p:nvPr/>
          </p:nvSpPr>
          <p:spPr>
            <a:xfrm flipH="1">
              <a:off x="1476375" y="1209675"/>
              <a:ext cx="314325" cy="35496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23" name="Text Box 502">
              <a:extLst>
                <a:ext uri="{FF2B5EF4-FFF2-40B4-BE49-F238E27FC236}">
                  <a16:creationId xmlns:a16="http://schemas.microsoft.com/office/drawing/2014/main" id="{0F04F435-71C5-4BA8-A171-381DDEE603FB}"/>
                </a:ext>
              </a:extLst>
            </p:cNvPr>
            <p:cNvSpPr txBox="1"/>
            <p:nvPr/>
          </p:nvSpPr>
          <p:spPr>
            <a:xfrm>
              <a:off x="0" y="1133475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O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24" name="Text Box 506">
              <a:extLst>
                <a:ext uri="{FF2B5EF4-FFF2-40B4-BE49-F238E27FC236}">
                  <a16:creationId xmlns:a16="http://schemas.microsoft.com/office/drawing/2014/main" id="{D3E4C29D-F334-4A68-9E89-33889E626C8D}"/>
                </a:ext>
              </a:extLst>
            </p:cNvPr>
            <p:cNvSpPr txBox="1"/>
            <p:nvPr/>
          </p:nvSpPr>
          <p:spPr>
            <a:xfrm>
              <a:off x="971550" y="333375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B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A5155E0-45F2-479E-9020-25EA4C65F90A}"/>
                </a:ext>
              </a:extLst>
            </p:cNvPr>
            <p:cNvCxnSpPr/>
            <p:nvPr/>
          </p:nvCxnSpPr>
          <p:spPr>
            <a:xfrm flipV="1">
              <a:off x="238125" y="295275"/>
              <a:ext cx="1743075" cy="885825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DB6F31F-3465-4D52-92EB-189D2CAFDA89}"/>
                </a:ext>
              </a:extLst>
            </p:cNvPr>
            <p:cNvSpPr/>
            <p:nvPr/>
          </p:nvSpPr>
          <p:spPr>
            <a:xfrm>
              <a:off x="1190625" y="666750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</p:grpSp>
      <p:sp>
        <p:nvSpPr>
          <p:cNvPr id="5" name="Rectangle 17">
            <a:extLst>
              <a:ext uri="{FF2B5EF4-FFF2-40B4-BE49-F238E27FC236}">
                <a16:creationId xmlns:a16="http://schemas.microsoft.com/office/drawing/2014/main" id="{99E4630C-AF81-40C0-BFC0-D6091CC95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415" y="4113987"/>
            <a:ext cx="9466780" cy="2214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Hai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OA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Om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trùng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endParaRPr lang="en-US" altLang="en-US" sz="2667" dirty="0"/>
          </a:p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Tia OB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Bn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trùng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gốc</a:t>
            </a:r>
            <a:endParaRPr lang="en-GB" altLang="en-US" sz="2667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121917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c) Hai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Om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nằm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altLang="en-US" sz="2667" dirty="0"/>
              <a:t> 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CCC050E-E979-45DF-8F49-868F7A48EC88}"/>
              </a:ext>
            </a:extLst>
          </p:cNvPr>
          <p:cNvSpPr/>
          <p:nvPr/>
        </p:nvSpPr>
        <p:spPr>
          <a:xfrm>
            <a:off x="1089497" y="243414"/>
            <a:ext cx="3412067" cy="688133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LUYỆN TẬP 4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866107-3E54-4BB7-AE18-C1F209CD872A}"/>
              </a:ext>
            </a:extLst>
          </p:cNvPr>
          <p:cNvSpPr txBox="1"/>
          <p:nvPr/>
        </p:nvSpPr>
        <p:spPr>
          <a:xfrm>
            <a:off x="819359" y="1128701"/>
            <a:ext cx="6605819" cy="20295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Tia OA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trùng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20000"/>
              </a:lnSpc>
            </a:pPr>
            <a:r>
              <a:rPr lang="en-GB" altLang="en-US" sz="2667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Hai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OB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Bn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trùng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GB" altLang="en-US" sz="2667" dirty="0"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GB" altLang="en-US" sz="2667" dirty="0" err="1"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GB" altLang="en-US" sz="2667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GB" altLang="en-US" sz="2667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20000"/>
              </a:lnSpc>
            </a:pPr>
            <a:r>
              <a:rPr lang="en-GB" altLang="en-US" sz="2667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Hai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Om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GB" altLang="en-US" sz="2667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2667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endParaRPr lang="en-US" sz="2667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093B7D-9846-4151-A8A2-A88DBCF05D86}"/>
              </a:ext>
            </a:extLst>
          </p:cNvPr>
          <p:cNvSpPr txBox="1"/>
          <p:nvPr/>
        </p:nvSpPr>
        <p:spPr>
          <a:xfrm>
            <a:off x="4766230" y="295265"/>
            <a:ext cx="70687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Quan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sát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GB" altLang="en-US" sz="3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61.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498791-2F07-4BCE-9081-09758CAB88E2}"/>
              </a:ext>
            </a:extLst>
          </p:cNvPr>
          <p:cNvSpPr txBox="1"/>
          <p:nvPr/>
        </p:nvSpPr>
        <p:spPr>
          <a:xfrm>
            <a:off x="8741922" y="2949808"/>
            <a:ext cx="195388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i="1" dirty="0" err="1">
                <a:solidFill>
                  <a:srgbClr val="002060"/>
                </a:solidFill>
              </a:rPr>
              <a:t>Hình</a:t>
            </a:r>
            <a:r>
              <a:rPr lang="en-US" sz="2667" i="1" dirty="0">
                <a:solidFill>
                  <a:srgbClr val="002060"/>
                </a:solidFill>
              </a:rPr>
              <a:t> 61</a:t>
            </a:r>
            <a:endParaRPr lang="vi-VN" sz="2667" i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504B60-DDAA-48F2-A293-4AC32D284DEC}"/>
              </a:ext>
            </a:extLst>
          </p:cNvPr>
          <p:cNvSpPr txBox="1"/>
          <p:nvPr/>
        </p:nvSpPr>
        <p:spPr>
          <a:xfrm>
            <a:off x="50800" y="3705881"/>
            <a:ext cx="18118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67" b="1" u="sng" dirty="0" err="1">
                <a:solidFill>
                  <a:srgbClr val="FF0000"/>
                </a:solidFill>
              </a:rPr>
              <a:t>Trả</a:t>
            </a:r>
            <a:r>
              <a:rPr lang="en-US" sz="2667" b="1" u="sng" dirty="0">
                <a:solidFill>
                  <a:srgbClr val="FF0000"/>
                </a:solidFill>
              </a:rPr>
              <a:t> </a:t>
            </a:r>
            <a:r>
              <a:rPr lang="en-US" sz="2667" b="1" u="sng" dirty="0" err="1">
                <a:solidFill>
                  <a:srgbClr val="FF0000"/>
                </a:solidFill>
              </a:rPr>
              <a:t>lời</a:t>
            </a:r>
            <a:r>
              <a:rPr lang="en-US" sz="2667" b="1" u="sng" dirty="0">
                <a:solidFill>
                  <a:srgbClr val="FF0000"/>
                </a:solidFill>
              </a:rPr>
              <a:t>:</a:t>
            </a:r>
            <a:endParaRPr lang="vi-VN" sz="2667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8" grpId="0" animBg="1"/>
      <p:bldP spid="30" grpId="0" build="p"/>
      <p:bldP spid="31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1B98BE-E240-470D-BD3B-15C7D93958EC}"/>
              </a:ext>
            </a:extLst>
          </p:cNvPr>
          <p:cNvSpPr txBox="1"/>
          <p:nvPr/>
        </p:nvSpPr>
        <p:spPr>
          <a:xfrm>
            <a:off x="2573867" y="321733"/>
            <a:ext cx="704426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 DẪN VỀ NHÀ</a:t>
            </a:r>
            <a:endParaRPr lang="vi-VN" sz="42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90D9A-0C48-4669-8241-5722BA67552C}"/>
              </a:ext>
            </a:extLst>
          </p:cNvPr>
          <p:cNvSpPr txBox="1"/>
          <p:nvPr/>
        </p:nvSpPr>
        <p:spPr>
          <a:xfrm>
            <a:off x="169334" y="1726483"/>
            <a:ext cx="11853333" cy="2097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-</a:t>
            </a:r>
            <a:r>
              <a:rPr lang="en-US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Ôn</a:t>
            </a:r>
            <a:r>
              <a:rPr lang="en-US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lại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kiến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thức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đã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học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  <a:endParaRPr lang="en-US" sz="32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-</a:t>
            </a: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 Hoàn thành bài tập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còn</a:t>
            </a:r>
            <a:r>
              <a:rPr lang="en-GB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lại</a:t>
            </a: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 trong</a:t>
            </a:r>
            <a:r>
              <a:rPr lang="en-US" sz="3200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ea typeface="Calibri" panose="020F0502020204030204" pitchFamily="34" charset="0"/>
              </a:rPr>
              <a:t>sgk</a:t>
            </a:r>
            <a:r>
              <a:rPr lang="en-US" sz="3200" dirty="0">
                <a:solidFill>
                  <a:srgbClr val="002060"/>
                </a:solidFill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- Chuẩn bị bài mới “</a:t>
            </a:r>
            <a:r>
              <a:rPr lang="en-GB" sz="3200" b="1" dirty="0" err="1">
                <a:solidFill>
                  <a:srgbClr val="002060"/>
                </a:solidFill>
                <a:ea typeface="Calibri" panose="020F0502020204030204" pitchFamily="34" charset="0"/>
              </a:rPr>
              <a:t>Góc</a:t>
            </a:r>
            <a:r>
              <a:rPr lang="vi-VN" sz="3200" dirty="0">
                <a:solidFill>
                  <a:srgbClr val="002060"/>
                </a:solidFill>
                <a:ea typeface="Calibri" panose="020F0502020204030204" pitchFamily="34" charset="0"/>
              </a:rPr>
              <a:t>”.</a:t>
            </a:r>
            <a:endParaRPr lang="en-US" sz="32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429</Words>
  <Application>Microsoft Office PowerPoint</Application>
  <PresentationFormat>Widescreen</PresentationFormat>
  <Paragraphs>53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Yu Gothic UI Light</vt:lpstr>
      <vt:lpstr>Arial</vt:lpstr>
      <vt:lpstr>Bebas Neue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HẸN GẶP LẠI CÁC EM Ở TIẾT HỌC SAU!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1</cp:revision>
  <dcterms:created xsi:type="dcterms:W3CDTF">2024-05-25T08:25:18Z</dcterms:created>
  <dcterms:modified xsi:type="dcterms:W3CDTF">2024-05-25T08:27:13Z</dcterms:modified>
</cp:coreProperties>
</file>