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2" r:id="rId3"/>
    <p:sldId id="268" r:id="rId4"/>
    <p:sldId id="310" r:id="rId5"/>
    <p:sldId id="311" r:id="rId6"/>
    <p:sldId id="312" r:id="rId7"/>
    <p:sldId id="313" r:id="rId8"/>
    <p:sldId id="315" r:id="rId9"/>
    <p:sldId id="314" r:id="rId10"/>
    <p:sldId id="269" r:id="rId11"/>
    <p:sldId id="270" r:id="rId12"/>
    <p:sldId id="272" r:id="rId13"/>
    <p:sldId id="274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0970E-8B6C-452C-A858-0D4C29C9212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9A03F-4C0E-4491-BB27-046A8A8D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4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4c68a9785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4c68a97855_0_5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8bab9eb189_2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Google Shape;600;g8bab9eb189_2_34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4c68a97855_1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4c68a97855_1_8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4c68a97855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4c68a97855_0_39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828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6" name="Google Shape;826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4c68a97855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5" name="Google Shape;875;g4c68a97855_1_14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g4c68a97855_1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8" name="Google Shape;928;g4c68a97855_1_21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2" name="Google Shape;1962;g4c68a97855_1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3" name="Google Shape;1963;g4c68a97855_1_215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5202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" name="Google Shape;2250;g4c6f126ef7_1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1" name="Google Shape;2251;g4c6f126ef7_1_16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787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D68C8-8122-EF45-0BF2-A6799199C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5DBB3-FBF0-8BBE-7EBD-FAE8B4316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5A05-F699-6E57-EC33-CB9B24B0D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54C5E-9493-2375-FCF6-A16786C0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9C46E-1D69-DE0D-96DE-BC80F10D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416B3-38BD-32BB-5227-E7D35F1F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E3512-CF83-2C7A-36DE-6710D5B48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C771C-201F-E417-8553-206FD6D9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776EE-8E87-BAF9-1342-CB15C475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6FE89-8930-4BFD-5C22-77216B72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A0D04-7649-0F62-0D34-60E4308F8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DB8BA-1450-3DAB-7BEE-08A829C40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F2D01-280F-292C-31F6-F9459C48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BB094-2FA6-B6CB-85FD-5D60D0CB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11B94-4D7E-2CB9-7A59-2B5398014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61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>
            <a:spLocks noGrp="1"/>
          </p:cNvSpPr>
          <p:nvPr>
            <p:ph type="title"/>
          </p:nvPr>
        </p:nvSpPr>
        <p:spPr>
          <a:xfrm>
            <a:off x="2319800" y="7133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grpSp>
        <p:nvGrpSpPr>
          <p:cNvPr id="170" name="Google Shape;170;p15"/>
          <p:cNvGrpSpPr/>
          <p:nvPr/>
        </p:nvGrpSpPr>
        <p:grpSpPr>
          <a:xfrm>
            <a:off x="439640" y="375127"/>
            <a:ext cx="11504195" cy="6214836"/>
            <a:chOff x="329730" y="281345"/>
            <a:chExt cx="8628146" cy="4661127"/>
          </a:xfrm>
        </p:grpSpPr>
        <p:sp>
          <p:nvSpPr>
            <p:cNvPr id="171" name="Google Shape;171;p15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797520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TITLE &amp; TEXT 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4183600" y="1966700"/>
            <a:ext cx="3824800" cy="15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600" i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endParaRPr dirty="0"/>
          </a:p>
        </p:txBody>
      </p:sp>
      <p:sp>
        <p:nvSpPr>
          <p:cNvPr id="35" name="Google Shape;35;p4"/>
          <p:cNvSpPr txBox="1">
            <a:spLocks noGrp="1"/>
          </p:cNvSpPr>
          <p:nvPr>
            <p:ph type="subTitle" idx="1"/>
          </p:nvPr>
        </p:nvSpPr>
        <p:spPr>
          <a:xfrm>
            <a:off x="3469267" y="3926967"/>
            <a:ext cx="5253600" cy="129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 rot="10800000" flipH="1">
            <a:off x="2805050" y="927643"/>
            <a:ext cx="6581647" cy="5193525"/>
            <a:chOff x="2256903" y="816487"/>
            <a:chExt cx="4630180" cy="3653639"/>
          </a:xfrm>
        </p:grpSpPr>
        <p:sp>
          <p:nvSpPr>
            <p:cNvPr id="37" name="Google Shape;37;p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9" name="Google Shape;39;p4"/>
          <p:cNvGrpSpPr/>
          <p:nvPr/>
        </p:nvGrpSpPr>
        <p:grpSpPr>
          <a:xfrm>
            <a:off x="410474" y="661997"/>
            <a:ext cx="11446252" cy="5947769"/>
            <a:chOff x="307855" y="496497"/>
            <a:chExt cx="8584689" cy="4460827"/>
          </a:xfrm>
        </p:grpSpPr>
        <p:sp>
          <p:nvSpPr>
            <p:cNvPr id="40" name="Google Shape;40;p4"/>
            <p:cNvSpPr/>
            <p:nvPr/>
          </p:nvSpPr>
          <p:spPr>
            <a:xfrm>
              <a:off x="2037446" y="44134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636440" y="67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307855" y="479630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7860191" y="4677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87347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 2">
  <p:cSld name="HEADLINE DESIGN 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8"/>
          <p:cNvGrpSpPr/>
          <p:nvPr/>
        </p:nvGrpSpPr>
        <p:grpSpPr>
          <a:xfrm rot="10800000">
            <a:off x="8838747" y="1846879"/>
            <a:ext cx="2868860" cy="2263795"/>
            <a:chOff x="2256903" y="816487"/>
            <a:chExt cx="4630180" cy="3653639"/>
          </a:xfrm>
        </p:grpSpPr>
        <p:sp>
          <p:nvSpPr>
            <p:cNvPr id="91" name="Google Shape;91;p8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950233" y="1409467"/>
            <a:ext cx="5578400" cy="29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94" name="Google Shape;94;p8"/>
          <p:cNvSpPr txBox="1">
            <a:spLocks noGrp="1"/>
          </p:cNvSpPr>
          <p:nvPr>
            <p:ph type="subTitle" idx="1"/>
          </p:nvPr>
        </p:nvSpPr>
        <p:spPr>
          <a:xfrm>
            <a:off x="950235" y="5034401"/>
            <a:ext cx="5578400" cy="47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8"/>
          <p:cNvSpPr txBox="1">
            <a:spLocks noGrp="1"/>
          </p:cNvSpPr>
          <p:nvPr>
            <p:ph type="title" idx="2" hasCustomPrompt="1"/>
          </p:nvPr>
        </p:nvSpPr>
        <p:spPr>
          <a:xfrm>
            <a:off x="9396167" y="2438400"/>
            <a:ext cx="1845600" cy="1053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8933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rPr dirty="0"/>
              <a:t>xx%</a:t>
            </a:r>
          </a:p>
        </p:txBody>
      </p:sp>
      <p:grpSp>
        <p:nvGrpSpPr>
          <p:cNvPr id="96" name="Google Shape;96;p8"/>
          <p:cNvGrpSpPr/>
          <p:nvPr/>
        </p:nvGrpSpPr>
        <p:grpSpPr>
          <a:xfrm>
            <a:off x="439640" y="786627"/>
            <a:ext cx="11417085" cy="5671796"/>
            <a:chOff x="329730" y="589970"/>
            <a:chExt cx="8562814" cy="4253847"/>
          </a:xfrm>
        </p:grpSpPr>
        <p:sp>
          <p:nvSpPr>
            <p:cNvPr id="97" name="Google Shape;97;p8"/>
            <p:cNvSpPr/>
            <p:nvPr/>
          </p:nvSpPr>
          <p:spPr>
            <a:xfrm>
              <a:off x="2037446" y="44134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8"/>
            <p:cNvSpPr/>
            <p:nvPr/>
          </p:nvSpPr>
          <p:spPr>
            <a:xfrm>
              <a:off x="4682315" y="58997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8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8"/>
            <p:cNvSpPr/>
            <p:nvPr/>
          </p:nvSpPr>
          <p:spPr>
            <a:xfrm>
              <a:off x="6319091" y="19485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8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8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882326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5">
  <p:cSld name="BIG TITLE 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"/>
          <p:cNvSpPr txBox="1">
            <a:spLocks noGrp="1"/>
          </p:cNvSpPr>
          <p:nvPr>
            <p:ph type="title"/>
          </p:nvPr>
        </p:nvSpPr>
        <p:spPr>
          <a:xfrm>
            <a:off x="950227" y="1244167"/>
            <a:ext cx="5389200" cy="436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400"/>
            </a:lvl9pPr>
          </a:lstStyle>
          <a:p>
            <a:endParaRPr dirty="0"/>
          </a:p>
        </p:txBody>
      </p:sp>
      <p:grpSp>
        <p:nvGrpSpPr>
          <p:cNvPr id="161" name="Google Shape;161;p14"/>
          <p:cNvGrpSpPr/>
          <p:nvPr/>
        </p:nvGrpSpPr>
        <p:grpSpPr>
          <a:xfrm>
            <a:off x="439640" y="375127"/>
            <a:ext cx="11504195" cy="6214836"/>
            <a:chOff x="329730" y="281345"/>
            <a:chExt cx="8628146" cy="4661127"/>
          </a:xfrm>
        </p:grpSpPr>
        <p:sp>
          <p:nvSpPr>
            <p:cNvPr id="162" name="Google Shape;162;p14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61685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"/>
          <p:cNvSpPr txBox="1">
            <a:spLocks noGrp="1"/>
          </p:cNvSpPr>
          <p:nvPr>
            <p:ph type="subTitle" idx="1"/>
          </p:nvPr>
        </p:nvSpPr>
        <p:spPr>
          <a:xfrm>
            <a:off x="1461333" y="4249233"/>
            <a:ext cx="3950400" cy="13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15" name="Google Shape;115;p10"/>
          <p:cNvSpPr txBox="1">
            <a:spLocks noGrp="1"/>
          </p:cNvSpPr>
          <p:nvPr>
            <p:ph type="title"/>
          </p:nvPr>
        </p:nvSpPr>
        <p:spPr>
          <a:xfrm>
            <a:off x="2392933" y="3441167"/>
            <a:ext cx="2087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933" i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116" name="Google Shape;116;p10"/>
          <p:cNvSpPr txBox="1">
            <a:spLocks noGrp="1"/>
          </p:cNvSpPr>
          <p:nvPr>
            <p:ph type="subTitle" idx="2"/>
          </p:nvPr>
        </p:nvSpPr>
        <p:spPr>
          <a:xfrm>
            <a:off x="6780283" y="4249223"/>
            <a:ext cx="3950400" cy="13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17" name="Google Shape;117;p10"/>
          <p:cNvSpPr txBox="1">
            <a:spLocks noGrp="1"/>
          </p:cNvSpPr>
          <p:nvPr>
            <p:ph type="title" idx="3"/>
          </p:nvPr>
        </p:nvSpPr>
        <p:spPr>
          <a:xfrm>
            <a:off x="7711883" y="3441167"/>
            <a:ext cx="2087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933" i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118" name="Google Shape;118;p10"/>
          <p:cNvSpPr txBox="1">
            <a:spLocks noGrp="1"/>
          </p:cNvSpPr>
          <p:nvPr>
            <p:ph type="title" idx="4"/>
          </p:nvPr>
        </p:nvSpPr>
        <p:spPr>
          <a:xfrm>
            <a:off x="2319800" y="7133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grpSp>
        <p:nvGrpSpPr>
          <p:cNvPr id="119" name="Google Shape;119;p10"/>
          <p:cNvGrpSpPr/>
          <p:nvPr/>
        </p:nvGrpSpPr>
        <p:grpSpPr>
          <a:xfrm>
            <a:off x="439640" y="375127"/>
            <a:ext cx="11417085" cy="6214836"/>
            <a:chOff x="329730" y="281345"/>
            <a:chExt cx="8562814" cy="4661127"/>
          </a:xfrm>
        </p:grpSpPr>
        <p:sp>
          <p:nvSpPr>
            <p:cNvPr id="120" name="Google Shape;120;p10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10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0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10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10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62244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QUOTE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1889800" y="4760733"/>
            <a:ext cx="8412400" cy="4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3200" i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733"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733"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733"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733"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733"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733"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733"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733"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 dirty="0"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1"/>
          </p:nvPr>
        </p:nvSpPr>
        <p:spPr>
          <a:xfrm>
            <a:off x="1889833" y="2974767"/>
            <a:ext cx="8412400" cy="93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/>
            </a:lvl9pPr>
          </a:lstStyle>
          <a:p>
            <a:endParaRPr/>
          </a:p>
        </p:txBody>
      </p:sp>
      <p:grpSp>
        <p:nvGrpSpPr>
          <p:cNvPr id="49" name="Google Shape;49;p5"/>
          <p:cNvGrpSpPr/>
          <p:nvPr/>
        </p:nvGrpSpPr>
        <p:grpSpPr>
          <a:xfrm>
            <a:off x="861567" y="661996"/>
            <a:ext cx="10995159" cy="5914067"/>
            <a:chOff x="646175" y="496497"/>
            <a:chExt cx="8246369" cy="4435550"/>
          </a:xfrm>
        </p:grpSpPr>
        <p:sp>
          <p:nvSpPr>
            <p:cNvPr id="50" name="Google Shape;50;p5"/>
            <p:cNvSpPr/>
            <p:nvPr/>
          </p:nvSpPr>
          <p:spPr>
            <a:xfrm>
              <a:off x="8382375" y="24687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739846" y="48333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7061966" y="866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8428966" y="47083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286871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"/>
          <p:cNvSpPr txBox="1">
            <a:spLocks noGrp="1"/>
          </p:cNvSpPr>
          <p:nvPr>
            <p:ph type="title"/>
          </p:nvPr>
        </p:nvSpPr>
        <p:spPr>
          <a:xfrm>
            <a:off x="1201316" y="3751100"/>
            <a:ext cx="2681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933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 dirty="0"/>
          </a:p>
        </p:txBody>
      </p:sp>
      <p:sp>
        <p:nvSpPr>
          <p:cNvPr id="127" name="Google Shape;127;p11"/>
          <p:cNvSpPr txBox="1">
            <a:spLocks noGrp="1"/>
          </p:cNvSpPr>
          <p:nvPr>
            <p:ph type="subTitle" idx="1"/>
          </p:nvPr>
        </p:nvSpPr>
        <p:spPr>
          <a:xfrm>
            <a:off x="1202467" y="4576267"/>
            <a:ext cx="26812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8" name="Google Shape;128;p11"/>
          <p:cNvSpPr txBox="1">
            <a:spLocks noGrp="1"/>
          </p:cNvSpPr>
          <p:nvPr>
            <p:ph type="title" idx="2"/>
          </p:nvPr>
        </p:nvSpPr>
        <p:spPr>
          <a:xfrm>
            <a:off x="4756000" y="3751100"/>
            <a:ext cx="2681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933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 dirty="0"/>
          </a:p>
        </p:txBody>
      </p:sp>
      <p:sp>
        <p:nvSpPr>
          <p:cNvPr id="129" name="Google Shape;129;p11"/>
          <p:cNvSpPr txBox="1">
            <a:spLocks noGrp="1"/>
          </p:cNvSpPr>
          <p:nvPr>
            <p:ph type="subTitle" idx="3"/>
          </p:nvPr>
        </p:nvSpPr>
        <p:spPr>
          <a:xfrm>
            <a:off x="4755904" y="4576267"/>
            <a:ext cx="26812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0" name="Google Shape;130;p11"/>
          <p:cNvSpPr txBox="1">
            <a:spLocks noGrp="1"/>
          </p:cNvSpPr>
          <p:nvPr>
            <p:ph type="title" idx="4"/>
          </p:nvPr>
        </p:nvSpPr>
        <p:spPr>
          <a:xfrm>
            <a:off x="8310783" y="3751100"/>
            <a:ext cx="2681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933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 dirty="0"/>
          </a:p>
        </p:txBody>
      </p:sp>
      <p:sp>
        <p:nvSpPr>
          <p:cNvPr id="131" name="Google Shape;131;p11"/>
          <p:cNvSpPr txBox="1">
            <a:spLocks noGrp="1"/>
          </p:cNvSpPr>
          <p:nvPr>
            <p:ph type="subTitle" idx="5"/>
          </p:nvPr>
        </p:nvSpPr>
        <p:spPr>
          <a:xfrm>
            <a:off x="8310716" y="4576267"/>
            <a:ext cx="26812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2" name="Google Shape;132;p11"/>
          <p:cNvSpPr txBox="1">
            <a:spLocks noGrp="1"/>
          </p:cNvSpPr>
          <p:nvPr>
            <p:ph type="title" idx="6"/>
          </p:nvPr>
        </p:nvSpPr>
        <p:spPr>
          <a:xfrm>
            <a:off x="2319800" y="7133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grpSp>
        <p:nvGrpSpPr>
          <p:cNvPr id="133" name="Google Shape;133;p11"/>
          <p:cNvGrpSpPr/>
          <p:nvPr/>
        </p:nvGrpSpPr>
        <p:grpSpPr>
          <a:xfrm>
            <a:off x="439640" y="375127"/>
            <a:ext cx="11504195" cy="6214836"/>
            <a:chOff x="329730" y="281345"/>
            <a:chExt cx="8628146" cy="4661127"/>
          </a:xfrm>
        </p:grpSpPr>
        <p:sp>
          <p:nvSpPr>
            <p:cNvPr id="134" name="Google Shape;134;p11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11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11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11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11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11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848390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2349967" y="1694787"/>
            <a:ext cx="33500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 dirty="0"/>
          </a:p>
        </p:txBody>
      </p:sp>
      <p:sp>
        <p:nvSpPr>
          <p:cNvPr id="58" name="Google Shape;58;p6"/>
          <p:cNvSpPr txBox="1">
            <a:spLocks noGrp="1"/>
          </p:cNvSpPr>
          <p:nvPr>
            <p:ph type="subTitle" idx="1"/>
          </p:nvPr>
        </p:nvSpPr>
        <p:spPr>
          <a:xfrm>
            <a:off x="2349967" y="2307867"/>
            <a:ext cx="3350000" cy="6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title" idx="2" hasCustomPrompt="1"/>
          </p:nvPr>
        </p:nvSpPr>
        <p:spPr>
          <a:xfrm>
            <a:off x="2349967" y="713300"/>
            <a:ext cx="33500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733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rPr dirty="0"/>
              <a:t>xx%</a:t>
            </a: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 idx="3"/>
          </p:nvPr>
        </p:nvSpPr>
        <p:spPr>
          <a:xfrm>
            <a:off x="2349967" y="4787299"/>
            <a:ext cx="33500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 dirty="0"/>
          </a:p>
        </p:txBody>
      </p:sp>
      <p:sp>
        <p:nvSpPr>
          <p:cNvPr id="61" name="Google Shape;61;p6"/>
          <p:cNvSpPr txBox="1">
            <a:spLocks noGrp="1"/>
          </p:cNvSpPr>
          <p:nvPr>
            <p:ph type="subTitle" idx="4"/>
          </p:nvPr>
        </p:nvSpPr>
        <p:spPr>
          <a:xfrm>
            <a:off x="2349967" y="5400367"/>
            <a:ext cx="3350000" cy="6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title" idx="5" hasCustomPrompt="1"/>
          </p:nvPr>
        </p:nvSpPr>
        <p:spPr>
          <a:xfrm>
            <a:off x="2349967" y="3805812"/>
            <a:ext cx="33500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733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rPr dirty="0"/>
              <a:t>xx%</a:t>
            </a:r>
          </a:p>
        </p:txBody>
      </p:sp>
      <p:sp>
        <p:nvSpPr>
          <p:cNvPr id="63" name="Google Shape;63;p6"/>
          <p:cNvSpPr txBox="1">
            <a:spLocks noGrp="1"/>
          </p:cNvSpPr>
          <p:nvPr>
            <p:ph type="title" idx="6"/>
          </p:nvPr>
        </p:nvSpPr>
        <p:spPr>
          <a:xfrm>
            <a:off x="6492063" y="1694787"/>
            <a:ext cx="33500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 dirty="0"/>
          </a:p>
        </p:txBody>
      </p:sp>
      <p:sp>
        <p:nvSpPr>
          <p:cNvPr id="64" name="Google Shape;64;p6"/>
          <p:cNvSpPr txBox="1">
            <a:spLocks noGrp="1"/>
          </p:cNvSpPr>
          <p:nvPr>
            <p:ph type="subTitle" idx="7"/>
          </p:nvPr>
        </p:nvSpPr>
        <p:spPr>
          <a:xfrm>
            <a:off x="6492065" y="2307867"/>
            <a:ext cx="3350000" cy="6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title" idx="8" hasCustomPrompt="1"/>
          </p:nvPr>
        </p:nvSpPr>
        <p:spPr>
          <a:xfrm>
            <a:off x="6492063" y="713300"/>
            <a:ext cx="33500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733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rPr dirty="0"/>
              <a:t>xx%</a:t>
            </a:r>
          </a:p>
        </p:txBody>
      </p:sp>
      <p:sp>
        <p:nvSpPr>
          <p:cNvPr id="66" name="Google Shape;66;p6"/>
          <p:cNvSpPr txBox="1">
            <a:spLocks noGrp="1"/>
          </p:cNvSpPr>
          <p:nvPr>
            <p:ph type="title" idx="9"/>
          </p:nvPr>
        </p:nvSpPr>
        <p:spPr>
          <a:xfrm>
            <a:off x="6492063" y="4787299"/>
            <a:ext cx="33500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 dirty="0"/>
          </a:p>
        </p:txBody>
      </p:sp>
      <p:sp>
        <p:nvSpPr>
          <p:cNvPr id="67" name="Google Shape;67;p6"/>
          <p:cNvSpPr txBox="1">
            <a:spLocks noGrp="1"/>
          </p:cNvSpPr>
          <p:nvPr>
            <p:ph type="subTitle" idx="13"/>
          </p:nvPr>
        </p:nvSpPr>
        <p:spPr>
          <a:xfrm>
            <a:off x="6492065" y="5400367"/>
            <a:ext cx="3350000" cy="6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 idx="14" hasCustomPrompt="1"/>
          </p:nvPr>
        </p:nvSpPr>
        <p:spPr>
          <a:xfrm>
            <a:off x="6492063" y="3805812"/>
            <a:ext cx="33500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733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rPr dirty="0"/>
              <a:t>xx%</a:t>
            </a:r>
          </a:p>
        </p:txBody>
      </p:sp>
      <p:grpSp>
        <p:nvGrpSpPr>
          <p:cNvPr id="69" name="Google Shape;69;p6"/>
          <p:cNvGrpSpPr/>
          <p:nvPr/>
        </p:nvGrpSpPr>
        <p:grpSpPr>
          <a:xfrm>
            <a:off x="861567" y="661996"/>
            <a:ext cx="10995159" cy="5914067"/>
            <a:chOff x="646175" y="496497"/>
            <a:chExt cx="8246369" cy="4435550"/>
          </a:xfrm>
        </p:grpSpPr>
        <p:sp>
          <p:nvSpPr>
            <p:cNvPr id="70" name="Google Shape;70;p6"/>
            <p:cNvSpPr/>
            <p:nvPr/>
          </p:nvSpPr>
          <p:spPr>
            <a:xfrm>
              <a:off x="1739846" y="48333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7061966" y="866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8428966" y="47083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331307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B2F5-942D-5989-A710-CA820579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83F8F-9BC5-7487-C04A-E024B56EC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1C52D-7870-6161-D489-D30131F8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CF7A2-B0BD-3139-882F-0EFB680D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577DB-0D3D-FFBC-1101-59915DC4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38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CIAL MEDIA">
  <p:cSld name="SOCIAL MEDI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9"/>
          <p:cNvSpPr txBox="1">
            <a:spLocks noGrp="1"/>
          </p:cNvSpPr>
          <p:nvPr>
            <p:ph type="title"/>
          </p:nvPr>
        </p:nvSpPr>
        <p:spPr>
          <a:xfrm>
            <a:off x="1520100" y="1536700"/>
            <a:ext cx="3191600" cy="19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5333" i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224" name="Google Shape;224;p19"/>
          <p:cNvSpPr txBox="1">
            <a:spLocks noGrp="1"/>
          </p:cNvSpPr>
          <p:nvPr>
            <p:ph type="subTitle" idx="1"/>
          </p:nvPr>
        </p:nvSpPr>
        <p:spPr>
          <a:xfrm>
            <a:off x="1520033" y="3883667"/>
            <a:ext cx="3191600" cy="195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225" name="Google Shape;225;p19"/>
          <p:cNvGrpSpPr/>
          <p:nvPr/>
        </p:nvGrpSpPr>
        <p:grpSpPr>
          <a:xfrm>
            <a:off x="439640" y="375127"/>
            <a:ext cx="11504195" cy="6214836"/>
            <a:chOff x="329730" y="281345"/>
            <a:chExt cx="8628146" cy="4661127"/>
          </a:xfrm>
        </p:grpSpPr>
        <p:sp>
          <p:nvSpPr>
            <p:cNvPr id="226" name="Google Shape;226;p19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19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19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19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19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19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7411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653F-AAD4-A8D2-60A1-B559A3D3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989E0-B2AB-A0F5-526F-6EA4396EA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07E48-B1BD-EF8C-B06E-08EB7BD1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86141-D2FB-4CAF-8BF3-4CAF3D76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0D620-4FC6-929F-C772-146681394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8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9F22-0636-0075-1FF6-0AF21A76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82912-B00A-28F2-2C70-F3FA57637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A2E30-0083-5DC7-D401-AAF5AEB7E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B81E9-7174-53D3-D4F9-853DA75A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A2DDA-BBC2-7A34-3ED3-99F9033F1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86FB3-4854-FDAA-C9A3-BCBE64EE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7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731E-9D2D-0F91-5E93-603BD14F5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FB9D9-53B8-8A61-E16A-9CBB5480F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9AD5D-8E6C-3CA0-2283-3148C403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403D6-64CC-67F7-9B18-BD0368209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118D-0911-3BAE-67EB-414DCBF45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BA6-9A86-17FE-8414-353BB03E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CC93BF-0DF0-5EEC-5BE4-C907E57B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E8949F-3BE9-3197-5C19-20B532F45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9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016E-1FBE-B7F9-AC2A-76090CBE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4347C-465F-87A3-E35C-FE6A826B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321EA-7273-4F22-623C-01776109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F9A27-B750-9233-FE9A-8B63A7E2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2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2EF5D-4D55-78F3-2E5B-48C69CAF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02B3E8-C92F-2200-F985-6AEB02F8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F552-2D8B-7A49-23A4-92212FE3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8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580A-008C-5928-C237-AC9C3F1E4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5B452-AC65-7AD1-F691-478686A0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CC4ED-C8DC-902E-1D14-C6D53AF74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AD05F-5D3F-8797-89B6-F2BDE3E76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B63C1-67CF-881D-7974-78A409549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CAE03-7011-91B4-6DC5-29F300F6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5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5AE1-C394-3F87-785F-69EFE3612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DBFB7A-7E10-F792-ABDC-6D74BFE36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B19CD-4974-2140-1E75-2CF2E6989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63AF4-8E08-033A-8F66-FB969E19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0C391-6711-0EE3-759C-B6544E3B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81308-51F8-0ED2-21D7-0D6D0B074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1FEB91-3761-1FB9-836E-3D313CBEC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5E7D2-084A-F4E6-C965-607012E63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C6FF5-BAC5-F95A-AC16-2158C4CEE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5D8E9-C23C-4B37-AB32-0C77204E72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4ECC4-D8A1-9D7B-9A6F-4E594B22E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53124-2382-04DF-78D4-D8B9C350F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8BEB-AB80-42C5-8E7A-A575AD33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7"/>
          <p:cNvSpPr txBox="1">
            <a:spLocks noGrp="1"/>
          </p:cNvSpPr>
          <p:nvPr>
            <p:ph type="title"/>
          </p:nvPr>
        </p:nvSpPr>
        <p:spPr>
          <a:xfrm>
            <a:off x="1397133" y="1387793"/>
            <a:ext cx="9162543" cy="3898631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" sz="5333" b="1" dirty="0">
                <a:solidFill>
                  <a:srgbClr val="FF0000"/>
                </a:solidFill>
              </a:rPr>
              <a:t>BÀI 4. </a:t>
            </a:r>
            <a:br>
              <a:rPr lang="en" sz="5333" b="1" dirty="0">
                <a:solidFill>
                  <a:srgbClr val="FF0000"/>
                </a:solidFill>
              </a:rPr>
            </a:br>
            <a:r>
              <a:rPr lang="en" sz="5333" b="1" dirty="0"/>
              <a:t>PHÉP NHÂN, PHÉP CHIA PHÂN SỐ</a:t>
            </a:r>
            <a:br>
              <a:rPr lang="en" sz="5333" dirty="0"/>
            </a:br>
            <a:r>
              <a:rPr lang="en" sz="5333" dirty="0"/>
              <a:t>(Tiết 110)</a:t>
            </a:r>
            <a:endParaRPr sz="5333" dirty="0"/>
          </a:p>
        </p:txBody>
      </p:sp>
      <p:grpSp>
        <p:nvGrpSpPr>
          <p:cNvPr id="392" name="Google Shape;392;p27"/>
          <p:cNvGrpSpPr/>
          <p:nvPr/>
        </p:nvGrpSpPr>
        <p:grpSpPr>
          <a:xfrm>
            <a:off x="10526625" y="1"/>
            <a:ext cx="1201984" cy="1261849"/>
            <a:chOff x="6548464" y="589964"/>
            <a:chExt cx="1102270" cy="1241171"/>
          </a:xfrm>
        </p:grpSpPr>
        <p:sp>
          <p:nvSpPr>
            <p:cNvPr id="393" name="Google Shape;393;p27"/>
            <p:cNvSpPr/>
            <p:nvPr/>
          </p:nvSpPr>
          <p:spPr>
            <a:xfrm>
              <a:off x="6817747" y="1054489"/>
              <a:ext cx="594063" cy="612759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94" name="Google Shape;394;p27"/>
            <p:cNvGrpSpPr/>
            <p:nvPr/>
          </p:nvGrpSpPr>
          <p:grpSpPr>
            <a:xfrm rot="-463497">
              <a:off x="6619536" y="649401"/>
              <a:ext cx="960126" cy="1122298"/>
              <a:chOff x="6246600" y="3562450"/>
              <a:chExt cx="840768" cy="982780"/>
            </a:xfrm>
          </p:grpSpPr>
          <p:sp>
            <p:nvSpPr>
              <p:cNvPr id="395" name="Google Shape;395;p27"/>
              <p:cNvSpPr/>
              <p:nvPr/>
            </p:nvSpPr>
            <p:spPr>
              <a:xfrm>
                <a:off x="6357979" y="3901087"/>
                <a:ext cx="597582" cy="562038"/>
              </a:xfrm>
              <a:custGeom>
                <a:avLst/>
                <a:gdLst/>
                <a:ahLst/>
                <a:cxnLst/>
                <a:rect l="l" t="t" r="r" b="b"/>
                <a:pathLst>
                  <a:path w="7431" h="6989" extrusionOk="0">
                    <a:moveTo>
                      <a:pt x="4045" y="164"/>
                    </a:moveTo>
                    <a:cubicBezTo>
                      <a:pt x="4855" y="164"/>
                      <a:pt x="5844" y="566"/>
                      <a:pt x="6401" y="1126"/>
                    </a:cubicBezTo>
                    <a:cubicBezTo>
                      <a:pt x="7160" y="1895"/>
                      <a:pt x="7288" y="2821"/>
                      <a:pt x="7205" y="3843"/>
                    </a:cubicBezTo>
                    <a:cubicBezTo>
                      <a:pt x="7135" y="4689"/>
                      <a:pt x="7048" y="5354"/>
                      <a:pt x="6445" y="5970"/>
                    </a:cubicBezTo>
                    <a:cubicBezTo>
                      <a:pt x="5881" y="6549"/>
                      <a:pt x="5325" y="6822"/>
                      <a:pt x="4514" y="6822"/>
                    </a:cubicBezTo>
                    <a:cubicBezTo>
                      <a:pt x="4469" y="6822"/>
                      <a:pt x="4424" y="6821"/>
                      <a:pt x="4377" y="6819"/>
                    </a:cubicBezTo>
                    <a:cubicBezTo>
                      <a:pt x="3559" y="6792"/>
                      <a:pt x="2353" y="6629"/>
                      <a:pt x="1688" y="6119"/>
                    </a:cubicBezTo>
                    <a:cubicBezTo>
                      <a:pt x="885" y="5506"/>
                      <a:pt x="507" y="4331"/>
                      <a:pt x="479" y="3354"/>
                    </a:cubicBezTo>
                    <a:cubicBezTo>
                      <a:pt x="448" y="2298"/>
                      <a:pt x="808" y="1223"/>
                      <a:pt x="1789" y="690"/>
                    </a:cubicBezTo>
                    <a:cubicBezTo>
                      <a:pt x="2420" y="344"/>
                      <a:pt x="3231" y="243"/>
                      <a:pt x="3937" y="167"/>
                    </a:cubicBezTo>
                    <a:cubicBezTo>
                      <a:pt x="3973" y="165"/>
                      <a:pt x="4009" y="164"/>
                      <a:pt x="4045" y="164"/>
                    </a:cubicBezTo>
                    <a:close/>
                    <a:moveTo>
                      <a:pt x="4068" y="1"/>
                    </a:moveTo>
                    <a:cubicBezTo>
                      <a:pt x="4030" y="1"/>
                      <a:pt x="3991" y="1"/>
                      <a:pt x="3953" y="3"/>
                    </a:cubicBezTo>
                    <a:lnTo>
                      <a:pt x="3953" y="3"/>
                    </a:lnTo>
                    <a:cubicBezTo>
                      <a:pt x="3952" y="3"/>
                      <a:pt x="3951" y="3"/>
                      <a:pt x="3949" y="3"/>
                    </a:cubicBezTo>
                    <a:cubicBezTo>
                      <a:pt x="3946" y="3"/>
                      <a:pt x="3942" y="3"/>
                      <a:pt x="3937" y="4"/>
                    </a:cubicBezTo>
                    <a:cubicBezTo>
                      <a:pt x="3937" y="4"/>
                      <a:pt x="3937" y="4"/>
                      <a:pt x="3937" y="4"/>
                    </a:cubicBezTo>
                    <a:lnTo>
                      <a:pt x="3937" y="4"/>
                    </a:lnTo>
                    <a:cubicBezTo>
                      <a:pt x="3932" y="4"/>
                      <a:pt x="3928" y="4"/>
                      <a:pt x="3923" y="5"/>
                    </a:cubicBezTo>
                    <a:lnTo>
                      <a:pt x="3923" y="5"/>
                    </a:lnTo>
                    <a:cubicBezTo>
                      <a:pt x="2589" y="151"/>
                      <a:pt x="1112" y="453"/>
                      <a:pt x="559" y="1844"/>
                    </a:cubicBezTo>
                    <a:cubicBezTo>
                      <a:pt x="1" y="3247"/>
                      <a:pt x="362" y="5423"/>
                      <a:pt x="1671" y="6320"/>
                    </a:cubicBezTo>
                    <a:cubicBezTo>
                      <a:pt x="2295" y="6750"/>
                      <a:pt x="3210" y="6864"/>
                      <a:pt x="3944" y="6950"/>
                    </a:cubicBezTo>
                    <a:cubicBezTo>
                      <a:pt x="4142" y="6973"/>
                      <a:pt x="4352" y="6988"/>
                      <a:pt x="4564" y="6988"/>
                    </a:cubicBezTo>
                    <a:cubicBezTo>
                      <a:pt x="5071" y="6988"/>
                      <a:pt x="5591" y="6901"/>
                      <a:pt x="5999" y="6614"/>
                    </a:cubicBezTo>
                    <a:cubicBezTo>
                      <a:pt x="7218" y="5762"/>
                      <a:pt x="7426" y="4484"/>
                      <a:pt x="7430" y="3070"/>
                    </a:cubicBezTo>
                    <a:cubicBezTo>
                      <a:pt x="7430" y="1369"/>
                      <a:pt x="5701" y="1"/>
                      <a:pt x="40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96" name="Google Shape;396;p27"/>
              <p:cNvSpPr/>
              <p:nvPr/>
            </p:nvSpPr>
            <p:spPr>
              <a:xfrm>
                <a:off x="6276676" y="3845840"/>
                <a:ext cx="754316" cy="677759"/>
              </a:xfrm>
              <a:custGeom>
                <a:avLst/>
                <a:gdLst/>
                <a:ahLst/>
                <a:cxnLst/>
                <a:rect l="l" t="t" r="r" b="b"/>
                <a:pathLst>
                  <a:path w="9380" h="8428" extrusionOk="0">
                    <a:moveTo>
                      <a:pt x="4917" y="164"/>
                    </a:moveTo>
                    <a:cubicBezTo>
                      <a:pt x="6119" y="202"/>
                      <a:pt x="7304" y="646"/>
                      <a:pt x="8163" y="1505"/>
                    </a:cubicBezTo>
                    <a:cubicBezTo>
                      <a:pt x="8832" y="2177"/>
                      <a:pt x="9106" y="3393"/>
                      <a:pt x="9092" y="4332"/>
                    </a:cubicBezTo>
                    <a:cubicBezTo>
                      <a:pt x="9078" y="5147"/>
                      <a:pt x="8774" y="6047"/>
                      <a:pt x="8344" y="6730"/>
                    </a:cubicBezTo>
                    <a:cubicBezTo>
                      <a:pt x="7668" y="7808"/>
                      <a:pt x="6524" y="8182"/>
                      <a:pt x="5309" y="8254"/>
                    </a:cubicBezTo>
                    <a:cubicBezTo>
                      <a:pt x="5108" y="8266"/>
                      <a:pt x="4905" y="8273"/>
                      <a:pt x="4702" y="8273"/>
                    </a:cubicBezTo>
                    <a:cubicBezTo>
                      <a:pt x="3662" y="8273"/>
                      <a:pt x="2613" y="8091"/>
                      <a:pt x="1813" y="7375"/>
                    </a:cubicBezTo>
                    <a:cubicBezTo>
                      <a:pt x="901" y="6553"/>
                      <a:pt x="475" y="5347"/>
                      <a:pt x="489" y="4138"/>
                    </a:cubicBezTo>
                    <a:cubicBezTo>
                      <a:pt x="496" y="3535"/>
                      <a:pt x="589" y="2923"/>
                      <a:pt x="783" y="2354"/>
                    </a:cubicBezTo>
                    <a:cubicBezTo>
                      <a:pt x="1023" y="1658"/>
                      <a:pt x="1567" y="1193"/>
                      <a:pt x="2152" y="781"/>
                    </a:cubicBezTo>
                    <a:cubicBezTo>
                      <a:pt x="2974" y="206"/>
                      <a:pt x="3961" y="268"/>
                      <a:pt x="4917" y="164"/>
                    </a:cubicBezTo>
                    <a:close/>
                    <a:moveTo>
                      <a:pt x="4929" y="0"/>
                    </a:moveTo>
                    <a:cubicBezTo>
                      <a:pt x="4925" y="0"/>
                      <a:pt x="4921" y="1"/>
                      <a:pt x="4917" y="1"/>
                    </a:cubicBezTo>
                    <a:cubicBezTo>
                      <a:pt x="4916" y="1"/>
                      <a:pt x="4915" y="1"/>
                      <a:pt x="4914" y="1"/>
                    </a:cubicBezTo>
                    <a:cubicBezTo>
                      <a:pt x="4906" y="1"/>
                      <a:pt x="4899" y="2"/>
                      <a:pt x="4893" y="4"/>
                    </a:cubicBezTo>
                    <a:lnTo>
                      <a:pt x="4893" y="4"/>
                    </a:lnTo>
                    <a:cubicBezTo>
                      <a:pt x="4125" y="83"/>
                      <a:pt x="3232" y="22"/>
                      <a:pt x="2526" y="365"/>
                    </a:cubicBezTo>
                    <a:cubicBezTo>
                      <a:pt x="1722" y="750"/>
                      <a:pt x="915" y="1453"/>
                      <a:pt x="624" y="2309"/>
                    </a:cubicBezTo>
                    <a:cubicBezTo>
                      <a:pt x="1" y="4162"/>
                      <a:pt x="308" y="6467"/>
                      <a:pt x="1951" y="7693"/>
                    </a:cubicBezTo>
                    <a:cubicBezTo>
                      <a:pt x="2775" y="8309"/>
                      <a:pt x="3776" y="8428"/>
                      <a:pt x="4777" y="8428"/>
                    </a:cubicBezTo>
                    <a:cubicBezTo>
                      <a:pt x="4795" y="8428"/>
                      <a:pt x="4813" y="8427"/>
                      <a:pt x="4830" y="8427"/>
                    </a:cubicBezTo>
                    <a:cubicBezTo>
                      <a:pt x="5752" y="8424"/>
                      <a:pt x="6819" y="8317"/>
                      <a:pt x="7599" y="7776"/>
                    </a:cubicBezTo>
                    <a:cubicBezTo>
                      <a:pt x="8680" y="7025"/>
                      <a:pt x="9380" y="5320"/>
                      <a:pt x="9244" y="4010"/>
                    </a:cubicBezTo>
                    <a:cubicBezTo>
                      <a:pt x="9130" y="2888"/>
                      <a:pt x="8873" y="1851"/>
                      <a:pt x="7976" y="1117"/>
                    </a:cubicBezTo>
                    <a:cubicBezTo>
                      <a:pt x="7114" y="409"/>
                      <a:pt x="6051" y="42"/>
                      <a:pt x="4946" y="2"/>
                    </a:cubicBezTo>
                    <a:lnTo>
                      <a:pt x="4946" y="2"/>
                    </a:lnTo>
                    <a:cubicBezTo>
                      <a:pt x="4940" y="1"/>
                      <a:pt x="4935" y="0"/>
                      <a:pt x="49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97" name="Google Shape;397;p27"/>
              <p:cNvSpPr/>
              <p:nvPr/>
            </p:nvSpPr>
            <p:spPr>
              <a:xfrm>
                <a:off x="6297987" y="3804345"/>
                <a:ext cx="228547" cy="163167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2029" extrusionOk="0">
                    <a:moveTo>
                      <a:pt x="2733" y="0"/>
                    </a:moveTo>
                    <a:cubicBezTo>
                      <a:pt x="2726" y="0"/>
                      <a:pt x="2717" y="1"/>
                      <a:pt x="2709" y="4"/>
                    </a:cubicBezTo>
                    <a:cubicBezTo>
                      <a:pt x="1741" y="295"/>
                      <a:pt x="571" y="1013"/>
                      <a:pt x="37" y="1907"/>
                    </a:cubicBezTo>
                    <a:cubicBezTo>
                      <a:pt x="1" y="1969"/>
                      <a:pt x="57" y="2029"/>
                      <a:pt x="113" y="2029"/>
                    </a:cubicBezTo>
                    <a:cubicBezTo>
                      <a:pt x="137" y="2029"/>
                      <a:pt x="162" y="2017"/>
                      <a:pt x="179" y="1990"/>
                    </a:cubicBezTo>
                    <a:cubicBezTo>
                      <a:pt x="688" y="1134"/>
                      <a:pt x="1831" y="441"/>
                      <a:pt x="2750" y="161"/>
                    </a:cubicBezTo>
                    <a:cubicBezTo>
                      <a:pt x="2841" y="135"/>
                      <a:pt x="2815" y="0"/>
                      <a:pt x="27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98" name="Google Shape;398;p27"/>
              <p:cNvSpPr/>
              <p:nvPr/>
            </p:nvSpPr>
            <p:spPr>
              <a:xfrm>
                <a:off x="6246600" y="3738564"/>
                <a:ext cx="278968" cy="228949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2847" extrusionOk="0">
                    <a:moveTo>
                      <a:pt x="1999" y="1"/>
                    </a:moveTo>
                    <a:cubicBezTo>
                      <a:pt x="1606" y="1"/>
                      <a:pt x="1205" y="117"/>
                      <a:pt x="877" y="331"/>
                    </a:cubicBezTo>
                    <a:cubicBezTo>
                      <a:pt x="66" y="857"/>
                      <a:pt x="1" y="2146"/>
                      <a:pt x="690" y="2822"/>
                    </a:cubicBezTo>
                    <a:cubicBezTo>
                      <a:pt x="707" y="2839"/>
                      <a:pt x="726" y="2847"/>
                      <a:pt x="745" y="2847"/>
                    </a:cubicBezTo>
                    <a:cubicBezTo>
                      <a:pt x="808" y="2847"/>
                      <a:pt x="863" y="2764"/>
                      <a:pt x="804" y="2707"/>
                    </a:cubicBezTo>
                    <a:cubicBezTo>
                      <a:pt x="121" y="2032"/>
                      <a:pt x="298" y="822"/>
                      <a:pt x="1116" y="379"/>
                    </a:cubicBezTo>
                    <a:cubicBezTo>
                      <a:pt x="1379" y="237"/>
                      <a:pt x="1683" y="162"/>
                      <a:pt x="1983" y="162"/>
                    </a:cubicBezTo>
                    <a:cubicBezTo>
                      <a:pt x="2524" y="162"/>
                      <a:pt x="3051" y="406"/>
                      <a:pt x="3298" y="944"/>
                    </a:cubicBezTo>
                    <a:cubicBezTo>
                      <a:pt x="3311" y="973"/>
                      <a:pt x="3334" y="985"/>
                      <a:pt x="3358" y="985"/>
                    </a:cubicBezTo>
                    <a:cubicBezTo>
                      <a:pt x="3410" y="985"/>
                      <a:pt x="3468" y="925"/>
                      <a:pt x="3437" y="860"/>
                    </a:cubicBezTo>
                    <a:cubicBezTo>
                      <a:pt x="3166" y="266"/>
                      <a:pt x="2592" y="1"/>
                      <a:pt x="199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99" name="Google Shape;399;p27"/>
              <p:cNvSpPr/>
              <p:nvPr/>
            </p:nvSpPr>
            <p:spPr>
              <a:xfrm>
                <a:off x="6394810" y="4443341"/>
                <a:ext cx="98431" cy="101889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1267" extrusionOk="0">
                    <a:moveTo>
                      <a:pt x="326" y="0"/>
                    </a:moveTo>
                    <a:cubicBezTo>
                      <a:pt x="302" y="0"/>
                      <a:pt x="279" y="12"/>
                      <a:pt x="264" y="41"/>
                    </a:cubicBezTo>
                    <a:cubicBezTo>
                      <a:pt x="153" y="270"/>
                      <a:pt x="80" y="506"/>
                      <a:pt x="56" y="755"/>
                    </a:cubicBezTo>
                    <a:cubicBezTo>
                      <a:pt x="42" y="893"/>
                      <a:pt x="0" y="1147"/>
                      <a:pt x="142" y="1234"/>
                    </a:cubicBezTo>
                    <a:cubicBezTo>
                      <a:pt x="182" y="1257"/>
                      <a:pt x="229" y="1267"/>
                      <a:pt x="278" y="1267"/>
                    </a:cubicBezTo>
                    <a:cubicBezTo>
                      <a:pt x="400" y="1267"/>
                      <a:pt x="539" y="1207"/>
                      <a:pt x="631" y="1160"/>
                    </a:cubicBezTo>
                    <a:cubicBezTo>
                      <a:pt x="843" y="1050"/>
                      <a:pt x="1009" y="873"/>
                      <a:pt x="1168" y="700"/>
                    </a:cubicBezTo>
                    <a:cubicBezTo>
                      <a:pt x="1224" y="641"/>
                      <a:pt x="1168" y="559"/>
                      <a:pt x="1108" y="559"/>
                    </a:cubicBezTo>
                    <a:cubicBezTo>
                      <a:pt x="1089" y="559"/>
                      <a:pt x="1070" y="567"/>
                      <a:pt x="1054" y="586"/>
                    </a:cubicBezTo>
                    <a:cubicBezTo>
                      <a:pt x="896" y="753"/>
                      <a:pt x="615" y="1093"/>
                      <a:pt x="353" y="1093"/>
                    </a:cubicBezTo>
                    <a:cubicBezTo>
                      <a:pt x="344" y="1093"/>
                      <a:pt x="335" y="1092"/>
                      <a:pt x="326" y="1091"/>
                    </a:cubicBezTo>
                    <a:cubicBezTo>
                      <a:pt x="310" y="1098"/>
                      <a:pt x="296" y="1101"/>
                      <a:pt x="283" y="1101"/>
                    </a:cubicBezTo>
                    <a:cubicBezTo>
                      <a:pt x="241" y="1101"/>
                      <a:pt x="217" y="1065"/>
                      <a:pt x="211" y="991"/>
                    </a:cubicBezTo>
                    <a:lnTo>
                      <a:pt x="211" y="914"/>
                    </a:lnTo>
                    <a:cubicBezTo>
                      <a:pt x="205" y="824"/>
                      <a:pt x="222" y="711"/>
                      <a:pt x="240" y="623"/>
                    </a:cubicBezTo>
                    <a:cubicBezTo>
                      <a:pt x="271" y="450"/>
                      <a:pt x="330" y="284"/>
                      <a:pt x="406" y="124"/>
                    </a:cubicBezTo>
                    <a:cubicBezTo>
                      <a:pt x="437" y="60"/>
                      <a:pt x="380" y="0"/>
                      <a:pt x="3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0" name="Google Shape;400;p27"/>
              <p:cNvSpPr/>
              <p:nvPr/>
            </p:nvSpPr>
            <p:spPr>
              <a:xfrm>
                <a:off x="6846356" y="4432484"/>
                <a:ext cx="98270" cy="101889"/>
              </a:xfrm>
              <a:custGeom>
                <a:avLst/>
                <a:gdLst/>
                <a:ahLst/>
                <a:cxnLst/>
                <a:rect l="l" t="t" r="r" b="b"/>
                <a:pathLst>
                  <a:path w="1222" h="1267" extrusionOk="0">
                    <a:moveTo>
                      <a:pt x="897" y="0"/>
                    </a:moveTo>
                    <a:cubicBezTo>
                      <a:pt x="843" y="0"/>
                      <a:pt x="786" y="60"/>
                      <a:pt x="820" y="125"/>
                    </a:cubicBezTo>
                    <a:cubicBezTo>
                      <a:pt x="896" y="284"/>
                      <a:pt x="955" y="446"/>
                      <a:pt x="986" y="624"/>
                    </a:cubicBezTo>
                    <a:cubicBezTo>
                      <a:pt x="999" y="703"/>
                      <a:pt x="1007" y="790"/>
                      <a:pt x="1010" y="873"/>
                    </a:cubicBezTo>
                    <a:cubicBezTo>
                      <a:pt x="1014" y="911"/>
                      <a:pt x="1014" y="949"/>
                      <a:pt x="1010" y="991"/>
                    </a:cubicBezTo>
                    <a:cubicBezTo>
                      <a:pt x="1005" y="1063"/>
                      <a:pt x="981" y="1100"/>
                      <a:pt x="938" y="1100"/>
                    </a:cubicBezTo>
                    <a:cubicBezTo>
                      <a:pt x="925" y="1100"/>
                      <a:pt x="911" y="1097"/>
                      <a:pt x="896" y="1091"/>
                    </a:cubicBezTo>
                    <a:cubicBezTo>
                      <a:pt x="888" y="1091"/>
                      <a:pt x="880" y="1092"/>
                      <a:pt x="872" y="1092"/>
                    </a:cubicBezTo>
                    <a:cubicBezTo>
                      <a:pt x="609" y="1092"/>
                      <a:pt x="330" y="753"/>
                      <a:pt x="172" y="582"/>
                    </a:cubicBezTo>
                    <a:cubicBezTo>
                      <a:pt x="155" y="564"/>
                      <a:pt x="136" y="557"/>
                      <a:pt x="117" y="557"/>
                    </a:cubicBezTo>
                    <a:cubicBezTo>
                      <a:pt x="56" y="557"/>
                      <a:pt x="1" y="639"/>
                      <a:pt x="54" y="700"/>
                    </a:cubicBezTo>
                    <a:cubicBezTo>
                      <a:pt x="217" y="870"/>
                      <a:pt x="383" y="1046"/>
                      <a:pt x="594" y="1157"/>
                    </a:cubicBezTo>
                    <a:cubicBezTo>
                      <a:pt x="684" y="1207"/>
                      <a:pt x="824" y="1266"/>
                      <a:pt x="946" y="1266"/>
                    </a:cubicBezTo>
                    <a:cubicBezTo>
                      <a:pt x="995" y="1266"/>
                      <a:pt x="1041" y="1257"/>
                      <a:pt x="1079" y="1233"/>
                    </a:cubicBezTo>
                    <a:cubicBezTo>
                      <a:pt x="1221" y="1143"/>
                      <a:pt x="1180" y="897"/>
                      <a:pt x="1166" y="755"/>
                    </a:cubicBezTo>
                    <a:cubicBezTo>
                      <a:pt x="1145" y="505"/>
                      <a:pt x="1069" y="267"/>
                      <a:pt x="958" y="41"/>
                    </a:cubicBezTo>
                    <a:cubicBezTo>
                      <a:pt x="944" y="12"/>
                      <a:pt x="921" y="0"/>
                      <a:pt x="8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1" name="Google Shape;401;p27"/>
              <p:cNvSpPr/>
              <p:nvPr/>
            </p:nvSpPr>
            <p:spPr>
              <a:xfrm>
                <a:off x="6637672" y="3990994"/>
                <a:ext cx="21632" cy="222998"/>
              </a:xfrm>
              <a:custGeom>
                <a:avLst/>
                <a:gdLst/>
                <a:ahLst/>
                <a:cxnLst/>
                <a:rect l="l" t="t" r="r" b="b"/>
                <a:pathLst>
                  <a:path w="269" h="2773" extrusionOk="0">
                    <a:moveTo>
                      <a:pt x="80" y="1"/>
                    </a:moveTo>
                    <a:cubicBezTo>
                      <a:pt x="40" y="1"/>
                      <a:pt x="0" y="28"/>
                      <a:pt x="2" y="81"/>
                    </a:cubicBezTo>
                    <a:cubicBezTo>
                      <a:pt x="23" y="951"/>
                      <a:pt x="68" y="1824"/>
                      <a:pt x="102" y="2693"/>
                    </a:cubicBezTo>
                    <a:cubicBezTo>
                      <a:pt x="104" y="2746"/>
                      <a:pt x="147" y="2773"/>
                      <a:pt x="189" y="2773"/>
                    </a:cubicBezTo>
                    <a:cubicBezTo>
                      <a:pt x="230" y="2773"/>
                      <a:pt x="269" y="2747"/>
                      <a:pt x="265" y="2693"/>
                    </a:cubicBezTo>
                    <a:cubicBezTo>
                      <a:pt x="231" y="1824"/>
                      <a:pt x="185" y="951"/>
                      <a:pt x="164" y="81"/>
                    </a:cubicBezTo>
                    <a:cubicBezTo>
                      <a:pt x="163" y="28"/>
                      <a:pt x="121" y="1"/>
                      <a:pt x="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2" name="Google Shape;402;p27"/>
              <p:cNvSpPr/>
              <p:nvPr/>
            </p:nvSpPr>
            <p:spPr>
              <a:xfrm>
                <a:off x="6566582" y="4216805"/>
                <a:ext cx="93043" cy="108242"/>
              </a:xfrm>
              <a:custGeom>
                <a:avLst/>
                <a:gdLst/>
                <a:ahLst/>
                <a:cxnLst/>
                <a:rect l="l" t="t" r="r" b="b"/>
                <a:pathLst>
                  <a:path w="1157" h="1346" extrusionOk="0">
                    <a:moveTo>
                      <a:pt x="1042" y="1"/>
                    </a:moveTo>
                    <a:cubicBezTo>
                      <a:pt x="1024" y="1"/>
                      <a:pt x="1005" y="9"/>
                      <a:pt x="990" y="28"/>
                    </a:cubicBezTo>
                    <a:cubicBezTo>
                      <a:pt x="661" y="416"/>
                      <a:pt x="297" y="787"/>
                      <a:pt x="37" y="1223"/>
                    </a:cubicBezTo>
                    <a:cubicBezTo>
                      <a:pt x="1" y="1288"/>
                      <a:pt x="58" y="1346"/>
                      <a:pt x="114" y="1346"/>
                    </a:cubicBezTo>
                    <a:cubicBezTo>
                      <a:pt x="138" y="1346"/>
                      <a:pt x="163" y="1334"/>
                      <a:pt x="179" y="1306"/>
                    </a:cubicBezTo>
                    <a:cubicBezTo>
                      <a:pt x="432" y="880"/>
                      <a:pt x="786" y="520"/>
                      <a:pt x="1104" y="146"/>
                    </a:cubicBezTo>
                    <a:cubicBezTo>
                      <a:pt x="1157" y="84"/>
                      <a:pt x="1101" y="1"/>
                      <a:pt x="10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3" name="Google Shape;403;p27"/>
              <p:cNvSpPr/>
              <p:nvPr/>
            </p:nvSpPr>
            <p:spPr>
              <a:xfrm>
                <a:off x="6278365" y="3728029"/>
                <a:ext cx="78487" cy="64897"/>
              </a:xfrm>
              <a:custGeom>
                <a:avLst/>
                <a:gdLst/>
                <a:ahLst/>
                <a:cxnLst/>
                <a:rect l="l" t="t" r="r" b="b"/>
                <a:pathLst>
                  <a:path w="976" h="807" extrusionOk="0">
                    <a:moveTo>
                      <a:pt x="316" y="0"/>
                    </a:moveTo>
                    <a:cubicBezTo>
                      <a:pt x="267" y="0"/>
                      <a:pt x="221" y="14"/>
                      <a:pt x="180" y="49"/>
                    </a:cubicBezTo>
                    <a:cubicBezTo>
                      <a:pt x="1" y="209"/>
                      <a:pt x="215" y="545"/>
                      <a:pt x="236" y="729"/>
                    </a:cubicBezTo>
                    <a:cubicBezTo>
                      <a:pt x="241" y="781"/>
                      <a:pt x="284" y="807"/>
                      <a:pt x="325" y="807"/>
                    </a:cubicBezTo>
                    <a:cubicBezTo>
                      <a:pt x="366" y="807"/>
                      <a:pt x="404" y="781"/>
                      <a:pt x="399" y="729"/>
                    </a:cubicBezTo>
                    <a:cubicBezTo>
                      <a:pt x="388" y="645"/>
                      <a:pt x="367" y="566"/>
                      <a:pt x="343" y="489"/>
                    </a:cubicBezTo>
                    <a:cubicBezTo>
                      <a:pt x="319" y="417"/>
                      <a:pt x="277" y="330"/>
                      <a:pt x="281" y="257"/>
                    </a:cubicBezTo>
                    <a:cubicBezTo>
                      <a:pt x="283" y="199"/>
                      <a:pt x="309" y="180"/>
                      <a:pt x="344" y="180"/>
                    </a:cubicBezTo>
                    <a:cubicBezTo>
                      <a:pt x="403" y="180"/>
                      <a:pt x="490" y="238"/>
                      <a:pt x="534" y="264"/>
                    </a:cubicBezTo>
                    <a:cubicBezTo>
                      <a:pt x="624" y="320"/>
                      <a:pt x="711" y="382"/>
                      <a:pt x="811" y="427"/>
                    </a:cubicBezTo>
                    <a:cubicBezTo>
                      <a:pt x="823" y="432"/>
                      <a:pt x="834" y="434"/>
                      <a:pt x="845" y="434"/>
                    </a:cubicBezTo>
                    <a:cubicBezTo>
                      <a:pt x="922" y="434"/>
                      <a:pt x="975" y="321"/>
                      <a:pt x="890" y="285"/>
                    </a:cubicBezTo>
                    <a:cubicBezTo>
                      <a:pt x="752" y="224"/>
                      <a:pt x="510" y="0"/>
                      <a:pt x="3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4" name="Google Shape;404;p27"/>
              <p:cNvSpPr/>
              <p:nvPr/>
            </p:nvSpPr>
            <p:spPr>
              <a:xfrm>
                <a:off x="6710530" y="3804345"/>
                <a:ext cx="251144" cy="124084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1543" extrusionOk="0">
                    <a:moveTo>
                      <a:pt x="92" y="0"/>
                    </a:moveTo>
                    <a:cubicBezTo>
                      <a:pt x="0" y="0"/>
                      <a:pt x="4" y="154"/>
                      <a:pt x="104" y="164"/>
                    </a:cubicBezTo>
                    <a:cubicBezTo>
                      <a:pt x="1060" y="282"/>
                      <a:pt x="2301" y="763"/>
                      <a:pt x="2955" y="1515"/>
                    </a:cubicBezTo>
                    <a:cubicBezTo>
                      <a:pt x="2971" y="1534"/>
                      <a:pt x="2990" y="1542"/>
                      <a:pt x="3008" y="1542"/>
                    </a:cubicBezTo>
                    <a:cubicBezTo>
                      <a:pt x="3067" y="1542"/>
                      <a:pt x="3123" y="1461"/>
                      <a:pt x="3070" y="1401"/>
                    </a:cubicBezTo>
                    <a:cubicBezTo>
                      <a:pt x="2384" y="611"/>
                      <a:pt x="1108" y="126"/>
                      <a:pt x="104" y="1"/>
                    </a:cubicBezTo>
                    <a:cubicBezTo>
                      <a:pt x="100" y="0"/>
                      <a:pt x="96" y="0"/>
                      <a:pt x="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5" name="Google Shape;405;p27"/>
              <p:cNvSpPr/>
              <p:nvPr/>
            </p:nvSpPr>
            <p:spPr>
              <a:xfrm>
                <a:off x="6711254" y="3717816"/>
                <a:ext cx="289905" cy="210131"/>
              </a:xfrm>
              <a:custGeom>
                <a:avLst/>
                <a:gdLst/>
                <a:ahLst/>
                <a:cxnLst/>
                <a:rect l="l" t="t" r="r" b="b"/>
                <a:pathLst>
                  <a:path w="3605" h="2613" extrusionOk="0">
                    <a:moveTo>
                      <a:pt x="1644" y="0"/>
                    </a:moveTo>
                    <a:cubicBezTo>
                      <a:pt x="923" y="0"/>
                      <a:pt x="218" y="373"/>
                      <a:pt x="15" y="1136"/>
                    </a:cubicBezTo>
                    <a:cubicBezTo>
                      <a:pt x="1" y="1198"/>
                      <a:pt x="51" y="1238"/>
                      <a:pt x="100" y="1238"/>
                    </a:cubicBezTo>
                    <a:cubicBezTo>
                      <a:pt x="132" y="1238"/>
                      <a:pt x="164" y="1221"/>
                      <a:pt x="175" y="1181"/>
                    </a:cubicBezTo>
                    <a:cubicBezTo>
                      <a:pt x="357" y="496"/>
                      <a:pt x="998" y="162"/>
                      <a:pt x="1649" y="162"/>
                    </a:cubicBezTo>
                    <a:cubicBezTo>
                      <a:pt x="1876" y="162"/>
                      <a:pt x="2105" y="203"/>
                      <a:pt x="2316" y="284"/>
                    </a:cubicBezTo>
                    <a:cubicBezTo>
                      <a:pt x="3151" y="599"/>
                      <a:pt x="3449" y="1763"/>
                      <a:pt x="2933" y="2494"/>
                    </a:cubicBezTo>
                    <a:cubicBezTo>
                      <a:pt x="2889" y="2555"/>
                      <a:pt x="2946" y="2612"/>
                      <a:pt x="3005" y="2612"/>
                    </a:cubicBezTo>
                    <a:cubicBezTo>
                      <a:pt x="3030" y="2612"/>
                      <a:pt x="3056" y="2602"/>
                      <a:pt x="3074" y="2577"/>
                    </a:cubicBezTo>
                    <a:cubicBezTo>
                      <a:pt x="3605" y="1825"/>
                      <a:pt x="3359" y="589"/>
                      <a:pt x="2521" y="194"/>
                    </a:cubicBezTo>
                    <a:cubicBezTo>
                      <a:pt x="2249" y="65"/>
                      <a:pt x="1945" y="0"/>
                      <a:pt x="16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6" name="Google Shape;406;p27"/>
              <p:cNvSpPr/>
              <p:nvPr/>
            </p:nvSpPr>
            <p:spPr>
              <a:xfrm>
                <a:off x="6868230" y="3691439"/>
                <a:ext cx="73904" cy="64414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1" extrusionOk="0">
                    <a:moveTo>
                      <a:pt x="623" y="1"/>
                    </a:moveTo>
                    <a:cubicBezTo>
                      <a:pt x="425" y="1"/>
                      <a:pt x="199" y="294"/>
                      <a:pt x="73" y="380"/>
                    </a:cubicBezTo>
                    <a:cubicBezTo>
                      <a:pt x="1" y="426"/>
                      <a:pt x="45" y="532"/>
                      <a:pt x="113" y="532"/>
                    </a:cubicBezTo>
                    <a:cubicBezTo>
                      <a:pt x="127" y="532"/>
                      <a:pt x="141" y="528"/>
                      <a:pt x="156" y="518"/>
                    </a:cubicBezTo>
                    <a:cubicBezTo>
                      <a:pt x="233" y="469"/>
                      <a:pt x="302" y="404"/>
                      <a:pt x="367" y="341"/>
                    </a:cubicBezTo>
                    <a:cubicBezTo>
                      <a:pt x="411" y="304"/>
                      <a:pt x="529" y="182"/>
                      <a:pt x="604" y="182"/>
                    </a:cubicBezTo>
                    <a:cubicBezTo>
                      <a:pt x="626" y="182"/>
                      <a:pt x="643" y="192"/>
                      <a:pt x="655" y="217"/>
                    </a:cubicBezTo>
                    <a:cubicBezTo>
                      <a:pt x="683" y="282"/>
                      <a:pt x="652" y="397"/>
                      <a:pt x="641" y="463"/>
                    </a:cubicBezTo>
                    <a:cubicBezTo>
                      <a:pt x="631" y="549"/>
                      <a:pt x="617" y="636"/>
                      <a:pt x="624" y="722"/>
                    </a:cubicBezTo>
                    <a:cubicBezTo>
                      <a:pt x="627" y="774"/>
                      <a:pt x="670" y="800"/>
                      <a:pt x="711" y="800"/>
                    </a:cubicBezTo>
                    <a:cubicBezTo>
                      <a:pt x="751" y="800"/>
                      <a:pt x="790" y="774"/>
                      <a:pt x="786" y="722"/>
                    </a:cubicBezTo>
                    <a:cubicBezTo>
                      <a:pt x="777" y="532"/>
                      <a:pt x="919" y="189"/>
                      <a:pt x="742" y="44"/>
                    </a:cubicBezTo>
                    <a:cubicBezTo>
                      <a:pt x="704" y="14"/>
                      <a:pt x="664" y="1"/>
                      <a:pt x="6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7" name="Google Shape;407;p27"/>
              <p:cNvSpPr/>
              <p:nvPr/>
            </p:nvSpPr>
            <p:spPr>
              <a:xfrm>
                <a:off x="6550258" y="3735830"/>
                <a:ext cx="131643" cy="15360"/>
              </a:xfrm>
              <a:custGeom>
                <a:avLst/>
                <a:gdLst/>
                <a:ahLst/>
                <a:cxnLst/>
                <a:rect l="l" t="t" r="r" b="b"/>
                <a:pathLst>
                  <a:path w="1637" h="191" extrusionOk="0">
                    <a:moveTo>
                      <a:pt x="1529" y="0"/>
                    </a:moveTo>
                    <a:cubicBezTo>
                      <a:pt x="1054" y="4"/>
                      <a:pt x="583" y="15"/>
                      <a:pt x="108" y="29"/>
                    </a:cubicBezTo>
                    <a:cubicBezTo>
                      <a:pt x="2" y="32"/>
                      <a:pt x="1" y="191"/>
                      <a:pt x="104" y="191"/>
                    </a:cubicBezTo>
                    <a:cubicBezTo>
                      <a:pt x="105" y="191"/>
                      <a:pt x="107" y="191"/>
                      <a:pt x="108" y="191"/>
                    </a:cubicBezTo>
                    <a:cubicBezTo>
                      <a:pt x="583" y="178"/>
                      <a:pt x="1054" y="167"/>
                      <a:pt x="1529" y="163"/>
                    </a:cubicBezTo>
                    <a:cubicBezTo>
                      <a:pt x="1636" y="163"/>
                      <a:pt x="1636" y="0"/>
                      <a:pt x="15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8" name="Google Shape;408;p27"/>
              <p:cNvSpPr/>
              <p:nvPr/>
            </p:nvSpPr>
            <p:spPr>
              <a:xfrm>
                <a:off x="6551142" y="3797188"/>
                <a:ext cx="133171" cy="2002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249" extrusionOk="0">
                    <a:moveTo>
                      <a:pt x="1541" y="0"/>
                    </a:moveTo>
                    <a:cubicBezTo>
                      <a:pt x="1534" y="0"/>
                      <a:pt x="1526" y="1"/>
                      <a:pt x="1518" y="3"/>
                    </a:cubicBezTo>
                    <a:cubicBezTo>
                      <a:pt x="1250" y="66"/>
                      <a:pt x="975" y="84"/>
                      <a:pt x="699" y="84"/>
                    </a:cubicBezTo>
                    <a:cubicBezTo>
                      <a:pt x="501" y="84"/>
                      <a:pt x="303" y="74"/>
                      <a:pt x="108" y="66"/>
                    </a:cubicBezTo>
                    <a:cubicBezTo>
                      <a:pt x="107" y="66"/>
                      <a:pt x="106" y="66"/>
                      <a:pt x="104" y="66"/>
                    </a:cubicBezTo>
                    <a:cubicBezTo>
                      <a:pt x="1" y="66"/>
                      <a:pt x="5" y="225"/>
                      <a:pt x="108" y="232"/>
                    </a:cubicBezTo>
                    <a:cubicBezTo>
                      <a:pt x="298" y="240"/>
                      <a:pt x="490" y="248"/>
                      <a:pt x="682" y="248"/>
                    </a:cubicBezTo>
                    <a:cubicBezTo>
                      <a:pt x="979" y="248"/>
                      <a:pt x="1275" y="229"/>
                      <a:pt x="1563" y="160"/>
                    </a:cubicBezTo>
                    <a:cubicBezTo>
                      <a:pt x="1656" y="137"/>
                      <a:pt x="1628" y="0"/>
                      <a:pt x="15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9" name="Google Shape;409;p27"/>
              <p:cNvSpPr/>
              <p:nvPr/>
            </p:nvSpPr>
            <p:spPr>
              <a:xfrm>
                <a:off x="6665657" y="3736714"/>
                <a:ext cx="16888" cy="73180"/>
              </a:xfrm>
              <a:custGeom>
                <a:avLst/>
                <a:gdLst/>
                <a:ahLst/>
                <a:cxnLst/>
                <a:rect l="l" t="t" r="r" b="b"/>
                <a:pathLst>
                  <a:path w="210" h="910" extrusionOk="0">
                    <a:moveTo>
                      <a:pt x="108" y="0"/>
                    </a:moveTo>
                    <a:cubicBezTo>
                      <a:pt x="76" y="0"/>
                      <a:pt x="47" y="18"/>
                      <a:pt x="42" y="59"/>
                    </a:cubicBezTo>
                    <a:cubicBezTo>
                      <a:pt x="3" y="319"/>
                      <a:pt x="0" y="572"/>
                      <a:pt x="35" y="832"/>
                    </a:cubicBezTo>
                    <a:cubicBezTo>
                      <a:pt x="42" y="884"/>
                      <a:pt x="86" y="910"/>
                      <a:pt x="127" y="910"/>
                    </a:cubicBezTo>
                    <a:cubicBezTo>
                      <a:pt x="167" y="910"/>
                      <a:pt x="205" y="884"/>
                      <a:pt x="198" y="832"/>
                    </a:cubicBezTo>
                    <a:cubicBezTo>
                      <a:pt x="166" y="589"/>
                      <a:pt x="166" y="346"/>
                      <a:pt x="201" y="101"/>
                    </a:cubicBezTo>
                    <a:cubicBezTo>
                      <a:pt x="210" y="40"/>
                      <a:pt x="156" y="0"/>
                      <a:pt x="1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0" name="Google Shape;410;p27"/>
              <p:cNvSpPr/>
              <p:nvPr/>
            </p:nvSpPr>
            <p:spPr>
              <a:xfrm>
                <a:off x="6551946" y="3738242"/>
                <a:ext cx="15118" cy="74547"/>
              </a:xfrm>
              <a:custGeom>
                <a:avLst/>
                <a:gdLst/>
                <a:ahLst/>
                <a:cxnLst/>
                <a:rect l="l" t="t" r="r" b="b"/>
                <a:pathLst>
                  <a:path w="188" h="927" extrusionOk="0">
                    <a:moveTo>
                      <a:pt x="80" y="1"/>
                    </a:moveTo>
                    <a:cubicBezTo>
                      <a:pt x="39" y="1"/>
                      <a:pt x="0" y="28"/>
                      <a:pt x="4" y="82"/>
                    </a:cubicBezTo>
                    <a:cubicBezTo>
                      <a:pt x="25" y="335"/>
                      <a:pt x="0" y="591"/>
                      <a:pt x="15" y="847"/>
                    </a:cubicBezTo>
                    <a:cubicBezTo>
                      <a:pt x="18" y="899"/>
                      <a:pt x="61" y="926"/>
                      <a:pt x="103" y="926"/>
                    </a:cubicBezTo>
                    <a:cubicBezTo>
                      <a:pt x="143" y="926"/>
                      <a:pt x="183" y="900"/>
                      <a:pt x="181" y="847"/>
                    </a:cubicBezTo>
                    <a:cubicBezTo>
                      <a:pt x="163" y="591"/>
                      <a:pt x="188" y="335"/>
                      <a:pt x="167" y="82"/>
                    </a:cubicBezTo>
                    <a:cubicBezTo>
                      <a:pt x="163" y="28"/>
                      <a:pt x="121" y="1"/>
                      <a:pt x="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1" name="Google Shape;411;p27"/>
              <p:cNvSpPr/>
              <p:nvPr/>
            </p:nvSpPr>
            <p:spPr>
              <a:xfrm>
                <a:off x="6612099" y="3806918"/>
                <a:ext cx="17451" cy="56694"/>
              </a:xfrm>
              <a:custGeom>
                <a:avLst/>
                <a:gdLst/>
                <a:ahLst/>
                <a:cxnLst/>
                <a:rect l="l" t="t" r="r" b="b"/>
                <a:pathLst>
                  <a:path w="217" h="705" extrusionOk="0">
                    <a:moveTo>
                      <a:pt x="132" y="1"/>
                    </a:moveTo>
                    <a:cubicBezTo>
                      <a:pt x="90" y="1"/>
                      <a:pt x="46" y="28"/>
                      <a:pt x="42" y="80"/>
                    </a:cubicBezTo>
                    <a:cubicBezTo>
                      <a:pt x="29" y="271"/>
                      <a:pt x="1" y="458"/>
                      <a:pt x="46" y="645"/>
                    </a:cubicBezTo>
                    <a:cubicBezTo>
                      <a:pt x="56" y="686"/>
                      <a:pt x="86" y="704"/>
                      <a:pt x="118" y="704"/>
                    </a:cubicBezTo>
                    <a:cubicBezTo>
                      <a:pt x="166" y="704"/>
                      <a:pt x="217" y="664"/>
                      <a:pt x="202" y="603"/>
                    </a:cubicBezTo>
                    <a:cubicBezTo>
                      <a:pt x="164" y="430"/>
                      <a:pt x="191" y="253"/>
                      <a:pt x="205" y="80"/>
                    </a:cubicBezTo>
                    <a:cubicBezTo>
                      <a:pt x="211" y="27"/>
                      <a:pt x="173" y="1"/>
                      <a:pt x="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2" name="Google Shape;412;p27"/>
              <p:cNvSpPr/>
              <p:nvPr/>
            </p:nvSpPr>
            <p:spPr>
              <a:xfrm>
                <a:off x="6629469" y="4194771"/>
                <a:ext cx="42380" cy="42380"/>
              </a:xfrm>
              <a:custGeom>
                <a:avLst/>
                <a:gdLst/>
                <a:ahLst/>
                <a:cxnLst/>
                <a:rect l="l" t="t" r="r" b="b"/>
                <a:pathLst>
                  <a:path w="527" h="527" extrusionOk="0">
                    <a:moveTo>
                      <a:pt x="263" y="0"/>
                    </a:moveTo>
                    <a:cubicBezTo>
                      <a:pt x="117" y="0"/>
                      <a:pt x="0" y="118"/>
                      <a:pt x="0" y="263"/>
                    </a:cubicBezTo>
                    <a:cubicBezTo>
                      <a:pt x="0" y="409"/>
                      <a:pt x="117" y="527"/>
                      <a:pt x="263" y="527"/>
                    </a:cubicBezTo>
                    <a:cubicBezTo>
                      <a:pt x="408" y="527"/>
                      <a:pt x="527" y="409"/>
                      <a:pt x="527" y="263"/>
                    </a:cubicBezTo>
                    <a:cubicBezTo>
                      <a:pt x="527" y="118"/>
                      <a:pt x="408" y="0"/>
                      <a:pt x="2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3" name="Google Shape;413;p27"/>
              <p:cNvSpPr/>
              <p:nvPr/>
            </p:nvSpPr>
            <p:spPr>
              <a:xfrm>
                <a:off x="6629710" y="3912265"/>
                <a:ext cx="16003" cy="35786"/>
              </a:xfrm>
              <a:custGeom>
                <a:avLst/>
                <a:gdLst/>
                <a:ahLst/>
                <a:cxnLst/>
                <a:rect l="l" t="t" r="r" b="b"/>
                <a:pathLst>
                  <a:path w="199" h="445" extrusionOk="0">
                    <a:moveTo>
                      <a:pt x="98" y="0"/>
                    </a:moveTo>
                    <a:cubicBezTo>
                      <a:pt x="57" y="0"/>
                      <a:pt x="14" y="27"/>
                      <a:pt x="10" y="80"/>
                    </a:cubicBezTo>
                    <a:cubicBezTo>
                      <a:pt x="1" y="180"/>
                      <a:pt x="18" y="270"/>
                      <a:pt x="28" y="367"/>
                    </a:cubicBezTo>
                    <a:cubicBezTo>
                      <a:pt x="35" y="419"/>
                      <a:pt x="79" y="445"/>
                      <a:pt x="120" y="445"/>
                    </a:cubicBezTo>
                    <a:cubicBezTo>
                      <a:pt x="161" y="445"/>
                      <a:pt x="198" y="419"/>
                      <a:pt x="191" y="367"/>
                    </a:cubicBezTo>
                    <a:cubicBezTo>
                      <a:pt x="180" y="270"/>
                      <a:pt x="167" y="180"/>
                      <a:pt x="173" y="80"/>
                    </a:cubicBezTo>
                    <a:cubicBezTo>
                      <a:pt x="177" y="26"/>
                      <a:pt x="139" y="0"/>
                      <a:pt x="9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4" name="Google Shape;414;p27"/>
              <p:cNvSpPr/>
              <p:nvPr/>
            </p:nvSpPr>
            <p:spPr>
              <a:xfrm>
                <a:off x="6666220" y="4409967"/>
                <a:ext cx="18416" cy="49698"/>
              </a:xfrm>
              <a:custGeom>
                <a:avLst/>
                <a:gdLst/>
                <a:ahLst/>
                <a:cxnLst/>
                <a:rect l="l" t="t" r="r" b="b"/>
                <a:pathLst>
                  <a:path w="229" h="618" extrusionOk="0">
                    <a:moveTo>
                      <a:pt x="101" y="1"/>
                    </a:moveTo>
                    <a:cubicBezTo>
                      <a:pt x="60" y="1"/>
                      <a:pt x="18" y="27"/>
                      <a:pt x="14" y="79"/>
                    </a:cubicBezTo>
                    <a:cubicBezTo>
                      <a:pt x="1" y="242"/>
                      <a:pt x="14" y="401"/>
                      <a:pt x="55" y="560"/>
                    </a:cubicBezTo>
                    <a:cubicBezTo>
                      <a:pt x="65" y="600"/>
                      <a:pt x="96" y="618"/>
                      <a:pt x="128" y="618"/>
                    </a:cubicBezTo>
                    <a:cubicBezTo>
                      <a:pt x="177" y="618"/>
                      <a:pt x="228" y="578"/>
                      <a:pt x="212" y="515"/>
                    </a:cubicBezTo>
                    <a:cubicBezTo>
                      <a:pt x="177" y="370"/>
                      <a:pt x="167" y="227"/>
                      <a:pt x="177" y="79"/>
                    </a:cubicBezTo>
                    <a:cubicBezTo>
                      <a:pt x="180" y="27"/>
                      <a:pt x="141" y="1"/>
                      <a:pt x="10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5" name="Google Shape;415;p27"/>
              <p:cNvSpPr/>
              <p:nvPr/>
            </p:nvSpPr>
            <p:spPr>
              <a:xfrm>
                <a:off x="6388377" y="4164936"/>
                <a:ext cx="55006" cy="11258"/>
              </a:xfrm>
              <a:custGeom>
                <a:avLst/>
                <a:gdLst/>
                <a:ahLst/>
                <a:cxnLst/>
                <a:rect l="l" t="t" r="r" b="b"/>
                <a:pathLst>
                  <a:path w="684" h="140" extrusionOk="0">
                    <a:moveTo>
                      <a:pt x="136" y="1"/>
                    </a:moveTo>
                    <a:cubicBezTo>
                      <a:pt x="0" y="1"/>
                      <a:pt x="0" y="139"/>
                      <a:pt x="136" y="139"/>
                    </a:cubicBezTo>
                    <a:lnTo>
                      <a:pt x="548" y="139"/>
                    </a:lnTo>
                    <a:cubicBezTo>
                      <a:pt x="683" y="139"/>
                      <a:pt x="683" y="1"/>
                      <a:pt x="5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6" name="Google Shape;416;p27"/>
              <p:cNvSpPr/>
              <p:nvPr/>
            </p:nvSpPr>
            <p:spPr>
              <a:xfrm>
                <a:off x="6904418" y="4154080"/>
                <a:ext cx="55006" cy="10937"/>
              </a:xfrm>
              <a:custGeom>
                <a:avLst/>
                <a:gdLst/>
                <a:ahLst/>
                <a:cxnLst/>
                <a:rect l="l" t="t" r="r" b="b"/>
                <a:pathLst>
                  <a:path w="684" h="136" extrusionOk="0">
                    <a:moveTo>
                      <a:pt x="139" y="0"/>
                    </a:moveTo>
                    <a:cubicBezTo>
                      <a:pt x="1" y="0"/>
                      <a:pt x="1" y="136"/>
                      <a:pt x="139" y="136"/>
                    </a:cubicBezTo>
                    <a:lnTo>
                      <a:pt x="548" y="136"/>
                    </a:lnTo>
                    <a:cubicBezTo>
                      <a:pt x="683" y="136"/>
                      <a:pt x="683" y="0"/>
                      <a:pt x="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7" name="Google Shape;417;p27"/>
              <p:cNvSpPr/>
              <p:nvPr/>
            </p:nvSpPr>
            <p:spPr>
              <a:xfrm>
                <a:off x="6437914" y="3992280"/>
                <a:ext cx="39083" cy="31363"/>
              </a:xfrm>
              <a:custGeom>
                <a:avLst/>
                <a:gdLst/>
                <a:ahLst/>
                <a:cxnLst/>
                <a:rect l="l" t="t" r="r" b="b"/>
                <a:pathLst>
                  <a:path w="486" h="390" extrusionOk="0">
                    <a:moveTo>
                      <a:pt x="121" y="1"/>
                    </a:moveTo>
                    <a:cubicBezTo>
                      <a:pt x="57" y="1"/>
                      <a:pt x="1" y="85"/>
                      <a:pt x="60" y="141"/>
                    </a:cubicBezTo>
                    <a:cubicBezTo>
                      <a:pt x="147" y="224"/>
                      <a:pt x="237" y="301"/>
                      <a:pt x="334" y="374"/>
                    </a:cubicBezTo>
                    <a:cubicBezTo>
                      <a:pt x="349" y="385"/>
                      <a:pt x="364" y="389"/>
                      <a:pt x="378" y="389"/>
                    </a:cubicBezTo>
                    <a:cubicBezTo>
                      <a:pt x="443" y="389"/>
                      <a:pt x="486" y="283"/>
                      <a:pt x="417" y="232"/>
                    </a:cubicBezTo>
                    <a:cubicBezTo>
                      <a:pt x="331" y="169"/>
                      <a:pt x="251" y="99"/>
                      <a:pt x="174" y="24"/>
                    </a:cubicBezTo>
                    <a:cubicBezTo>
                      <a:pt x="158" y="8"/>
                      <a:pt x="139" y="1"/>
                      <a:pt x="1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8" name="Google Shape;418;p27"/>
              <p:cNvSpPr/>
              <p:nvPr/>
            </p:nvSpPr>
            <p:spPr>
              <a:xfrm>
                <a:off x="6836545" y="4327459"/>
                <a:ext cx="56855" cy="62002"/>
              </a:xfrm>
              <a:custGeom>
                <a:avLst/>
                <a:gdLst/>
                <a:ahLst/>
                <a:cxnLst/>
                <a:rect l="l" t="t" r="r" b="b"/>
                <a:pathLst>
                  <a:path w="707" h="771" extrusionOk="0">
                    <a:moveTo>
                      <a:pt x="113" y="0"/>
                    </a:moveTo>
                    <a:cubicBezTo>
                      <a:pt x="58" y="0"/>
                      <a:pt x="0" y="60"/>
                      <a:pt x="34" y="124"/>
                    </a:cubicBezTo>
                    <a:cubicBezTo>
                      <a:pt x="149" y="350"/>
                      <a:pt x="331" y="588"/>
                      <a:pt x="526" y="751"/>
                    </a:cubicBezTo>
                    <a:cubicBezTo>
                      <a:pt x="544" y="765"/>
                      <a:pt x="562" y="771"/>
                      <a:pt x="581" y="771"/>
                    </a:cubicBezTo>
                    <a:cubicBezTo>
                      <a:pt x="649" y="771"/>
                      <a:pt x="706" y="688"/>
                      <a:pt x="643" y="634"/>
                    </a:cubicBezTo>
                    <a:cubicBezTo>
                      <a:pt x="456" y="478"/>
                      <a:pt x="287" y="260"/>
                      <a:pt x="176" y="41"/>
                    </a:cubicBezTo>
                    <a:cubicBezTo>
                      <a:pt x="161" y="12"/>
                      <a:pt x="137" y="0"/>
                      <a:pt x="1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9" name="Google Shape;419;p27"/>
              <p:cNvSpPr/>
              <p:nvPr/>
            </p:nvSpPr>
            <p:spPr>
              <a:xfrm>
                <a:off x="6439924" y="4322876"/>
                <a:ext cx="60554" cy="39405"/>
              </a:xfrm>
              <a:custGeom>
                <a:avLst/>
                <a:gdLst/>
                <a:ahLst/>
                <a:cxnLst/>
                <a:rect l="l" t="t" r="r" b="b"/>
                <a:pathLst>
                  <a:path w="753" h="490" extrusionOk="0">
                    <a:moveTo>
                      <a:pt x="639" y="1"/>
                    </a:moveTo>
                    <a:cubicBezTo>
                      <a:pt x="625" y="1"/>
                      <a:pt x="611" y="5"/>
                      <a:pt x="597" y="15"/>
                    </a:cubicBezTo>
                    <a:cubicBezTo>
                      <a:pt x="430" y="130"/>
                      <a:pt x="258" y="240"/>
                      <a:pt x="80" y="338"/>
                    </a:cubicBezTo>
                    <a:cubicBezTo>
                      <a:pt x="1" y="379"/>
                      <a:pt x="50" y="489"/>
                      <a:pt x="125" y="489"/>
                    </a:cubicBezTo>
                    <a:cubicBezTo>
                      <a:pt x="137" y="489"/>
                      <a:pt x="150" y="486"/>
                      <a:pt x="164" y="479"/>
                    </a:cubicBezTo>
                    <a:cubicBezTo>
                      <a:pt x="341" y="382"/>
                      <a:pt x="510" y="271"/>
                      <a:pt x="680" y="157"/>
                    </a:cubicBezTo>
                    <a:cubicBezTo>
                      <a:pt x="752" y="108"/>
                      <a:pt x="706" y="1"/>
                      <a:pt x="6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0" name="Google Shape;420;p27"/>
              <p:cNvSpPr/>
              <p:nvPr/>
            </p:nvSpPr>
            <p:spPr>
              <a:xfrm>
                <a:off x="6798829" y="3981826"/>
                <a:ext cx="41093" cy="30719"/>
              </a:xfrm>
              <a:custGeom>
                <a:avLst/>
                <a:gdLst/>
                <a:ahLst/>
                <a:cxnLst/>
                <a:rect l="l" t="t" r="r" b="b"/>
                <a:pathLst>
                  <a:path w="511" h="382" extrusionOk="0">
                    <a:moveTo>
                      <a:pt x="392" y="1"/>
                    </a:moveTo>
                    <a:cubicBezTo>
                      <a:pt x="373" y="1"/>
                      <a:pt x="354" y="8"/>
                      <a:pt x="336" y="26"/>
                    </a:cubicBezTo>
                    <a:cubicBezTo>
                      <a:pt x="257" y="101"/>
                      <a:pt x="170" y="171"/>
                      <a:pt x="77" y="226"/>
                    </a:cubicBezTo>
                    <a:cubicBezTo>
                      <a:pt x="1" y="273"/>
                      <a:pt x="45" y="381"/>
                      <a:pt x="115" y="381"/>
                    </a:cubicBezTo>
                    <a:cubicBezTo>
                      <a:pt x="128" y="381"/>
                      <a:pt x="142" y="377"/>
                      <a:pt x="156" y="368"/>
                    </a:cubicBezTo>
                    <a:cubicBezTo>
                      <a:pt x="264" y="303"/>
                      <a:pt x="364" y="226"/>
                      <a:pt x="455" y="140"/>
                    </a:cubicBezTo>
                    <a:cubicBezTo>
                      <a:pt x="510" y="84"/>
                      <a:pt x="455" y="1"/>
                      <a:pt x="39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1" name="Google Shape;421;p27"/>
              <p:cNvSpPr/>
              <p:nvPr/>
            </p:nvSpPr>
            <p:spPr>
              <a:xfrm>
                <a:off x="6295333" y="3799279"/>
                <a:ext cx="44551" cy="131322"/>
              </a:xfrm>
              <a:custGeom>
                <a:avLst/>
                <a:gdLst/>
                <a:ahLst/>
                <a:cxnLst/>
                <a:rect l="l" t="t" r="r" b="b"/>
                <a:pathLst>
                  <a:path w="554" h="1633" extrusionOk="0">
                    <a:moveTo>
                      <a:pt x="316" y="0"/>
                    </a:moveTo>
                    <a:cubicBezTo>
                      <a:pt x="291" y="0"/>
                      <a:pt x="268" y="13"/>
                      <a:pt x="254" y="43"/>
                    </a:cubicBezTo>
                    <a:cubicBezTo>
                      <a:pt x="1" y="549"/>
                      <a:pt x="39" y="1132"/>
                      <a:pt x="367" y="1596"/>
                    </a:cubicBezTo>
                    <a:cubicBezTo>
                      <a:pt x="386" y="1621"/>
                      <a:pt x="412" y="1632"/>
                      <a:pt x="437" y="1632"/>
                    </a:cubicBezTo>
                    <a:cubicBezTo>
                      <a:pt x="496" y="1632"/>
                      <a:pt x="553" y="1573"/>
                      <a:pt x="510" y="1512"/>
                    </a:cubicBezTo>
                    <a:cubicBezTo>
                      <a:pt x="215" y="1100"/>
                      <a:pt x="167" y="580"/>
                      <a:pt x="396" y="126"/>
                    </a:cubicBezTo>
                    <a:cubicBezTo>
                      <a:pt x="427" y="60"/>
                      <a:pt x="369" y="0"/>
                      <a:pt x="3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2" name="Google Shape;422;p27"/>
              <p:cNvSpPr/>
              <p:nvPr/>
            </p:nvSpPr>
            <p:spPr>
              <a:xfrm>
                <a:off x="6917687" y="3808688"/>
                <a:ext cx="30800" cy="87092"/>
              </a:xfrm>
              <a:custGeom>
                <a:avLst/>
                <a:gdLst/>
                <a:ahLst/>
                <a:cxnLst/>
                <a:rect l="l" t="t" r="r" b="b"/>
                <a:pathLst>
                  <a:path w="383" h="1083" extrusionOk="0">
                    <a:moveTo>
                      <a:pt x="195" y="0"/>
                    </a:moveTo>
                    <a:cubicBezTo>
                      <a:pt x="145" y="0"/>
                      <a:pt x="96" y="40"/>
                      <a:pt x="117" y="100"/>
                    </a:cubicBezTo>
                    <a:cubicBezTo>
                      <a:pt x="213" y="394"/>
                      <a:pt x="186" y="692"/>
                      <a:pt x="37" y="959"/>
                    </a:cubicBezTo>
                    <a:cubicBezTo>
                      <a:pt x="1" y="1023"/>
                      <a:pt x="57" y="1083"/>
                      <a:pt x="113" y="1083"/>
                    </a:cubicBezTo>
                    <a:cubicBezTo>
                      <a:pt x="138" y="1083"/>
                      <a:pt x="163" y="1071"/>
                      <a:pt x="179" y="1042"/>
                    </a:cubicBezTo>
                    <a:cubicBezTo>
                      <a:pt x="349" y="737"/>
                      <a:pt x="383" y="391"/>
                      <a:pt x="275" y="58"/>
                    </a:cubicBezTo>
                    <a:cubicBezTo>
                      <a:pt x="262" y="18"/>
                      <a:pt x="228" y="0"/>
                      <a:pt x="1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3" name="Google Shape;423;p27"/>
              <p:cNvSpPr/>
              <p:nvPr/>
            </p:nvSpPr>
            <p:spPr>
              <a:xfrm>
                <a:off x="6553072" y="3769846"/>
                <a:ext cx="66103" cy="10937"/>
              </a:xfrm>
              <a:custGeom>
                <a:avLst/>
                <a:gdLst/>
                <a:ahLst/>
                <a:cxnLst/>
                <a:rect l="l" t="t" r="r" b="b"/>
                <a:pathLst>
                  <a:path w="822" h="136" extrusionOk="0">
                    <a:moveTo>
                      <a:pt x="135" y="1"/>
                    </a:moveTo>
                    <a:cubicBezTo>
                      <a:pt x="1" y="1"/>
                      <a:pt x="1" y="135"/>
                      <a:pt x="135" y="135"/>
                    </a:cubicBezTo>
                    <a:lnTo>
                      <a:pt x="683" y="135"/>
                    </a:lnTo>
                    <a:cubicBezTo>
                      <a:pt x="821" y="135"/>
                      <a:pt x="821" y="1"/>
                      <a:pt x="6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4" name="Google Shape;424;p27"/>
              <p:cNvSpPr/>
              <p:nvPr/>
            </p:nvSpPr>
            <p:spPr>
              <a:xfrm>
                <a:off x="6619095" y="3576684"/>
                <a:ext cx="10937" cy="94330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173" extrusionOk="0">
                    <a:moveTo>
                      <a:pt x="68" y="1"/>
                    </a:moveTo>
                    <a:cubicBezTo>
                      <a:pt x="34" y="1"/>
                      <a:pt x="0" y="27"/>
                      <a:pt x="0" y="81"/>
                    </a:cubicBezTo>
                    <a:lnTo>
                      <a:pt x="0" y="1172"/>
                    </a:lnTo>
                    <a:lnTo>
                      <a:pt x="136" y="1172"/>
                    </a:lnTo>
                    <a:lnTo>
                      <a:pt x="136" y="81"/>
                    </a:lnTo>
                    <a:cubicBezTo>
                      <a:pt x="136" y="27"/>
                      <a:pt x="102" y="1"/>
                      <a:pt x="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5" name="Google Shape;425;p27"/>
              <p:cNvSpPr/>
              <p:nvPr/>
            </p:nvSpPr>
            <p:spPr>
              <a:xfrm>
                <a:off x="6371006" y="3570572"/>
                <a:ext cx="55890" cy="77925"/>
              </a:xfrm>
              <a:custGeom>
                <a:avLst/>
                <a:gdLst/>
                <a:ahLst/>
                <a:cxnLst/>
                <a:rect l="l" t="t" r="r" b="b"/>
                <a:pathLst>
                  <a:path w="695" h="969" extrusionOk="0">
                    <a:moveTo>
                      <a:pt x="113" y="0"/>
                    </a:moveTo>
                    <a:cubicBezTo>
                      <a:pt x="58" y="0"/>
                      <a:pt x="0" y="60"/>
                      <a:pt x="37" y="122"/>
                    </a:cubicBezTo>
                    <a:cubicBezTo>
                      <a:pt x="186" y="396"/>
                      <a:pt x="345" y="666"/>
                      <a:pt x="512" y="930"/>
                    </a:cubicBezTo>
                    <a:cubicBezTo>
                      <a:pt x="529" y="957"/>
                      <a:pt x="555" y="968"/>
                      <a:pt x="580" y="968"/>
                    </a:cubicBezTo>
                    <a:cubicBezTo>
                      <a:pt x="638" y="968"/>
                      <a:pt x="694" y="909"/>
                      <a:pt x="653" y="846"/>
                    </a:cubicBezTo>
                    <a:cubicBezTo>
                      <a:pt x="487" y="583"/>
                      <a:pt x="328" y="317"/>
                      <a:pt x="175" y="39"/>
                    </a:cubicBezTo>
                    <a:cubicBezTo>
                      <a:pt x="160" y="12"/>
                      <a:pt x="137" y="0"/>
                      <a:pt x="1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6" name="Google Shape;426;p27"/>
              <p:cNvSpPr/>
              <p:nvPr/>
            </p:nvSpPr>
            <p:spPr>
              <a:xfrm>
                <a:off x="6809123" y="3562450"/>
                <a:ext cx="46964" cy="60152"/>
              </a:xfrm>
              <a:custGeom>
                <a:avLst/>
                <a:gdLst/>
                <a:ahLst/>
                <a:cxnLst/>
                <a:rect l="l" t="t" r="r" b="b"/>
                <a:pathLst>
                  <a:path w="584" h="748" extrusionOk="0">
                    <a:moveTo>
                      <a:pt x="469" y="1"/>
                    </a:moveTo>
                    <a:cubicBezTo>
                      <a:pt x="444" y="1"/>
                      <a:pt x="419" y="12"/>
                      <a:pt x="402" y="39"/>
                    </a:cubicBezTo>
                    <a:cubicBezTo>
                      <a:pt x="282" y="234"/>
                      <a:pt x="160" y="431"/>
                      <a:pt x="39" y="626"/>
                    </a:cubicBezTo>
                    <a:cubicBezTo>
                      <a:pt x="0" y="688"/>
                      <a:pt x="57" y="747"/>
                      <a:pt x="114" y="747"/>
                    </a:cubicBezTo>
                    <a:cubicBezTo>
                      <a:pt x="139" y="747"/>
                      <a:pt x="164" y="736"/>
                      <a:pt x="181" y="709"/>
                    </a:cubicBezTo>
                    <a:cubicBezTo>
                      <a:pt x="302" y="514"/>
                      <a:pt x="423" y="317"/>
                      <a:pt x="544" y="123"/>
                    </a:cubicBezTo>
                    <a:cubicBezTo>
                      <a:pt x="583" y="60"/>
                      <a:pt x="526" y="1"/>
                      <a:pt x="4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7" name="Google Shape;427;p27"/>
              <p:cNvSpPr/>
              <p:nvPr/>
            </p:nvSpPr>
            <p:spPr>
              <a:xfrm>
                <a:off x="7014992" y="3836592"/>
                <a:ext cx="72376" cy="31765"/>
              </a:xfrm>
              <a:custGeom>
                <a:avLst/>
                <a:gdLst/>
                <a:ahLst/>
                <a:cxnLst/>
                <a:rect l="l" t="t" r="r" b="b"/>
                <a:pathLst>
                  <a:path w="900" h="395" extrusionOk="0">
                    <a:moveTo>
                      <a:pt x="794" y="1"/>
                    </a:moveTo>
                    <a:cubicBezTo>
                      <a:pt x="786" y="1"/>
                      <a:pt x="777" y="2"/>
                      <a:pt x="767" y="6"/>
                    </a:cubicBezTo>
                    <a:cubicBezTo>
                      <a:pt x="541" y="81"/>
                      <a:pt x="316" y="154"/>
                      <a:pt x="92" y="231"/>
                    </a:cubicBezTo>
                    <a:cubicBezTo>
                      <a:pt x="1" y="262"/>
                      <a:pt x="28" y="395"/>
                      <a:pt x="109" y="395"/>
                    </a:cubicBezTo>
                    <a:cubicBezTo>
                      <a:pt x="117" y="395"/>
                      <a:pt x="127" y="393"/>
                      <a:pt x="136" y="390"/>
                    </a:cubicBezTo>
                    <a:cubicBezTo>
                      <a:pt x="362" y="314"/>
                      <a:pt x="586" y="238"/>
                      <a:pt x="812" y="164"/>
                    </a:cubicBezTo>
                    <a:cubicBezTo>
                      <a:pt x="900" y="134"/>
                      <a:pt x="874" y="1"/>
                      <a:pt x="7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428" name="Google Shape;428;p27"/>
          <p:cNvGrpSpPr/>
          <p:nvPr/>
        </p:nvGrpSpPr>
        <p:grpSpPr>
          <a:xfrm rot="-405096">
            <a:off x="1993754" y="1142638"/>
            <a:ext cx="575177" cy="288413"/>
            <a:chOff x="2724150" y="1796250"/>
            <a:chExt cx="1630723" cy="817701"/>
          </a:xfrm>
        </p:grpSpPr>
        <p:sp>
          <p:nvSpPr>
            <p:cNvPr id="429" name="Google Shape;429;p27"/>
            <p:cNvSpPr/>
            <p:nvPr/>
          </p:nvSpPr>
          <p:spPr>
            <a:xfrm>
              <a:off x="2724150" y="2101477"/>
              <a:ext cx="200916" cy="506694"/>
            </a:xfrm>
            <a:custGeom>
              <a:avLst/>
              <a:gdLst/>
              <a:ahLst/>
              <a:cxnLst/>
              <a:rect l="l" t="t" r="r" b="b"/>
              <a:pathLst>
                <a:path w="730" h="1841" extrusionOk="0">
                  <a:moveTo>
                    <a:pt x="50" y="1"/>
                  </a:moveTo>
                  <a:cubicBezTo>
                    <a:pt x="26" y="1"/>
                    <a:pt x="1" y="21"/>
                    <a:pt x="9" y="52"/>
                  </a:cubicBezTo>
                  <a:cubicBezTo>
                    <a:pt x="151" y="672"/>
                    <a:pt x="373" y="1244"/>
                    <a:pt x="644" y="1819"/>
                  </a:cubicBezTo>
                  <a:cubicBezTo>
                    <a:pt x="650" y="1834"/>
                    <a:pt x="662" y="1841"/>
                    <a:pt x="674" y="1841"/>
                  </a:cubicBezTo>
                  <a:cubicBezTo>
                    <a:pt x="700" y="1841"/>
                    <a:pt x="729" y="1811"/>
                    <a:pt x="713" y="1778"/>
                  </a:cubicBezTo>
                  <a:cubicBezTo>
                    <a:pt x="446" y="1205"/>
                    <a:pt x="228" y="644"/>
                    <a:pt x="89" y="31"/>
                  </a:cubicBezTo>
                  <a:cubicBezTo>
                    <a:pt x="83" y="10"/>
                    <a:pt x="67" y="1"/>
                    <a:pt x="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2899745" y="1796800"/>
              <a:ext cx="188531" cy="817150"/>
            </a:xfrm>
            <a:custGeom>
              <a:avLst/>
              <a:gdLst/>
              <a:ahLst/>
              <a:cxnLst/>
              <a:rect l="l" t="t" r="r" b="b"/>
              <a:pathLst>
                <a:path w="685" h="2969" extrusionOk="0">
                  <a:moveTo>
                    <a:pt x="632" y="1"/>
                  </a:moveTo>
                  <a:cubicBezTo>
                    <a:pt x="617" y="1"/>
                    <a:pt x="602" y="9"/>
                    <a:pt x="598" y="30"/>
                  </a:cubicBezTo>
                  <a:cubicBezTo>
                    <a:pt x="459" y="1003"/>
                    <a:pt x="262" y="1967"/>
                    <a:pt x="9" y="2915"/>
                  </a:cubicBezTo>
                  <a:cubicBezTo>
                    <a:pt x="0" y="2947"/>
                    <a:pt x="27" y="2969"/>
                    <a:pt x="52" y="2969"/>
                  </a:cubicBezTo>
                  <a:cubicBezTo>
                    <a:pt x="68" y="2969"/>
                    <a:pt x="83" y="2960"/>
                    <a:pt x="89" y="2940"/>
                  </a:cubicBezTo>
                  <a:cubicBezTo>
                    <a:pt x="345" y="1987"/>
                    <a:pt x="539" y="1028"/>
                    <a:pt x="681" y="54"/>
                  </a:cubicBezTo>
                  <a:cubicBezTo>
                    <a:pt x="685" y="22"/>
                    <a:pt x="657" y="1"/>
                    <a:pt x="6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3061304" y="1796250"/>
              <a:ext cx="1293569" cy="46238"/>
            </a:xfrm>
            <a:custGeom>
              <a:avLst/>
              <a:gdLst/>
              <a:ahLst/>
              <a:cxnLst/>
              <a:rect l="l" t="t" r="r" b="b"/>
              <a:pathLst>
                <a:path w="4700" h="168" extrusionOk="0">
                  <a:moveTo>
                    <a:pt x="49" y="0"/>
                  </a:moveTo>
                  <a:cubicBezTo>
                    <a:pt x="1" y="0"/>
                    <a:pt x="2" y="80"/>
                    <a:pt x="52" y="83"/>
                  </a:cubicBezTo>
                  <a:cubicBezTo>
                    <a:pt x="796" y="141"/>
                    <a:pt x="1544" y="168"/>
                    <a:pt x="2293" y="168"/>
                  </a:cubicBezTo>
                  <a:cubicBezTo>
                    <a:pt x="3078" y="168"/>
                    <a:pt x="3863" y="138"/>
                    <a:pt x="4643" y="83"/>
                  </a:cubicBezTo>
                  <a:cubicBezTo>
                    <a:pt x="4698" y="80"/>
                    <a:pt x="4699" y="0"/>
                    <a:pt x="4647" y="0"/>
                  </a:cubicBezTo>
                  <a:cubicBezTo>
                    <a:pt x="4646" y="0"/>
                    <a:pt x="4644" y="0"/>
                    <a:pt x="4643" y="0"/>
                  </a:cubicBezTo>
                  <a:cubicBezTo>
                    <a:pt x="3863" y="55"/>
                    <a:pt x="3078" y="85"/>
                    <a:pt x="2293" y="85"/>
                  </a:cubicBezTo>
                  <a:cubicBezTo>
                    <a:pt x="1544" y="85"/>
                    <a:pt x="796" y="58"/>
                    <a:pt x="52" y="0"/>
                  </a:cubicBezTo>
                  <a:cubicBezTo>
                    <a:pt x="51" y="0"/>
                    <a:pt x="50" y="0"/>
                    <a:pt x="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3348367" y="2069000"/>
              <a:ext cx="53669" cy="487978"/>
            </a:xfrm>
            <a:custGeom>
              <a:avLst/>
              <a:gdLst/>
              <a:ahLst/>
              <a:cxnLst/>
              <a:rect l="l" t="t" r="r" b="b"/>
              <a:pathLst>
                <a:path w="195" h="1773" extrusionOk="0">
                  <a:moveTo>
                    <a:pt x="70" y="1"/>
                  </a:moveTo>
                  <a:cubicBezTo>
                    <a:pt x="12" y="1"/>
                    <a:pt x="4" y="138"/>
                    <a:pt x="4" y="839"/>
                  </a:cubicBezTo>
                  <a:cubicBezTo>
                    <a:pt x="1" y="1448"/>
                    <a:pt x="11" y="1691"/>
                    <a:pt x="42" y="1747"/>
                  </a:cubicBezTo>
                  <a:cubicBezTo>
                    <a:pt x="52" y="1764"/>
                    <a:pt x="65" y="1773"/>
                    <a:pt x="82" y="1773"/>
                  </a:cubicBezTo>
                  <a:cubicBezTo>
                    <a:pt x="96" y="1773"/>
                    <a:pt x="112" y="1767"/>
                    <a:pt x="132" y="1757"/>
                  </a:cubicBezTo>
                  <a:cubicBezTo>
                    <a:pt x="188" y="1736"/>
                    <a:pt x="194" y="1691"/>
                    <a:pt x="184" y="1483"/>
                  </a:cubicBezTo>
                  <a:cubicBezTo>
                    <a:pt x="164" y="1002"/>
                    <a:pt x="156" y="714"/>
                    <a:pt x="156" y="416"/>
                  </a:cubicBezTo>
                  <a:cubicBezTo>
                    <a:pt x="156" y="73"/>
                    <a:pt x="146" y="21"/>
                    <a:pt x="87" y="4"/>
                  </a:cubicBezTo>
                  <a:cubicBezTo>
                    <a:pt x="81" y="2"/>
                    <a:pt x="75" y="1"/>
                    <a:pt x="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3492311" y="2058542"/>
              <a:ext cx="243301" cy="502290"/>
            </a:xfrm>
            <a:custGeom>
              <a:avLst/>
              <a:gdLst/>
              <a:ahLst/>
              <a:cxnLst/>
              <a:rect l="l" t="t" r="r" b="b"/>
              <a:pathLst>
                <a:path w="884" h="1825" extrusionOk="0">
                  <a:moveTo>
                    <a:pt x="519" y="1"/>
                  </a:moveTo>
                  <a:cubicBezTo>
                    <a:pt x="506" y="1"/>
                    <a:pt x="491" y="2"/>
                    <a:pt x="472" y="4"/>
                  </a:cubicBezTo>
                  <a:cubicBezTo>
                    <a:pt x="295" y="21"/>
                    <a:pt x="208" y="125"/>
                    <a:pt x="198" y="336"/>
                  </a:cubicBezTo>
                  <a:cubicBezTo>
                    <a:pt x="187" y="483"/>
                    <a:pt x="213" y="565"/>
                    <a:pt x="266" y="565"/>
                  </a:cubicBezTo>
                  <a:cubicBezTo>
                    <a:pt x="277" y="565"/>
                    <a:pt x="289" y="562"/>
                    <a:pt x="302" y="555"/>
                  </a:cubicBezTo>
                  <a:cubicBezTo>
                    <a:pt x="322" y="544"/>
                    <a:pt x="333" y="530"/>
                    <a:pt x="333" y="513"/>
                  </a:cubicBezTo>
                  <a:cubicBezTo>
                    <a:pt x="330" y="499"/>
                    <a:pt x="327" y="447"/>
                    <a:pt x="327" y="395"/>
                  </a:cubicBezTo>
                  <a:cubicBezTo>
                    <a:pt x="322" y="322"/>
                    <a:pt x="330" y="295"/>
                    <a:pt x="354" y="243"/>
                  </a:cubicBezTo>
                  <a:cubicBezTo>
                    <a:pt x="378" y="191"/>
                    <a:pt x="396" y="176"/>
                    <a:pt x="437" y="163"/>
                  </a:cubicBezTo>
                  <a:cubicBezTo>
                    <a:pt x="458" y="156"/>
                    <a:pt x="479" y="152"/>
                    <a:pt x="498" y="152"/>
                  </a:cubicBezTo>
                  <a:cubicBezTo>
                    <a:pt x="582" y="152"/>
                    <a:pt x="654" y="213"/>
                    <a:pt x="676" y="309"/>
                  </a:cubicBezTo>
                  <a:cubicBezTo>
                    <a:pt x="711" y="468"/>
                    <a:pt x="683" y="576"/>
                    <a:pt x="527" y="877"/>
                  </a:cubicBezTo>
                  <a:cubicBezTo>
                    <a:pt x="402" y="1133"/>
                    <a:pt x="288" y="1327"/>
                    <a:pt x="139" y="1556"/>
                  </a:cubicBezTo>
                  <a:cubicBezTo>
                    <a:pt x="28" y="1729"/>
                    <a:pt x="1" y="1788"/>
                    <a:pt x="28" y="1815"/>
                  </a:cubicBezTo>
                  <a:cubicBezTo>
                    <a:pt x="33" y="1821"/>
                    <a:pt x="52" y="1824"/>
                    <a:pt x="76" y="1824"/>
                  </a:cubicBezTo>
                  <a:cubicBezTo>
                    <a:pt x="110" y="1824"/>
                    <a:pt x="153" y="1819"/>
                    <a:pt x="181" y="1809"/>
                  </a:cubicBezTo>
                  <a:cubicBezTo>
                    <a:pt x="243" y="1792"/>
                    <a:pt x="356" y="1782"/>
                    <a:pt x="473" y="1782"/>
                  </a:cubicBezTo>
                  <a:cubicBezTo>
                    <a:pt x="524" y="1782"/>
                    <a:pt x="576" y="1784"/>
                    <a:pt x="624" y="1788"/>
                  </a:cubicBezTo>
                  <a:cubicBezTo>
                    <a:pt x="679" y="1793"/>
                    <a:pt x="721" y="1795"/>
                    <a:pt x="754" y="1795"/>
                  </a:cubicBezTo>
                  <a:cubicBezTo>
                    <a:pt x="825" y="1795"/>
                    <a:pt x="852" y="1784"/>
                    <a:pt x="863" y="1761"/>
                  </a:cubicBezTo>
                  <a:cubicBezTo>
                    <a:pt x="884" y="1726"/>
                    <a:pt x="842" y="1684"/>
                    <a:pt x="766" y="1657"/>
                  </a:cubicBezTo>
                  <a:cubicBezTo>
                    <a:pt x="716" y="1639"/>
                    <a:pt x="597" y="1629"/>
                    <a:pt x="488" y="1629"/>
                  </a:cubicBezTo>
                  <a:cubicBezTo>
                    <a:pt x="439" y="1629"/>
                    <a:pt x="392" y="1631"/>
                    <a:pt x="354" y="1636"/>
                  </a:cubicBezTo>
                  <a:cubicBezTo>
                    <a:pt x="306" y="1643"/>
                    <a:pt x="260" y="1646"/>
                    <a:pt x="257" y="1646"/>
                  </a:cubicBezTo>
                  <a:cubicBezTo>
                    <a:pt x="257" y="1643"/>
                    <a:pt x="281" y="1604"/>
                    <a:pt x="399" y="1421"/>
                  </a:cubicBezTo>
                  <a:cubicBezTo>
                    <a:pt x="482" y="1292"/>
                    <a:pt x="725" y="811"/>
                    <a:pt x="784" y="662"/>
                  </a:cubicBezTo>
                  <a:cubicBezTo>
                    <a:pt x="829" y="558"/>
                    <a:pt x="832" y="544"/>
                    <a:pt x="832" y="416"/>
                  </a:cubicBezTo>
                  <a:cubicBezTo>
                    <a:pt x="832" y="339"/>
                    <a:pt x="821" y="256"/>
                    <a:pt x="815" y="226"/>
                  </a:cubicBezTo>
                  <a:cubicBezTo>
                    <a:pt x="794" y="152"/>
                    <a:pt x="725" y="83"/>
                    <a:pt x="631" y="35"/>
                  </a:cubicBezTo>
                  <a:cubicBezTo>
                    <a:pt x="580" y="9"/>
                    <a:pt x="557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3806896" y="2060193"/>
              <a:ext cx="287338" cy="510822"/>
            </a:xfrm>
            <a:custGeom>
              <a:avLst/>
              <a:gdLst/>
              <a:ahLst/>
              <a:cxnLst/>
              <a:rect l="l" t="t" r="r" b="b"/>
              <a:pathLst>
                <a:path w="1044" h="1856" extrusionOk="0">
                  <a:moveTo>
                    <a:pt x="673" y="0"/>
                  </a:moveTo>
                  <a:cubicBezTo>
                    <a:pt x="607" y="0"/>
                    <a:pt x="522" y="4"/>
                    <a:pt x="420" y="12"/>
                  </a:cubicBezTo>
                  <a:cubicBezTo>
                    <a:pt x="230" y="22"/>
                    <a:pt x="191" y="36"/>
                    <a:pt x="191" y="87"/>
                  </a:cubicBezTo>
                  <a:cubicBezTo>
                    <a:pt x="191" y="116"/>
                    <a:pt x="202" y="126"/>
                    <a:pt x="244" y="143"/>
                  </a:cubicBezTo>
                  <a:cubicBezTo>
                    <a:pt x="281" y="160"/>
                    <a:pt x="324" y="168"/>
                    <a:pt x="392" y="168"/>
                  </a:cubicBezTo>
                  <a:cubicBezTo>
                    <a:pt x="437" y="168"/>
                    <a:pt x="493" y="164"/>
                    <a:pt x="566" y="157"/>
                  </a:cubicBezTo>
                  <a:cubicBezTo>
                    <a:pt x="618" y="149"/>
                    <a:pt x="670" y="145"/>
                    <a:pt x="699" y="145"/>
                  </a:cubicBezTo>
                  <a:cubicBezTo>
                    <a:pt x="708" y="145"/>
                    <a:pt x="715" y="146"/>
                    <a:pt x="718" y="146"/>
                  </a:cubicBezTo>
                  <a:cubicBezTo>
                    <a:pt x="764" y="157"/>
                    <a:pt x="756" y="202"/>
                    <a:pt x="708" y="274"/>
                  </a:cubicBezTo>
                  <a:cubicBezTo>
                    <a:pt x="684" y="306"/>
                    <a:pt x="639" y="372"/>
                    <a:pt x="607" y="424"/>
                  </a:cubicBezTo>
                  <a:cubicBezTo>
                    <a:pt x="572" y="469"/>
                    <a:pt x="503" y="565"/>
                    <a:pt x="448" y="639"/>
                  </a:cubicBezTo>
                  <a:cubicBezTo>
                    <a:pt x="351" y="767"/>
                    <a:pt x="334" y="815"/>
                    <a:pt x="375" y="836"/>
                  </a:cubicBezTo>
                  <a:cubicBezTo>
                    <a:pt x="385" y="843"/>
                    <a:pt x="455" y="850"/>
                    <a:pt x="527" y="853"/>
                  </a:cubicBezTo>
                  <a:cubicBezTo>
                    <a:pt x="680" y="861"/>
                    <a:pt x="743" y="881"/>
                    <a:pt x="794" y="933"/>
                  </a:cubicBezTo>
                  <a:cubicBezTo>
                    <a:pt x="853" y="995"/>
                    <a:pt x="877" y="1082"/>
                    <a:pt x="877" y="1235"/>
                  </a:cubicBezTo>
                  <a:cubicBezTo>
                    <a:pt x="877" y="1394"/>
                    <a:pt x="857" y="1449"/>
                    <a:pt x="756" y="1557"/>
                  </a:cubicBezTo>
                  <a:cubicBezTo>
                    <a:pt x="676" y="1643"/>
                    <a:pt x="580" y="1696"/>
                    <a:pt x="486" y="1702"/>
                  </a:cubicBezTo>
                  <a:cubicBezTo>
                    <a:pt x="469" y="1704"/>
                    <a:pt x="456" y="1705"/>
                    <a:pt x="444" y="1705"/>
                  </a:cubicBezTo>
                  <a:cubicBezTo>
                    <a:pt x="412" y="1705"/>
                    <a:pt x="390" y="1698"/>
                    <a:pt x="348" y="1678"/>
                  </a:cubicBezTo>
                  <a:cubicBezTo>
                    <a:pt x="260" y="1633"/>
                    <a:pt x="212" y="1574"/>
                    <a:pt x="177" y="1470"/>
                  </a:cubicBezTo>
                  <a:cubicBezTo>
                    <a:pt x="150" y="1390"/>
                    <a:pt x="108" y="1331"/>
                    <a:pt x="77" y="1331"/>
                  </a:cubicBezTo>
                  <a:cubicBezTo>
                    <a:pt x="67" y="1331"/>
                    <a:pt x="49" y="1342"/>
                    <a:pt x="36" y="1352"/>
                  </a:cubicBezTo>
                  <a:cubicBezTo>
                    <a:pt x="1" y="1376"/>
                    <a:pt x="4" y="1484"/>
                    <a:pt x="43" y="1560"/>
                  </a:cubicBezTo>
                  <a:cubicBezTo>
                    <a:pt x="102" y="1681"/>
                    <a:pt x="257" y="1813"/>
                    <a:pt x="385" y="1844"/>
                  </a:cubicBezTo>
                  <a:cubicBezTo>
                    <a:pt x="418" y="1852"/>
                    <a:pt x="451" y="1856"/>
                    <a:pt x="484" y="1856"/>
                  </a:cubicBezTo>
                  <a:cubicBezTo>
                    <a:pt x="679" y="1856"/>
                    <a:pt x="874" y="1729"/>
                    <a:pt x="975" y="1522"/>
                  </a:cubicBezTo>
                  <a:cubicBezTo>
                    <a:pt x="1026" y="1422"/>
                    <a:pt x="1026" y="1415"/>
                    <a:pt x="1034" y="1276"/>
                  </a:cubicBezTo>
                  <a:cubicBezTo>
                    <a:pt x="1044" y="933"/>
                    <a:pt x="933" y="749"/>
                    <a:pt x="676" y="690"/>
                  </a:cubicBezTo>
                  <a:cubicBezTo>
                    <a:pt x="642" y="684"/>
                    <a:pt x="614" y="669"/>
                    <a:pt x="614" y="666"/>
                  </a:cubicBezTo>
                  <a:cubicBezTo>
                    <a:pt x="614" y="663"/>
                    <a:pt x="670" y="586"/>
                    <a:pt x="735" y="496"/>
                  </a:cubicBezTo>
                  <a:cubicBezTo>
                    <a:pt x="805" y="410"/>
                    <a:pt x="871" y="313"/>
                    <a:pt x="881" y="285"/>
                  </a:cubicBezTo>
                  <a:cubicBezTo>
                    <a:pt x="922" y="185"/>
                    <a:pt x="898" y="53"/>
                    <a:pt x="833" y="18"/>
                  </a:cubicBezTo>
                  <a:cubicBezTo>
                    <a:pt x="813" y="7"/>
                    <a:pt x="759" y="0"/>
                    <a:pt x="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35" name="Google Shape;435;p27"/>
          <p:cNvGrpSpPr/>
          <p:nvPr/>
        </p:nvGrpSpPr>
        <p:grpSpPr>
          <a:xfrm>
            <a:off x="10833952" y="5731701"/>
            <a:ext cx="349033" cy="152967"/>
            <a:chOff x="8125463" y="4298775"/>
            <a:chExt cx="261775" cy="114725"/>
          </a:xfrm>
        </p:grpSpPr>
        <p:sp>
          <p:nvSpPr>
            <p:cNvPr id="436" name="Google Shape;436;p27"/>
            <p:cNvSpPr/>
            <p:nvPr/>
          </p:nvSpPr>
          <p:spPr>
            <a:xfrm>
              <a:off x="8221688" y="4322700"/>
              <a:ext cx="66650" cy="80400"/>
            </a:xfrm>
            <a:custGeom>
              <a:avLst/>
              <a:gdLst/>
              <a:ahLst/>
              <a:cxnLst/>
              <a:rect l="l" t="t" r="r" b="b"/>
              <a:pathLst>
                <a:path w="2666" h="3216" extrusionOk="0">
                  <a:moveTo>
                    <a:pt x="2526" y="2703"/>
                  </a:moveTo>
                  <a:cubicBezTo>
                    <a:pt x="2492" y="2668"/>
                    <a:pt x="2443" y="2640"/>
                    <a:pt x="2412" y="2606"/>
                  </a:cubicBezTo>
                  <a:cubicBezTo>
                    <a:pt x="2128" y="2298"/>
                    <a:pt x="1889" y="1961"/>
                    <a:pt x="1632" y="1601"/>
                  </a:cubicBezTo>
                  <a:cubicBezTo>
                    <a:pt x="1858" y="1238"/>
                    <a:pt x="2080" y="888"/>
                    <a:pt x="2298" y="534"/>
                  </a:cubicBezTo>
                  <a:cubicBezTo>
                    <a:pt x="2360" y="437"/>
                    <a:pt x="2436" y="344"/>
                    <a:pt x="2478" y="236"/>
                  </a:cubicBezTo>
                  <a:cubicBezTo>
                    <a:pt x="2499" y="191"/>
                    <a:pt x="2475" y="87"/>
                    <a:pt x="2436" y="63"/>
                  </a:cubicBezTo>
                  <a:cubicBezTo>
                    <a:pt x="2374" y="24"/>
                    <a:pt x="2284" y="21"/>
                    <a:pt x="2204" y="28"/>
                  </a:cubicBezTo>
                  <a:cubicBezTo>
                    <a:pt x="2163" y="32"/>
                    <a:pt x="2114" y="73"/>
                    <a:pt x="2083" y="111"/>
                  </a:cubicBezTo>
                  <a:cubicBezTo>
                    <a:pt x="1872" y="350"/>
                    <a:pt x="1664" y="589"/>
                    <a:pt x="1456" y="832"/>
                  </a:cubicBezTo>
                  <a:cubicBezTo>
                    <a:pt x="1383" y="918"/>
                    <a:pt x="1314" y="1009"/>
                    <a:pt x="1213" y="1130"/>
                  </a:cubicBezTo>
                  <a:cubicBezTo>
                    <a:pt x="1047" y="918"/>
                    <a:pt x="901" y="739"/>
                    <a:pt x="759" y="558"/>
                  </a:cubicBezTo>
                  <a:cubicBezTo>
                    <a:pt x="645" y="413"/>
                    <a:pt x="541" y="261"/>
                    <a:pt x="427" y="118"/>
                  </a:cubicBezTo>
                  <a:cubicBezTo>
                    <a:pt x="358" y="32"/>
                    <a:pt x="257" y="0"/>
                    <a:pt x="150" y="45"/>
                  </a:cubicBezTo>
                  <a:cubicBezTo>
                    <a:pt x="42" y="90"/>
                    <a:pt x="1" y="191"/>
                    <a:pt x="28" y="291"/>
                  </a:cubicBezTo>
                  <a:cubicBezTo>
                    <a:pt x="70" y="434"/>
                    <a:pt x="122" y="576"/>
                    <a:pt x="198" y="700"/>
                  </a:cubicBezTo>
                  <a:cubicBezTo>
                    <a:pt x="399" y="1026"/>
                    <a:pt x="617" y="1345"/>
                    <a:pt x="839" y="1681"/>
                  </a:cubicBezTo>
                  <a:cubicBezTo>
                    <a:pt x="721" y="1851"/>
                    <a:pt x="565" y="2013"/>
                    <a:pt x="486" y="2204"/>
                  </a:cubicBezTo>
                  <a:cubicBezTo>
                    <a:pt x="402" y="2398"/>
                    <a:pt x="399" y="2620"/>
                    <a:pt x="358" y="2831"/>
                  </a:cubicBezTo>
                  <a:cubicBezTo>
                    <a:pt x="351" y="2880"/>
                    <a:pt x="337" y="2928"/>
                    <a:pt x="330" y="2976"/>
                  </a:cubicBezTo>
                  <a:cubicBezTo>
                    <a:pt x="330" y="3008"/>
                    <a:pt x="326" y="3050"/>
                    <a:pt x="343" y="3070"/>
                  </a:cubicBezTo>
                  <a:cubicBezTo>
                    <a:pt x="382" y="3122"/>
                    <a:pt x="427" y="3184"/>
                    <a:pt x="479" y="3202"/>
                  </a:cubicBezTo>
                  <a:cubicBezTo>
                    <a:pt x="534" y="3216"/>
                    <a:pt x="614" y="3195"/>
                    <a:pt x="669" y="3167"/>
                  </a:cubicBezTo>
                  <a:cubicBezTo>
                    <a:pt x="708" y="3150"/>
                    <a:pt x="728" y="3091"/>
                    <a:pt x="759" y="3053"/>
                  </a:cubicBezTo>
                  <a:cubicBezTo>
                    <a:pt x="943" y="2807"/>
                    <a:pt x="1127" y="2557"/>
                    <a:pt x="1310" y="2308"/>
                  </a:cubicBezTo>
                  <a:cubicBezTo>
                    <a:pt x="1615" y="2522"/>
                    <a:pt x="1910" y="2693"/>
                    <a:pt x="2121" y="2959"/>
                  </a:cubicBezTo>
                  <a:cubicBezTo>
                    <a:pt x="2152" y="2997"/>
                    <a:pt x="2201" y="3021"/>
                    <a:pt x="2243" y="3050"/>
                  </a:cubicBezTo>
                  <a:cubicBezTo>
                    <a:pt x="2357" y="3125"/>
                    <a:pt x="2492" y="3125"/>
                    <a:pt x="2571" y="3053"/>
                  </a:cubicBezTo>
                  <a:cubicBezTo>
                    <a:pt x="2665" y="2970"/>
                    <a:pt x="2648" y="2828"/>
                    <a:pt x="2526" y="27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8125463" y="4298775"/>
              <a:ext cx="69925" cy="96625"/>
            </a:xfrm>
            <a:custGeom>
              <a:avLst/>
              <a:gdLst/>
              <a:ahLst/>
              <a:cxnLst/>
              <a:rect l="l" t="t" r="r" b="b"/>
              <a:pathLst>
                <a:path w="2797" h="3865" extrusionOk="0">
                  <a:moveTo>
                    <a:pt x="2616" y="1955"/>
                  </a:moveTo>
                  <a:cubicBezTo>
                    <a:pt x="2533" y="1931"/>
                    <a:pt x="2449" y="1914"/>
                    <a:pt x="2366" y="1893"/>
                  </a:cubicBezTo>
                  <a:cubicBezTo>
                    <a:pt x="2138" y="1830"/>
                    <a:pt x="1906" y="1779"/>
                    <a:pt x="1698" y="1675"/>
                  </a:cubicBezTo>
                  <a:cubicBezTo>
                    <a:pt x="1629" y="1498"/>
                    <a:pt x="1664" y="1335"/>
                    <a:pt x="1670" y="1169"/>
                  </a:cubicBezTo>
                  <a:cubicBezTo>
                    <a:pt x="1680" y="888"/>
                    <a:pt x="1698" y="607"/>
                    <a:pt x="1698" y="327"/>
                  </a:cubicBezTo>
                  <a:cubicBezTo>
                    <a:pt x="1698" y="250"/>
                    <a:pt x="1667" y="171"/>
                    <a:pt x="1635" y="95"/>
                  </a:cubicBezTo>
                  <a:cubicBezTo>
                    <a:pt x="1608" y="22"/>
                    <a:pt x="1466" y="1"/>
                    <a:pt x="1421" y="60"/>
                  </a:cubicBezTo>
                  <a:cubicBezTo>
                    <a:pt x="1379" y="112"/>
                    <a:pt x="1338" y="171"/>
                    <a:pt x="1324" y="230"/>
                  </a:cubicBezTo>
                  <a:cubicBezTo>
                    <a:pt x="1264" y="486"/>
                    <a:pt x="1223" y="749"/>
                    <a:pt x="1161" y="1006"/>
                  </a:cubicBezTo>
                  <a:cubicBezTo>
                    <a:pt x="1116" y="1210"/>
                    <a:pt x="1140" y="1432"/>
                    <a:pt x="1043" y="1623"/>
                  </a:cubicBezTo>
                  <a:cubicBezTo>
                    <a:pt x="970" y="1640"/>
                    <a:pt x="919" y="1667"/>
                    <a:pt x="874" y="1657"/>
                  </a:cubicBezTo>
                  <a:cubicBezTo>
                    <a:pt x="541" y="1592"/>
                    <a:pt x="333" y="1800"/>
                    <a:pt x="114" y="1983"/>
                  </a:cubicBezTo>
                  <a:cubicBezTo>
                    <a:pt x="1" y="2080"/>
                    <a:pt x="38" y="2260"/>
                    <a:pt x="180" y="2302"/>
                  </a:cubicBezTo>
                  <a:cubicBezTo>
                    <a:pt x="295" y="2336"/>
                    <a:pt x="416" y="2347"/>
                    <a:pt x="534" y="2361"/>
                  </a:cubicBezTo>
                  <a:cubicBezTo>
                    <a:pt x="666" y="2374"/>
                    <a:pt x="797" y="2382"/>
                    <a:pt x="963" y="2395"/>
                  </a:cubicBezTo>
                  <a:cubicBezTo>
                    <a:pt x="946" y="2569"/>
                    <a:pt x="925" y="2710"/>
                    <a:pt x="919" y="2856"/>
                  </a:cubicBezTo>
                  <a:cubicBezTo>
                    <a:pt x="904" y="3119"/>
                    <a:pt x="890" y="3383"/>
                    <a:pt x="894" y="3646"/>
                  </a:cubicBezTo>
                  <a:cubicBezTo>
                    <a:pt x="898" y="3791"/>
                    <a:pt x="1047" y="3864"/>
                    <a:pt x="1199" y="3820"/>
                  </a:cubicBezTo>
                  <a:cubicBezTo>
                    <a:pt x="1324" y="3785"/>
                    <a:pt x="1414" y="3716"/>
                    <a:pt x="1442" y="3591"/>
                  </a:cubicBezTo>
                  <a:cubicBezTo>
                    <a:pt x="1469" y="3476"/>
                    <a:pt x="1472" y="3359"/>
                    <a:pt x="1504" y="3247"/>
                  </a:cubicBezTo>
                  <a:cubicBezTo>
                    <a:pt x="1587" y="2967"/>
                    <a:pt x="1570" y="2662"/>
                    <a:pt x="1694" y="2382"/>
                  </a:cubicBezTo>
                  <a:cubicBezTo>
                    <a:pt x="1812" y="2371"/>
                    <a:pt x="1913" y="2361"/>
                    <a:pt x="2013" y="2357"/>
                  </a:cubicBezTo>
                  <a:cubicBezTo>
                    <a:pt x="2204" y="2350"/>
                    <a:pt x="2391" y="2357"/>
                    <a:pt x="2582" y="2347"/>
                  </a:cubicBezTo>
                  <a:cubicBezTo>
                    <a:pt x="2692" y="2343"/>
                    <a:pt x="2779" y="2284"/>
                    <a:pt x="2786" y="2170"/>
                  </a:cubicBezTo>
                  <a:cubicBezTo>
                    <a:pt x="2796" y="2056"/>
                    <a:pt x="2727" y="1983"/>
                    <a:pt x="2616" y="19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8314463" y="4355600"/>
              <a:ext cx="72775" cy="18925"/>
            </a:xfrm>
            <a:custGeom>
              <a:avLst/>
              <a:gdLst/>
              <a:ahLst/>
              <a:cxnLst/>
              <a:rect l="l" t="t" r="r" b="b"/>
              <a:pathLst>
                <a:path w="2911" h="757" extrusionOk="0">
                  <a:moveTo>
                    <a:pt x="2803" y="358"/>
                  </a:moveTo>
                  <a:cubicBezTo>
                    <a:pt x="2586" y="226"/>
                    <a:pt x="2353" y="122"/>
                    <a:pt x="2090" y="109"/>
                  </a:cubicBezTo>
                  <a:cubicBezTo>
                    <a:pt x="1594" y="80"/>
                    <a:pt x="1102" y="42"/>
                    <a:pt x="606" y="11"/>
                  </a:cubicBezTo>
                  <a:cubicBezTo>
                    <a:pt x="502" y="5"/>
                    <a:pt x="403" y="1"/>
                    <a:pt x="299" y="11"/>
                  </a:cubicBezTo>
                  <a:cubicBezTo>
                    <a:pt x="91" y="29"/>
                    <a:pt x="0" y="202"/>
                    <a:pt x="115" y="362"/>
                  </a:cubicBezTo>
                  <a:cubicBezTo>
                    <a:pt x="246" y="545"/>
                    <a:pt x="406" y="673"/>
                    <a:pt x="659" y="673"/>
                  </a:cubicBezTo>
                  <a:cubicBezTo>
                    <a:pt x="985" y="670"/>
                    <a:pt x="1310" y="697"/>
                    <a:pt x="1633" y="707"/>
                  </a:cubicBezTo>
                  <a:cubicBezTo>
                    <a:pt x="1871" y="725"/>
                    <a:pt x="2111" y="739"/>
                    <a:pt x="2349" y="749"/>
                  </a:cubicBezTo>
                  <a:cubicBezTo>
                    <a:pt x="2467" y="757"/>
                    <a:pt x="2589" y="757"/>
                    <a:pt x="2706" y="742"/>
                  </a:cubicBezTo>
                  <a:cubicBezTo>
                    <a:pt x="2818" y="732"/>
                    <a:pt x="2911" y="673"/>
                    <a:pt x="2907" y="562"/>
                  </a:cubicBezTo>
                  <a:cubicBezTo>
                    <a:pt x="2907" y="490"/>
                    <a:pt x="2862" y="392"/>
                    <a:pt x="2803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8349538" y="4384300"/>
              <a:ext cx="25150" cy="29200"/>
            </a:xfrm>
            <a:custGeom>
              <a:avLst/>
              <a:gdLst/>
              <a:ahLst/>
              <a:cxnLst/>
              <a:rect l="l" t="t" r="r" b="b"/>
              <a:pathLst>
                <a:path w="1006" h="1168" extrusionOk="0">
                  <a:moveTo>
                    <a:pt x="908" y="298"/>
                  </a:moveTo>
                  <a:cubicBezTo>
                    <a:pt x="884" y="242"/>
                    <a:pt x="829" y="187"/>
                    <a:pt x="773" y="159"/>
                  </a:cubicBezTo>
                  <a:cubicBezTo>
                    <a:pt x="441" y="0"/>
                    <a:pt x="108" y="90"/>
                    <a:pt x="32" y="464"/>
                  </a:cubicBezTo>
                  <a:cubicBezTo>
                    <a:pt x="18" y="530"/>
                    <a:pt x="11" y="592"/>
                    <a:pt x="4" y="627"/>
                  </a:cubicBezTo>
                  <a:cubicBezTo>
                    <a:pt x="1" y="890"/>
                    <a:pt x="84" y="1026"/>
                    <a:pt x="264" y="1088"/>
                  </a:cubicBezTo>
                  <a:cubicBezTo>
                    <a:pt x="500" y="1168"/>
                    <a:pt x="763" y="1115"/>
                    <a:pt x="860" y="952"/>
                  </a:cubicBezTo>
                  <a:cubicBezTo>
                    <a:pt x="985" y="749"/>
                    <a:pt x="1005" y="523"/>
                    <a:pt x="908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8345713" y="4324525"/>
              <a:ext cx="23600" cy="17775"/>
            </a:xfrm>
            <a:custGeom>
              <a:avLst/>
              <a:gdLst/>
              <a:ahLst/>
              <a:cxnLst/>
              <a:rect l="l" t="t" r="r" b="b"/>
              <a:pathLst>
                <a:path w="944" h="711" extrusionOk="0">
                  <a:moveTo>
                    <a:pt x="230" y="63"/>
                  </a:moveTo>
                  <a:cubicBezTo>
                    <a:pt x="95" y="111"/>
                    <a:pt x="15" y="225"/>
                    <a:pt x="8" y="367"/>
                  </a:cubicBezTo>
                  <a:cubicBezTo>
                    <a:pt x="1" y="495"/>
                    <a:pt x="91" y="583"/>
                    <a:pt x="205" y="627"/>
                  </a:cubicBezTo>
                  <a:cubicBezTo>
                    <a:pt x="313" y="672"/>
                    <a:pt x="431" y="690"/>
                    <a:pt x="493" y="707"/>
                  </a:cubicBezTo>
                  <a:cubicBezTo>
                    <a:pt x="712" y="711"/>
                    <a:pt x="837" y="645"/>
                    <a:pt x="888" y="537"/>
                  </a:cubicBezTo>
                  <a:cubicBezTo>
                    <a:pt x="944" y="412"/>
                    <a:pt x="891" y="236"/>
                    <a:pt x="760" y="142"/>
                  </a:cubicBezTo>
                  <a:cubicBezTo>
                    <a:pt x="600" y="25"/>
                    <a:pt x="417" y="0"/>
                    <a:pt x="230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1" name="Google Shape;441;p27"/>
          <p:cNvGrpSpPr/>
          <p:nvPr/>
        </p:nvGrpSpPr>
        <p:grpSpPr>
          <a:xfrm>
            <a:off x="1518600" y="4642900"/>
            <a:ext cx="1121435" cy="824901"/>
            <a:chOff x="1138950" y="3482175"/>
            <a:chExt cx="841076" cy="618676"/>
          </a:xfrm>
        </p:grpSpPr>
        <p:sp>
          <p:nvSpPr>
            <p:cNvPr id="442" name="Google Shape;442;p27"/>
            <p:cNvSpPr/>
            <p:nvPr/>
          </p:nvSpPr>
          <p:spPr>
            <a:xfrm>
              <a:off x="1138950" y="3530630"/>
              <a:ext cx="91322" cy="167636"/>
            </a:xfrm>
            <a:custGeom>
              <a:avLst/>
              <a:gdLst/>
              <a:ahLst/>
              <a:cxnLst/>
              <a:rect l="l" t="t" r="r" b="b"/>
              <a:pathLst>
                <a:path w="1210" h="2221" extrusionOk="0">
                  <a:moveTo>
                    <a:pt x="554" y="1"/>
                  </a:moveTo>
                  <a:cubicBezTo>
                    <a:pt x="468" y="18"/>
                    <a:pt x="395" y="63"/>
                    <a:pt x="333" y="132"/>
                  </a:cubicBezTo>
                  <a:cubicBezTo>
                    <a:pt x="250" y="222"/>
                    <a:pt x="215" y="309"/>
                    <a:pt x="204" y="433"/>
                  </a:cubicBezTo>
                  <a:cubicBezTo>
                    <a:pt x="177" y="729"/>
                    <a:pt x="253" y="867"/>
                    <a:pt x="578" y="1144"/>
                  </a:cubicBezTo>
                  <a:cubicBezTo>
                    <a:pt x="818" y="1352"/>
                    <a:pt x="925" y="1473"/>
                    <a:pt x="984" y="1615"/>
                  </a:cubicBezTo>
                  <a:cubicBezTo>
                    <a:pt x="1056" y="1789"/>
                    <a:pt x="1011" y="1914"/>
                    <a:pt x="845" y="2000"/>
                  </a:cubicBezTo>
                  <a:cubicBezTo>
                    <a:pt x="774" y="2039"/>
                    <a:pt x="698" y="2058"/>
                    <a:pt x="623" y="2058"/>
                  </a:cubicBezTo>
                  <a:cubicBezTo>
                    <a:pt x="494" y="2058"/>
                    <a:pt x="367" y="2002"/>
                    <a:pt x="271" y="1899"/>
                  </a:cubicBezTo>
                  <a:cubicBezTo>
                    <a:pt x="201" y="1820"/>
                    <a:pt x="162" y="1733"/>
                    <a:pt x="138" y="1612"/>
                  </a:cubicBezTo>
                  <a:cubicBezTo>
                    <a:pt x="128" y="1519"/>
                    <a:pt x="104" y="1473"/>
                    <a:pt x="73" y="1463"/>
                  </a:cubicBezTo>
                  <a:cubicBezTo>
                    <a:pt x="69" y="1462"/>
                    <a:pt x="65" y="1462"/>
                    <a:pt x="62" y="1462"/>
                  </a:cubicBezTo>
                  <a:cubicBezTo>
                    <a:pt x="21" y="1462"/>
                    <a:pt x="0" y="1521"/>
                    <a:pt x="0" y="1636"/>
                  </a:cubicBezTo>
                  <a:cubicBezTo>
                    <a:pt x="0" y="1924"/>
                    <a:pt x="167" y="2135"/>
                    <a:pt x="454" y="2205"/>
                  </a:cubicBezTo>
                  <a:cubicBezTo>
                    <a:pt x="494" y="2215"/>
                    <a:pt x="550" y="2221"/>
                    <a:pt x="608" y="2221"/>
                  </a:cubicBezTo>
                  <a:cubicBezTo>
                    <a:pt x="679" y="2221"/>
                    <a:pt x="752" y="2213"/>
                    <a:pt x="804" y="2197"/>
                  </a:cubicBezTo>
                  <a:cubicBezTo>
                    <a:pt x="1008" y="2142"/>
                    <a:pt x="1136" y="2017"/>
                    <a:pt x="1185" y="1830"/>
                  </a:cubicBezTo>
                  <a:cubicBezTo>
                    <a:pt x="1209" y="1722"/>
                    <a:pt x="1195" y="1608"/>
                    <a:pt x="1130" y="1473"/>
                  </a:cubicBezTo>
                  <a:cubicBezTo>
                    <a:pt x="1081" y="1376"/>
                    <a:pt x="922" y="1196"/>
                    <a:pt x="738" y="1047"/>
                  </a:cubicBezTo>
                  <a:cubicBezTo>
                    <a:pt x="402" y="770"/>
                    <a:pt x="312" y="590"/>
                    <a:pt x="405" y="361"/>
                  </a:cubicBezTo>
                  <a:cubicBezTo>
                    <a:pt x="433" y="285"/>
                    <a:pt x="506" y="205"/>
                    <a:pt x="562" y="181"/>
                  </a:cubicBezTo>
                  <a:cubicBezTo>
                    <a:pt x="587" y="168"/>
                    <a:pt x="619" y="162"/>
                    <a:pt x="651" y="162"/>
                  </a:cubicBezTo>
                  <a:cubicBezTo>
                    <a:pt x="692" y="162"/>
                    <a:pt x="735" y="172"/>
                    <a:pt x="770" y="191"/>
                  </a:cubicBezTo>
                  <a:cubicBezTo>
                    <a:pt x="842" y="225"/>
                    <a:pt x="911" y="295"/>
                    <a:pt x="922" y="340"/>
                  </a:cubicBezTo>
                  <a:cubicBezTo>
                    <a:pt x="931" y="383"/>
                    <a:pt x="964" y="424"/>
                    <a:pt x="998" y="424"/>
                  </a:cubicBezTo>
                  <a:cubicBezTo>
                    <a:pt x="999" y="424"/>
                    <a:pt x="1000" y="424"/>
                    <a:pt x="1002" y="423"/>
                  </a:cubicBezTo>
                  <a:cubicBezTo>
                    <a:pt x="1081" y="409"/>
                    <a:pt x="1053" y="230"/>
                    <a:pt x="952" y="129"/>
                  </a:cubicBezTo>
                  <a:cubicBezTo>
                    <a:pt x="873" y="56"/>
                    <a:pt x="738" y="1"/>
                    <a:pt x="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1249292" y="3530630"/>
              <a:ext cx="103322" cy="165900"/>
            </a:xfrm>
            <a:custGeom>
              <a:avLst/>
              <a:gdLst/>
              <a:ahLst/>
              <a:cxnLst/>
              <a:rect l="l" t="t" r="r" b="b"/>
              <a:pathLst>
                <a:path w="1369" h="2198" extrusionOk="0">
                  <a:moveTo>
                    <a:pt x="846" y="1"/>
                  </a:moveTo>
                  <a:cubicBezTo>
                    <a:pt x="149" y="1"/>
                    <a:pt x="14" y="8"/>
                    <a:pt x="10" y="80"/>
                  </a:cubicBezTo>
                  <a:cubicBezTo>
                    <a:pt x="0" y="150"/>
                    <a:pt x="63" y="167"/>
                    <a:pt x="319" y="174"/>
                  </a:cubicBezTo>
                  <a:lnTo>
                    <a:pt x="558" y="184"/>
                  </a:lnTo>
                  <a:lnTo>
                    <a:pt x="568" y="569"/>
                  </a:lnTo>
                  <a:cubicBezTo>
                    <a:pt x="571" y="783"/>
                    <a:pt x="582" y="1040"/>
                    <a:pt x="589" y="1151"/>
                  </a:cubicBezTo>
                  <a:cubicBezTo>
                    <a:pt x="592" y="1262"/>
                    <a:pt x="592" y="1529"/>
                    <a:pt x="592" y="1743"/>
                  </a:cubicBezTo>
                  <a:lnTo>
                    <a:pt x="592" y="2159"/>
                  </a:lnTo>
                  <a:cubicBezTo>
                    <a:pt x="592" y="2166"/>
                    <a:pt x="603" y="2180"/>
                    <a:pt x="617" y="2187"/>
                  </a:cubicBezTo>
                  <a:cubicBezTo>
                    <a:pt x="633" y="2194"/>
                    <a:pt x="650" y="2198"/>
                    <a:pt x="668" y="2198"/>
                  </a:cubicBezTo>
                  <a:cubicBezTo>
                    <a:pt x="692" y="2198"/>
                    <a:pt x="716" y="2191"/>
                    <a:pt x="728" y="2176"/>
                  </a:cubicBezTo>
                  <a:cubicBezTo>
                    <a:pt x="745" y="2156"/>
                    <a:pt x="745" y="2131"/>
                    <a:pt x="745" y="1733"/>
                  </a:cubicBezTo>
                  <a:cubicBezTo>
                    <a:pt x="745" y="1504"/>
                    <a:pt x="745" y="1065"/>
                    <a:pt x="738" y="759"/>
                  </a:cubicBezTo>
                  <a:cubicBezTo>
                    <a:pt x="731" y="409"/>
                    <a:pt x="734" y="198"/>
                    <a:pt x="742" y="198"/>
                  </a:cubicBezTo>
                  <a:cubicBezTo>
                    <a:pt x="745" y="195"/>
                    <a:pt x="870" y="188"/>
                    <a:pt x="1019" y="184"/>
                  </a:cubicBezTo>
                  <a:cubicBezTo>
                    <a:pt x="1317" y="174"/>
                    <a:pt x="1351" y="167"/>
                    <a:pt x="1351" y="84"/>
                  </a:cubicBezTo>
                  <a:cubicBezTo>
                    <a:pt x="1351" y="1"/>
                    <a:pt x="136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1371635" y="3527158"/>
              <a:ext cx="81435" cy="169145"/>
            </a:xfrm>
            <a:custGeom>
              <a:avLst/>
              <a:gdLst/>
              <a:ahLst/>
              <a:cxnLst/>
              <a:rect l="l" t="t" r="r" b="b"/>
              <a:pathLst>
                <a:path w="1079" h="2241" extrusionOk="0">
                  <a:moveTo>
                    <a:pt x="1032" y="0"/>
                  </a:moveTo>
                  <a:cubicBezTo>
                    <a:pt x="1029" y="0"/>
                    <a:pt x="1026" y="1"/>
                    <a:pt x="1023" y="1"/>
                  </a:cubicBezTo>
                  <a:cubicBezTo>
                    <a:pt x="1002" y="1"/>
                    <a:pt x="978" y="9"/>
                    <a:pt x="967" y="22"/>
                  </a:cubicBezTo>
                  <a:cubicBezTo>
                    <a:pt x="940" y="47"/>
                    <a:pt x="933" y="133"/>
                    <a:pt x="933" y="375"/>
                  </a:cubicBezTo>
                  <a:cubicBezTo>
                    <a:pt x="933" y="903"/>
                    <a:pt x="884" y="1682"/>
                    <a:pt x="850" y="1827"/>
                  </a:cubicBezTo>
                  <a:cubicBezTo>
                    <a:pt x="829" y="1910"/>
                    <a:pt x="773" y="1987"/>
                    <a:pt x="708" y="2025"/>
                  </a:cubicBezTo>
                  <a:cubicBezTo>
                    <a:pt x="669" y="2043"/>
                    <a:pt x="649" y="2046"/>
                    <a:pt x="545" y="2046"/>
                  </a:cubicBezTo>
                  <a:cubicBezTo>
                    <a:pt x="458" y="2046"/>
                    <a:pt x="420" y="2043"/>
                    <a:pt x="382" y="2032"/>
                  </a:cubicBezTo>
                  <a:cubicBezTo>
                    <a:pt x="323" y="2001"/>
                    <a:pt x="260" y="1928"/>
                    <a:pt x="233" y="1848"/>
                  </a:cubicBezTo>
                  <a:cubicBezTo>
                    <a:pt x="194" y="1720"/>
                    <a:pt x="160" y="1159"/>
                    <a:pt x="146" y="428"/>
                  </a:cubicBezTo>
                  <a:cubicBezTo>
                    <a:pt x="143" y="247"/>
                    <a:pt x="140" y="84"/>
                    <a:pt x="135" y="60"/>
                  </a:cubicBezTo>
                  <a:cubicBezTo>
                    <a:pt x="126" y="19"/>
                    <a:pt x="99" y="1"/>
                    <a:pt x="59" y="1"/>
                  </a:cubicBezTo>
                  <a:cubicBezTo>
                    <a:pt x="56" y="1"/>
                    <a:pt x="53" y="1"/>
                    <a:pt x="49" y="1"/>
                  </a:cubicBezTo>
                  <a:cubicBezTo>
                    <a:pt x="15" y="5"/>
                    <a:pt x="15" y="9"/>
                    <a:pt x="7" y="50"/>
                  </a:cubicBezTo>
                  <a:cubicBezTo>
                    <a:pt x="1" y="130"/>
                    <a:pt x="1" y="1069"/>
                    <a:pt x="7" y="1363"/>
                  </a:cubicBezTo>
                  <a:cubicBezTo>
                    <a:pt x="25" y="1797"/>
                    <a:pt x="49" y="1952"/>
                    <a:pt x="119" y="2046"/>
                  </a:cubicBezTo>
                  <a:cubicBezTo>
                    <a:pt x="181" y="2133"/>
                    <a:pt x="288" y="2202"/>
                    <a:pt x="426" y="2233"/>
                  </a:cubicBezTo>
                  <a:cubicBezTo>
                    <a:pt x="457" y="2238"/>
                    <a:pt x="496" y="2241"/>
                    <a:pt x="537" y="2241"/>
                  </a:cubicBezTo>
                  <a:cubicBezTo>
                    <a:pt x="604" y="2241"/>
                    <a:pt x="676" y="2234"/>
                    <a:pt x="725" y="2219"/>
                  </a:cubicBezTo>
                  <a:cubicBezTo>
                    <a:pt x="805" y="2195"/>
                    <a:pt x="877" y="2142"/>
                    <a:pt x="936" y="2084"/>
                  </a:cubicBezTo>
                  <a:cubicBezTo>
                    <a:pt x="1034" y="1963"/>
                    <a:pt x="1058" y="1797"/>
                    <a:pt x="1071" y="1072"/>
                  </a:cubicBezTo>
                  <a:cubicBezTo>
                    <a:pt x="1078" y="660"/>
                    <a:pt x="1075" y="50"/>
                    <a:pt x="1064" y="19"/>
                  </a:cubicBezTo>
                  <a:cubicBezTo>
                    <a:pt x="1061" y="8"/>
                    <a:pt x="1049" y="0"/>
                    <a:pt x="10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1489299" y="3534781"/>
              <a:ext cx="89058" cy="164692"/>
            </a:xfrm>
            <a:custGeom>
              <a:avLst/>
              <a:gdLst/>
              <a:ahLst/>
              <a:cxnLst/>
              <a:rect l="l" t="t" r="r" b="b"/>
              <a:pathLst>
                <a:path w="1180" h="2182" extrusionOk="0">
                  <a:moveTo>
                    <a:pt x="171" y="261"/>
                  </a:moveTo>
                  <a:lnTo>
                    <a:pt x="202" y="279"/>
                  </a:lnTo>
                  <a:cubicBezTo>
                    <a:pt x="330" y="351"/>
                    <a:pt x="618" y="718"/>
                    <a:pt x="780" y="978"/>
                  </a:cubicBezTo>
                  <a:cubicBezTo>
                    <a:pt x="853" y="1093"/>
                    <a:pt x="933" y="1276"/>
                    <a:pt x="951" y="1360"/>
                  </a:cubicBezTo>
                  <a:cubicBezTo>
                    <a:pt x="957" y="1394"/>
                    <a:pt x="961" y="1453"/>
                    <a:pt x="954" y="1505"/>
                  </a:cubicBezTo>
                  <a:cubicBezTo>
                    <a:pt x="951" y="1612"/>
                    <a:pt x="922" y="1702"/>
                    <a:pt x="850" y="1785"/>
                  </a:cubicBezTo>
                  <a:cubicBezTo>
                    <a:pt x="753" y="1907"/>
                    <a:pt x="628" y="1969"/>
                    <a:pt x="410" y="2007"/>
                  </a:cubicBezTo>
                  <a:cubicBezTo>
                    <a:pt x="330" y="2021"/>
                    <a:pt x="254" y="2035"/>
                    <a:pt x="240" y="2038"/>
                  </a:cubicBezTo>
                  <a:cubicBezTo>
                    <a:pt x="236" y="2039"/>
                    <a:pt x="233" y="2039"/>
                    <a:pt x="229" y="2039"/>
                  </a:cubicBezTo>
                  <a:cubicBezTo>
                    <a:pt x="218" y="2039"/>
                    <a:pt x="208" y="2036"/>
                    <a:pt x="205" y="2028"/>
                  </a:cubicBezTo>
                  <a:cubicBezTo>
                    <a:pt x="195" y="2021"/>
                    <a:pt x="195" y="1928"/>
                    <a:pt x="195" y="1758"/>
                  </a:cubicBezTo>
                  <a:cubicBezTo>
                    <a:pt x="195" y="1609"/>
                    <a:pt x="188" y="1373"/>
                    <a:pt x="185" y="1227"/>
                  </a:cubicBezTo>
                  <a:cubicBezTo>
                    <a:pt x="181" y="1079"/>
                    <a:pt x="171" y="802"/>
                    <a:pt x="171" y="607"/>
                  </a:cubicBezTo>
                  <a:lnTo>
                    <a:pt x="171" y="261"/>
                  </a:lnTo>
                  <a:close/>
                  <a:moveTo>
                    <a:pt x="87" y="1"/>
                  </a:moveTo>
                  <a:cubicBezTo>
                    <a:pt x="49" y="4"/>
                    <a:pt x="18" y="25"/>
                    <a:pt x="4" y="60"/>
                  </a:cubicBezTo>
                  <a:cubicBezTo>
                    <a:pt x="1" y="98"/>
                    <a:pt x="8" y="1813"/>
                    <a:pt x="11" y="1993"/>
                  </a:cubicBezTo>
                  <a:cubicBezTo>
                    <a:pt x="15" y="2115"/>
                    <a:pt x="39" y="2142"/>
                    <a:pt x="132" y="2170"/>
                  </a:cubicBezTo>
                  <a:cubicBezTo>
                    <a:pt x="158" y="2178"/>
                    <a:pt x="204" y="2182"/>
                    <a:pt x="267" y="2182"/>
                  </a:cubicBezTo>
                  <a:cubicBezTo>
                    <a:pt x="289" y="2182"/>
                    <a:pt x="312" y="2181"/>
                    <a:pt x="337" y="2180"/>
                  </a:cubicBezTo>
                  <a:cubicBezTo>
                    <a:pt x="465" y="2177"/>
                    <a:pt x="503" y="2170"/>
                    <a:pt x="583" y="2145"/>
                  </a:cubicBezTo>
                  <a:cubicBezTo>
                    <a:pt x="940" y="2035"/>
                    <a:pt x="1179" y="1747"/>
                    <a:pt x="1148" y="1446"/>
                  </a:cubicBezTo>
                  <a:cubicBezTo>
                    <a:pt x="1127" y="1238"/>
                    <a:pt x="985" y="895"/>
                    <a:pt x="801" y="649"/>
                  </a:cubicBezTo>
                  <a:cubicBezTo>
                    <a:pt x="666" y="469"/>
                    <a:pt x="289" y="87"/>
                    <a:pt x="177" y="29"/>
                  </a:cubicBezTo>
                  <a:cubicBezTo>
                    <a:pt x="150" y="12"/>
                    <a:pt x="119" y="4"/>
                    <a:pt x="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1594962" y="3528064"/>
              <a:ext cx="111246" cy="168843"/>
            </a:xfrm>
            <a:custGeom>
              <a:avLst/>
              <a:gdLst/>
              <a:ahLst/>
              <a:cxnLst/>
              <a:rect l="l" t="t" r="r" b="b"/>
              <a:pathLst>
                <a:path w="1474" h="2237" extrusionOk="0">
                  <a:moveTo>
                    <a:pt x="98" y="0"/>
                  </a:moveTo>
                  <a:cubicBezTo>
                    <a:pt x="87" y="0"/>
                    <a:pt x="74" y="10"/>
                    <a:pt x="53" y="24"/>
                  </a:cubicBezTo>
                  <a:cubicBezTo>
                    <a:pt x="0" y="77"/>
                    <a:pt x="21" y="128"/>
                    <a:pt x="139" y="280"/>
                  </a:cubicBezTo>
                  <a:cubicBezTo>
                    <a:pt x="267" y="437"/>
                    <a:pt x="486" y="779"/>
                    <a:pt x="573" y="956"/>
                  </a:cubicBezTo>
                  <a:cubicBezTo>
                    <a:pt x="597" y="998"/>
                    <a:pt x="621" y="1067"/>
                    <a:pt x="627" y="1102"/>
                  </a:cubicBezTo>
                  <a:cubicBezTo>
                    <a:pt x="632" y="1143"/>
                    <a:pt x="635" y="1348"/>
                    <a:pt x="635" y="1577"/>
                  </a:cubicBezTo>
                  <a:cubicBezTo>
                    <a:pt x="635" y="1948"/>
                    <a:pt x="645" y="2200"/>
                    <a:pt x="662" y="2221"/>
                  </a:cubicBezTo>
                  <a:cubicBezTo>
                    <a:pt x="668" y="2232"/>
                    <a:pt x="679" y="2236"/>
                    <a:pt x="693" y="2236"/>
                  </a:cubicBezTo>
                  <a:cubicBezTo>
                    <a:pt x="732" y="2236"/>
                    <a:pt x="792" y="2196"/>
                    <a:pt x="808" y="2155"/>
                  </a:cubicBezTo>
                  <a:cubicBezTo>
                    <a:pt x="811" y="2138"/>
                    <a:pt x="822" y="1933"/>
                    <a:pt x="822" y="1698"/>
                  </a:cubicBezTo>
                  <a:cubicBezTo>
                    <a:pt x="825" y="1158"/>
                    <a:pt x="835" y="1060"/>
                    <a:pt x="884" y="970"/>
                  </a:cubicBezTo>
                  <a:cubicBezTo>
                    <a:pt x="968" y="800"/>
                    <a:pt x="1193" y="457"/>
                    <a:pt x="1331" y="291"/>
                  </a:cubicBezTo>
                  <a:cubicBezTo>
                    <a:pt x="1456" y="135"/>
                    <a:pt x="1473" y="87"/>
                    <a:pt x="1425" y="24"/>
                  </a:cubicBezTo>
                  <a:cubicBezTo>
                    <a:pt x="1411" y="8"/>
                    <a:pt x="1396" y="1"/>
                    <a:pt x="1379" y="1"/>
                  </a:cubicBezTo>
                  <a:cubicBezTo>
                    <a:pt x="1359" y="1"/>
                    <a:pt x="1337" y="12"/>
                    <a:pt x="1310" y="35"/>
                  </a:cubicBezTo>
                  <a:cubicBezTo>
                    <a:pt x="1262" y="80"/>
                    <a:pt x="1144" y="232"/>
                    <a:pt x="1043" y="381"/>
                  </a:cubicBezTo>
                  <a:cubicBezTo>
                    <a:pt x="867" y="644"/>
                    <a:pt x="770" y="787"/>
                    <a:pt x="752" y="807"/>
                  </a:cubicBezTo>
                  <a:cubicBezTo>
                    <a:pt x="741" y="817"/>
                    <a:pt x="736" y="821"/>
                    <a:pt x="731" y="821"/>
                  </a:cubicBezTo>
                  <a:cubicBezTo>
                    <a:pt x="726" y="821"/>
                    <a:pt x="720" y="817"/>
                    <a:pt x="711" y="811"/>
                  </a:cubicBezTo>
                  <a:cubicBezTo>
                    <a:pt x="697" y="797"/>
                    <a:pt x="676" y="763"/>
                    <a:pt x="659" y="738"/>
                  </a:cubicBezTo>
                  <a:cubicBezTo>
                    <a:pt x="635" y="693"/>
                    <a:pt x="448" y="409"/>
                    <a:pt x="354" y="267"/>
                  </a:cubicBezTo>
                  <a:cubicBezTo>
                    <a:pt x="288" y="166"/>
                    <a:pt x="181" y="38"/>
                    <a:pt x="149" y="24"/>
                  </a:cubicBezTo>
                  <a:cubicBezTo>
                    <a:pt x="128" y="10"/>
                    <a:pt x="112" y="3"/>
                    <a:pt x="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1140535" y="3780680"/>
              <a:ext cx="123398" cy="232320"/>
            </a:xfrm>
            <a:custGeom>
              <a:avLst/>
              <a:gdLst/>
              <a:ahLst/>
              <a:cxnLst/>
              <a:rect l="l" t="t" r="r" b="b"/>
              <a:pathLst>
                <a:path w="1635" h="3078" extrusionOk="0">
                  <a:moveTo>
                    <a:pt x="1372" y="0"/>
                  </a:moveTo>
                  <a:cubicBezTo>
                    <a:pt x="1365" y="0"/>
                    <a:pt x="1355" y="3"/>
                    <a:pt x="1337" y="10"/>
                  </a:cubicBezTo>
                  <a:cubicBezTo>
                    <a:pt x="1254" y="45"/>
                    <a:pt x="1264" y="38"/>
                    <a:pt x="1268" y="683"/>
                  </a:cubicBezTo>
                  <a:lnTo>
                    <a:pt x="1272" y="1268"/>
                  </a:lnTo>
                  <a:lnTo>
                    <a:pt x="1123" y="1278"/>
                  </a:lnTo>
                  <a:cubicBezTo>
                    <a:pt x="1040" y="1282"/>
                    <a:pt x="821" y="1286"/>
                    <a:pt x="630" y="1286"/>
                  </a:cubicBezTo>
                  <a:lnTo>
                    <a:pt x="284" y="1286"/>
                  </a:lnTo>
                  <a:lnTo>
                    <a:pt x="280" y="1199"/>
                  </a:lnTo>
                  <a:cubicBezTo>
                    <a:pt x="274" y="1143"/>
                    <a:pt x="270" y="1008"/>
                    <a:pt x="270" y="883"/>
                  </a:cubicBezTo>
                  <a:cubicBezTo>
                    <a:pt x="270" y="766"/>
                    <a:pt x="266" y="541"/>
                    <a:pt x="260" y="388"/>
                  </a:cubicBezTo>
                  <a:cubicBezTo>
                    <a:pt x="253" y="101"/>
                    <a:pt x="229" y="38"/>
                    <a:pt x="180" y="18"/>
                  </a:cubicBezTo>
                  <a:cubicBezTo>
                    <a:pt x="168" y="14"/>
                    <a:pt x="156" y="12"/>
                    <a:pt x="144" y="12"/>
                  </a:cubicBezTo>
                  <a:cubicBezTo>
                    <a:pt x="105" y="12"/>
                    <a:pt x="68" y="33"/>
                    <a:pt x="55" y="62"/>
                  </a:cubicBezTo>
                  <a:cubicBezTo>
                    <a:pt x="0" y="184"/>
                    <a:pt x="0" y="769"/>
                    <a:pt x="13" y="1257"/>
                  </a:cubicBezTo>
                  <a:cubicBezTo>
                    <a:pt x="17" y="1438"/>
                    <a:pt x="38" y="1829"/>
                    <a:pt x="45" y="2124"/>
                  </a:cubicBezTo>
                  <a:cubicBezTo>
                    <a:pt x="69" y="2827"/>
                    <a:pt x="72" y="2997"/>
                    <a:pt x="100" y="3039"/>
                  </a:cubicBezTo>
                  <a:cubicBezTo>
                    <a:pt x="120" y="3056"/>
                    <a:pt x="146" y="3064"/>
                    <a:pt x="175" y="3064"/>
                  </a:cubicBezTo>
                  <a:cubicBezTo>
                    <a:pt x="191" y="3064"/>
                    <a:pt x="208" y="3061"/>
                    <a:pt x="225" y="3056"/>
                  </a:cubicBezTo>
                  <a:cubicBezTo>
                    <a:pt x="229" y="3056"/>
                    <a:pt x="229" y="3056"/>
                    <a:pt x="232" y="3053"/>
                  </a:cubicBezTo>
                  <a:cubicBezTo>
                    <a:pt x="266" y="3042"/>
                    <a:pt x="294" y="3018"/>
                    <a:pt x="308" y="2990"/>
                  </a:cubicBezTo>
                  <a:cubicBezTo>
                    <a:pt x="312" y="2970"/>
                    <a:pt x="312" y="2855"/>
                    <a:pt x="308" y="2658"/>
                  </a:cubicBezTo>
                  <a:cubicBezTo>
                    <a:pt x="287" y="1913"/>
                    <a:pt x="274" y="1511"/>
                    <a:pt x="287" y="1507"/>
                  </a:cubicBezTo>
                  <a:cubicBezTo>
                    <a:pt x="296" y="1501"/>
                    <a:pt x="483" y="1498"/>
                    <a:pt x="694" y="1498"/>
                  </a:cubicBezTo>
                  <a:cubicBezTo>
                    <a:pt x="970" y="1498"/>
                    <a:pt x="1286" y="1503"/>
                    <a:pt x="1292" y="1511"/>
                  </a:cubicBezTo>
                  <a:cubicBezTo>
                    <a:pt x="1299" y="1514"/>
                    <a:pt x="1310" y="1839"/>
                    <a:pt x="1310" y="2224"/>
                  </a:cubicBezTo>
                  <a:cubicBezTo>
                    <a:pt x="1310" y="2955"/>
                    <a:pt x="1326" y="3018"/>
                    <a:pt x="1382" y="3056"/>
                  </a:cubicBezTo>
                  <a:cubicBezTo>
                    <a:pt x="1401" y="3072"/>
                    <a:pt x="1427" y="3078"/>
                    <a:pt x="1450" y="3078"/>
                  </a:cubicBezTo>
                  <a:cubicBezTo>
                    <a:pt x="1457" y="3078"/>
                    <a:pt x="1463" y="3078"/>
                    <a:pt x="1469" y="3077"/>
                  </a:cubicBezTo>
                  <a:cubicBezTo>
                    <a:pt x="1472" y="3077"/>
                    <a:pt x="1472" y="3077"/>
                    <a:pt x="1472" y="3070"/>
                  </a:cubicBezTo>
                  <a:cubicBezTo>
                    <a:pt x="1510" y="3063"/>
                    <a:pt x="1542" y="3039"/>
                    <a:pt x="1563" y="2997"/>
                  </a:cubicBezTo>
                  <a:cubicBezTo>
                    <a:pt x="1583" y="2938"/>
                    <a:pt x="1587" y="2738"/>
                    <a:pt x="1566" y="2349"/>
                  </a:cubicBezTo>
                  <a:cubicBezTo>
                    <a:pt x="1555" y="2186"/>
                    <a:pt x="1534" y="1930"/>
                    <a:pt x="1528" y="1781"/>
                  </a:cubicBezTo>
                  <a:lnTo>
                    <a:pt x="1524" y="1497"/>
                  </a:lnTo>
                  <a:lnTo>
                    <a:pt x="1566" y="1473"/>
                  </a:lnTo>
                  <a:cubicBezTo>
                    <a:pt x="1635" y="1438"/>
                    <a:pt x="1628" y="1351"/>
                    <a:pt x="1563" y="1289"/>
                  </a:cubicBezTo>
                  <a:lnTo>
                    <a:pt x="1524" y="1257"/>
                  </a:lnTo>
                  <a:lnTo>
                    <a:pt x="1510" y="984"/>
                  </a:lnTo>
                  <a:cubicBezTo>
                    <a:pt x="1483" y="440"/>
                    <a:pt x="1472" y="160"/>
                    <a:pt x="1459" y="101"/>
                  </a:cubicBezTo>
                  <a:cubicBezTo>
                    <a:pt x="1441" y="38"/>
                    <a:pt x="1410" y="0"/>
                    <a:pt x="13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1295558" y="3789209"/>
              <a:ext cx="142568" cy="229225"/>
            </a:xfrm>
            <a:custGeom>
              <a:avLst/>
              <a:gdLst/>
              <a:ahLst/>
              <a:cxnLst/>
              <a:rect l="l" t="t" r="r" b="b"/>
              <a:pathLst>
                <a:path w="1889" h="3037" extrusionOk="0">
                  <a:moveTo>
                    <a:pt x="1023" y="625"/>
                  </a:moveTo>
                  <a:cubicBezTo>
                    <a:pt x="1026" y="625"/>
                    <a:pt x="1033" y="625"/>
                    <a:pt x="1036" y="632"/>
                  </a:cubicBezTo>
                  <a:cubicBezTo>
                    <a:pt x="1047" y="645"/>
                    <a:pt x="1054" y="670"/>
                    <a:pt x="1054" y="677"/>
                  </a:cubicBezTo>
                  <a:cubicBezTo>
                    <a:pt x="1054" y="691"/>
                    <a:pt x="1241" y="1370"/>
                    <a:pt x="1276" y="1456"/>
                  </a:cubicBezTo>
                  <a:cubicBezTo>
                    <a:pt x="1279" y="1474"/>
                    <a:pt x="1241" y="1474"/>
                    <a:pt x="1119" y="1474"/>
                  </a:cubicBezTo>
                  <a:cubicBezTo>
                    <a:pt x="832" y="1474"/>
                    <a:pt x="763" y="1446"/>
                    <a:pt x="763" y="1370"/>
                  </a:cubicBezTo>
                  <a:cubicBezTo>
                    <a:pt x="763" y="1304"/>
                    <a:pt x="881" y="912"/>
                    <a:pt x="956" y="743"/>
                  </a:cubicBezTo>
                  <a:cubicBezTo>
                    <a:pt x="998" y="653"/>
                    <a:pt x="1009" y="625"/>
                    <a:pt x="1023" y="625"/>
                  </a:cubicBezTo>
                  <a:close/>
                  <a:moveTo>
                    <a:pt x="1047" y="1"/>
                  </a:moveTo>
                  <a:cubicBezTo>
                    <a:pt x="1009" y="1"/>
                    <a:pt x="967" y="18"/>
                    <a:pt x="956" y="43"/>
                  </a:cubicBezTo>
                  <a:cubicBezTo>
                    <a:pt x="953" y="50"/>
                    <a:pt x="926" y="140"/>
                    <a:pt x="898" y="230"/>
                  </a:cubicBezTo>
                  <a:cubicBezTo>
                    <a:pt x="870" y="320"/>
                    <a:pt x="790" y="562"/>
                    <a:pt x="721" y="767"/>
                  </a:cubicBezTo>
                  <a:lnTo>
                    <a:pt x="478" y="1460"/>
                  </a:lnTo>
                  <a:cubicBezTo>
                    <a:pt x="413" y="1643"/>
                    <a:pt x="305" y="1945"/>
                    <a:pt x="225" y="2129"/>
                  </a:cubicBezTo>
                  <a:cubicBezTo>
                    <a:pt x="35" y="2583"/>
                    <a:pt x="8" y="2700"/>
                    <a:pt x="8" y="2863"/>
                  </a:cubicBezTo>
                  <a:cubicBezTo>
                    <a:pt x="0" y="2950"/>
                    <a:pt x="11" y="2995"/>
                    <a:pt x="25" y="3009"/>
                  </a:cubicBezTo>
                  <a:cubicBezTo>
                    <a:pt x="38" y="3028"/>
                    <a:pt x="51" y="3037"/>
                    <a:pt x="66" y="3037"/>
                  </a:cubicBezTo>
                  <a:cubicBezTo>
                    <a:pt x="107" y="3037"/>
                    <a:pt x="156" y="2964"/>
                    <a:pt x="215" y="2836"/>
                  </a:cubicBezTo>
                  <a:cubicBezTo>
                    <a:pt x="243" y="2777"/>
                    <a:pt x="312" y="2579"/>
                    <a:pt x="385" y="2406"/>
                  </a:cubicBezTo>
                  <a:cubicBezTo>
                    <a:pt x="457" y="2230"/>
                    <a:pt x="541" y="2008"/>
                    <a:pt x="579" y="1907"/>
                  </a:cubicBezTo>
                  <a:cubicBezTo>
                    <a:pt x="646" y="1715"/>
                    <a:pt x="672" y="1674"/>
                    <a:pt x="725" y="1674"/>
                  </a:cubicBezTo>
                  <a:cubicBezTo>
                    <a:pt x="729" y="1674"/>
                    <a:pt x="734" y="1674"/>
                    <a:pt x="738" y="1675"/>
                  </a:cubicBezTo>
                  <a:cubicBezTo>
                    <a:pt x="763" y="1682"/>
                    <a:pt x="905" y="1702"/>
                    <a:pt x="1050" y="1723"/>
                  </a:cubicBezTo>
                  <a:cubicBezTo>
                    <a:pt x="1199" y="1741"/>
                    <a:pt x="1327" y="1758"/>
                    <a:pt x="1335" y="1765"/>
                  </a:cubicBezTo>
                  <a:cubicBezTo>
                    <a:pt x="1341" y="1772"/>
                    <a:pt x="1484" y="2288"/>
                    <a:pt x="1577" y="2635"/>
                  </a:cubicBezTo>
                  <a:cubicBezTo>
                    <a:pt x="1650" y="2908"/>
                    <a:pt x="1681" y="2981"/>
                    <a:pt x="1726" y="3012"/>
                  </a:cubicBezTo>
                  <a:cubicBezTo>
                    <a:pt x="1743" y="3024"/>
                    <a:pt x="1753" y="3030"/>
                    <a:pt x="1761" y="3030"/>
                  </a:cubicBezTo>
                  <a:cubicBezTo>
                    <a:pt x="1770" y="3030"/>
                    <a:pt x="1778" y="3024"/>
                    <a:pt x="1792" y="3012"/>
                  </a:cubicBezTo>
                  <a:cubicBezTo>
                    <a:pt x="1809" y="2999"/>
                    <a:pt x="1837" y="2967"/>
                    <a:pt x="1850" y="2936"/>
                  </a:cubicBezTo>
                  <a:cubicBezTo>
                    <a:pt x="1889" y="2853"/>
                    <a:pt x="1854" y="2687"/>
                    <a:pt x="1712" y="2184"/>
                  </a:cubicBezTo>
                  <a:cubicBezTo>
                    <a:pt x="1612" y="1827"/>
                    <a:pt x="1594" y="1699"/>
                    <a:pt x="1608" y="1627"/>
                  </a:cubicBezTo>
                  <a:cubicBezTo>
                    <a:pt x="1622" y="1553"/>
                    <a:pt x="1612" y="1523"/>
                    <a:pt x="1563" y="1484"/>
                  </a:cubicBezTo>
                  <a:cubicBezTo>
                    <a:pt x="1511" y="1456"/>
                    <a:pt x="1480" y="1394"/>
                    <a:pt x="1425" y="1173"/>
                  </a:cubicBezTo>
                  <a:cubicBezTo>
                    <a:pt x="1404" y="1082"/>
                    <a:pt x="1335" y="843"/>
                    <a:pt x="1276" y="656"/>
                  </a:cubicBezTo>
                  <a:cubicBezTo>
                    <a:pt x="1213" y="469"/>
                    <a:pt x="1168" y="268"/>
                    <a:pt x="1161" y="202"/>
                  </a:cubicBezTo>
                  <a:cubicBezTo>
                    <a:pt x="1140" y="74"/>
                    <a:pt x="1123" y="29"/>
                    <a:pt x="1074" y="5"/>
                  </a:cubicBezTo>
                  <a:cubicBezTo>
                    <a:pt x="1064" y="5"/>
                    <a:pt x="1054" y="1"/>
                    <a:pt x="1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1474128" y="3780907"/>
              <a:ext cx="124605" cy="232848"/>
            </a:xfrm>
            <a:custGeom>
              <a:avLst/>
              <a:gdLst/>
              <a:ahLst/>
              <a:cxnLst/>
              <a:rect l="l" t="t" r="r" b="b"/>
              <a:pathLst>
                <a:path w="1651" h="3085" extrusionOk="0">
                  <a:moveTo>
                    <a:pt x="642" y="236"/>
                  </a:moveTo>
                  <a:cubicBezTo>
                    <a:pt x="867" y="240"/>
                    <a:pt x="1092" y="344"/>
                    <a:pt x="1168" y="496"/>
                  </a:cubicBezTo>
                  <a:cubicBezTo>
                    <a:pt x="1203" y="555"/>
                    <a:pt x="1203" y="572"/>
                    <a:pt x="1196" y="666"/>
                  </a:cubicBezTo>
                  <a:cubicBezTo>
                    <a:pt x="1176" y="981"/>
                    <a:pt x="923" y="1224"/>
                    <a:pt x="520" y="1313"/>
                  </a:cubicBezTo>
                  <a:cubicBezTo>
                    <a:pt x="455" y="1328"/>
                    <a:pt x="398" y="1335"/>
                    <a:pt x="356" y="1335"/>
                  </a:cubicBezTo>
                  <a:cubicBezTo>
                    <a:pt x="327" y="1335"/>
                    <a:pt x="305" y="1331"/>
                    <a:pt x="292" y="1324"/>
                  </a:cubicBezTo>
                  <a:cubicBezTo>
                    <a:pt x="240" y="1293"/>
                    <a:pt x="237" y="1199"/>
                    <a:pt x="237" y="752"/>
                  </a:cubicBezTo>
                  <a:cubicBezTo>
                    <a:pt x="237" y="510"/>
                    <a:pt x="240" y="316"/>
                    <a:pt x="240" y="312"/>
                  </a:cubicBezTo>
                  <a:cubicBezTo>
                    <a:pt x="258" y="298"/>
                    <a:pt x="479" y="250"/>
                    <a:pt x="569" y="240"/>
                  </a:cubicBezTo>
                  <a:cubicBezTo>
                    <a:pt x="594" y="240"/>
                    <a:pt x="621" y="236"/>
                    <a:pt x="642" y="236"/>
                  </a:cubicBezTo>
                  <a:close/>
                  <a:moveTo>
                    <a:pt x="628" y="0"/>
                  </a:moveTo>
                  <a:cubicBezTo>
                    <a:pt x="569" y="0"/>
                    <a:pt x="122" y="98"/>
                    <a:pt x="95" y="122"/>
                  </a:cubicBezTo>
                  <a:cubicBezTo>
                    <a:pt x="11" y="167"/>
                    <a:pt x="1" y="323"/>
                    <a:pt x="29" y="1452"/>
                  </a:cubicBezTo>
                  <a:cubicBezTo>
                    <a:pt x="67" y="3009"/>
                    <a:pt x="67" y="3068"/>
                    <a:pt x="157" y="3068"/>
                  </a:cubicBezTo>
                  <a:cubicBezTo>
                    <a:pt x="164" y="3068"/>
                    <a:pt x="172" y="3067"/>
                    <a:pt x="181" y="3067"/>
                  </a:cubicBezTo>
                  <a:cubicBezTo>
                    <a:pt x="237" y="3067"/>
                    <a:pt x="278" y="3036"/>
                    <a:pt x="292" y="2973"/>
                  </a:cubicBezTo>
                  <a:cubicBezTo>
                    <a:pt x="306" y="2908"/>
                    <a:pt x="312" y="1792"/>
                    <a:pt x="295" y="1691"/>
                  </a:cubicBezTo>
                  <a:lnTo>
                    <a:pt x="292" y="1619"/>
                  </a:lnTo>
                  <a:lnTo>
                    <a:pt x="496" y="1577"/>
                  </a:lnTo>
                  <a:lnTo>
                    <a:pt x="698" y="1529"/>
                  </a:lnTo>
                  <a:lnTo>
                    <a:pt x="722" y="1563"/>
                  </a:lnTo>
                  <a:cubicBezTo>
                    <a:pt x="736" y="1580"/>
                    <a:pt x="777" y="1681"/>
                    <a:pt x="811" y="1785"/>
                  </a:cubicBezTo>
                  <a:cubicBezTo>
                    <a:pt x="985" y="2260"/>
                    <a:pt x="1283" y="2859"/>
                    <a:pt x="1438" y="3032"/>
                  </a:cubicBezTo>
                  <a:cubicBezTo>
                    <a:pt x="1471" y="3067"/>
                    <a:pt x="1501" y="3085"/>
                    <a:pt x="1529" y="3085"/>
                  </a:cubicBezTo>
                  <a:cubicBezTo>
                    <a:pt x="1549" y="3085"/>
                    <a:pt x="1568" y="3077"/>
                    <a:pt x="1588" y="3060"/>
                  </a:cubicBezTo>
                  <a:cubicBezTo>
                    <a:pt x="1650" y="3005"/>
                    <a:pt x="1650" y="2952"/>
                    <a:pt x="1588" y="2818"/>
                  </a:cubicBezTo>
                  <a:cubicBezTo>
                    <a:pt x="1563" y="2751"/>
                    <a:pt x="1491" y="2610"/>
                    <a:pt x="1435" y="2506"/>
                  </a:cubicBezTo>
                  <a:cubicBezTo>
                    <a:pt x="1196" y="2069"/>
                    <a:pt x="999" y="1608"/>
                    <a:pt x="999" y="1483"/>
                  </a:cubicBezTo>
                  <a:cubicBezTo>
                    <a:pt x="999" y="1411"/>
                    <a:pt x="999" y="1411"/>
                    <a:pt x="1137" y="1254"/>
                  </a:cubicBezTo>
                  <a:cubicBezTo>
                    <a:pt x="1369" y="1005"/>
                    <a:pt x="1467" y="808"/>
                    <a:pt x="1449" y="642"/>
                  </a:cubicBezTo>
                  <a:cubicBezTo>
                    <a:pt x="1432" y="482"/>
                    <a:pt x="1345" y="330"/>
                    <a:pt x="1206" y="229"/>
                  </a:cubicBezTo>
                  <a:cubicBezTo>
                    <a:pt x="1068" y="122"/>
                    <a:pt x="767" y="0"/>
                    <a:pt x="6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1632623" y="3789587"/>
              <a:ext cx="121964" cy="226206"/>
            </a:xfrm>
            <a:custGeom>
              <a:avLst/>
              <a:gdLst/>
              <a:ahLst/>
              <a:cxnLst/>
              <a:rect l="l" t="t" r="r" b="b"/>
              <a:pathLst>
                <a:path w="1616" h="2997" extrusionOk="0">
                  <a:moveTo>
                    <a:pt x="232" y="357"/>
                  </a:moveTo>
                  <a:lnTo>
                    <a:pt x="274" y="381"/>
                  </a:lnTo>
                  <a:cubicBezTo>
                    <a:pt x="451" y="482"/>
                    <a:pt x="846" y="984"/>
                    <a:pt x="1071" y="1341"/>
                  </a:cubicBezTo>
                  <a:cubicBezTo>
                    <a:pt x="1172" y="1504"/>
                    <a:pt x="1283" y="1753"/>
                    <a:pt x="1303" y="1867"/>
                  </a:cubicBezTo>
                  <a:cubicBezTo>
                    <a:pt x="1313" y="1913"/>
                    <a:pt x="1318" y="1996"/>
                    <a:pt x="1307" y="2068"/>
                  </a:cubicBezTo>
                  <a:cubicBezTo>
                    <a:pt x="1303" y="2217"/>
                    <a:pt x="1262" y="2338"/>
                    <a:pt x="1168" y="2453"/>
                  </a:cubicBezTo>
                  <a:cubicBezTo>
                    <a:pt x="1030" y="2620"/>
                    <a:pt x="860" y="2706"/>
                    <a:pt x="558" y="2758"/>
                  </a:cubicBezTo>
                  <a:cubicBezTo>
                    <a:pt x="451" y="2775"/>
                    <a:pt x="347" y="2796"/>
                    <a:pt x="323" y="2802"/>
                  </a:cubicBezTo>
                  <a:cubicBezTo>
                    <a:pt x="319" y="2804"/>
                    <a:pt x="314" y="2804"/>
                    <a:pt x="310" y="2804"/>
                  </a:cubicBezTo>
                  <a:cubicBezTo>
                    <a:pt x="296" y="2804"/>
                    <a:pt x="283" y="2799"/>
                    <a:pt x="278" y="2789"/>
                  </a:cubicBezTo>
                  <a:cubicBezTo>
                    <a:pt x="264" y="2778"/>
                    <a:pt x="264" y="2647"/>
                    <a:pt x="264" y="2415"/>
                  </a:cubicBezTo>
                  <a:cubicBezTo>
                    <a:pt x="264" y="2210"/>
                    <a:pt x="257" y="1888"/>
                    <a:pt x="250" y="1684"/>
                  </a:cubicBezTo>
                  <a:cubicBezTo>
                    <a:pt x="246" y="1483"/>
                    <a:pt x="232" y="1098"/>
                    <a:pt x="232" y="835"/>
                  </a:cubicBezTo>
                  <a:lnTo>
                    <a:pt x="232" y="357"/>
                  </a:lnTo>
                  <a:close/>
                  <a:moveTo>
                    <a:pt x="118" y="0"/>
                  </a:moveTo>
                  <a:cubicBezTo>
                    <a:pt x="63" y="7"/>
                    <a:pt x="21" y="34"/>
                    <a:pt x="4" y="83"/>
                  </a:cubicBezTo>
                  <a:cubicBezTo>
                    <a:pt x="0" y="135"/>
                    <a:pt x="8" y="2491"/>
                    <a:pt x="14" y="2737"/>
                  </a:cubicBezTo>
                  <a:cubicBezTo>
                    <a:pt x="18" y="2906"/>
                    <a:pt x="49" y="2945"/>
                    <a:pt x="177" y="2980"/>
                  </a:cubicBezTo>
                  <a:cubicBezTo>
                    <a:pt x="215" y="2990"/>
                    <a:pt x="274" y="2996"/>
                    <a:pt x="359" y="2996"/>
                  </a:cubicBezTo>
                  <a:cubicBezTo>
                    <a:pt x="390" y="2996"/>
                    <a:pt x="424" y="2996"/>
                    <a:pt x="461" y="2994"/>
                  </a:cubicBezTo>
                  <a:cubicBezTo>
                    <a:pt x="635" y="2990"/>
                    <a:pt x="690" y="2980"/>
                    <a:pt x="798" y="2948"/>
                  </a:cubicBezTo>
                  <a:cubicBezTo>
                    <a:pt x="1289" y="2796"/>
                    <a:pt x="1615" y="2401"/>
                    <a:pt x="1574" y="1988"/>
                  </a:cubicBezTo>
                  <a:cubicBezTo>
                    <a:pt x="1546" y="1697"/>
                    <a:pt x="1348" y="1227"/>
                    <a:pt x="1099" y="894"/>
                  </a:cubicBezTo>
                  <a:cubicBezTo>
                    <a:pt x="912" y="648"/>
                    <a:pt x="392" y="121"/>
                    <a:pt x="243" y="38"/>
                  </a:cubicBezTo>
                  <a:cubicBezTo>
                    <a:pt x="202" y="13"/>
                    <a:pt x="160" y="7"/>
                    <a:pt x="1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1833458" y="3482175"/>
              <a:ext cx="146568" cy="513021"/>
            </a:xfrm>
            <a:custGeom>
              <a:avLst/>
              <a:gdLst/>
              <a:ahLst/>
              <a:cxnLst/>
              <a:rect l="l" t="t" r="r" b="b"/>
              <a:pathLst>
                <a:path w="1942" h="6797" extrusionOk="0">
                  <a:moveTo>
                    <a:pt x="1490" y="228"/>
                  </a:moveTo>
                  <a:cubicBezTo>
                    <a:pt x="1766" y="228"/>
                    <a:pt x="1720" y="1059"/>
                    <a:pt x="1684" y="1318"/>
                  </a:cubicBezTo>
                  <a:cubicBezTo>
                    <a:pt x="1612" y="1855"/>
                    <a:pt x="1383" y="2343"/>
                    <a:pt x="1238" y="2860"/>
                  </a:cubicBezTo>
                  <a:cubicBezTo>
                    <a:pt x="1095" y="3355"/>
                    <a:pt x="1019" y="3865"/>
                    <a:pt x="943" y="4374"/>
                  </a:cubicBezTo>
                  <a:cubicBezTo>
                    <a:pt x="867" y="4880"/>
                    <a:pt x="790" y="5393"/>
                    <a:pt x="627" y="5882"/>
                  </a:cubicBezTo>
                  <a:cubicBezTo>
                    <a:pt x="586" y="6010"/>
                    <a:pt x="528" y="6298"/>
                    <a:pt x="419" y="6401"/>
                  </a:cubicBezTo>
                  <a:cubicBezTo>
                    <a:pt x="364" y="6458"/>
                    <a:pt x="319" y="6482"/>
                    <a:pt x="283" y="6482"/>
                  </a:cubicBezTo>
                  <a:cubicBezTo>
                    <a:pt x="201" y="6482"/>
                    <a:pt x="169" y="6353"/>
                    <a:pt x="187" y="6180"/>
                  </a:cubicBezTo>
                  <a:lnTo>
                    <a:pt x="187" y="6180"/>
                  </a:lnTo>
                  <a:cubicBezTo>
                    <a:pt x="187" y="6178"/>
                    <a:pt x="187" y="6175"/>
                    <a:pt x="187" y="6173"/>
                  </a:cubicBezTo>
                  <a:lnTo>
                    <a:pt x="187" y="6173"/>
                  </a:lnTo>
                  <a:cubicBezTo>
                    <a:pt x="187" y="6173"/>
                    <a:pt x="187" y="6173"/>
                    <a:pt x="187" y="6173"/>
                  </a:cubicBezTo>
                  <a:cubicBezTo>
                    <a:pt x="188" y="6169"/>
                    <a:pt x="188" y="6166"/>
                    <a:pt x="188" y="6163"/>
                  </a:cubicBezTo>
                  <a:lnTo>
                    <a:pt x="188" y="6163"/>
                  </a:lnTo>
                  <a:cubicBezTo>
                    <a:pt x="279" y="5060"/>
                    <a:pt x="393" y="3958"/>
                    <a:pt x="582" y="2871"/>
                  </a:cubicBezTo>
                  <a:cubicBezTo>
                    <a:pt x="676" y="2323"/>
                    <a:pt x="787" y="1776"/>
                    <a:pt x="929" y="1238"/>
                  </a:cubicBezTo>
                  <a:cubicBezTo>
                    <a:pt x="981" y="1038"/>
                    <a:pt x="1061" y="584"/>
                    <a:pt x="1185" y="442"/>
                  </a:cubicBezTo>
                  <a:cubicBezTo>
                    <a:pt x="1315" y="290"/>
                    <a:pt x="1414" y="228"/>
                    <a:pt x="1490" y="228"/>
                  </a:cubicBezTo>
                  <a:close/>
                  <a:moveTo>
                    <a:pt x="1435" y="0"/>
                  </a:moveTo>
                  <a:cubicBezTo>
                    <a:pt x="925" y="0"/>
                    <a:pt x="691" y="1507"/>
                    <a:pt x="635" y="1766"/>
                  </a:cubicBezTo>
                  <a:cubicBezTo>
                    <a:pt x="309" y="3213"/>
                    <a:pt x="143" y="4693"/>
                    <a:pt x="24" y="6173"/>
                  </a:cubicBezTo>
                  <a:cubicBezTo>
                    <a:pt x="0" y="6377"/>
                    <a:pt x="63" y="6713"/>
                    <a:pt x="285" y="6792"/>
                  </a:cubicBezTo>
                  <a:cubicBezTo>
                    <a:pt x="291" y="6795"/>
                    <a:pt x="298" y="6796"/>
                    <a:pt x="305" y="6796"/>
                  </a:cubicBezTo>
                  <a:cubicBezTo>
                    <a:pt x="327" y="6796"/>
                    <a:pt x="349" y="6785"/>
                    <a:pt x="365" y="6772"/>
                  </a:cubicBezTo>
                  <a:cubicBezTo>
                    <a:pt x="611" y="6554"/>
                    <a:pt x="728" y="6117"/>
                    <a:pt x="822" y="5812"/>
                  </a:cubicBezTo>
                  <a:cubicBezTo>
                    <a:pt x="1040" y="5092"/>
                    <a:pt x="1092" y="4336"/>
                    <a:pt x="1234" y="3598"/>
                  </a:cubicBezTo>
                  <a:cubicBezTo>
                    <a:pt x="1380" y="2832"/>
                    <a:pt x="1743" y="2122"/>
                    <a:pt x="1854" y="1353"/>
                  </a:cubicBezTo>
                  <a:cubicBezTo>
                    <a:pt x="1895" y="1069"/>
                    <a:pt x="1941" y="272"/>
                    <a:pt x="1622" y="64"/>
                  </a:cubicBezTo>
                  <a:cubicBezTo>
                    <a:pt x="1556" y="20"/>
                    <a:pt x="1494" y="0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1789004" y="4016919"/>
              <a:ext cx="97888" cy="83931"/>
            </a:xfrm>
            <a:custGeom>
              <a:avLst/>
              <a:gdLst/>
              <a:ahLst/>
              <a:cxnLst/>
              <a:rect l="l" t="t" r="r" b="b"/>
              <a:pathLst>
                <a:path w="1297" h="1112" extrusionOk="0">
                  <a:moveTo>
                    <a:pt x="572" y="163"/>
                  </a:moveTo>
                  <a:cubicBezTo>
                    <a:pt x="704" y="163"/>
                    <a:pt x="831" y="210"/>
                    <a:pt x="939" y="310"/>
                  </a:cubicBezTo>
                  <a:cubicBezTo>
                    <a:pt x="1067" y="428"/>
                    <a:pt x="1127" y="598"/>
                    <a:pt x="1043" y="764"/>
                  </a:cubicBezTo>
                  <a:cubicBezTo>
                    <a:pt x="980" y="888"/>
                    <a:pt x="835" y="945"/>
                    <a:pt x="691" y="945"/>
                  </a:cubicBezTo>
                  <a:cubicBezTo>
                    <a:pt x="593" y="945"/>
                    <a:pt x="495" y="919"/>
                    <a:pt x="423" y="868"/>
                  </a:cubicBezTo>
                  <a:cubicBezTo>
                    <a:pt x="189" y="709"/>
                    <a:pt x="197" y="397"/>
                    <a:pt x="370" y="198"/>
                  </a:cubicBezTo>
                  <a:lnTo>
                    <a:pt x="370" y="198"/>
                  </a:lnTo>
                  <a:cubicBezTo>
                    <a:pt x="438" y="175"/>
                    <a:pt x="506" y="163"/>
                    <a:pt x="572" y="163"/>
                  </a:cubicBezTo>
                  <a:close/>
                  <a:moveTo>
                    <a:pt x="567" y="0"/>
                  </a:moveTo>
                  <a:cubicBezTo>
                    <a:pt x="484" y="0"/>
                    <a:pt x="399" y="15"/>
                    <a:pt x="317" y="45"/>
                  </a:cubicBezTo>
                  <a:lnTo>
                    <a:pt x="317" y="45"/>
                  </a:lnTo>
                  <a:cubicBezTo>
                    <a:pt x="300" y="46"/>
                    <a:pt x="282" y="54"/>
                    <a:pt x="268" y="72"/>
                  </a:cubicBezTo>
                  <a:cubicBezTo>
                    <a:pt x="42" y="310"/>
                    <a:pt x="1" y="684"/>
                    <a:pt x="243" y="931"/>
                  </a:cubicBezTo>
                  <a:cubicBezTo>
                    <a:pt x="357" y="1047"/>
                    <a:pt x="534" y="1111"/>
                    <a:pt x="707" y="1111"/>
                  </a:cubicBezTo>
                  <a:cubicBezTo>
                    <a:pt x="842" y="1111"/>
                    <a:pt x="976" y="1072"/>
                    <a:pt x="1075" y="986"/>
                  </a:cubicBezTo>
                  <a:cubicBezTo>
                    <a:pt x="1283" y="809"/>
                    <a:pt x="1296" y="497"/>
                    <a:pt x="1137" y="289"/>
                  </a:cubicBezTo>
                  <a:cubicBezTo>
                    <a:pt x="996" y="102"/>
                    <a:pt x="787" y="0"/>
                    <a:pt x="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428CF1-490F-4F8A-A8F5-5E1211445474}"/>
              </a:ext>
            </a:extLst>
          </p:cNvPr>
          <p:cNvSpPr txBox="1"/>
          <p:nvPr/>
        </p:nvSpPr>
        <p:spPr>
          <a:xfrm>
            <a:off x="1337733" y="412812"/>
            <a:ext cx="10498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1. </a:t>
            </a:r>
            <a:r>
              <a:rPr lang="en-US" sz="3200" dirty="0" err="1">
                <a:solidFill>
                  <a:schemeClr val="bg1"/>
                </a:solidFill>
              </a:rPr>
              <a:t>Tính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tích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và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viết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kết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quả</a:t>
            </a:r>
            <a:r>
              <a:rPr lang="en-US" sz="3200" dirty="0">
                <a:solidFill>
                  <a:schemeClr val="bg1"/>
                </a:solidFill>
              </a:rPr>
              <a:t> ở </a:t>
            </a:r>
            <a:r>
              <a:rPr lang="en-US" sz="3200" dirty="0" err="1">
                <a:solidFill>
                  <a:schemeClr val="bg1"/>
                </a:solidFill>
              </a:rPr>
              <a:t>dạng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phân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số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tối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giản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  <a:endParaRPr lang="vi-VN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13B981-F8DF-4F5C-AF57-65A1ACD3ACF1}"/>
                  </a:ext>
                </a:extLst>
              </p:cNvPr>
              <p:cNvSpPr txBox="1"/>
              <p:nvPr/>
            </p:nvSpPr>
            <p:spPr>
              <a:xfrm>
                <a:off x="287867" y="1221044"/>
                <a:ext cx="2760133" cy="798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13B981-F8DF-4F5C-AF57-65A1ACD3A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67" y="1221044"/>
                <a:ext cx="2760133" cy="798424"/>
              </a:xfrm>
              <a:prstGeom prst="rect">
                <a:avLst/>
              </a:prstGeom>
              <a:blipFill>
                <a:blip r:embed="rId3"/>
                <a:stretch>
                  <a:fillRect l="-5519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BE497D1-D9D3-4F4F-92C0-09E40A3FF117}"/>
                  </a:ext>
                </a:extLst>
              </p:cNvPr>
              <p:cNvSpPr txBox="1"/>
              <p:nvPr/>
            </p:nvSpPr>
            <p:spPr>
              <a:xfrm>
                <a:off x="3048000" y="1224733"/>
                <a:ext cx="2760133" cy="799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BE497D1-D9D3-4F4F-92C0-09E40A3FF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24733"/>
                <a:ext cx="2760133" cy="799193"/>
              </a:xfrm>
              <a:prstGeom prst="rect">
                <a:avLst/>
              </a:prstGeom>
              <a:blipFill>
                <a:blip r:embed="rId4"/>
                <a:stretch>
                  <a:fillRect l="-5519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BC4649A-26E5-47BE-81EB-63BDF26C53BB}"/>
                  </a:ext>
                </a:extLst>
              </p:cNvPr>
              <p:cNvSpPr txBox="1"/>
              <p:nvPr/>
            </p:nvSpPr>
            <p:spPr>
              <a:xfrm>
                <a:off x="5782734" y="1256755"/>
                <a:ext cx="2760133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BC4649A-26E5-47BE-81EB-63BDF26C5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734" y="1256755"/>
                <a:ext cx="2760133" cy="791820"/>
              </a:xfrm>
              <a:prstGeom prst="rect">
                <a:avLst/>
              </a:prstGeom>
              <a:blipFill>
                <a:blip r:embed="rId5"/>
                <a:stretch>
                  <a:fillRect l="-5752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6AB5DB-9E82-4066-8415-A5FCD0D1DD3A}"/>
                  </a:ext>
                </a:extLst>
              </p:cNvPr>
              <p:cNvSpPr txBox="1"/>
              <p:nvPr/>
            </p:nvSpPr>
            <p:spPr>
              <a:xfrm>
                <a:off x="8542867" y="1224976"/>
                <a:ext cx="2760133" cy="792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 (-6)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6AB5DB-9E82-4066-8415-A5FCD0D1D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2867" y="1224976"/>
                <a:ext cx="2760133" cy="792140"/>
              </a:xfrm>
              <a:prstGeom prst="rect">
                <a:avLst/>
              </a:prstGeom>
              <a:blipFill>
                <a:blip r:embed="rId6"/>
                <a:stretch>
                  <a:fillRect l="-551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FA1D370-348C-475C-AB4A-97DEFC3076F3}"/>
              </a:ext>
            </a:extLst>
          </p:cNvPr>
          <p:cNvSpPr txBox="1"/>
          <p:nvPr/>
        </p:nvSpPr>
        <p:spPr>
          <a:xfrm>
            <a:off x="4855633" y="231169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solidFill>
                  <a:schemeClr val="bg1"/>
                </a:solidFill>
              </a:rPr>
              <a:t>Giải</a:t>
            </a:r>
            <a:r>
              <a:rPr lang="en-US" sz="3200" u="sng" dirty="0">
                <a:solidFill>
                  <a:schemeClr val="bg1"/>
                </a:solidFill>
              </a:rPr>
              <a:t>:</a:t>
            </a:r>
            <a:endParaRPr lang="vi-VN" sz="3200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FE1356-FF61-4684-AF11-992A7B5ABC5D}"/>
                  </a:ext>
                </a:extLst>
              </p:cNvPr>
              <p:cNvSpPr txBox="1"/>
              <p:nvPr/>
            </p:nvSpPr>
            <p:spPr>
              <a:xfrm>
                <a:off x="524933" y="2975830"/>
                <a:ext cx="2133600" cy="798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FE1356-FF61-4684-AF11-992A7B5AB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33" y="2975830"/>
                <a:ext cx="2133600" cy="798424"/>
              </a:xfrm>
              <a:prstGeom prst="rect">
                <a:avLst/>
              </a:prstGeom>
              <a:blipFill>
                <a:blip r:embed="rId7"/>
                <a:stretch>
                  <a:fillRect l="-7143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3DA70C6-9EBE-4928-B6E4-450F113997EC}"/>
                  </a:ext>
                </a:extLst>
              </p:cNvPr>
              <p:cNvSpPr txBox="1"/>
              <p:nvPr/>
            </p:nvSpPr>
            <p:spPr>
              <a:xfrm>
                <a:off x="2402418" y="2985839"/>
                <a:ext cx="2760133" cy="786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3DA70C6-9EBE-4928-B6E4-450F11399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418" y="2985839"/>
                <a:ext cx="2760133" cy="786690"/>
              </a:xfrm>
              <a:prstGeom prst="rect">
                <a:avLst/>
              </a:prstGeom>
              <a:blipFill>
                <a:blip r:embed="rId8"/>
                <a:stretch>
                  <a:fillRect l="-5519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8B2B946-E599-4E97-BC3C-4BDBBDBC0563}"/>
              </a:ext>
            </a:extLst>
          </p:cNvPr>
          <p:cNvCxnSpPr/>
          <p:nvPr/>
        </p:nvCxnSpPr>
        <p:spPr>
          <a:xfrm>
            <a:off x="5503333" y="2985840"/>
            <a:ext cx="0" cy="3668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17520B2-688B-4275-9E47-670FDE525DC8}"/>
                  </a:ext>
                </a:extLst>
              </p:cNvPr>
              <p:cNvSpPr txBox="1"/>
              <p:nvPr/>
            </p:nvSpPr>
            <p:spPr>
              <a:xfrm>
                <a:off x="6532032" y="3005715"/>
                <a:ext cx="2133600" cy="799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17520B2-688B-4275-9E47-670FDE525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032" y="3005715"/>
                <a:ext cx="2133600" cy="799193"/>
              </a:xfrm>
              <a:prstGeom prst="rect">
                <a:avLst/>
              </a:prstGeom>
              <a:blipFill>
                <a:blip r:embed="rId9"/>
                <a:stretch>
                  <a:fillRect l="-7429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3CE7253-A64C-4BCA-971D-95DB904AD4AA}"/>
                  </a:ext>
                </a:extLst>
              </p:cNvPr>
              <p:cNvSpPr txBox="1"/>
              <p:nvPr/>
            </p:nvSpPr>
            <p:spPr>
              <a:xfrm>
                <a:off x="8409516" y="3015724"/>
                <a:ext cx="2760133" cy="788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44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3CE7253-A64C-4BCA-971D-95DB904AD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516" y="3015724"/>
                <a:ext cx="2760133" cy="788742"/>
              </a:xfrm>
              <a:prstGeom prst="rect">
                <a:avLst/>
              </a:prstGeom>
              <a:blipFill>
                <a:blip r:embed="rId10"/>
                <a:stretch>
                  <a:fillRect l="-5752" b="-13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EE2A88F-1028-441F-99D0-B17DC1E222B1}"/>
              </a:ext>
            </a:extLst>
          </p:cNvPr>
          <p:cNvCxnSpPr>
            <a:cxnSpLocks/>
          </p:cNvCxnSpPr>
          <p:nvPr/>
        </p:nvCxnSpPr>
        <p:spPr>
          <a:xfrm>
            <a:off x="287867" y="4289705"/>
            <a:ext cx="10905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D3A48AE-B165-46D5-BF07-70B500B6B011}"/>
                  </a:ext>
                </a:extLst>
              </p:cNvPr>
              <p:cNvSpPr txBox="1"/>
              <p:nvPr/>
            </p:nvSpPr>
            <p:spPr>
              <a:xfrm>
                <a:off x="524933" y="5043964"/>
                <a:ext cx="2133600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D3A48AE-B165-46D5-BF07-70B500B6B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33" y="5043964"/>
                <a:ext cx="2133600" cy="791820"/>
              </a:xfrm>
              <a:prstGeom prst="rect">
                <a:avLst/>
              </a:prstGeom>
              <a:blipFill>
                <a:blip r:embed="rId11"/>
                <a:stretch>
                  <a:fillRect l="-7143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9BA4BF1-09FD-46DF-B0EC-1A14DC23488D}"/>
                  </a:ext>
                </a:extLst>
              </p:cNvPr>
              <p:cNvSpPr txBox="1"/>
              <p:nvPr/>
            </p:nvSpPr>
            <p:spPr>
              <a:xfrm>
                <a:off x="2402418" y="5053973"/>
                <a:ext cx="2760133" cy="790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9BA4BF1-09FD-46DF-B0EC-1A14DC234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418" y="5053973"/>
                <a:ext cx="2760133" cy="790794"/>
              </a:xfrm>
              <a:prstGeom prst="rect">
                <a:avLst/>
              </a:prstGeom>
              <a:blipFill>
                <a:blip r:embed="rId12"/>
                <a:stretch>
                  <a:fillRect l="-5519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139F245C-6CEF-4415-9495-1762232CFA29}"/>
                  </a:ext>
                </a:extLst>
              </p:cNvPr>
              <p:cNvSpPr txBox="1"/>
              <p:nvPr/>
            </p:nvSpPr>
            <p:spPr>
              <a:xfrm>
                <a:off x="6532032" y="5043964"/>
                <a:ext cx="2133600" cy="792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 (-6)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139F245C-6CEF-4415-9495-1762232CF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032" y="5043964"/>
                <a:ext cx="2133600" cy="792140"/>
              </a:xfrm>
              <a:prstGeom prst="rect">
                <a:avLst/>
              </a:prstGeom>
              <a:blipFill>
                <a:blip r:embed="rId13"/>
                <a:stretch>
                  <a:fillRect l="-742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85A1504-4EFC-4D76-8415-CCA38D45ACD3}"/>
                  </a:ext>
                </a:extLst>
              </p:cNvPr>
              <p:cNvSpPr txBox="1"/>
              <p:nvPr/>
            </p:nvSpPr>
            <p:spPr>
              <a:xfrm>
                <a:off x="8409516" y="5053973"/>
                <a:ext cx="2760133" cy="788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85A1504-4EFC-4D76-8415-CCA38D45A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516" y="5053973"/>
                <a:ext cx="2760133" cy="788742"/>
              </a:xfrm>
              <a:prstGeom prst="rect">
                <a:avLst/>
              </a:prstGeom>
              <a:blipFill>
                <a:blip r:embed="rId14"/>
                <a:stretch>
                  <a:fillRect l="-5752" b="-13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1" grpId="0"/>
      <p:bldP spid="52" grpId="0"/>
      <p:bldP spid="53" grpId="0"/>
      <p:bldP spid="6" grpId="0"/>
      <p:bldP spid="55" grpId="0"/>
      <p:bldP spid="56" grpId="0"/>
      <p:bldP spid="59" grpId="0"/>
      <p:bldP spid="60" grpId="0"/>
      <p:bldP spid="63" grpId="0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06F410-01BF-4F45-9AA8-E573B6DBF30D}"/>
              </a:ext>
            </a:extLst>
          </p:cNvPr>
          <p:cNvSpPr txBox="1"/>
          <p:nvPr/>
        </p:nvSpPr>
        <p:spPr>
          <a:xfrm>
            <a:off x="1337733" y="412812"/>
            <a:ext cx="10498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4. </a:t>
            </a:r>
            <a:r>
              <a:rPr lang="en-US" sz="3200" dirty="0" err="1">
                <a:solidFill>
                  <a:schemeClr val="bg1"/>
                </a:solidFill>
              </a:rPr>
              <a:t>Tính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thương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và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viết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kết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quả</a:t>
            </a:r>
            <a:r>
              <a:rPr lang="en-US" sz="3200" dirty="0">
                <a:solidFill>
                  <a:schemeClr val="bg1"/>
                </a:solidFill>
              </a:rPr>
              <a:t> ở </a:t>
            </a:r>
            <a:r>
              <a:rPr lang="en-US" sz="3200" dirty="0" err="1">
                <a:solidFill>
                  <a:schemeClr val="bg1"/>
                </a:solidFill>
              </a:rPr>
              <a:t>dạng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phân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số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tối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giản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endParaRPr lang="vi-VN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68D58C-6CC4-477A-8E7E-C4DBCE16ED1A}"/>
                  </a:ext>
                </a:extLst>
              </p:cNvPr>
              <p:cNvSpPr txBox="1"/>
              <p:nvPr/>
            </p:nvSpPr>
            <p:spPr>
              <a:xfrm>
                <a:off x="1223839" y="1256755"/>
                <a:ext cx="2760133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68D58C-6CC4-477A-8E7E-C4DBCE16E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839" y="1256755"/>
                <a:ext cx="2760133" cy="791820"/>
              </a:xfrm>
              <a:prstGeom prst="rect">
                <a:avLst/>
              </a:prstGeom>
              <a:blipFill>
                <a:blip r:embed="rId3"/>
                <a:stretch>
                  <a:fillRect l="-5740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076303-35F7-46CB-A4DD-3D66B215A462}"/>
                  </a:ext>
                </a:extLst>
              </p:cNvPr>
              <p:cNvSpPr txBox="1"/>
              <p:nvPr/>
            </p:nvSpPr>
            <p:spPr>
              <a:xfrm>
                <a:off x="4957670" y="1170613"/>
                <a:ext cx="2760133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b)(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) 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)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076303-35F7-46CB-A4DD-3D66B215A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670" y="1170613"/>
                <a:ext cx="2760133" cy="798873"/>
              </a:xfrm>
              <a:prstGeom prst="rect">
                <a:avLst/>
              </a:prstGeom>
              <a:blipFill>
                <a:blip r:embed="rId4"/>
                <a:stretch>
                  <a:fillRect l="-5519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92CE6C-1F77-4374-83B6-A181D83C2CBC}"/>
                  </a:ext>
                </a:extLst>
              </p:cNvPr>
              <p:cNvSpPr txBox="1"/>
              <p:nvPr/>
            </p:nvSpPr>
            <p:spPr>
              <a:xfrm>
                <a:off x="8409516" y="1185484"/>
                <a:ext cx="3281443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)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92CE6C-1F77-4374-83B6-A181D83C2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516" y="1185484"/>
                <a:ext cx="3281443" cy="791820"/>
              </a:xfrm>
              <a:prstGeom prst="rect">
                <a:avLst/>
              </a:prstGeom>
              <a:blipFill>
                <a:blip r:embed="rId5"/>
                <a:stretch>
                  <a:fillRect l="-4833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9A355A7-678C-4A32-A4C0-C8A6B805FA31}"/>
              </a:ext>
            </a:extLst>
          </p:cNvPr>
          <p:cNvSpPr txBox="1"/>
          <p:nvPr/>
        </p:nvSpPr>
        <p:spPr>
          <a:xfrm>
            <a:off x="4855633" y="231169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solidFill>
                  <a:schemeClr val="bg1"/>
                </a:solidFill>
              </a:rPr>
              <a:t>Giải</a:t>
            </a:r>
            <a:r>
              <a:rPr lang="en-US" sz="3200" u="sng" dirty="0">
                <a:solidFill>
                  <a:schemeClr val="bg1"/>
                </a:solidFill>
              </a:rPr>
              <a:t>:</a:t>
            </a:r>
            <a:endParaRPr lang="vi-VN" sz="3200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90D904-4ECF-431F-B016-A7BEE0DE6A62}"/>
                  </a:ext>
                </a:extLst>
              </p:cNvPr>
              <p:cNvSpPr txBox="1"/>
              <p:nvPr/>
            </p:nvSpPr>
            <p:spPr>
              <a:xfrm>
                <a:off x="524933" y="2975830"/>
                <a:ext cx="2133600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90D904-4ECF-431F-B016-A7BEE0DE6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33" y="2975830"/>
                <a:ext cx="2133600" cy="791820"/>
              </a:xfrm>
              <a:prstGeom prst="rect">
                <a:avLst/>
              </a:prstGeom>
              <a:blipFill>
                <a:blip r:embed="rId6"/>
                <a:stretch>
                  <a:fillRect l="-7143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3C1B97-9DBC-4189-ABF2-BA4829EABA0E}"/>
                  </a:ext>
                </a:extLst>
              </p:cNvPr>
              <p:cNvSpPr txBox="1"/>
              <p:nvPr/>
            </p:nvSpPr>
            <p:spPr>
              <a:xfrm>
                <a:off x="2402418" y="2985839"/>
                <a:ext cx="2760133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3C1B97-9DBC-4189-ABF2-BA4829EABA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418" y="2985839"/>
                <a:ext cx="2760133" cy="791820"/>
              </a:xfrm>
              <a:prstGeom prst="rect">
                <a:avLst/>
              </a:prstGeom>
              <a:blipFill>
                <a:blip r:embed="rId7"/>
                <a:stretch>
                  <a:fillRect l="-551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EA1B6C-9DC1-470E-A423-9B9CDE4A6F16}"/>
              </a:ext>
            </a:extLst>
          </p:cNvPr>
          <p:cNvCxnSpPr>
            <a:cxnSpLocks/>
          </p:cNvCxnSpPr>
          <p:nvPr/>
        </p:nvCxnSpPr>
        <p:spPr>
          <a:xfrm>
            <a:off x="5503333" y="2985840"/>
            <a:ext cx="0" cy="1640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ABB422-1FEB-4B31-AE64-9251EB00FB24}"/>
                  </a:ext>
                </a:extLst>
              </p:cNvPr>
              <p:cNvSpPr txBox="1"/>
              <p:nvPr/>
            </p:nvSpPr>
            <p:spPr>
              <a:xfrm>
                <a:off x="6532031" y="3005715"/>
                <a:ext cx="2470007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b)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) 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)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ABB422-1FEB-4B31-AE64-9251EB00F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031" y="3005715"/>
                <a:ext cx="2470007" cy="798873"/>
              </a:xfrm>
              <a:prstGeom prst="rect">
                <a:avLst/>
              </a:prstGeom>
              <a:blipFill>
                <a:blip r:embed="rId8"/>
                <a:stretch>
                  <a:fillRect l="-6420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2723C1-AE62-4449-9EBC-91913EF3A0A8}"/>
                  </a:ext>
                </a:extLst>
              </p:cNvPr>
              <p:cNvSpPr txBox="1"/>
              <p:nvPr/>
            </p:nvSpPr>
            <p:spPr>
              <a:xfrm>
                <a:off x="8900144" y="3015804"/>
                <a:ext cx="2760133" cy="789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2723C1-AE62-4449-9EBC-91913EF3A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0144" y="3015804"/>
                <a:ext cx="2760133" cy="789062"/>
              </a:xfrm>
              <a:prstGeom prst="rect">
                <a:avLst/>
              </a:prstGeom>
              <a:blipFill>
                <a:blip r:embed="rId9"/>
                <a:stretch>
                  <a:fillRect l="-5740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99FB4D-9A6A-4AF6-AC96-389C09ED743D}"/>
              </a:ext>
            </a:extLst>
          </p:cNvPr>
          <p:cNvCxnSpPr>
            <a:cxnSpLocks/>
          </p:cNvCxnSpPr>
          <p:nvPr/>
        </p:nvCxnSpPr>
        <p:spPr>
          <a:xfrm>
            <a:off x="200939" y="4657136"/>
            <a:ext cx="10905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3E40FF-3884-471E-BCFB-61CDC4076456}"/>
                  </a:ext>
                </a:extLst>
              </p:cNvPr>
              <p:cNvSpPr txBox="1"/>
              <p:nvPr/>
            </p:nvSpPr>
            <p:spPr>
              <a:xfrm>
                <a:off x="3532095" y="4934167"/>
                <a:ext cx="3015757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)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3E40FF-3884-471E-BCFB-61CDC4076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095" y="4934167"/>
                <a:ext cx="3015757" cy="791820"/>
              </a:xfrm>
              <a:prstGeom prst="rect">
                <a:avLst/>
              </a:prstGeom>
              <a:blipFill>
                <a:blip r:embed="rId10"/>
                <a:stretch>
                  <a:fillRect l="-5051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724B1A7-D060-4A46-BB84-032679985631}"/>
                  </a:ext>
                </a:extLst>
              </p:cNvPr>
              <p:cNvSpPr txBox="1"/>
              <p:nvPr/>
            </p:nvSpPr>
            <p:spPr>
              <a:xfrm>
                <a:off x="6337736" y="5034797"/>
                <a:ext cx="2760133" cy="798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724B1A7-D060-4A46-BB84-032679985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736" y="5034797"/>
                <a:ext cx="2760133" cy="798295"/>
              </a:xfrm>
              <a:prstGeom prst="rect">
                <a:avLst/>
              </a:prstGeom>
              <a:blipFill>
                <a:blip r:embed="rId11"/>
                <a:stretch>
                  <a:fillRect l="-5752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5BCF0908-1B0D-4652-B5DE-962EDF87358B}"/>
              </a:ext>
            </a:extLst>
          </p:cNvPr>
          <p:cNvSpPr txBox="1"/>
          <p:nvPr/>
        </p:nvSpPr>
        <p:spPr>
          <a:xfrm>
            <a:off x="1972386" y="162063"/>
            <a:ext cx="5125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6. </a:t>
            </a:r>
            <a:r>
              <a:rPr lang="en-US" sz="3200" dirty="0" err="1">
                <a:solidFill>
                  <a:schemeClr val="bg1"/>
                </a:solidFill>
              </a:rPr>
              <a:t>Tìm</a:t>
            </a:r>
            <a:r>
              <a:rPr lang="en-US" sz="3200" dirty="0">
                <a:solidFill>
                  <a:schemeClr val="bg1"/>
                </a:solidFill>
              </a:rPr>
              <a:t> x, </a:t>
            </a:r>
            <a:r>
              <a:rPr lang="en-US" sz="3200" dirty="0" err="1">
                <a:solidFill>
                  <a:schemeClr val="bg1"/>
                </a:solidFill>
              </a:rPr>
              <a:t>biết</a:t>
            </a:r>
            <a:endParaRPr lang="vi-VN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0D9CC02-2FD9-4CCC-9CB8-8D9DBF8A3BD8}"/>
                  </a:ext>
                </a:extLst>
              </p:cNvPr>
              <p:cNvSpPr txBox="1"/>
              <p:nvPr/>
            </p:nvSpPr>
            <p:spPr>
              <a:xfrm>
                <a:off x="1972385" y="1045167"/>
                <a:ext cx="2987921" cy="791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 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0D9CC02-2FD9-4CCC-9CB8-8D9DBF8A3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385" y="1045167"/>
                <a:ext cx="2987921" cy="791242"/>
              </a:xfrm>
              <a:prstGeom prst="rect">
                <a:avLst/>
              </a:prstGeom>
              <a:blipFill>
                <a:blip r:embed="rId3"/>
                <a:stretch>
                  <a:fillRect l="-5306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76A6F3B-78BC-4D1A-9EB4-7657BDF1908D}"/>
                  </a:ext>
                </a:extLst>
              </p:cNvPr>
              <p:cNvSpPr txBox="1"/>
              <p:nvPr/>
            </p:nvSpPr>
            <p:spPr>
              <a:xfrm>
                <a:off x="7621970" y="1065116"/>
                <a:ext cx="2987921" cy="796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: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76A6F3B-78BC-4D1A-9EB4-7657BDF19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970" y="1065116"/>
                <a:ext cx="2987921" cy="796500"/>
              </a:xfrm>
              <a:prstGeom prst="rect">
                <a:avLst/>
              </a:prstGeom>
              <a:blipFill>
                <a:blip r:embed="rId4"/>
                <a:stretch>
                  <a:fillRect l="-5102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77FA47D4-593A-4697-AFF1-C305D45A1494}"/>
              </a:ext>
            </a:extLst>
          </p:cNvPr>
          <p:cNvSpPr txBox="1"/>
          <p:nvPr/>
        </p:nvSpPr>
        <p:spPr>
          <a:xfrm>
            <a:off x="4732519" y="1891666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solidFill>
                  <a:schemeClr val="bg1"/>
                </a:solidFill>
              </a:rPr>
              <a:t>Giải</a:t>
            </a:r>
            <a:r>
              <a:rPr lang="en-US" sz="3200" b="1" u="sng" dirty="0">
                <a:solidFill>
                  <a:schemeClr val="bg1"/>
                </a:solidFill>
              </a:rPr>
              <a:t>:</a:t>
            </a:r>
            <a:endParaRPr lang="vi-VN" sz="3200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839C263-0C21-4943-BF3D-EB4B24462DCF}"/>
                  </a:ext>
                </a:extLst>
              </p:cNvPr>
              <p:cNvSpPr txBox="1"/>
              <p:nvPr/>
            </p:nvSpPr>
            <p:spPr>
              <a:xfrm>
                <a:off x="905584" y="2433203"/>
                <a:ext cx="2133600" cy="791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.x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839C263-0C21-4943-BF3D-EB4B24462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84" y="2433203"/>
                <a:ext cx="2133600" cy="791242"/>
              </a:xfrm>
              <a:prstGeom prst="rect">
                <a:avLst/>
              </a:prstGeom>
              <a:blipFill>
                <a:blip r:embed="rId5"/>
                <a:stretch>
                  <a:fillRect l="-742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16A6498-D62A-4F98-8FD9-2939CF3148B3}"/>
                  </a:ext>
                </a:extLst>
              </p:cNvPr>
              <p:cNvSpPr txBox="1"/>
              <p:nvPr/>
            </p:nvSpPr>
            <p:spPr>
              <a:xfrm>
                <a:off x="2973252" y="2433203"/>
                <a:ext cx="2760133" cy="790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16A6498-D62A-4F98-8FD9-2939CF314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252" y="2433203"/>
                <a:ext cx="2760133" cy="790794"/>
              </a:xfrm>
              <a:prstGeom prst="rect">
                <a:avLst/>
              </a:prstGeom>
              <a:blipFill>
                <a:blip r:embed="rId6"/>
                <a:stretch>
                  <a:fillRect l="-5740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536C85D-7605-499C-9BF1-E32C7C3F9730}"/>
              </a:ext>
            </a:extLst>
          </p:cNvPr>
          <p:cNvCxnSpPr>
            <a:cxnSpLocks/>
          </p:cNvCxnSpPr>
          <p:nvPr/>
        </p:nvCxnSpPr>
        <p:spPr>
          <a:xfrm>
            <a:off x="5685019" y="2608779"/>
            <a:ext cx="0" cy="3938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22FA41E-8E97-4684-BDE4-E8C4E056B161}"/>
                  </a:ext>
                </a:extLst>
              </p:cNvPr>
              <p:cNvSpPr txBox="1"/>
              <p:nvPr/>
            </p:nvSpPr>
            <p:spPr>
              <a:xfrm>
                <a:off x="6458617" y="2526905"/>
                <a:ext cx="3691417" cy="796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: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;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22FA41E-8E97-4684-BDE4-E8C4E056B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617" y="2526905"/>
                <a:ext cx="3691417" cy="796500"/>
              </a:xfrm>
              <a:prstGeom prst="rect">
                <a:avLst/>
              </a:prstGeom>
              <a:blipFill>
                <a:blip r:embed="rId7"/>
                <a:stretch>
                  <a:fillRect l="-4125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29CD6E8-6F45-4578-8F12-15D401202392}"/>
                  </a:ext>
                </a:extLst>
              </p:cNvPr>
              <p:cNvSpPr txBox="1"/>
              <p:nvPr/>
            </p:nvSpPr>
            <p:spPr>
              <a:xfrm>
                <a:off x="1357909" y="3328303"/>
                <a:ext cx="4465015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   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29CD6E8-6F45-4578-8F12-15D401202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909" y="3328303"/>
                <a:ext cx="4465015" cy="7918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96FDBB-244B-4663-80C2-5E68156AB037}"/>
                  </a:ext>
                </a:extLst>
              </p:cNvPr>
              <p:cNvSpPr txBox="1"/>
              <p:nvPr/>
            </p:nvSpPr>
            <p:spPr>
              <a:xfrm>
                <a:off x="1357909" y="4169877"/>
                <a:ext cx="4465015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   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96FDBB-244B-4663-80C2-5E68156AB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909" y="4169877"/>
                <a:ext cx="4465015" cy="7918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028CD73-D586-40A5-BC3C-30AC1CE94828}"/>
                  </a:ext>
                </a:extLst>
              </p:cNvPr>
              <p:cNvSpPr txBox="1"/>
              <p:nvPr/>
            </p:nvSpPr>
            <p:spPr>
              <a:xfrm>
                <a:off x="1585990" y="5098243"/>
                <a:ext cx="7082023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     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028CD73-D586-40A5-BC3C-30AC1CE94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990" y="5098243"/>
                <a:ext cx="7082023" cy="7918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6555646-8FC7-4606-B1C5-B450065ED597}"/>
                  </a:ext>
                </a:extLst>
              </p:cNvPr>
              <p:cNvSpPr txBox="1"/>
              <p:nvPr/>
            </p:nvSpPr>
            <p:spPr>
              <a:xfrm>
                <a:off x="1585990" y="5919327"/>
                <a:ext cx="7082023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     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6555646-8FC7-4606-B1C5-B450065ED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990" y="5919327"/>
                <a:ext cx="7082023" cy="7918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ADD4232-E945-4773-B01D-3E9BE47CED88}"/>
                  </a:ext>
                </a:extLst>
              </p:cNvPr>
              <p:cNvSpPr txBox="1"/>
              <p:nvPr/>
            </p:nvSpPr>
            <p:spPr>
              <a:xfrm>
                <a:off x="7621970" y="3364549"/>
                <a:ext cx="4465015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ADD4232-E945-4773-B01D-3E9BE47CE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970" y="3364549"/>
                <a:ext cx="4465015" cy="7988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79AE064-54C4-4DAA-9094-EB2FA4778429}"/>
                  </a:ext>
                </a:extLst>
              </p:cNvPr>
              <p:cNvSpPr txBox="1"/>
              <p:nvPr/>
            </p:nvSpPr>
            <p:spPr>
              <a:xfrm>
                <a:off x="7621970" y="4260159"/>
                <a:ext cx="4465015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−19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79AE064-54C4-4DAA-9094-EB2FA4778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970" y="4260159"/>
                <a:ext cx="4465015" cy="7988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00945C4-418A-4533-879E-5AAD360399F8}"/>
                  </a:ext>
                </a:extLst>
              </p:cNvPr>
              <p:cNvSpPr txBox="1"/>
              <p:nvPr/>
            </p:nvSpPr>
            <p:spPr>
              <a:xfrm>
                <a:off x="8144991" y="5098243"/>
                <a:ext cx="4465015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−19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00945C4-418A-4533-879E-5AAD36039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991" y="5098243"/>
                <a:ext cx="4465015" cy="79887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374F520-7CC8-4575-8093-0483CF8DE570}"/>
                  </a:ext>
                </a:extLst>
              </p:cNvPr>
              <p:cNvSpPr txBox="1"/>
              <p:nvPr/>
            </p:nvSpPr>
            <p:spPr>
              <a:xfrm>
                <a:off x="8144991" y="5894358"/>
                <a:ext cx="4465015" cy="798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vi-VN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−133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374F520-7CC8-4575-8093-0483CF8DE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991" y="5894358"/>
                <a:ext cx="4465015" cy="79829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3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" name="Google Shape;1967;p43"/>
          <p:cNvSpPr txBox="1">
            <a:spLocks noGrp="1"/>
          </p:cNvSpPr>
          <p:nvPr>
            <p:ph type="title"/>
          </p:nvPr>
        </p:nvSpPr>
        <p:spPr>
          <a:xfrm>
            <a:off x="2812280" y="171153"/>
            <a:ext cx="6122489" cy="127724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br>
              <a:rPr lang="en" b="1" dirty="0"/>
            </a:br>
            <a:r>
              <a:rPr lang="en" b="1" dirty="0"/>
              <a:t>HƯỚNG DẪN VỀ NHÀ</a:t>
            </a:r>
            <a:endParaRPr b="1" dirty="0"/>
          </a:p>
        </p:txBody>
      </p:sp>
      <p:sp>
        <p:nvSpPr>
          <p:cNvPr id="1968" name="Google Shape;1968;p43"/>
          <p:cNvSpPr/>
          <p:nvPr/>
        </p:nvSpPr>
        <p:spPr>
          <a:xfrm>
            <a:off x="3880749" y="4082107"/>
            <a:ext cx="2316480" cy="0"/>
          </a:xfrm>
          <a:custGeom>
            <a:avLst/>
            <a:gdLst/>
            <a:ahLst/>
            <a:cxnLst/>
            <a:rect l="l" t="t" r="r" b="b"/>
            <a:pathLst>
              <a:path w="25735" h="432" extrusionOk="0">
                <a:moveTo>
                  <a:pt x="9797" y="1"/>
                </a:moveTo>
                <a:cubicBezTo>
                  <a:pt x="6566" y="1"/>
                  <a:pt x="3339" y="23"/>
                  <a:pt x="129" y="68"/>
                </a:cubicBezTo>
                <a:cubicBezTo>
                  <a:pt x="57" y="71"/>
                  <a:pt x="1" y="126"/>
                  <a:pt x="4" y="196"/>
                </a:cubicBezTo>
                <a:cubicBezTo>
                  <a:pt x="4" y="263"/>
                  <a:pt x="57" y="321"/>
                  <a:pt x="127" y="321"/>
                </a:cubicBezTo>
                <a:cubicBezTo>
                  <a:pt x="128" y="321"/>
                  <a:pt x="130" y="321"/>
                  <a:pt x="132" y="321"/>
                </a:cubicBezTo>
                <a:cubicBezTo>
                  <a:pt x="3341" y="276"/>
                  <a:pt x="6567" y="254"/>
                  <a:pt x="9796" y="254"/>
                </a:cubicBezTo>
                <a:cubicBezTo>
                  <a:pt x="15075" y="254"/>
                  <a:pt x="20363" y="313"/>
                  <a:pt x="25606" y="431"/>
                </a:cubicBezTo>
                <a:lnTo>
                  <a:pt x="25610" y="431"/>
                </a:lnTo>
                <a:cubicBezTo>
                  <a:pt x="25675" y="431"/>
                  <a:pt x="25731" y="376"/>
                  <a:pt x="25734" y="306"/>
                </a:cubicBezTo>
                <a:cubicBezTo>
                  <a:pt x="25734" y="237"/>
                  <a:pt x="25679" y="182"/>
                  <a:pt x="25610" y="178"/>
                </a:cubicBezTo>
                <a:cubicBezTo>
                  <a:pt x="20366" y="60"/>
                  <a:pt x="15077" y="1"/>
                  <a:pt x="9797" y="1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975" name="Google Shape;1975;p43"/>
          <p:cNvSpPr/>
          <p:nvPr/>
        </p:nvSpPr>
        <p:spPr>
          <a:xfrm flipV="1">
            <a:off x="6761895" y="4082105"/>
            <a:ext cx="2266044" cy="0"/>
          </a:xfrm>
          <a:custGeom>
            <a:avLst/>
            <a:gdLst/>
            <a:ahLst/>
            <a:cxnLst/>
            <a:rect l="l" t="t" r="r" b="b"/>
            <a:pathLst>
              <a:path w="25735" h="432" extrusionOk="0">
                <a:moveTo>
                  <a:pt x="9797" y="1"/>
                </a:moveTo>
                <a:cubicBezTo>
                  <a:pt x="6566" y="1"/>
                  <a:pt x="3339" y="23"/>
                  <a:pt x="129" y="68"/>
                </a:cubicBezTo>
                <a:cubicBezTo>
                  <a:pt x="57" y="71"/>
                  <a:pt x="1" y="126"/>
                  <a:pt x="4" y="196"/>
                </a:cubicBezTo>
                <a:cubicBezTo>
                  <a:pt x="4" y="263"/>
                  <a:pt x="57" y="321"/>
                  <a:pt x="127" y="321"/>
                </a:cubicBezTo>
                <a:cubicBezTo>
                  <a:pt x="128" y="321"/>
                  <a:pt x="130" y="321"/>
                  <a:pt x="132" y="321"/>
                </a:cubicBezTo>
                <a:cubicBezTo>
                  <a:pt x="3341" y="276"/>
                  <a:pt x="6567" y="254"/>
                  <a:pt x="9796" y="254"/>
                </a:cubicBezTo>
                <a:cubicBezTo>
                  <a:pt x="15075" y="254"/>
                  <a:pt x="20363" y="313"/>
                  <a:pt x="25606" y="431"/>
                </a:cubicBezTo>
                <a:lnTo>
                  <a:pt x="25610" y="431"/>
                </a:lnTo>
                <a:cubicBezTo>
                  <a:pt x="25675" y="431"/>
                  <a:pt x="25731" y="376"/>
                  <a:pt x="25734" y="306"/>
                </a:cubicBezTo>
                <a:cubicBezTo>
                  <a:pt x="25734" y="237"/>
                  <a:pt x="25679" y="182"/>
                  <a:pt x="25610" y="178"/>
                </a:cubicBezTo>
                <a:cubicBezTo>
                  <a:pt x="20366" y="60"/>
                  <a:pt x="15077" y="1"/>
                  <a:pt x="9797" y="1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976" name="Google Shape;1976;p43"/>
          <p:cNvSpPr/>
          <p:nvPr/>
        </p:nvSpPr>
        <p:spPr>
          <a:xfrm>
            <a:off x="9699039" y="4096492"/>
            <a:ext cx="937956" cy="0"/>
          </a:xfrm>
          <a:custGeom>
            <a:avLst/>
            <a:gdLst/>
            <a:ahLst/>
            <a:cxnLst/>
            <a:rect l="l" t="t" r="r" b="b"/>
            <a:pathLst>
              <a:path w="25735" h="432" extrusionOk="0">
                <a:moveTo>
                  <a:pt x="9797" y="1"/>
                </a:moveTo>
                <a:cubicBezTo>
                  <a:pt x="6566" y="1"/>
                  <a:pt x="3339" y="23"/>
                  <a:pt x="129" y="68"/>
                </a:cubicBezTo>
                <a:cubicBezTo>
                  <a:pt x="57" y="71"/>
                  <a:pt x="1" y="126"/>
                  <a:pt x="4" y="196"/>
                </a:cubicBezTo>
                <a:cubicBezTo>
                  <a:pt x="4" y="263"/>
                  <a:pt x="57" y="321"/>
                  <a:pt x="127" y="321"/>
                </a:cubicBezTo>
                <a:cubicBezTo>
                  <a:pt x="128" y="321"/>
                  <a:pt x="130" y="321"/>
                  <a:pt x="132" y="321"/>
                </a:cubicBezTo>
                <a:cubicBezTo>
                  <a:pt x="3341" y="276"/>
                  <a:pt x="6567" y="254"/>
                  <a:pt x="9796" y="254"/>
                </a:cubicBezTo>
                <a:cubicBezTo>
                  <a:pt x="15075" y="254"/>
                  <a:pt x="20363" y="313"/>
                  <a:pt x="25606" y="431"/>
                </a:cubicBezTo>
                <a:lnTo>
                  <a:pt x="25610" y="431"/>
                </a:lnTo>
                <a:cubicBezTo>
                  <a:pt x="25675" y="431"/>
                  <a:pt x="25731" y="376"/>
                  <a:pt x="25734" y="306"/>
                </a:cubicBezTo>
                <a:cubicBezTo>
                  <a:pt x="25734" y="237"/>
                  <a:pt x="25679" y="182"/>
                  <a:pt x="25610" y="178"/>
                </a:cubicBezTo>
                <a:cubicBezTo>
                  <a:pt x="20366" y="60"/>
                  <a:pt x="15077" y="1"/>
                  <a:pt x="9797" y="1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977" name="Google Shape;1977;p43"/>
          <p:cNvGrpSpPr/>
          <p:nvPr/>
        </p:nvGrpSpPr>
        <p:grpSpPr>
          <a:xfrm>
            <a:off x="3242096" y="3244143"/>
            <a:ext cx="638633" cy="1149013"/>
            <a:chOff x="1559425" y="2681302"/>
            <a:chExt cx="478975" cy="861760"/>
          </a:xfrm>
        </p:grpSpPr>
        <p:sp>
          <p:nvSpPr>
            <p:cNvPr id="1978" name="Google Shape;1978;p43"/>
            <p:cNvSpPr/>
            <p:nvPr/>
          </p:nvSpPr>
          <p:spPr>
            <a:xfrm>
              <a:off x="1602148" y="3112223"/>
              <a:ext cx="393539" cy="405918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979" name="Google Shape;1979;p43"/>
            <p:cNvGrpSpPr/>
            <p:nvPr/>
          </p:nvGrpSpPr>
          <p:grpSpPr>
            <a:xfrm>
              <a:off x="1559425" y="2681302"/>
              <a:ext cx="478975" cy="861760"/>
              <a:chOff x="1551338" y="3363340"/>
              <a:chExt cx="478975" cy="861760"/>
            </a:xfrm>
          </p:grpSpPr>
          <p:grpSp>
            <p:nvGrpSpPr>
              <p:cNvPr id="1980" name="Google Shape;1980;p43"/>
              <p:cNvGrpSpPr/>
              <p:nvPr/>
            </p:nvGrpSpPr>
            <p:grpSpPr>
              <a:xfrm rot="-5400000">
                <a:off x="1562913" y="3757700"/>
                <a:ext cx="455825" cy="478975"/>
                <a:chOff x="5410375" y="2331188"/>
                <a:chExt cx="455825" cy="478975"/>
              </a:xfrm>
            </p:grpSpPr>
            <p:sp>
              <p:nvSpPr>
                <p:cNvPr id="1981" name="Google Shape;1981;p43"/>
                <p:cNvSpPr/>
                <p:nvPr/>
              </p:nvSpPr>
              <p:spPr>
                <a:xfrm>
                  <a:off x="5487125" y="2709438"/>
                  <a:ext cx="341125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029" extrusionOk="0">
                      <a:moveTo>
                        <a:pt x="13645" y="0"/>
                      </a:moveTo>
                      <a:lnTo>
                        <a:pt x="13645" y="0"/>
                      </a:lnTo>
                      <a:cubicBezTo>
                        <a:pt x="13531" y="7"/>
                        <a:pt x="13416" y="17"/>
                        <a:pt x="13306" y="24"/>
                      </a:cubicBezTo>
                      <a:cubicBezTo>
                        <a:pt x="12571" y="942"/>
                        <a:pt x="11486" y="1895"/>
                        <a:pt x="9882" y="2737"/>
                      </a:cubicBezTo>
                      <a:cubicBezTo>
                        <a:pt x="8833" y="3291"/>
                        <a:pt x="7945" y="3603"/>
                        <a:pt x="7086" y="3725"/>
                      </a:cubicBezTo>
                      <a:cubicBezTo>
                        <a:pt x="6835" y="3759"/>
                        <a:pt x="6579" y="3776"/>
                        <a:pt x="6321" y="3776"/>
                      </a:cubicBezTo>
                      <a:cubicBezTo>
                        <a:pt x="4250" y="3776"/>
                        <a:pt x="2026" y="2683"/>
                        <a:pt x="343" y="800"/>
                      </a:cubicBezTo>
                      <a:cubicBezTo>
                        <a:pt x="229" y="797"/>
                        <a:pt x="115" y="793"/>
                        <a:pt x="1" y="786"/>
                      </a:cubicBezTo>
                      <a:lnTo>
                        <a:pt x="1" y="786"/>
                      </a:lnTo>
                      <a:cubicBezTo>
                        <a:pt x="36" y="827"/>
                        <a:pt x="70" y="873"/>
                        <a:pt x="105" y="911"/>
                      </a:cubicBezTo>
                      <a:cubicBezTo>
                        <a:pt x="1858" y="2903"/>
                        <a:pt x="4114" y="4029"/>
                        <a:pt x="6282" y="4029"/>
                      </a:cubicBezTo>
                      <a:cubicBezTo>
                        <a:pt x="6563" y="4029"/>
                        <a:pt x="6844" y="4012"/>
                        <a:pt x="7121" y="3974"/>
                      </a:cubicBezTo>
                      <a:cubicBezTo>
                        <a:pt x="8008" y="3849"/>
                        <a:pt x="8923" y="3527"/>
                        <a:pt x="9997" y="2962"/>
                      </a:cubicBezTo>
                      <a:cubicBezTo>
                        <a:pt x="11743" y="2044"/>
                        <a:pt x="12890" y="994"/>
                        <a:pt x="13645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982" name="Google Shape;1982;p43"/>
                <p:cNvSpPr/>
                <p:nvPr/>
              </p:nvSpPr>
              <p:spPr>
                <a:xfrm>
                  <a:off x="5410375" y="2331188"/>
                  <a:ext cx="455825" cy="39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3" h="15671" extrusionOk="0">
                      <a:moveTo>
                        <a:pt x="8818" y="0"/>
                      </a:moveTo>
                      <a:cubicBezTo>
                        <a:pt x="7432" y="0"/>
                        <a:pt x="6054" y="353"/>
                        <a:pt x="4810" y="1052"/>
                      </a:cubicBezTo>
                      <a:cubicBezTo>
                        <a:pt x="2527" y="2331"/>
                        <a:pt x="957" y="4565"/>
                        <a:pt x="503" y="7181"/>
                      </a:cubicBezTo>
                      <a:cubicBezTo>
                        <a:pt x="1" y="10074"/>
                        <a:pt x="877" y="13207"/>
                        <a:pt x="2852" y="15656"/>
                      </a:cubicBezTo>
                      <a:cubicBezTo>
                        <a:pt x="2967" y="15660"/>
                        <a:pt x="3081" y="15666"/>
                        <a:pt x="3192" y="15671"/>
                      </a:cubicBezTo>
                      <a:cubicBezTo>
                        <a:pt x="1161" y="13252"/>
                        <a:pt x="250" y="10116"/>
                        <a:pt x="749" y="7226"/>
                      </a:cubicBezTo>
                      <a:cubicBezTo>
                        <a:pt x="1193" y="4683"/>
                        <a:pt x="2717" y="2511"/>
                        <a:pt x="4931" y="1270"/>
                      </a:cubicBezTo>
                      <a:cubicBezTo>
                        <a:pt x="6152" y="588"/>
                        <a:pt x="7472" y="242"/>
                        <a:pt x="8804" y="242"/>
                      </a:cubicBezTo>
                      <a:cubicBezTo>
                        <a:pt x="9797" y="242"/>
                        <a:pt x="10797" y="434"/>
                        <a:pt x="11770" y="820"/>
                      </a:cubicBezTo>
                      <a:cubicBezTo>
                        <a:pt x="13375" y="1454"/>
                        <a:pt x="14861" y="2590"/>
                        <a:pt x="16074" y="4098"/>
                      </a:cubicBezTo>
                      <a:cubicBezTo>
                        <a:pt x="16643" y="4805"/>
                        <a:pt x="17006" y="5422"/>
                        <a:pt x="17221" y="6041"/>
                      </a:cubicBezTo>
                      <a:cubicBezTo>
                        <a:pt x="17436" y="6655"/>
                        <a:pt x="17516" y="7320"/>
                        <a:pt x="17591" y="7964"/>
                      </a:cubicBezTo>
                      <a:cubicBezTo>
                        <a:pt x="17606" y="8086"/>
                        <a:pt x="17620" y="8211"/>
                        <a:pt x="17637" y="8332"/>
                      </a:cubicBezTo>
                      <a:cubicBezTo>
                        <a:pt x="17665" y="8547"/>
                        <a:pt x="17692" y="8761"/>
                        <a:pt x="17724" y="8976"/>
                      </a:cubicBezTo>
                      <a:cubicBezTo>
                        <a:pt x="17848" y="9870"/>
                        <a:pt x="17976" y="10795"/>
                        <a:pt x="17887" y="11696"/>
                      </a:cubicBezTo>
                      <a:cubicBezTo>
                        <a:pt x="17820" y="12344"/>
                        <a:pt x="17561" y="13560"/>
                        <a:pt x="16584" y="14887"/>
                      </a:cubicBezTo>
                      <a:cubicBezTo>
                        <a:pt x="16691" y="14876"/>
                        <a:pt x="16801" y="14870"/>
                        <a:pt x="16910" y="14863"/>
                      </a:cubicBezTo>
                      <a:cubicBezTo>
                        <a:pt x="17820" y="13553"/>
                        <a:pt x="18070" y="12368"/>
                        <a:pt x="18136" y="11721"/>
                      </a:cubicBezTo>
                      <a:cubicBezTo>
                        <a:pt x="18233" y="10788"/>
                        <a:pt x="18101" y="9850"/>
                        <a:pt x="17973" y="8942"/>
                      </a:cubicBezTo>
                      <a:cubicBezTo>
                        <a:pt x="17941" y="8727"/>
                        <a:pt x="17914" y="8512"/>
                        <a:pt x="17887" y="8300"/>
                      </a:cubicBezTo>
                      <a:cubicBezTo>
                        <a:pt x="17872" y="8179"/>
                        <a:pt x="17855" y="8054"/>
                        <a:pt x="17841" y="7933"/>
                      </a:cubicBezTo>
                      <a:cubicBezTo>
                        <a:pt x="17765" y="7275"/>
                        <a:pt x="17682" y="6596"/>
                        <a:pt x="17460" y="5958"/>
                      </a:cubicBezTo>
                      <a:cubicBezTo>
                        <a:pt x="17235" y="5310"/>
                        <a:pt x="16857" y="4669"/>
                        <a:pt x="16272" y="3941"/>
                      </a:cubicBezTo>
                      <a:cubicBezTo>
                        <a:pt x="15031" y="2396"/>
                        <a:pt x="13507" y="1236"/>
                        <a:pt x="11861" y="584"/>
                      </a:cubicBezTo>
                      <a:cubicBezTo>
                        <a:pt x="10876" y="194"/>
                        <a:pt x="9845" y="0"/>
                        <a:pt x="8818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sp>
            <p:nvSpPr>
              <p:cNvPr id="1983" name="Google Shape;1983;p43"/>
              <p:cNvSpPr/>
              <p:nvPr/>
            </p:nvSpPr>
            <p:spPr>
              <a:xfrm rot="-5400000">
                <a:off x="1661383" y="3629008"/>
                <a:ext cx="258885" cy="21650"/>
              </a:xfrm>
              <a:custGeom>
                <a:avLst/>
                <a:gdLst/>
                <a:ahLst/>
                <a:cxnLst/>
                <a:rect l="l" t="t" r="r" b="b"/>
                <a:pathLst>
                  <a:path w="20575" h="866" extrusionOk="0">
                    <a:moveTo>
                      <a:pt x="20455" y="1"/>
                    </a:moveTo>
                    <a:cubicBezTo>
                      <a:pt x="20450" y="1"/>
                      <a:pt x="20445" y="1"/>
                      <a:pt x="20439" y="2"/>
                    </a:cubicBezTo>
                    <a:lnTo>
                      <a:pt x="20273" y="9"/>
                    </a:lnTo>
                    <a:cubicBezTo>
                      <a:pt x="18295" y="106"/>
                      <a:pt x="16427" y="192"/>
                      <a:pt x="14515" y="501"/>
                    </a:cubicBezTo>
                    <a:cubicBezTo>
                      <a:pt x="13993" y="584"/>
                      <a:pt x="13452" y="615"/>
                      <a:pt x="12902" y="615"/>
                    </a:cubicBezTo>
                    <a:cubicBezTo>
                      <a:pt x="12050" y="615"/>
                      <a:pt x="11177" y="540"/>
                      <a:pt x="10322" y="467"/>
                    </a:cubicBezTo>
                    <a:cubicBezTo>
                      <a:pt x="9490" y="397"/>
                      <a:pt x="8628" y="321"/>
                      <a:pt x="7814" y="321"/>
                    </a:cubicBezTo>
                    <a:cubicBezTo>
                      <a:pt x="4945" y="321"/>
                      <a:pt x="2433" y="293"/>
                      <a:pt x="129" y="238"/>
                    </a:cubicBezTo>
                    <a:cubicBezTo>
                      <a:pt x="66" y="238"/>
                      <a:pt x="4" y="290"/>
                      <a:pt x="1" y="359"/>
                    </a:cubicBezTo>
                    <a:cubicBezTo>
                      <a:pt x="1" y="429"/>
                      <a:pt x="56" y="488"/>
                      <a:pt x="125" y="488"/>
                    </a:cubicBezTo>
                    <a:cubicBezTo>
                      <a:pt x="2430" y="546"/>
                      <a:pt x="4945" y="574"/>
                      <a:pt x="7814" y="574"/>
                    </a:cubicBezTo>
                    <a:cubicBezTo>
                      <a:pt x="8617" y="574"/>
                      <a:pt x="9473" y="646"/>
                      <a:pt x="10301" y="720"/>
                    </a:cubicBezTo>
                    <a:cubicBezTo>
                      <a:pt x="11161" y="792"/>
                      <a:pt x="12037" y="865"/>
                      <a:pt x="12896" y="865"/>
                    </a:cubicBezTo>
                    <a:cubicBezTo>
                      <a:pt x="13458" y="865"/>
                      <a:pt x="14016" y="833"/>
                      <a:pt x="14553" y="747"/>
                    </a:cubicBezTo>
                    <a:cubicBezTo>
                      <a:pt x="16455" y="446"/>
                      <a:pt x="18316" y="355"/>
                      <a:pt x="20283" y="262"/>
                    </a:cubicBezTo>
                    <a:lnTo>
                      <a:pt x="20454" y="251"/>
                    </a:lnTo>
                    <a:cubicBezTo>
                      <a:pt x="20523" y="251"/>
                      <a:pt x="20574" y="192"/>
                      <a:pt x="20571" y="120"/>
                    </a:cubicBezTo>
                    <a:cubicBezTo>
                      <a:pt x="20568" y="56"/>
                      <a:pt x="20517" y="1"/>
                      <a:pt x="20455" y="1"/>
                    </a:cubicBezTo>
                    <a:close/>
                  </a:path>
                </a:pathLst>
              </a:custGeom>
              <a:solidFill>
                <a:srgbClr val="252A30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1984" name="Google Shape;1984;p43"/>
              <p:cNvGrpSpPr/>
              <p:nvPr/>
            </p:nvGrpSpPr>
            <p:grpSpPr>
              <a:xfrm rot="5400000" flipH="1">
                <a:off x="1703656" y="3369742"/>
                <a:ext cx="143995" cy="131191"/>
                <a:chOff x="5410375" y="2331188"/>
                <a:chExt cx="455825" cy="478975"/>
              </a:xfrm>
            </p:grpSpPr>
            <p:sp>
              <p:nvSpPr>
                <p:cNvPr id="1985" name="Google Shape;1985;p43"/>
                <p:cNvSpPr/>
                <p:nvPr/>
              </p:nvSpPr>
              <p:spPr>
                <a:xfrm>
                  <a:off x="5487125" y="2709438"/>
                  <a:ext cx="341125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029" extrusionOk="0">
                      <a:moveTo>
                        <a:pt x="13645" y="0"/>
                      </a:moveTo>
                      <a:lnTo>
                        <a:pt x="13645" y="0"/>
                      </a:lnTo>
                      <a:cubicBezTo>
                        <a:pt x="13531" y="7"/>
                        <a:pt x="13416" y="17"/>
                        <a:pt x="13306" y="24"/>
                      </a:cubicBezTo>
                      <a:cubicBezTo>
                        <a:pt x="12571" y="942"/>
                        <a:pt x="11486" y="1895"/>
                        <a:pt x="9882" y="2737"/>
                      </a:cubicBezTo>
                      <a:cubicBezTo>
                        <a:pt x="8833" y="3291"/>
                        <a:pt x="7945" y="3603"/>
                        <a:pt x="7086" y="3725"/>
                      </a:cubicBezTo>
                      <a:cubicBezTo>
                        <a:pt x="6835" y="3759"/>
                        <a:pt x="6579" y="3776"/>
                        <a:pt x="6321" y="3776"/>
                      </a:cubicBezTo>
                      <a:cubicBezTo>
                        <a:pt x="4250" y="3776"/>
                        <a:pt x="2026" y="2683"/>
                        <a:pt x="343" y="800"/>
                      </a:cubicBezTo>
                      <a:cubicBezTo>
                        <a:pt x="229" y="797"/>
                        <a:pt x="115" y="793"/>
                        <a:pt x="1" y="786"/>
                      </a:cubicBezTo>
                      <a:lnTo>
                        <a:pt x="1" y="786"/>
                      </a:lnTo>
                      <a:cubicBezTo>
                        <a:pt x="36" y="827"/>
                        <a:pt x="70" y="873"/>
                        <a:pt x="105" y="911"/>
                      </a:cubicBezTo>
                      <a:cubicBezTo>
                        <a:pt x="1858" y="2903"/>
                        <a:pt x="4114" y="4029"/>
                        <a:pt x="6282" y="4029"/>
                      </a:cubicBezTo>
                      <a:cubicBezTo>
                        <a:pt x="6563" y="4029"/>
                        <a:pt x="6844" y="4012"/>
                        <a:pt x="7121" y="3974"/>
                      </a:cubicBezTo>
                      <a:cubicBezTo>
                        <a:pt x="8008" y="3849"/>
                        <a:pt x="8923" y="3527"/>
                        <a:pt x="9997" y="2962"/>
                      </a:cubicBezTo>
                      <a:cubicBezTo>
                        <a:pt x="11743" y="2044"/>
                        <a:pt x="12890" y="994"/>
                        <a:pt x="13645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986" name="Google Shape;1986;p43"/>
                <p:cNvSpPr/>
                <p:nvPr/>
              </p:nvSpPr>
              <p:spPr>
                <a:xfrm>
                  <a:off x="5410375" y="2331188"/>
                  <a:ext cx="455825" cy="39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3" h="15671" extrusionOk="0">
                      <a:moveTo>
                        <a:pt x="8818" y="0"/>
                      </a:moveTo>
                      <a:cubicBezTo>
                        <a:pt x="7432" y="0"/>
                        <a:pt x="6054" y="353"/>
                        <a:pt x="4810" y="1052"/>
                      </a:cubicBezTo>
                      <a:cubicBezTo>
                        <a:pt x="2527" y="2331"/>
                        <a:pt x="957" y="4565"/>
                        <a:pt x="503" y="7181"/>
                      </a:cubicBezTo>
                      <a:cubicBezTo>
                        <a:pt x="1" y="10074"/>
                        <a:pt x="877" y="13207"/>
                        <a:pt x="2852" y="15656"/>
                      </a:cubicBezTo>
                      <a:cubicBezTo>
                        <a:pt x="2967" y="15660"/>
                        <a:pt x="3081" y="15666"/>
                        <a:pt x="3192" y="15671"/>
                      </a:cubicBezTo>
                      <a:cubicBezTo>
                        <a:pt x="1161" y="13252"/>
                        <a:pt x="250" y="10116"/>
                        <a:pt x="749" y="7226"/>
                      </a:cubicBezTo>
                      <a:cubicBezTo>
                        <a:pt x="1193" y="4683"/>
                        <a:pt x="2717" y="2511"/>
                        <a:pt x="4931" y="1270"/>
                      </a:cubicBezTo>
                      <a:cubicBezTo>
                        <a:pt x="6152" y="588"/>
                        <a:pt x="7472" y="242"/>
                        <a:pt x="8804" y="242"/>
                      </a:cubicBezTo>
                      <a:cubicBezTo>
                        <a:pt x="9797" y="242"/>
                        <a:pt x="10797" y="434"/>
                        <a:pt x="11770" y="820"/>
                      </a:cubicBezTo>
                      <a:cubicBezTo>
                        <a:pt x="13375" y="1454"/>
                        <a:pt x="14861" y="2590"/>
                        <a:pt x="16074" y="4098"/>
                      </a:cubicBezTo>
                      <a:cubicBezTo>
                        <a:pt x="16643" y="4805"/>
                        <a:pt x="17006" y="5422"/>
                        <a:pt x="17221" y="6041"/>
                      </a:cubicBezTo>
                      <a:cubicBezTo>
                        <a:pt x="17436" y="6655"/>
                        <a:pt x="17516" y="7320"/>
                        <a:pt x="17591" y="7964"/>
                      </a:cubicBezTo>
                      <a:cubicBezTo>
                        <a:pt x="17606" y="8086"/>
                        <a:pt x="17620" y="8211"/>
                        <a:pt x="17637" y="8332"/>
                      </a:cubicBezTo>
                      <a:cubicBezTo>
                        <a:pt x="17665" y="8547"/>
                        <a:pt x="17692" y="8761"/>
                        <a:pt x="17724" y="8976"/>
                      </a:cubicBezTo>
                      <a:cubicBezTo>
                        <a:pt x="17848" y="9870"/>
                        <a:pt x="17976" y="10795"/>
                        <a:pt x="17887" y="11696"/>
                      </a:cubicBezTo>
                      <a:cubicBezTo>
                        <a:pt x="17820" y="12344"/>
                        <a:pt x="17561" y="13560"/>
                        <a:pt x="16584" y="14887"/>
                      </a:cubicBezTo>
                      <a:cubicBezTo>
                        <a:pt x="16691" y="14876"/>
                        <a:pt x="16801" y="14870"/>
                        <a:pt x="16910" y="14863"/>
                      </a:cubicBezTo>
                      <a:cubicBezTo>
                        <a:pt x="17820" y="13553"/>
                        <a:pt x="18070" y="12368"/>
                        <a:pt x="18136" y="11721"/>
                      </a:cubicBezTo>
                      <a:cubicBezTo>
                        <a:pt x="18233" y="10788"/>
                        <a:pt x="18101" y="9850"/>
                        <a:pt x="17973" y="8942"/>
                      </a:cubicBezTo>
                      <a:cubicBezTo>
                        <a:pt x="17941" y="8727"/>
                        <a:pt x="17914" y="8512"/>
                        <a:pt x="17887" y="8300"/>
                      </a:cubicBezTo>
                      <a:cubicBezTo>
                        <a:pt x="17872" y="8179"/>
                        <a:pt x="17855" y="8054"/>
                        <a:pt x="17841" y="7933"/>
                      </a:cubicBezTo>
                      <a:cubicBezTo>
                        <a:pt x="17765" y="7275"/>
                        <a:pt x="17682" y="6596"/>
                        <a:pt x="17460" y="5958"/>
                      </a:cubicBezTo>
                      <a:cubicBezTo>
                        <a:pt x="17235" y="5310"/>
                        <a:pt x="16857" y="4669"/>
                        <a:pt x="16272" y="3941"/>
                      </a:cubicBezTo>
                      <a:cubicBezTo>
                        <a:pt x="15031" y="2396"/>
                        <a:pt x="13507" y="1236"/>
                        <a:pt x="11861" y="584"/>
                      </a:cubicBezTo>
                      <a:cubicBezTo>
                        <a:pt x="10876" y="194"/>
                        <a:pt x="9845" y="0"/>
                        <a:pt x="8818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</p:grpSp>
      <p:grpSp>
        <p:nvGrpSpPr>
          <p:cNvPr id="1987" name="Google Shape;1987;p43"/>
          <p:cNvGrpSpPr/>
          <p:nvPr/>
        </p:nvGrpSpPr>
        <p:grpSpPr>
          <a:xfrm>
            <a:off x="6123272" y="3770088"/>
            <a:ext cx="638633" cy="1148632"/>
            <a:chOff x="3408156" y="3087237"/>
            <a:chExt cx="478975" cy="861474"/>
          </a:xfrm>
        </p:grpSpPr>
        <p:sp>
          <p:nvSpPr>
            <p:cNvPr id="1988" name="Google Shape;1988;p43"/>
            <p:cNvSpPr/>
            <p:nvPr/>
          </p:nvSpPr>
          <p:spPr>
            <a:xfrm>
              <a:off x="3450886" y="3112223"/>
              <a:ext cx="393539" cy="405918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989" name="Google Shape;1989;p43"/>
            <p:cNvGrpSpPr/>
            <p:nvPr/>
          </p:nvGrpSpPr>
          <p:grpSpPr>
            <a:xfrm>
              <a:off x="3408156" y="3087237"/>
              <a:ext cx="478975" cy="861474"/>
              <a:chOff x="3400068" y="3769275"/>
              <a:chExt cx="478975" cy="861474"/>
            </a:xfrm>
          </p:grpSpPr>
          <p:grpSp>
            <p:nvGrpSpPr>
              <p:cNvPr id="1990" name="Google Shape;1990;p43"/>
              <p:cNvGrpSpPr/>
              <p:nvPr/>
            </p:nvGrpSpPr>
            <p:grpSpPr>
              <a:xfrm rot="-5400000">
                <a:off x="3411643" y="3757700"/>
                <a:ext cx="455825" cy="478975"/>
                <a:chOff x="5410375" y="2542113"/>
                <a:chExt cx="455825" cy="478975"/>
              </a:xfrm>
            </p:grpSpPr>
            <p:sp>
              <p:nvSpPr>
                <p:cNvPr id="1991" name="Google Shape;1991;p43"/>
                <p:cNvSpPr/>
                <p:nvPr/>
              </p:nvSpPr>
              <p:spPr>
                <a:xfrm>
                  <a:off x="5487125" y="2920363"/>
                  <a:ext cx="341125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029" extrusionOk="0">
                      <a:moveTo>
                        <a:pt x="13645" y="0"/>
                      </a:moveTo>
                      <a:lnTo>
                        <a:pt x="13645" y="0"/>
                      </a:lnTo>
                      <a:cubicBezTo>
                        <a:pt x="13531" y="7"/>
                        <a:pt x="13416" y="17"/>
                        <a:pt x="13306" y="24"/>
                      </a:cubicBezTo>
                      <a:cubicBezTo>
                        <a:pt x="12571" y="942"/>
                        <a:pt x="11486" y="1895"/>
                        <a:pt x="9882" y="2737"/>
                      </a:cubicBezTo>
                      <a:cubicBezTo>
                        <a:pt x="8833" y="3291"/>
                        <a:pt x="7945" y="3603"/>
                        <a:pt x="7086" y="3725"/>
                      </a:cubicBezTo>
                      <a:cubicBezTo>
                        <a:pt x="6835" y="3759"/>
                        <a:pt x="6579" y="3776"/>
                        <a:pt x="6321" y="3776"/>
                      </a:cubicBezTo>
                      <a:cubicBezTo>
                        <a:pt x="4250" y="3776"/>
                        <a:pt x="2026" y="2683"/>
                        <a:pt x="343" y="800"/>
                      </a:cubicBezTo>
                      <a:cubicBezTo>
                        <a:pt x="229" y="797"/>
                        <a:pt x="115" y="793"/>
                        <a:pt x="1" y="786"/>
                      </a:cubicBezTo>
                      <a:lnTo>
                        <a:pt x="1" y="786"/>
                      </a:lnTo>
                      <a:cubicBezTo>
                        <a:pt x="36" y="827"/>
                        <a:pt x="70" y="873"/>
                        <a:pt x="105" y="911"/>
                      </a:cubicBezTo>
                      <a:cubicBezTo>
                        <a:pt x="1858" y="2903"/>
                        <a:pt x="4114" y="4029"/>
                        <a:pt x="6282" y="4029"/>
                      </a:cubicBezTo>
                      <a:cubicBezTo>
                        <a:pt x="6563" y="4029"/>
                        <a:pt x="6844" y="4012"/>
                        <a:pt x="7121" y="3974"/>
                      </a:cubicBezTo>
                      <a:cubicBezTo>
                        <a:pt x="8008" y="3849"/>
                        <a:pt x="8923" y="3527"/>
                        <a:pt x="9997" y="2962"/>
                      </a:cubicBezTo>
                      <a:cubicBezTo>
                        <a:pt x="11743" y="2044"/>
                        <a:pt x="12890" y="994"/>
                        <a:pt x="13645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992" name="Google Shape;1992;p43"/>
                <p:cNvSpPr/>
                <p:nvPr/>
              </p:nvSpPr>
              <p:spPr>
                <a:xfrm>
                  <a:off x="5410375" y="2542113"/>
                  <a:ext cx="455825" cy="39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3" h="15671" extrusionOk="0">
                      <a:moveTo>
                        <a:pt x="8818" y="0"/>
                      </a:moveTo>
                      <a:cubicBezTo>
                        <a:pt x="7432" y="0"/>
                        <a:pt x="6054" y="353"/>
                        <a:pt x="4810" y="1052"/>
                      </a:cubicBezTo>
                      <a:cubicBezTo>
                        <a:pt x="2527" y="2331"/>
                        <a:pt x="957" y="4565"/>
                        <a:pt x="503" y="7181"/>
                      </a:cubicBezTo>
                      <a:cubicBezTo>
                        <a:pt x="1" y="10074"/>
                        <a:pt x="877" y="13207"/>
                        <a:pt x="2852" y="15656"/>
                      </a:cubicBezTo>
                      <a:cubicBezTo>
                        <a:pt x="2967" y="15660"/>
                        <a:pt x="3081" y="15666"/>
                        <a:pt x="3192" y="15671"/>
                      </a:cubicBezTo>
                      <a:cubicBezTo>
                        <a:pt x="1161" y="13252"/>
                        <a:pt x="250" y="10116"/>
                        <a:pt x="749" y="7226"/>
                      </a:cubicBezTo>
                      <a:cubicBezTo>
                        <a:pt x="1193" y="4683"/>
                        <a:pt x="2717" y="2511"/>
                        <a:pt x="4931" y="1270"/>
                      </a:cubicBezTo>
                      <a:cubicBezTo>
                        <a:pt x="6152" y="588"/>
                        <a:pt x="7472" y="242"/>
                        <a:pt x="8804" y="242"/>
                      </a:cubicBezTo>
                      <a:cubicBezTo>
                        <a:pt x="9797" y="242"/>
                        <a:pt x="10797" y="434"/>
                        <a:pt x="11770" y="820"/>
                      </a:cubicBezTo>
                      <a:cubicBezTo>
                        <a:pt x="13375" y="1454"/>
                        <a:pt x="14861" y="2590"/>
                        <a:pt x="16074" y="4098"/>
                      </a:cubicBezTo>
                      <a:cubicBezTo>
                        <a:pt x="16643" y="4805"/>
                        <a:pt x="17006" y="5422"/>
                        <a:pt x="17221" y="6041"/>
                      </a:cubicBezTo>
                      <a:cubicBezTo>
                        <a:pt x="17436" y="6655"/>
                        <a:pt x="17516" y="7320"/>
                        <a:pt x="17591" y="7964"/>
                      </a:cubicBezTo>
                      <a:cubicBezTo>
                        <a:pt x="17606" y="8086"/>
                        <a:pt x="17620" y="8211"/>
                        <a:pt x="17637" y="8332"/>
                      </a:cubicBezTo>
                      <a:cubicBezTo>
                        <a:pt x="17665" y="8547"/>
                        <a:pt x="17692" y="8761"/>
                        <a:pt x="17724" y="8976"/>
                      </a:cubicBezTo>
                      <a:cubicBezTo>
                        <a:pt x="17848" y="9870"/>
                        <a:pt x="17976" y="10795"/>
                        <a:pt x="17887" y="11696"/>
                      </a:cubicBezTo>
                      <a:cubicBezTo>
                        <a:pt x="17820" y="12344"/>
                        <a:pt x="17561" y="13560"/>
                        <a:pt x="16584" y="14887"/>
                      </a:cubicBezTo>
                      <a:cubicBezTo>
                        <a:pt x="16691" y="14876"/>
                        <a:pt x="16801" y="14870"/>
                        <a:pt x="16910" y="14863"/>
                      </a:cubicBezTo>
                      <a:cubicBezTo>
                        <a:pt x="17820" y="13553"/>
                        <a:pt x="18070" y="12368"/>
                        <a:pt x="18136" y="11721"/>
                      </a:cubicBezTo>
                      <a:cubicBezTo>
                        <a:pt x="18233" y="10788"/>
                        <a:pt x="18101" y="9850"/>
                        <a:pt x="17973" y="8942"/>
                      </a:cubicBezTo>
                      <a:cubicBezTo>
                        <a:pt x="17941" y="8727"/>
                        <a:pt x="17914" y="8512"/>
                        <a:pt x="17887" y="8300"/>
                      </a:cubicBezTo>
                      <a:cubicBezTo>
                        <a:pt x="17872" y="8179"/>
                        <a:pt x="17855" y="8054"/>
                        <a:pt x="17841" y="7933"/>
                      </a:cubicBezTo>
                      <a:cubicBezTo>
                        <a:pt x="17765" y="7275"/>
                        <a:pt x="17682" y="6596"/>
                        <a:pt x="17460" y="5958"/>
                      </a:cubicBezTo>
                      <a:cubicBezTo>
                        <a:pt x="17235" y="5310"/>
                        <a:pt x="16857" y="4669"/>
                        <a:pt x="16272" y="3941"/>
                      </a:cubicBezTo>
                      <a:cubicBezTo>
                        <a:pt x="15031" y="2396"/>
                        <a:pt x="13507" y="1236"/>
                        <a:pt x="11861" y="584"/>
                      </a:cubicBezTo>
                      <a:cubicBezTo>
                        <a:pt x="10876" y="194"/>
                        <a:pt x="9845" y="0"/>
                        <a:pt x="8818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sp>
            <p:nvSpPr>
              <p:cNvPr id="1993" name="Google Shape;1993;p43"/>
              <p:cNvSpPr/>
              <p:nvPr/>
            </p:nvSpPr>
            <p:spPr>
              <a:xfrm rot="16200000">
                <a:off x="3510115" y="4360530"/>
                <a:ext cx="258885" cy="21650"/>
              </a:xfrm>
              <a:custGeom>
                <a:avLst/>
                <a:gdLst/>
                <a:ahLst/>
                <a:cxnLst/>
                <a:rect l="l" t="t" r="r" b="b"/>
                <a:pathLst>
                  <a:path w="20575" h="866" extrusionOk="0">
                    <a:moveTo>
                      <a:pt x="20455" y="1"/>
                    </a:moveTo>
                    <a:cubicBezTo>
                      <a:pt x="20450" y="1"/>
                      <a:pt x="20445" y="1"/>
                      <a:pt x="20439" y="2"/>
                    </a:cubicBezTo>
                    <a:lnTo>
                      <a:pt x="20273" y="9"/>
                    </a:lnTo>
                    <a:cubicBezTo>
                      <a:pt x="18295" y="106"/>
                      <a:pt x="16427" y="192"/>
                      <a:pt x="14515" y="501"/>
                    </a:cubicBezTo>
                    <a:cubicBezTo>
                      <a:pt x="13993" y="584"/>
                      <a:pt x="13452" y="615"/>
                      <a:pt x="12902" y="615"/>
                    </a:cubicBezTo>
                    <a:cubicBezTo>
                      <a:pt x="12050" y="615"/>
                      <a:pt x="11177" y="540"/>
                      <a:pt x="10322" y="467"/>
                    </a:cubicBezTo>
                    <a:cubicBezTo>
                      <a:pt x="9490" y="397"/>
                      <a:pt x="8628" y="321"/>
                      <a:pt x="7814" y="321"/>
                    </a:cubicBezTo>
                    <a:cubicBezTo>
                      <a:pt x="4945" y="321"/>
                      <a:pt x="2433" y="293"/>
                      <a:pt x="129" y="238"/>
                    </a:cubicBezTo>
                    <a:cubicBezTo>
                      <a:pt x="66" y="238"/>
                      <a:pt x="4" y="290"/>
                      <a:pt x="1" y="359"/>
                    </a:cubicBezTo>
                    <a:cubicBezTo>
                      <a:pt x="1" y="429"/>
                      <a:pt x="56" y="488"/>
                      <a:pt x="125" y="488"/>
                    </a:cubicBezTo>
                    <a:cubicBezTo>
                      <a:pt x="2430" y="546"/>
                      <a:pt x="4945" y="574"/>
                      <a:pt x="7814" y="574"/>
                    </a:cubicBezTo>
                    <a:cubicBezTo>
                      <a:pt x="8617" y="574"/>
                      <a:pt x="9473" y="646"/>
                      <a:pt x="10301" y="720"/>
                    </a:cubicBezTo>
                    <a:cubicBezTo>
                      <a:pt x="11161" y="792"/>
                      <a:pt x="12037" y="865"/>
                      <a:pt x="12896" y="865"/>
                    </a:cubicBezTo>
                    <a:cubicBezTo>
                      <a:pt x="13458" y="865"/>
                      <a:pt x="14016" y="833"/>
                      <a:pt x="14553" y="747"/>
                    </a:cubicBezTo>
                    <a:cubicBezTo>
                      <a:pt x="16455" y="446"/>
                      <a:pt x="18316" y="355"/>
                      <a:pt x="20283" y="262"/>
                    </a:cubicBezTo>
                    <a:lnTo>
                      <a:pt x="20454" y="251"/>
                    </a:lnTo>
                    <a:cubicBezTo>
                      <a:pt x="20523" y="251"/>
                      <a:pt x="20574" y="192"/>
                      <a:pt x="20571" y="120"/>
                    </a:cubicBezTo>
                    <a:cubicBezTo>
                      <a:pt x="20568" y="56"/>
                      <a:pt x="20517" y="1"/>
                      <a:pt x="20455" y="1"/>
                    </a:cubicBezTo>
                    <a:close/>
                  </a:path>
                </a:pathLst>
              </a:custGeom>
              <a:solidFill>
                <a:srgbClr val="252A30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grpSp>
            <p:nvGrpSpPr>
              <p:cNvPr id="1994" name="Google Shape;1994;p43"/>
              <p:cNvGrpSpPr/>
              <p:nvPr/>
            </p:nvGrpSpPr>
            <p:grpSpPr>
              <a:xfrm rot="5400000" flipH="1">
                <a:off x="3552400" y="4493150"/>
                <a:ext cx="143994" cy="131203"/>
                <a:chOff x="1854193" y="2331159"/>
                <a:chExt cx="455821" cy="479000"/>
              </a:xfrm>
            </p:grpSpPr>
            <p:sp>
              <p:nvSpPr>
                <p:cNvPr id="1995" name="Google Shape;1995;p43"/>
                <p:cNvSpPr/>
                <p:nvPr/>
              </p:nvSpPr>
              <p:spPr>
                <a:xfrm>
                  <a:off x="1930913" y="2709436"/>
                  <a:ext cx="341127" cy="100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029" extrusionOk="0">
                      <a:moveTo>
                        <a:pt x="13645" y="0"/>
                      </a:moveTo>
                      <a:lnTo>
                        <a:pt x="13645" y="0"/>
                      </a:lnTo>
                      <a:cubicBezTo>
                        <a:pt x="13531" y="7"/>
                        <a:pt x="13416" y="17"/>
                        <a:pt x="13306" y="24"/>
                      </a:cubicBezTo>
                      <a:cubicBezTo>
                        <a:pt x="12571" y="942"/>
                        <a:pt x="11486" y="1895"/>
                        <a:pt x="9882" y="2737"/>
                      </a:cubicBezTo>
                      <a:cubicBezTo>
                        <a:pt x="8833" y="3291"/>
                        <a:pt x="7945" y="3603"/>
                        <a:pt x="7086" y="3725"/>
                      </a:cubicBezTo>
                      <a:cubicBezTo>
                        <a:pt x="6835" y="3759"/>
                        <a:pt x="6579" y="3776"/>
                        <a:pt x="6321" y="3776"/>
                      </a:cubicBezTo>
                      <a:cubicBezTo>
                        <a:pt x="4250" y="3776"/>
                        <a:pt x="2026" y="2683"/>
                        <a:pt x="343" y="800"/>
                      </a:cubicBezTo>
                      <a:cubicBezTo>
                        <a:pt x="229" y="797"/>
                        <a:pt x="115" y="793"/>
                        <a:pt x="1" y="786"/>
                      </a:cubicBezTo>
                      <a:lnTo>
                        <a:pt x="1" y="786"/>
                      </a:lnTo>
                      <a:cubicBezTo>
                        <a:pt x="36" y="827"/>
                        <a:pt x="70" y="873"/>
                        <a:pt x="105" y="911"/>
                      </a:cubicBezTo>
                      <a:cubicBezTo>
                        <a:pt x="1858" y="2903"/>
                        <a:pt x="4114" y="4029"/>
                        <a:pt x="6282" y="4029"/>
                      </a:cubicBezTo>
                      <a:cubicBezTo>
                        <a:pt x="6563" y="4029"/>
                        <a:pt x="6844" y="4012"/>
                        <a:pt x="7121" y="3974"/>
                      </a:cubicBezTo>
                      <a:cubicBezTo>
                        <a:pt x="8008" y="3849"/>
                        <a:pt x="8923" y="3527"/>
                        <a:pt x="9997" y="2962"/>
                      </a:cubicBezTo>
                      <a:cubicBezTo>
                        <a:pt x="11743" y="2044"/>
                        <a:pt x="12890" y="994"/>
                        <a:pt x="13645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1996" name="Google Shape;1996;p43"/>
                <p:cNvSpPr/>
                <p:nvPr/>
              </p:nvSpPr>
              <p:spPr>
                <a:xfrm>
                  <a:off x="1854193" y="2331159"/>
                  <a:ext cx="455821" cy="391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3" h="15671" extrusionOk="0">
                      <a:moveTo>
                        <a:pt x="8818" y="0"/>
                      </a:moveTo>
                      <a:cubicBezTo>
                        <a:pt x="7432" y="0"/>
                        <a:pt x="6054" y="353"/>
                        <a:pt x="4810" y="1052"/>
                      </a:cubicBezTo>
                      <a:cubicBezTo>
                        <a:pt x="2527" y="2331"/>
                        <a:pt x="957" y="4565"/>
                        <a:pt x="503" y="7181"/>
                      </a:cubicBezTo>
                      <a:cubicBezTo>
                        <a:pt x="1" y="10074"/>
                        <a:pt x="877" y="13207"/>
                        <a:pt x="2852" y="15656"/>
                      </a:cubicBezTo>
                      <a:cubicBezTo>
                        <a:pt x="2967" y="15660"/>
                        <a:pt x="3081" y="15666"/>
                        <a:pt x="3192" y="15671"/>
                      </a:cubicBezTo>
                      <a:cubicBezTo>
                        <a:pt x="1161" y="13252"/>
                        <a:pt x="250" y="10116"/>
                        <a:pt x="749" y="7226"/>
                      </a:cubicBezTo>
                      <a:cubicBezTo>
                        <a:pt x="1193" y="4683"/>
                        <a:pt x="2717" y="2511"/>
                        <a:pt x="4931" y="1270"/>
                      </a:cubicBezTo>
                      <a:cubicBezTo>
                        <a:pt x="6152" y="588"/>
                        <a:pt x="7472" y="242"/>
                        <a:pt x="8804" y="242"/>
                      </a:cubicBezTo>
                      <a:cubicBezTo>
                        <a:pt x="9797" y="242"/>
                        <a:pt x="10797" y="434"/>
                        <a:pt x="11770" y="820"/>
                      </a:cubicBezTo>
                      <a:cubicBezTo>
                        <a:pt x="13375" y="1454"/>
                        <a:pt x="14861" y="2590"/>
                        <a:pt x="16074" y="4098"/>
                      </a:cubicBezTo>
                      <a:cubicBezTo>
                        <a:pt x="16643" y="4805"/>
                        <a:pt x="17006" y="5422"/>
                        <a:pt x="17221" y="6041"/>
                      </a:cubicBezTo>
                      <a:cubicBezTo>
                        <a:pt x="17436" y="6655"/>
                        <a:pt x="17516" y="7320"/>
                        <a:pt x="17591" y="7964"/>
                      </a:cubicBezTo>
                      <a:cubicBezTo>
                        <a:pt x="17606" y="8086"/>
                        <a:pt x="17620" y="8211"/>
                        <a:pt x="17637" y="8332"/>
                      </a:cubicBezTo>
                      <a:cubicBezTo>
                        <a:pt x="17665" y="8547"/>
                        <a:pt x="17692" y="8761"/>
                        <a:pt x="17724" y="8976"/>
                      </a:cubicBezTo>
                      <a:cubicBezTo>
                        <a:pt x="17848" y="9870"/>
                        <a:pt x="17976" y="10795"/>
                        <a:pt x="17887" y="11696"/>
                      </a:cubicBezTo>
                      <a:cubicBezTo>
                        <a:pt x="17820" y="12344"/>
                        <a:pt x="17561" y="13560"/>
                        <a:pt x="16584" y="14887"/>
                      </a:cubicBezTo>
                      <a:cubicBezTo>
                        <a:pt x="16691" y="14876"/>
                        <a:pt x="16801" y="14870"/>
                        <a:pt x="16910" y="14863"/>
                      </a:cubicBezTo>
                      <a:cubicBezTo>
                        <a:pt x="17820" y="13553"/>
                        <a:pt x="18070" y="12368"/>
                        <a:pt x="18136" y="11721"/>
                      </a:cubicBezTo>
                      <a:cubicBezTo>
                        <a:pt x="18233" y="10788"/>
                        <a:pt x="18101" y="9850"/>
                        <a:pt x="17973" y="8942"/>
                      </a:cubicBezTo>
                      <a:cubicBezTo>
                        <a:pt x="17941" y="8727"/>
                        <a:pt x="17914" y="8512"/>
                        <a:pt x="17887" y="8300"/>
                      </a:cubicBezTo>
                      <a:cubicBezTo>
                        <a:pt x="17872" y="8179"/>
                        <a:pt x="17855" y="8054"/>
                        <a:pt x="17841" y="7933"/>
                      </a:cubicBezTo>
                      <a:cubicBezTo>
                        <a:pt x="17765" y="7275"/>
                        <a:pt x="17682" y="6596"/>
                        <a:pt x="17460" y="5958"/>
                      </a:cubicBezTo>
                      <a:cubicBezTo>
                        <a:pt x="17235" y="5310"/>
                        <a:pt x="16857" y="4669"/>
                        <a:pt x="16272" y="3941"/>
                      </a:cubicBezTo>
                      <a:cubicBezTo>
                        <a:pt x="15031" y="2396"/>
                        <a:pt x="13507" y="1236"/>
                        <a:pt x="11861" y="584"/>
                      </a:cubicBezTo>
                      <a:cubicBezTo>
                        <a:pt x="10876" y="194"/>
                        <a:pt x="9845" y="0"/>
                        <a:pt x="8818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</p:grpSp>
        </p:grpSp>
      </p:grpSp>
      <p:grpSp>
        <p:nvGrpSpPr>
          <p:cNvPr id="1997" name="Google Shape;1997;p43"/>
          <p:cNvGrpSpPr/>
          <p:nvPr/>
        </p:nvGrpSpPr>
        <p:grpSpPr>
          <a:xfrm>
            <a:off x="9060406" y="3261482"/>
            <a:ext cx="638633" cy="1149013"/>
            <a:chOff x="5256875" y="2681302"/>
            <a:chExt cx="478975" cy="861760"/>
          </a:xfrm>
        </p:grpSpPr>
        <p:sp>
          <p:nvSpPr>
            <p:cNvPr id="1998" name="Google Shape;1998;p43"/>
            <p:cNvSpPr/>
            <p:nvPr/>
          </p:nvSpPr>
          <p:spPr>
            <a:xfrm>
              <a:off x="5299611" y="3112223"/>
              <a:ext cx="393539" cy="405918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999" name="Google Shape;1999;p43"/>
            <p:cNvGrpSpPr/>
            <p:nvPr/>
          </p:nvGrpSpPr>
          <p:grpSpPr>
            <a:xfrm>
              <a:off x="5256875" y="2681302"/>
              <a:ext cx="478975" cy="861760"/>
              <a:chOff x="5248788" y="3363340"/>
              <a:chExt cx="478975" cy="861760"/>
            </a:xfrm>
          </p:grpSpPr>
          <p:grpSp>
            <p:nvGrpSpPr>
              <p:cNvPr id="2000" name="Google Shape;2000;p43"/>
              <p:cNvGrpSpPr/>
              <p:nvPr/>
            </p:nvGrpSpPr>
            <p:grpSpPr>
              <a:xfrm rot="-5400000">
                <a:off x="5260363" y="3757700"/>
                <a:ext cx="455825" cy="478975"/>
                <a:chOff x="5410375" y="2929425"/>
                <a:chExt cx="455825" cy="478975"/>
              </a:xfrm>
            </p:grpSpPr>
            <p:sp>
              <p:nvSpPr>
                <p:cNvPr id="2001" name="Google Shape;2001;p43"/>
                <p:cNvSpPr/>
                <p:nvPr/>
              </p:nvSpPr>
              <p:spPr>
                <a:xfrm>
                  <a:off x="5487125" y="3307675"/>
                  <a:ext cx="341125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029" extrusionOk="0">
                      <a:moveTo>
                        <a:pt x="13645" y="0"/>
                      </a:moveTo>
                      <a:lnTo>
                        <a:pt x="13645" y="0"/>
                      </a:lnTo>
                      <a:cubicBezTo>
                        <a:pt x="13531" y="7"/>
                        <a:pt x="13416" y="17"/>
                        <a:pt x="13306" y="24"/>
                      </a:cubicBezTo>
                      <a:cubicBezTo>
                        <a:pt x="12571" y="942"/>
                        <a:pt x="11486" y="1895"/>
                        <a:pt x="9882" y="2737"/>
                      </a:cubicBezTo>
                      <a:cubicBezTo>
                        <a:pt x="8833" y="3291"/>
                        <a:pt x="7945" y="3603"/>
                        <a:pt x="7086" y="3725"/>
                      </a:cubicBezTo>
                      <a:cubicBezTo>
                        <a:pt x="6835" y="3759"/>
                        <a:pt x="6579" y="3776"/>
                        <a:pt x="6321" y="3776"/>
                      </a:cubicBezTo>
                      <a:cubicBezTo>
                        <a:pt x="4250" y="3776"/>
                        <a:pt x="2026" y="2683"/>
                        <a:pt x="343" y="800"/>
                      </a:cubicBezTo>
                      <a:cubicBezTo>
                        <a:pt x="229" y="797"/>
                        <a:pt x="115" y="793"/>
                        <a:pt x="1" y="786"/>
                      </a:cubicBezTo>
                      <a:lnTo>
                        <a:pt x="1" y="786"/>
                      </a:lnTo>
                      <a:cubicBezTo>
                        <a:pt x="36" y="827"/>
                        <a:pt x="70" y="873"/>
                        <a:pt x="105" y="911"/>
                      </a:cubicBezTo>
                      <a:cubicBezTo>
                        <a:pt x="1858" y="2903"/>
                        <a:pt x="4114" y="4029"/>
                        <a:pt x="6282" y="4029"/>
                      </a:cubicBezTo>
                      <a:cubicBezTo>
                        <a:pt x="6563" y="4029"/>
                        <a:pt x="6844" y="4012"/>
                        <a:pt x="7121" y="3974"/>
                      </a:cubicBezTo>
                      <a:cubicBezTo>
                        <a:pt x="8008" y="3849"/>
                        <a:pt x="8923" y="3527"/>
                        <a:pt x="9997" y="2962"/>
                      </a:cubicBezTo>
                      <a:cubicBezTo>
                        <a:pt x="11743" y="2044"/>
                        <a:pt x="12890" y="994"/>
                        <a:pt x="13645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002" name="Google Shape;2002;p43"/>
                <p:cNvSpPr/>
                <p:nvPr/>
              </p:nvSpPr>
              <p:spPr>
                <a:xfrm>
                  <a:off x="5410375" y="2929425"/>
                  <a:ext cx="455825" cy="39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3" h="15671" extrusionOk="0">
                      <a:moveTo>
                        <a:pt x="8818" y="0"/>
                      </a:moveTo>
                      <a:cubicBezTo>
                        <a:pt x="7432" y="0"/>
                        <a:pt x="6054" y="353"/>
                        <a:pt x="4810" y="1052"/>
                      </a:cubicBezTo>
                      <a:cubicBezTo>
                        <a:pt x="2527" y="2331"/>
                        <a:pt x="957" y="4565"/>
                        <a:pt x="503" y="7181"/>
                      </a:cubicBezTo>
                      <a:cubicBezTo>
                        <a:pt x="1" y="10074"/>
                        <a:pt x="877" y="13207"/>
                        <a:pt x="2852" y="15656"/>
                      </a:cubicBezTo>
                      <a:cubicBezTo>
                        <a:pt x="2967" y="15660"/>
                        <a:pt x="3081" y="15666"/>
                        <a:pt x="3192" y="15671"/>
                      </a:cubicBezTo>
                      <a:cubicBezTo>
                        <a:pt x="1161" y="13252"/>
                        <a:pt x="250" y="10116"/>
                        <a:pt x="749" y="7226"/>
                      </a:cubicBezTo>
                      <a:cubicBezTo>
                        <a:pt x="1193" y="4683"/>
                        <a:pt x="2717" y="2511"/>
                        <a:pt x="4931" y="1270"/>
                      </a:cubicBezTo>
                      <a:cubicBezTo>
                        <a:pt x="6152" y="588"/>
                        <a:pt x="7472" y="242"/>
                        <a:pt x="8804" y="242"/>
                      </a:cubicBezTo>
                      <a:cubicBezTo>
                        <a:pt x="9797" y="242"/>
                        <a:pt x="10797" y="434"/>
                        <a:pt x="11770" y="820"/>
                      </a:cubicBezTo>
                      <a:cubicBezTo>
                        <a:pt x="13375" y="1454"/>
                        <a:pt x="14861" y="2590"/>
                        <a:pt x="16074" y="4098"/>
                      </a:cubicBezTo>
                      <a:cubicBezTo>
                        <a:pt x="16643" y="4805"/>
                        <a:pt x="17006" y="5422"/>
                        <a:pt x="17221" y="6041"/>
                      </a:cubicBezTo>
                      <a:cubicBezTo>
                        <a:pt x="17436" y="6655"/>
                        <a:pt x="17516" y="7320"/>
                        <a:pt x="17591" y="7964"/>
                      </a:cubicBezTo>
                      <a:cubicBezTo>
                        <a:pt x="17606" y="8086"/>
                        <a:pt x="17620" y="8211"/>
                        <a:pt x="17637" y="8332"/>
                      </a:cubicBezTo>
                      <a:cubicBezTo>
                        <a:pt x="17665" y="8547"/>
                        <a:pt x="17692" y="8761"/>
                        <a:pt x="17724" y="8976"/>
                      </a:cubicBezTo>
                      <a:cubicBezTo>
                        <a:pt x="17848" y="9870"/>
                        <a:pt x="17976" y="10795"/>
                        <a:pt x="17887" y="11696"/>
                      </a:cubicBezTo>
                      <a:cubicBezTo>
                        <a:pt x="17820" y="12344"/>
                        <a:pt x="17561" y="13560"/>
                        <a:pt x="16584" y="14887"/>
                      </a:cubicBezTo>
                      <a:cubicBezTo>
                        <a:pt x="16691" y="14876"/>
                        <a:pt x="16801" y="14870"/>
                        <a:pt x="16910" y="14863"/>
                      </a:cubicBezTo>
                      <a:cubicBezTo>
                        <a:pt x="17820" y="13553"/>
                        <a:pt x="18070" y="12368"/>
                        <a:pt x="18136" y="11721"/>
                      </a:cubicBezTo>
                      <a:cubicBezTo>
                        <a:pt x="18233" y="10788"/>
                        <a:pt x="18101" y="9850"/>
                        <a:pt x="17973" y="8942"/>
                      </a:cubicBezTo>
                      <a:cubicBezTo>
                        <a:pt x="17941" y="8727"/>
                        <a:pt x="17914" y="8512"/>
                        <a:pt x="17887" y="8300"/>
                      </a:cubicBezTo>
                      <a:cubicBezTo>
                        <a:pt x="17872" y="8179"/>
                        <a:pt x="17855" y="8054"/>
                        <a:pt x="17841" y="7933"/>
                      </a:cubicBezTo>
                      <a:cubicBezTo>
                        <a:pt x="17765" y="7275"/>
                        <a:pt x="17682" y="6596"/>
                        <a:pt x="17460" y="5958"/>
                      </a:cubicBezTo>
                      <a:cubicBezTo>
                        <a:pt x="17235" y="5310"/>
                        <a:pt x="16857" y="4669"/>
                        <a:pt x="16272" y="3941"/>
                      </a:cubicBezTo>
                      <a:cubicBezTo>
                        <a:pt x="15031" y="2396"/>
                        <a:pt x="13507" y="1236"/>
                        <a:pt x="11861" y="584"/>
                      </a:cubicBezTo>
                      <a:cubicBezTo>
                        <a:pt x="10876" y="194"/>
                        <a:pt x="9845" y="0"/>
                        <a:pt x="8818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sp>
            <p:nvSpPr>
              <p:cNvPr id="2003" name="Google Shape;2003;p43"/>
              <p:cNvSpPr/>
              <p:nvPr/>
            </p:nvSpPr>
            <p:spPr>
              <a:xfrm rot="-5400000">
                <a:off x="5358836" y="3629008"/>
                <a:ext cx="258885" cy="21650"/>
              </a:xfrm>
              <a:custGeom>
                <a:avLst/>
                <a:gdLst/>
                <a:ahLst/>
                <a:cxnLst/>
                <a:rect l="l" t="t" r="r" b="b"/>
                <a:pathLst>
                  <a:path w="20575" h="866" extrusionOk="0">
                    <a:moveTo>
                      <a:pt x="20455" y="1"/>
                    </a:moveTo>
                    <a:cubicBezTo>
                      <a:pt x="20450" y="1"/>
                      <a:pt x="20445" y="1"/>
                      <a:pt x="20439" y="2"/>
                    </a:cubicBezTo>
                    <a:lnTo>
                      <a:pt x="20273" y="9"/>
                    </a:lnTo>
                    <a:cubicBezTo>
                      <a:pt x="18295" y="106"/>
                      <a:pt x="16427" y="192"/>
                      <a:pt x="14515" y="501"/>
                    </a:cubicBezTo>
                    <a:cubicBezTo>
                      <a:pt x="13993" y="584"/>
                      <a:pt x="13452" y="615"/>
                      <a:pt x="12902" y="615"/>
                    </a:cubicBezTo>
                    <a:cubicBezTo>
                      <a:pt x="12050" y="615"/>
                      <a:pt x="11177" y="540"/>
                      <a:pt x="10322" y="467"/>
                    </a:cubicBezTo>
                    <a:cubicBezTo>
                      <a:pt x="9490" y="397"/>
                      <a:pt x="8628" y="321"/>
                      <a:pt x="7814" y="321"/>
                    </a:cubicBezTo>
                    <a:cubicBezTo>
                      <a:pt x="4945" y="321"/>
                      <a:pt x="2433" y="293"/>
                      <a:pt x="129" y="238"/>
                    </a:cubicBezTo>
                    <a:cubicBezTo>
                      <a:pt x="66" y="238"/>
                      <a:pt x="4" y="290"/>
                      <a:pt x="1" y="359"/>
                    </a:cubicBezTo>
                    <a:cubicBezTo>
                      <a:pt x="1" y="429"/>
                      <a:pt x="56" y="488"/>
                      <a:pt x="125" y="488"/>
                    </a:cubicBezTo>
                    <a:cubicBezTo>
                      <a:pt x="2430" y="546"/>
                      <a:pt x="4945" y="574"/>
                      <a:pt x="7814" y="574"/>
                    </a:cubicBezTo>
                    <a:cubicBezTo>
                      <a:pt x="8617" y="574"/>
                      <a:pt x="9473" y="646"/>
                      <a:pt x="10301" y="720"/>
                    </a:cubicBezTo>
                    <a:cubicBezTo>
                      <a:pt x="11161" y="792"/>
                      <a:pt x="12037" y="865"/>
                      <a:pt x="12896" y="865"/>
                    </a:cubicBezTo>
                    <a:cubicBezTo>
                      <a:pt x="13458" y="865"/>
                      <a:pt x="14016" y="833"/>
                      <a:pt x="14553" y="747"/>
                    </a:cubicBezTo>
                    <a:cubicBezTo>
                      <a:pt x="16455" y="446"/>
                      <a:pt x="18316" y="355"/>
                      <a:pt x="20283" y="262"/>
                    </a:cubicBezTo>
                    <a:lnTo>
                      <a:pt x="20454" y="251"/>
                    </a:lnTo>
                    <a:cubicBezTo>
                      <a:pt x="20523" y="251"/>
                      <a:pt x="20574" y="192"/>
                      <a:pt x="20571" y="120"/>
                    </a:cubicBezTo>
                    <a:cubicBezTo>
                      <a:pt x="20568" y="56"/>
                      <a:pt x="20517" y="1"/>
                      <a:pt x="20455" y="1"/>
                    </a:cubicBezTo>
                    <a:close/>
                  </a:path>
                </a:pathLst>
              </a:custGeom>
              <a:solidFill>
                <a:srgbClr val="252A30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2004" name="Google Shape;2004;p43"/>
              <p:cNvGrpSpPr/>
              <p:nvPr/>
            </p:nvGrpSpPr>
            <p:grpSpPr>
              <a:xfrm rot="5400000" flipH="1">
                <a:off x="5401108" y="3369742"/>
                <a:ext cx="143995" cy="131191"/>
                <a:chOff x="5410375" y="2331188"/>
                <a:chExt cx="455825" cy="478975"/>
              </a:xfrm>
            </p:grpSpPr>
            <p:sp>
              <p:nvSpPr>
                <p:cNvPr id="2005" name="Google Shape;2005;p43"/>
                <p:cNvSpPr/>
                <p:nvPr/>
              </p:nvSpPr>
              <p:spPr>
                <a:xfrm>
                  <a:off x="5487125" y="2709438"/>
                  <a:ext cx="341125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029" extrusionOk="0">
                      <a:moveTo>
                        <a:pt x="13645" y="0"/>
                      </a:moveTo>
                      <a:lnTo>
                        <a:pt x="13645" y="0"/>
                      </a:lnTo>
                      <a:cubicBezTo>
                        <a:pt x="13531" y="7"/>
                        <a:pt x="13416" y="17"/>
                        <a:pt x="13306" y="24"/>
                      </a:cubicBezTo>
                      <a:cubicBezTo>
                        <a:pt x="12571" y="942"/>
                        <a:pt x="11486" y="1895"/>
                        <a:pt x="9882" y="2737"/>
                      </a:cubicBezTo>
                      <a:cubicBezTo>
                        <a:pt x="8833" y="3291"/>
                        <a:pt x="7945" y="3603"/>
                        <a:pt x="7086" y="3725"/>
                      </a:cubicBezTo>
                      <a:cubicBezTo>
                        <a:pt x="6835" y="3759"/>
                        <a:pt x="6579" y="3776"/>
                        <a:pt x="6321" y="3776"/>
                      </a:cubicBezTo>
                      <a:cubicBezTo>
                        <a:pt x="4250" y="3776"/>
                        <a:pt x="2026" y="2683"/>
                        <a:pt x="343" y="800"/>
                      </a:cubicBezTo>
                      <a:cubicBezTo>
                        <a:pt x="229" y="797"/>
                        <a:pt x="115" y="793"/>
                        <a:pt x="1" y="786"/>
                      </a:cubicBezTo>
                      <a:lnTo>
                        <a:pt x="1" y="786"/>
                      </a:lnTo>
                      <a:cubicBezTo>
                        <a:pt x="36" y="827"/>
                        <a:pt x="70" y="873"/>
                        <a:pt x="105" y="911"/>
                      </a:cubicBezTo>
                      <a:cubicBezTo>
                        <a:pt x="1858" y="2903"/>
                        <a:pt x="4114" y="4029"/>
                        <a:pt x="6282" y="4029"/>
                      </a:cubicBezTo>
                      <a:cubicBezTo>
                        <a:pt x="6563" y="4029"/>
                        <a:pt x="6844" y="4012"/>
                        <a:pt x="7121" y="3974"/>
                      </a:cubicBezTo>
                      <a:cubicBezTo>
                        <a:pt x="8008" y="3849"/>
                        <a:pt x="8923" y="3527"/>
                        <a:pt x="9997" y="2962"/>
                      </a:cubicBezTo>
                      <a:cubicBezTo>
                        <a:pt x="11743" y="2044"/>
                        <a:pt x="12890" y="994"/>
                        <a:pt x="13645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006" name="Google Shape;2006;p43"/>
                <p:cNvSpPr/>
                <p:nvPr/>
              </p:nvSpPr>
              <p:spPr>
                <a:xfrm>
                  <a:off x="5410375" y="2331188"/>
                  <a:ext cx="455825" cy="39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3" h="15671" extrusionOk="0">
                      <a:moveTo>
                        <a:pt x="8818" y="0"/>
                      </a:moveTo>
                      <a:cubicBezTo>
                        <a:pt x="7432" y="0"/>
                        <a:pt x="6054" y="353"/>
                        <a:pt x="4810" y="1052"/>
                      </a:cubicBezTo>
                      <a:cubicBezTo>
                        <a:pt x="2527" y="2331"/>
                        <a:pt x="957" y="4565"/>
                        <a:pt x="503" y="7181"/>
                      </a:cubicBezTo>
                      <a:cubicBezTo>
                        <a:pt x="1" y="10074"/>
                        <a:pt x="877" y="13207"/>
                        <a:pt x="2852" y="15656"/>
                      </a:cubicBezTo>
                      <a:cubicBezTo>
                        <a:pt x="2967" y="15660"/>
                        <a:pt x="3081" y="15666"/>
                        <a:pt x="3192" y="15671"/>
                      </a:cubicBezTo>
                      <a:cubicBezTo>
                        <a:pt x="1161" y="13252"/>
                        <a:pt x="250" y="10116"/>
                        <a:pt x="749" y="7226"/>
                      </a:cubicBezTo>
                      <a:cubicBezTo>
                        <a:pt x="1193" y="4683"/>
                        <a:pt x="2717" y="2511"/>
                        <a:pt x="4931" y="1270"/>
                      </a:cubicBezTo>
                      <a:cubicBezTo>
                        <a:pt x="6152" y="588"/>
                        <a:pt x="7472" y="242"/>
                        <a:pt x="8804" y="242"/>
                      </a:cubicBezTo>
                      <a:cubicBezTo>
                        <a:pt x="9797" y="242"/>
                        <a:pt x="10797" y="434"/>
                        <a:pt x="11770" y="820"/>
                      </a:cubicBezTo>
                      <a:cubicBezTo>
                        <a:pt x="13375" y="1454"/>
                        <a:pt x="14861" y="2590"/>
                        <a:pt x="16074" y="4098"/>
                      </a:cubicBezTo>
                      <a:cubicBezTo>
                        <a:pt x="16643" y="4805"/>
                        <a:pt x="17006" y="5422"/>
                        <a:pt x="17221" y="6041"/>
                      </a:cubicBezTo>
                      <a:cubicBezTo>
                        <a:pt x="17436" y="6655"/>
                        <a:pt x="17516" y="7320"/>
                        <a:pt x="17591" y="7964"/>
                      </a:cubicBezTo>
                      <a:cubicBezTo>
                        <a:pt x="17606" y="8086"/>
                        <a:pt x="17620" y="8211"/>
                        <a:pt x="17637" y="8332"/>
                      </a:cubicBezTo>
                      <a:cubicBezTo>
                        <a:pt x="17665" y="8547"/>
                        <a:pt x="17692" y="8761"/>
                        <a:pt x="17724" y="8976"/>
                      </a:cubicBezTo>
                      <a:cubicBezTo>
                        <a:pt x="17848" y="9870"/>
                        <a:pt x="17976" y="10795"/>
                        <a:pt x="17887" y="11696"/>
                      </a:cubicBezTo>
                      <a:cubicBezTo>
                        <a:pt x="17820" y="12344"/>
                        <a:pt x="17561" y="13560"/>
                        <a:pt x="16584" y="14887"/>
                      </a:cubicBezTo>
                      <a:cubicBezTo>
                        <a:pt x="16691" y="14876"/>
                        <a:pt x="16801" y="14870"/>
                        <a:pt x="16910" y="14863"/>
                      </a:cubicBezTo>
                      <a:cubicBezTo>
                        <a:pt x="17820" y="13553"/>
                        <a:pt x="18070" y="12368"/>
                        <a:pt x="18136" y="11721"/>
                      </a:cubicBezTo>
                      <a:cubicBezTo>
                        <a:pt x="18233" y="10788"/>
                        <a:pt x="18101" y="9850"/>
                        <a:pt x="17973" y="8942"/>
                      </a:cubicBezTo>
                      <a:cubicBezTo>
                        <a:pt x="17941" y="8727"/>
                        <a:pt x="17914" y="8512"/>
                        <a:pt x="17887" y="8300"/>
                      </a:cubicBezTo>
                      <a:cubicBezTo>
                        <a:pt x="17872" y="8179"/>
                        <a:pt x="17855" y="8054"/>
                        <a:pt x="17841" y="7933"/>
                      </a:cubicBezTo>
                      <a:cubicBezTo>
                        <a:pt x="17765" y="7275"/>
                        <a:pt x="17682" y="6596"/>
                        <a:pt x="17460" y="5958"/>
                      </a:cubicBezTo>
                      <a:cubicBezTo>
                        <a:pt x="17235" y="5310"/>
                        <a:pt x="16857" y="4669"/>
                        <a:pt x="16272" y="3941"/>
                      </a:cubicBezTo>
                      <a:cubicBezTo>
                        <a:pt x="15031" y="2396"/>
                        <a:pt x="13507" y="1236"/>
                        <a:pt x="11861" y="584"/>
                      </a:cubicBezTo>
                      <a:cubicBezTo>
                        <a:pt x="10876" y="194"/>
                        <a:pt x="9845" y="0"/>
                        <a:pt x="8818" y="0"/>
                      </a:cubicBezTo>
                      <a:close/>
                    </a:path>
                  </a:pathLst>
                </a:custGeom>
                <a:solidFill>
                  <a:srgbClr val="252A30"/>
                </a:solidFill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</p:grpSp>
      <p:sp>
        <p:nvSpPr>
          <p:cNvPr id="2017" name="Google Shape;2017;p43"/>
          <p:cNvSpPr/>
          <p:nvPr/>
        </p:nvSpPr>
        <p:spPr>
          <a:xfrm rot="10800000" flipH="1">
            <a:off x="2812279" y="4082091"/>
            <a:ext cx="429860" cy="14400"/>
          </a:xfrm>
          <a:custGeom>
            <a:avLst/>
            <a:gdLst/>
            <a:ahLst/>
            <a:cxnLst/>
            <a:rect l="l" t="t" r="r" b="b"/>
            <a:pathLst>
              <a:path w="25735" h="432" extrusionOk="0">
                <a:moveTo>
                  <a:pt x="9797" y="1"/>
                </a:moveTo>
                <a:cubicBezTo>
                  <a:pt x="6566" y="1"/>
                  <a:pt x="3339" y="23"/>
                  <a:pt x="129" y="68"/>
                </a:cubicBezTo>
                <a:cubicBezTo>
                  <a:pt x="57" y="71"/>
                  <a:pt x="1" y="126"/>
                  <a:pt x="4" y="196"/>
                </a:cubicBezTo>
                <a:cubicBezTo>
                  <a:pt x="4" y="263"/>
                  <a:pt x="57" y="321"/>
                  <a:pt x="127" y="321"/>
                </a:cubicBezTo>
                <a:cubicBezTo>
                  <a:pt x="128" y="321"/>
                  <a:pt x="130" y="321"/>
                  <a:pt x="132" y="321"/>
                </a:cubicBezTo>
                <a:cubicBezTo>
                  <a:pt x="3341" y="276"/>
                  <a:pt x="6567" y="254"/>
                  <a:pt x="9796" y="254"/>
                </a:cubicBezTo>
                <a:cubicBezTo>
                  <a:pt x="15075" y="254"/>
                  <a:pt x="20363" y="313"/>
                  <a:pt x="25606" y="431"/>
                </a:cubicBezTo>
                <a:lnTo>
                  <a:pt x="25610" y="431"/>
                </a:lnTo>
                <a:cubicBezTo>
                  <a:pt x="25675" y="431"/>
                  <a:pt x="25731" y="376"/>
                  <a:pt x="25734" y="306"/>
                </a:cubicBezTo>
                <a:cubicBezTo>
                  <a:pt x="25734" y="237"/>
                  <a:pt x="25679" y="182"/>
                  <a:pt x="25610" y="178"/>
                </a:cubicBezTo>
                <a:cubicBezTo>
                  <a:pt x="20366" y="60"/>
                  <a:pt x="15077" y="1"/>
                  <a:pt x="9797" y="1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19" name="Google Shape;2019;p43"/>
          <p:cNvSpPr txBox="1"/>
          <p:nvPr/>
        </p:nvSpPr>
        <p:spPr>
          <a:xfrm>
            <a:off x="3326263" y="3906607"/>
            <a:ext cx="430000" cy="3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algn="ctr">
              <a:spcBef>
                <a:spcPts val="1067"/>
              </a:spcBef>
            </a:pPr>
            <a:r>
              <a:rPr lang="en" sz="2133" dirty="0">
                <a:solidFill>
                  <a:schemeClr val="lt1"/>
                </a:solidFill>
                <a:latin typeface="Arial" panose="020B0604020202020204" pitchFamily="34" charset="0"/>
                <a:ea typeface="Sue Ellen Francisco"/>
                <a:cs typeface="Arial" panose="020B0604020202020204" pitchFamily="34" charset="0"/>
                <a:sym typeface="Sue Ellen Francisco"/>
              </a:rPr>
              <a:t>01</a:t>
            </a:r>
            <a:endParaRPr sz="2133" dirty="0">
              <a:solidFill>
                <a:schemeClr val="lt1"/>
              </a:solidFill>
              <a:latin typeface="Arial" panose="020B0604020202020204" pitchFamily="34" charset="0"/>
              <a:ea typeface="Sue Ellen Francisco"/>
              <a:cs typeface="Arial" panose="020B0604020202020204" pitchFamily="34" charset="0"/>
              <a:sym typeface="Sue Ellen Francisco"/>
            </a:endParaRPr>
          </a:p>
        </p:txBody>
      </p:sp>
      <p:sp>
        <p:nvSpPr>
          <p:cNvPr id="2020" name="Google Shape;2020;p43"/>
          <p:cNvSpPr txBox="1"/>
          <p:nvPr/>
        </p:nvSpPr>
        <p:spPr>
          <a:xfrm>
            <a:off x="6227647" y="3891305"/>
            <a:ext cx="430000" cy="3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algn="ctr">
              <a:spcBef>
                <a:spcPts val="1067"/>
              </a:spcBef>
            </a:pPr>
            <a:r>
              <a:rPr lang="en" sz="2133" dirty="0">
                <a:solidFill>
                  <a:schemeClr val="lt1"/>
                </a:solidFill>
                <a:latin typeface="Arial" panose="020B0604020202020204" pitchFamily="34" charset="0"/>
                <a:ea typeface="Sue Ellen Francisco"/>
                <a:cs typeface="Arial" panose="020B0604020202020204" pitchFamily="34" charset="0"/>
                <a:sym typeface="Sue Ellen Francisco"/>
              </a:rPr>
              <a:t>02</a:t>
            </a:r>
            <a:endParaRPr sz="2133" dirty="0">
              <a:solidFill>
                <a:schemeClr val="lt1"/>
              </a:solidFill>
              <a:latin typeface="Arial" panose="020B0604020202020204" pitchFamily="34" charset="0"/>
              <a:ea typeface="Sue Ellen Francisco"/>
              <a:cs typeface="Arial" panose="020B0604020202020204" pitchFamily="34" charset="0"/>
              <a:sym typeface="Sue Ellen Francisco"/>
            </a:endParaRPr>
          </a:p>
        </p:txBody>
      </p:sp>
      <p:sp>
        <p:nvSpPr>
          <p:cNvPr id="2021" name="Google Shape;2021;p43"/>
          <p:cNvSpPr txBox="1"/>
          <p:nvPr/>
        </p:nvSpPr>
        <p:spPr>
          <a:xfrm>
            <a:off x="9164740" y="3923945"/>
            <a:ext cx="430000" cy="3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algn="ctr">
              <a:spcBef>
                <a:spcPts val="1067"/>
              </a:spcBef>
            </a:pPr>
            <a:r>
              <a:rPr lang="en" sz="2133" dirty="0">
                <a:solidFill>
                  <a:schemeClr val="lt1"/>
                </a:solidFill>
                <a:latin typeface="Arial" panose="020B0604020202020204" pitchFamily="34" charset="0"/>
                <a:ea typeface="Sue Ellen Francisco"/>
                <a:cs typeface="Arial" panose="020B0604020202020204" pitchFamily="34" charset="0"/>
                <a:sym typeface="Sue Ellen Francisco"/>
              </a:rPr>
              <a:t>03</a:t>
            </a:r>
            <a:endParaRPr sz="2133" dirty="0">
              <a:solidFill>
                <a:schemeClr val="lt1"/>
              </a:solidFill>
              <a:latin typeface="Arial" panose="020B0604020202020204" pitchFamily="34" charset="0"/>
              <a:ea typeface="Sue Ellen Francisco"/>
              <a:cs typeface="Arial" panose="020B0604020202020204" pitchFamily="34" charset="0"/>
              <a:sym typeface="Sue Ellen Francisc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0B5F92-74F9-4C8A-BF70-3576C814EFE4}"/>
              </a:ext>
            </a:extLst>
          </p:cNvPr>
          <p:cNvSpPr txBox="1"/>
          <p:nvPr/>
        </p:nvSpPr>
        <p:spPr>
          <a:xfrm>
            <a:off x="1612440" y="1899907"/>
            <a:ext cx="4205293" cy="123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Ôn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lại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những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kiến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thức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đã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học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trong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bài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9CCEBB-B9E5-4338-A2C7-06A14ECD1450}"/>
              </a:ext>
            </a:extLst>
          </p:cNvPr>
          <p:cNvSpPr txBox="1"/>
          <p:nvPr/>
        </p:nvSpPr>
        <p:spPr>
          <a:xfrm>
            <a:off x="4202845" y="4886406"/>
            <a:ext cx="4264124" cy="1913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Hoàn thành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bài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tập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trong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SBT.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algn="ctr">
              <a:lnSpc>
                <a:spcPct val="120000"/>
              </a:lnSpc>
            </a:pPr>
            <a:endParaRPr lang="vi-VN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400D6EB-2EC3-4EEB-A462-5D2174839E6C}"/>
              </a:ext>
            </a:extLst>
          </p:cNvPr>
          <p:cNvSpPr txBox="1"/>
          <p:nvPr/>
        </p:nvSpPr>
        <p:spPr>
          <a:xfrm>
            <a:off x="7218941" y="1725876"/>
            <a:ext cx="3781832" cy="2240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Chuẩn bị bài mới “</a:t>
            </a:r>
            <a:r>
              <a:rPr lang="en-GB" sz="3200" b="1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Số</a:t>
            </a: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thập</a:t>
            </a: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phân</a:t>
            </a:r>
            <a:r>
              <a:rPr lang="vi-VN" sz="3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”.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algn="ctr">
              <a:lnSpc>
                <a:spcPct val="120000"/>
              </a:lnSpc>
            </a:pPr>
            <a:endParaRPr lang="vi-VN" sz="4267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8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7" grpId="0"/>
      <p:bldP spid="1968" grpId="0" animBg="1"/>
      <p:bldP spid="1975" grpId="0" animBg="1"/>
      <p:bldP spid="1976" grpId="0" animBg="1"/>
      <p:bldP spid="2017" grpId="0" animBg="1"/>
      <p:bldP spid="2019" grpId="0"/>
      <p:bldP spid="2020" grpId="0"/>
      <p:bldP spid="2021" grpId="0"/>
      <p:bldP spid="2" grpId="0"/>
      <p:bldP spid="61" grpId="0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85F2FDB-DDBF-4D1C-8BAC-D4280760B85C}"/>
              </a:ext>
            </a:extLst>
          </p:cNvPr>
          <p:cNvGrpSpPr/>
          <p:nvPr/>
        </p:nvGrpSpPr>
        <p:grpSpPr>
          <a:xfrm>
            <a:off x="1219201" y="783773"/>
            <a:ext cx="10214153" cy="5604768"/>
            <a:chOff x="4207249" y="551458"/>
            <a:chExt cx="4224075" cy="4057067"/>
          </a:xfrm>
        </p:grpSpPr>
        <p:sp>
          <p:nvSpPr>
            <p:cNvPr id="2253" name="Google Shape;2253;p51"/>
            <p:cNvSpPr/>
            <p:nvPr/>
          </p:nvSpPr>
          <p:spPr>
            <a:xfrm>
              <a:off x="4313461" y="761985"/>
              <a:ext cx="95989" cy="361268"/>
            </a:xfrm>
            <a:custGeom>
              <a:avLst/>
              <a:gdLst/>
              <a:ahLst/>
              <a:cxnLst/>
              <a:rect l="l" t="t" r="r" b="b"/>
              <a:pathLst>
                <a:path w="1164" h="4381" extrusionOk="0">
                  <a:moveTo>
                    <a:pt x="1048" y="1"/>
                  </a:moveTo>
                  <a:cubicBezTo>
                    <a:pt x="1020" y="1"/>
                    <a:pt x="994" y="13"/>
                    <a:pt x="978" y="42"/>
                  </a:cubicBezTo>
                  <a:cubicBezTo>
                    <a:pt x="290" y="1333"/>
                    <a:pt x="1" y="2883"/>
                    <a:pt x="232" y="4324"/>
                  </a:cubicBezTo>
                  <a:cubicBezTo>
                    <a:pt x="238" y="4363"/>
                    <a:pt x="269" y="4380"/>
                    <a:pt x="300" y="4380"/>
                  </a:cubicBezTo>
                  <a:cubicBezTo>
                    <a:pt x="339" y="4380"/>
                    <a:pt x="379" y="4354"/>
                    <a:pt x="379" y="4307"/>
                  </a:cubicBezTo>
                  <a:cubicBezTo>
                    <a:pt x="375" y="2822"/>
                    <a:pt x="593" y="1503"/>
                    <a:pt x="1139" y="117"/>
                  </a:cubicBezTo>
                  <a:cubicBezTo>
                    <a:pt x="1164" y="53"/>
                    <a:pt x="1104" y="1"/>
                    <a:pt x="1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4" name="Google Shape;2254;p51"/>
            <p:cNvSpPr/>
            <p:nvPr/>
          </p:nvSpPr>
          <p:spPr>
            <a:xfrm>
              <a:off x="6203837" y="3725766"/>
              <a:ext cx="130954" cy="112314"/>
            </a:xfrm>
            <a:custGeom>
              <a:avLst/>
              <a:gdLst/>
              <a:ahLst/>
              <a:cxnLst/>
              <a:rect l="l" t="t" r="r" b="b"/>
              <a:pathLst>
                <a:path w="1588" h="1362" extrusionOk="0">
                  <a:moveTo>
                    <a:pt x="668" y="0"/>
                  </a:moveTo>
                  <a:cubicBezTo>
                    <a:pt x="455" y="0"/>
                    <a:pt x="248" y="121"/>
                    <a:pt x="130" y="310"/>
                  </a:cubicBezTo>
                  <a:cubicBezTo>
                    <a:pt x="123" y="321"/>
                    <a:pt x="119" y="331"/>
                    <a:pt x="113" y="341"/>
                  </a:cubicBezTo>
                  <a:cubicBezTo>
                    <a:pt x="62" y="403"/>
                    <a:pt x="28" y="481"/>
                    <a:pt x="14" y="573"/>
                  </a:cubicBezTo>
                  <a:cubicBezTo>
                    <a:pt x="10" y="601"/>
                    <a:pt x="14" y="631"/>
                    <a:pt x="14" y="662"/>
                  </a:cubicBezTo>
                  <a:cubicBezTo>
                    <a:pt x="1" y="839"/>
                    <a:pt x="48" y="1019"/>
                    <a:pt x="174" y="1156"/>
                  </a:cubicBezTo>
                  <a:cubicBezTo>
                    <a:pt x="308" y="1296"/>
                    <a:pt x="493" y="1362"/>
                    <a:pt x="680" y="1362"/>
                  </a:cubicBezTo>
                  <a:cubicBezTo>
                    <a:pt x="816" y="1362"/>
                    <a:pt x="953" y="1327"/>
                    <a:pt x="1073" y="1261"/>
                  </a:cubicBezTo>
                  <a:cubicBezTo>
                    <a:pt x="1411" y="1074"/>
                    <a:pt x="1588" y="587"/>
                    <a:pt x="1315" y="266"/>
                  </a:cubicBezTo>
                  <a:cubicBezTo>
                    <a:pt x="1230" y="167"/>
                    <a:pt x="1111" y="117"/>
                    <a:pt x="992" y="106"/>
                  </a:cubicBezTo>
                  <a:cubicBezTo>
                    <a:pt x="978" y="96"/>
                    <a:pt x="961" y="82"/>
                    <a:pt x="944" y="72"/>
                  </a:cubicBezTo>
                  <a:cubicBezTo>
                    <a:pt x="855" y="23"/>
                    <a:pt x="761" y="0"/>
                    <a:pt x="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5" name="Google Shape;2255;p51"/>
            <p:cNvSpPr/>
            <p:nvPr/>
          </p:nvSpPr>
          <p:spPr>
            <a:xfrm>
              <a:off x="6499632" y="3725766"/>
              <a:ext cx="131037" cy="112314"/>
            </a:xfrm>
            <a:custGeom>
              <a:avLst/>
              <a:gdLst/>
              <a:ahLst/>
              <a:cxnLst/>
              <a:rect l="l" t="t" r="r" b="b"/>
              <a:pathLst>
                <a:path w="1589" h="1362" extrusionOk="0">
                  <a:moveTo>
                    <a:pt x="669" y="0"/>
                  </a:moveTo>
                  <a:cubicBezTo>
                    <a:pt x="455" y="0"/>
                    <a:pt x="248" y="121"/>
                    <a:pt x="126" y="310"/>
                  </a:cubicBezTo>
                  <a:cubicBezTo>
                    <a:pt x="123" y="321"/>
                    <a:pt x="117" y="331"/>
                    <a:pt x="113" y="341"/>
                  </a:cubicBezTo>
                  <a:cubicBezTo>
                    <a:pt x="62" y="403"/>
                    <a:pt x="24" y="481"/>
                    <a:pt x="14" y="573"/>
                  </a:cubicBezTo>
                  <a:cubicBezTo>
                    <a:pt x="11" y="601"/>
                    <a:pt x="14" y="631"/>
                    <a:pt x="14" y="662"/>
                  </a:cubicBezTo>
                  <a:cubicBezTo>
                    <a:pt x="0" y="839"/>
                    <a:pt x="48" y="1019"/>
                    <a:pt x="175" y="1156"/>
                  </a:cubicBezTo>
                  <a:cubicBezTo>
                    <a:pt x="309" y="1296"/>
                    <a:pt x="493" y="1362"/>
                    <a:pt x="680" y="1362"/>
                  </a:cubicBezTo>
                  <a:cubicBezTo>
                    <a:pt x="815" y="1362"/>
                    <a:pt x="951" y="1327"/>
                    <a:pt x="1070" y="1261"/>
                  </a:cubicBezTo>
                  <a:cubicBezTo>
                    <a:pt x="1411" y="1074"/>
                    <a:pt x="1588" y="587"/>
                    <a:pt x="1315" y="266"/>
                  </a:cubicBezTo>
                  <a:cubicBezTo>
                    <a:pt x="1230" y="167"/>
                    <a:pt x="1111" y="117"/>
                    <a:pt x="992" y="106"/>
                  </a:cubicBezTo>
                  <a:cubicBezTo>
                    <a:pt x="975" y="96"/>
                    <a:pt x="961" y="82"/>
                    <a:pt x="944" y="72"/>
                  </a:cubicBezTo>
                  <a:cubicBezTo>
                    <a:pt x="855" y="23"/>
                    <a:pt x="761" y="0"/>
                    <a:pt x="6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6" name="Google Shape;2256;p51"/>
            <p:cNvSpPr/>
            <p:nvPr/>
          </p:nvSpPr>
          <p:spPr>
            <a:xfrm>
              <a:off x="5858566" y="3718262"/>
              <a:ext cx="130954" cy="112479"/>
            </a:xfrm>
            <a:custGeom>
              <a:avLst/>
              <a:gdLst/>
              <a:ahLst/>
              <a:cxnLst/>
              <a:rect l="l" t="t" r="r" b="b"/>
              <a:pathLst>
                <a:path w="1588" h="1364" extrusionOk="0">
                  <a:moveTo>
                    <a:pt x="670" y="1"/>
                  </a:moveTo>
                  <a:cubicBezTo>
                    <a:pt x="457" y="1"/>
                    <a:pt x="248" y="123"/>
                    <a:pt x="130" y="313"/>
                  </a:cubicBezTo>
                  <a:cubicBezTo>
                    <a:pt x="123" y="320"/>
                    <a:pt x="120" y="334"/>
                    <a:pt x="113" y="340"/>
                  </a:cubicBezTo>
                  <a:cubicBezTo>
                    <a:pt x="62" y="405"/>
                    <a:pt x="28" y="483"/>
                    <a:pt x="18" y="572"/>
                  </a:cubicBezTo>
                  <a:cubicBezTo>
                    <a:pt x="14" y="603"/>
                    <a:pt x="14" y="634"/>
                    <a:pt x="14" y="661"/>
                  </a:cubicBezTo>
                  <a:cubicBezTo>
                    <a:pt x="1" y="838"/>
                    <a:pt x="48" y="1022"/>
                    <a:pt x="177" y="1154"/>
                  </a:cubicBezTo>
                  <a:cubicBezTo>
                    <a:pt x="310" y="1297"/>
                    <a:pt x="495" y="1364"/>
                    <a:pt x="683" y="1364"/>
                  </a:cubicBezTo>
                  <a:cubicBezTo>
                    <a:pt x="817" y="1364"/>
                    <a:pt x="954" y="1329"/>
                    <a:pt x="1073" y="1264"/>
                  </a:cubicBezTo>
                  <a:cubicBezTo>
                    <a:pt x="1411" y="1076"/>
                    <a:pt x="1588" y="585"/>
                    <a:pt x="1315" y="269"/>
                  </a:cubicBezTo>
                  <a:cubicBezTo>
                    <a:pt x="1230" y="167"/>
                    <a:pt x="1111" y="115"/>
                    <a:pt x="992" y="105"/>
                  </a:cubicBezTo>
                  <a:cubicBezTo>
                    <a:pt x="978" y="95"/>
                    <a:pt x="961" y="82"/>
                    <a:pt x="944" y="74"/>
                  </a:cubicBezTo>
                  <a:cubicBezTo>
                    <a:pt x="857" y="24"/>
                    <a:pt x="763" y="1"/>
                    <a:pt x="6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7" name="Google Shape;2257;p51"/>
            <p:cNvSpPr/>
            <p:nvPr/>
          </p:nvSpPr>
          <p:spPr>
            <a:xfrm>
              <a:off x="6275333" y="4168919"/>
              <a:ext cx="172434" cy="220092"/>
            </a:xfrm>
            <a:custGeom>
              <a:avLst/>
              <a:gdLst/>
              <a:ahLst/>
              <a:cxnLst/>
              <a:rect l="l" t="t" r="r" b="b"/>
              <a:pathLst>
                <a:path w="2091" h="2669" extrusionOk="0">
                  <a:moveTo>
                    <a:pt x="1985" y="0"/>
                  </a:moveTo>
                  <a:cubicBezTo>
                    <a:pt x="1963" y="0"/>
                    <a:pt x="1940" y="9"/>
                    <a:pt x="1923" y="30"/>
                  </a:cubicBezTo>
                  <a:cubicBezTo>
                    <a:pt x="1300" y="820"/>
                    <a:pt x="496" y="1607"/>
                    <a:pt x="39" y="2507"/>
                  </a:cubicBezTo>
                  <a:cubicBezTo>
                    <a:pt x="1" y="2584"/>
                    <a:pt x="61" y="2669"/>
                    <a:pt x="133" y="2669"/>
                  </a:cubicBezTo>
                  <a:cubicBezTo>
                    <a:pt x="156" y="2669"/>
                    <a:pt x="180" y="2660"/>
                    <a:pt x="203" y="2639"/>
                  </a:cubicBezTo>
                  <a:cubicBezTo>
                    <a:pt x="942" y="1938"/>
                    <a:pt x="1467" y="939"/>
                    <a:pt x="2049" y="108"/>
                  </a:cubicBezTo>
                  <a:cubicBezTo>
                    <a:pt x="2090" y="53"/>
                    <a:pt x="2039" y="0"/>
                    <a:pt x="19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8" name="Google Shape;2258;p51"/>
            <p:cNvSpPr/>
            <p:nvPr/>
          </p:nvSpPr>
          <p:spPr>
            <a:xfrm>
              <a:off x="6370412" y="4237775"/>
              <a:ext cx="101679" cy="130868"/>
            </a:xfrm>
            <a:custGeom>
              <a:avLst/>
              <a:gdLst/>
              <a:ahLst/>
              <a:cxnLst/>
              <a:rect l="l" t="t" r="r" b="b"/>
              <a:pathLst>
                <a:path w="1233" h="1587" extrusionOk="0">
                  <a:moveTo>
                    <a:pt x="1151" y="1"/>
                  </a:moveTo>
                  <a:cubicBezTo>
                    <a:pt x="1135" y="1"/>
                    <a:pt x="1118" y="7"/>
                    <a:pt x="1104" y="23"/>
                  </a:cubicBezTo>
                  <a:cubicBezTo>
                    <a:pt x="879" y="247"/>
                    <a:pt x="712" y="544"/>
                    <a:pt x="515" y="796"/>
                  </a:cubicBezTo>
                  <a:cubicBezTo>
                    <a:pt x="368" y="983"/>
                    <a:pt x="0" y="1260"/>
                    <a:pt x="21" y="1518"/>
                  </a:cubicBezTo>
                  <a:cubicBezTo>
                    <a:pt x="25" y="1552"/>
                    <a:pt x="48" y="1587"/>
                    <a:pt x="89" y="1587"/>
                  </a:cubicBezTo>
                  <a:cubicBezTo>
                    <a:pt x="91" y="1587"/>
                    <a:pt x="94" y="1587"/>
                    <a:pt x="96" y="1587"/>
                  </a:cubicBezTo>
                  <a:cubicBezTo>
                    <a:pt x="358" y="1587"/>
                    <a:pt x="557" y="1213"/>
                    <a:pt x="699" y="1024"/>
                  </a:cubicBezTo>
                  <a:cubicBezTo>
                    <a:pt x="904" y="749"/>
                    <a:pt x="1138" y="428"/>
                    <a:pt x="1220" y="94"/>
                  </a:cubicBezTo>
                  <a:cubicBezTo>
                    <a:pt x="1232" y="45"/>
                    <a:pt x="1193" y="1"/>
                    <a:pt x="11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9" name="Google Shape;2259;p51"/>
            <p:cNvSpPr/>
            <p:nvPr/>
          </p:nvSpPr>
          <p:spPr>
            <a:xfrm>
              <a:off x="6423436" y="4292860"/>
              <a:ext cx="74136" cy="85184"/>
            </a:xfrm>
            <a:custGeom>
              <a:avLst/>
              <a:gdLst/>
              <a:ahLst/>
              <a:cxnLst/>
              <a:rect l="l" t="t" r="r" b="b"/>
              <a:pathLst>
                <a:path w="899" h="1033" extrusionOk="0">
                  <a:moveTo>
                    <a:pt x="751" y="1"/>
                  </a:moveTo>
                  <a:cubicBezTo>
                    <a:pt x="727" y="1"/>
                    <a:pt x="702" y="10"/>
                    <a:pt x="682" y="32"/>
                  </a:cubicBezTo>
                  <a:cubicBezTo>
                    <a:pt x="458" y="288"/>
                    <a:pt x="138" y="560"/>
                    <a:pt x="22" y="891"/>
                  </a:cubicBezTo>
                  <a:cubicBezTo>
                    <a:pt x="0" y="958"/>
                    <a:pt x="65" y="1033"/>
                    <a:pt x="132" y="1033"/>
                  </a:cubicBezTo>
                  <a:cubicBezTo>
                    <a:pt x="149" y="1033"/>
                    <a:pt x="166" y="1028"/>
                    <a:pt x="182" y="1017"/>
                  </a:cubicBezTo>
                  <a:cubicBezTo>
                    <a:pt x="471" y="823"/>
                    <a:pt x="655" y="448"/>
                    <a:pt x="849" y="162"/>
                  </a:cubicBezTo>
                  <a:cubicBezTo>
                    <a:pt x="899" y="90"/>
                    <a:pt x="825" y="1"/>
                    <a:pt x="7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0" name="Google Shape;2260;p51"/>
            <p:cNvSpPr/>
            <p:nvPr/>
          </p:nvSpPr>
          <p:spPr>
            <a:xfrm>
              <a:off x="4207249" y="551458"/>
              <a:ext cx="4216353" cy="3357461"/>
            </a:xfrm>
            <a:custGeom>
              <a:avLst/>
              <a:gdLst/>
              <a:ahLst/>
              <a:cxnLst/>
              <a:rect l="l" t="t" r="r" b="b"/>
              <a:pathLst>
                <a:path w="51129" h="40715" extrusionOk="0">
                  <a:moveTo>
                    <a:pt x="46146" y="0"/>
                  </a:moveTo>
                  <a:cubicBezTo>
                    <a:pt x="43518" y="0"/>
                    <a:pt x="40883" y="81"/>
                    <a:pt x="38271" y="81"/>
                  </a:cubicBezTo>
                  <a:cubicBezTo>
                    <a:pt x="34057" y="81"/>
                    <a:pt x="29843" y="84"/>
                    <a:pt x="25633" y="87"/>
                  </a:cubicBezTo>
                  <a:cubicBezTo>
                    <a:pt x="21419" y="91"/>
                    <a:pt x="17205" y="91"/>
                    <a:pt x="12991" y="91"/>
                  </a:cubicBezTo>
                  <a:cubicBezTo>
                    <a:pt x="10957" y="87"/>
                    <a:pt x="8923" y="87"/>
                    <a:pt x="6889" y="84"/>
                  </a:cubicBezTo>
                  <a:cubicBezTo>
                    <a:pt x="5591" y="84"/>
                    <a:pt x="4255" y="16"/>
                    <a:pt x="2930" y="16"/>
                  </a:cubicBezTo>
                  <a:cubicBezTo>
                    <a:pt x="2082" y="16"/>
                    <a:pt x="1239" y="44"/>
                    <a:pt x="413" y="136"/>
                  </a:cubicBezTo>
                  <a:cubicBezTo>
                    <a:pt x="396" y="118"/>
                    <a:pt x="374" y="110"/>
                    <a:pt x="351" y="110"/>
                  </a:cubicBezTo>
                  <a:cubicBezTo>
                    <a:pt x="315" y="110"/>
                    <a:pt x="279" y="132"/>
                    <a:pt x="267" y="176"/>
                  </a:cubicBezTo>
                  <a:cubicBezTo>
                    <a:pt x="191" y="230"/>
                    <a:pt x="185" y="336"/>
                    <a:pt x="249" y="401"/>
                  </a:cubicBezTo>
                  <a:cubicBezTo>
                    <a:pt x="65" y="3542"/>
                    <a:pt x="171" y="6727"/>
                    <a:pt x="150" y="9872"/>
                  </a:cubicBezTo>
                  <a:cubicBezTo>
                    <a:pt x="134" y="13098"/>
                    <a:pt x="141" y="16320"/>
                    <a:pt x="141" y="19543"/>
                  </a:cubicBezTo>
                  <a:cubicBezTo>
                    <a:pt x="137" y="22691"/>
                    <a:pt x="137" y="25842"/>
                    <a:pt x="137" y="28990"/>
                  </a:cubicBezTo>
                  <a:cubicBezTo>
                    <a:pt x="134" y="32026"/>
                    <a:pt x="1" y="35115"/>
                    <a:pt x="202" y="38150"/>
                  </a:cubicBezTo>
                  <a:cubicBezTo>
                    <a:pt x="137" y="38972"/>
                    <a:pt x="93" y="39793"/>
                    <a:pt x="205" y="40607"/>
                  </a:cubicBezTo>
                  <a:cubicBezTo>
                    <a:pt x="215" y="40679"/>
                    <a:pt x="283" y="40715"/>
                    <a:pt x="350" y="40715"/>
                  </a:cubicBezTo>
                  <a:cubicBezTo>
                    <a:pt x="417" y="40715"/>
                    <a:pt x="484" y="40679"/>
                    <a:pt x="495" y="40607"/>
                  </a:cubicBezTo>
                  <a:cubicBezTo>
                    <a:pt x="611" y="39793"/>
                    <a:pt x="567" y="38972"/>
                    <a:pt x="502" y="38150"/>
                  </a:cubicBezTo>
                  <a:cubicBezTo>
                    <a:pt x="696" y="35191"/>
                    <a:pt x="567" y="32178"/>
                    <a:pt x="567" y="29215"/>
                  </a:cubicBezTo>
                  <a:cubicBezTo>
                    <a:pt x="567" y="25992"/>
                    <a:pt x="563" y="22766"/>
                    <a:pt x="563" y="19543"/>
                  </a:cubicBezTo>
                  <a:cubicBezTo>
                    <a:pt x="563" y="16395"/>
                    <a:pt x="570" y="13248"/>
                    <a:pt x="553" y="10096"/>
                  </a:cubicBezTo>
                  <a:cubicBezTo>
                    <a:pt x="532" y="6897"/>
                    <a:pt x="641" y="3655"/>
                    <a:pt x="457" y="459"/>
                  </a:cubicBezTo>
                  <a:lnTo>
                    <a:pt x="457" y="459"/>
                  </a:lnTo>
                  <a:cubicBezTo>
                    <a:pt x="1266" y="545"/>
                    <a:pt x="2091" y="572"/>
                    <a:pt x="2921" y="572"/>
                  </a:cubicBezTo>
                  <a:cubicBezTo>
                    <a:pt x="4250" y="572"/>
                    <a:pt x="5590" y="503"/>
                    <a:pt x="6889" y="503"/>
                  </a:cubicBezTo>
                  <a:cubicBezTo>
                    <a:pt x="8923" y="499"/>
                    <a:pt x="10957" y="499"/>
                    <a:pt x="12991" y="499"/>
                  </a:cubicBezTo>
                  <a:cubicBezTo>
                    <a:pt x="14396" y="498"/>
                    <a:pt x="15800" y="498"/>
                    <a:pt x="17205" y="498"/>
                  </a:cubicBezTo>
                  <a:cubicBezTo>
                    <a:pt x="20014" y="498"/>
                    <a:pt x="22823" y="499"/>
                    <a:pt x="25633" y="499"/>
                  </a:cubicBezTo>
                  <a:cubicBezTo>
                    <a:pt x="29843" y="503"/>
                    <a:pt x="34057" y="507"/>
                    <a:pt x="38271" y="507"/>
                  </a:cubicBezTo>
                  <a:cubicBezTo>
                    <a:pt x="40885" y="507"/>
                    <a:pt x="43524" y="589"/>
                    <a:pt x="46155" y="589"/>
                  </a:cubicBezTo>
                  <a:cubicBezTo>
                    <a:pt x="47745" y="589"/>
                    <a:pt x="49333" y="559"/>
                    <a:pt x="50911" y="463"/>
                  </a:cubicBezTo>
                  <a:cubicBezTo>
                    <a:pt x="51128" y="449"/>
                    <a:pt x="51128" y="139"/>
                    <a:pt x="50911" y="125"/>
                  </a:cubicBezTo>
                  <a:cubicBezTo>
                    <a:pt x="49330" y="30"/>
                    <a:pt x="47740" y="0"/>
                    <a:pt x="461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1" name="Google Shape;2261;p51"/>
            <p:cNvSpPr/>
            <p:nvPr/>
          </p:nvSpPr>
          <p:spPr>
            <a:xfrm>
              <a:off x="8367743" y="553602"/>
              <a:ext cx="63581" cy="3367439"/>
            </a:xfrm>
            <a:custGeom>
              <a:avLst/>
              <a:gdLst/>
              <a:ahLst/>
              <a:cxnLst/>
              <a:rect l="l" t="t" r="r" b="b"/>
              <a:pathLst>
                <a:path w="771" h="40836" extrusionOk="0">
                  <a:moveTo>
                    <a:pt x="385" y="0"/>
                  </a:moveTo>
                  <a:cubicBezTo>
                    <a:pt x="324" y="0"/>
                    <a:pt x="263" y="41"/>
                    <a:pt x="260" y="123"/>
                  </a:cubicBezTo>
                  <a:cubicBezTo>
                    <a:pt x="164" y="1867"/>
                    <a:pt x="280" y="3618"/>
                    <a:pt x="219" y="5366"/>
                  </a:cubicBezTo>
                  <a:cubicBezTo>
                    <a:pt x="161" y="6967"/>
                    <a:pt x="103" y="8568"/>
                    <a:pt x="69" y="10173"/>
                  </a:cubicBezTo>
                  <a:cubicBezTo>
                    <a:pt x="1" y="13593"/>
                    <a:pt x="46" y="17020"/>
                    <a:pt x="49" y="20440"/>
                  </a:cubicBezTo>
                  <a:cubicBezTo>
                    <a:pt x="52" y="23792"/>
                    <a:pt x="93" y="27141"/>
                    <a:pt x="134" y="30490"/>
                  </a:cubicBezTo>
                  <a:cubicBezTo>
                    <a:pt x="178" y="33910"/>
                    <a:pt x="93" y="37348"/>
                    <a:pt x="307" y="40761"/>
                  </a:cubicBezTo>
                  <a:cubicBezTo>
                    <a:pt x="311" y="40811"/>
                    <a:pt x="349" y="40835"/>
                    <a:pt x="386" y="40835"/>
                  </a:cubicBezTo>
                  <a:cubicBezTo>
                    <a:pt x="424" y="40835"/>
                    <a:pt x="461" y="40811"/>
                    <a:pt x="464" y="40761"/>
                  </a:cubicBezTo>
                  <a:cubicBezTo>
                    <a:pt x="672" y="37420"/>
                    <a:pt x="601" y="34053"/>
                    <a:pt x="631" y="30709"/>
                  </a:cubicBezTo>
                  <a:cubicBezTo>
                    <a:pt x="665" y="27288"/>
                    <a:pt x="720" y="23864"/>
                    <a:pt x="723" y="20440"/>
                  </a:cubicBezTo>
                  <a:cubicBezTo>
                    <a:pt x="727" y="17091"/>
                    <a:pt x="771" y="13739"/>
                    <a:pt x="706" y="10391"/>
                  </a:cubicBezTo>
                  <a:cubicBezTo>
                    <a:pt x="675" y="8715"/>
                    <a:pt x="611" y="7042"/>
                    <a:pt x="553" y="5366"/>
                  </a:cubicBezTo>
                  <a:cubicBezTo>
                    <a:pt x="495" y="3618"/>
                    <a:pt x="607" y="1867"/>
                    <a:pt x="512" y="123"/>
                  </a:cubicBezTo>
                  <a:cubicBezTo>
                    <a:pt x="507" y="41"/>
                    <a:pt x="445" y="0"/>
                    <a:pt x="3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2" name="Google Shape;2262;p51"/>
            <p:cNvSpPr/>
            <p:nvPr/>
          </p:nvSpPr>
          <p:spPr>
            <a:xfrm>
              <a:off x="4214588" y="3877497"/>
              <a:ext cx="4210168" cy="50632"/>
            </a:xfrm>
            <a:custGeom>
              <a:avLst/>
              <a:gdLst/>
              <a:ahLst/>
              <a:cxnLst/>
              <a:rect l="l" t="t" r="r" b="b"/>
              <a:pathLst>
                <a:path w="51054" h="614" extrusionOk="0">
                  <a:moveTo>
                    <a:pt x="23961" y="1"/>
                  </a:moveTo>
                  <a:cubicBezTo>
                    <a:pt x="15986" y="1"/>
                    <a:pt x="8011" y="58"/>
                    <a:pt x="45" y="273"/>
                  </a:cubicBezTo>
                  <a:cubicBezTo>
                    <a:pt x="0" y="273"/>
                    <a:pt x="0" y="338"/>
                    <a:pt x="45" y="341"/>
                  </a:cubicBezTo>
                  <a:cubicBezTo>
                    <a:pt x="8017" y="556"/>
                    <a:pt x="15997" y="613"/>
                    <a:pt x="23979" y="613"/>
                  </a:cubicBezTo>
                  <a:cubicBezTo>
                    <a:pt x="32904" y="613"/>
                    <a:pt x="41831" y="542"/>
                    <a:pt x="50750" y="542"/>
                  </a:cubicBezTo>
                  <a:cubicBezTo>
                    <a:pt x="51053" y="542"/>
                    <a:pt x="51053" y="72"/>
                    <a:pt x="50750" y="72"/>
                  </a:cubicBezTo>
                  <a:cubicBezTo>
                    <a:pt x="41825" y="72"/>
                    <a:pt x="32893" y="1"/>
                    <a:pt x="239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3" name="Google Shape;2263;p51"/>
            <p:cNvSpPr/>
            <p:nvPr/>
          </p:nvSpPr>
          <p:spPr>
            <a:xfrm>
              <a:off x="4595813" y="879741"/>
              <a:ext cx="3471529" cy="2757134"/>
            </a:xfrm>
            <a:custGeom>
              <a:avLst/>
              <a:gdLst/>
              <a:ahLst/>
              <a:cxnLst/>
              <a:rect l="l" t="t" r="r" b="b"/>
              <a:pathLst>
                <a:path w="42097" h="33435" extrusionOk="0">
                  <a:moveTo>
                    <a:pt x="37604" y="1"/>
                  </a:moveTo>
                  <a:cubicBezTo>
                    <a:pt x="35487" y="1"/>
                    <a:pt x="33364" y="59"/>
                    <a:pt x="31259" y="59"/>
                  </a:cubicBezTo>
                  <a:cubicBezTo>
                    <a:pt x="31224" y="59"/>
                    <a:pt x="31189" y="59"/>
                    <a:pt x="31155" y="59"/>
                  </a:cubicBezTo>
                  <a:cubicBezTo>
                    <a:pt x="27669" y="55"/>
                    <a:pt x="24185" y="55"/>
                    <a:pt x="20699" y="51"/>
                  </a:cubicBezTo>
                  <a:cubicBezTo>
                    <a:pt x="17218" y="51"/>
                    <a:pt x="13732" y="59"/>
                    <a:pt x="10248" y="65"/>
                  </a:cubicBezTo>
                  <a:cubicBezTo>
                    <a:pt x="8469" y="68"/>
                    <a:pt x="6688" y="72"/>
                    <a:pt x="4910" y="75"/>
                  </a:cubicBezTo>
                  <a:cubicBezTo>
                    <a:pt x="4881" y="75"/>
                    <a:pt x="4853" y="75"/>
                    <a:pt x="4824" y="75"/>
                  </a:cubicBezTo>
                  <a:cubicBezTo>
                    <a:pt x="4015" y="75"/>
                    <a:pt x="3159" y="24"/>
                    <a:pt x="2311" y="24"/>
                  </a:cubicBezTo>
                  <a:cubicBezTo>
                    <a:pt x="1524" y="24"/>
                    <a:pt x="743" y="68"/>
                    <a:pt x="14" y="239"/>
                  </a:cubicBezTo>
                  <a:cubicBezTo>
                    <a:pt x="1" y="243"/>
                    <a:pt x="1" y="263"/>
                    <a:pt x="14" y="266"/>
                  </a:cubicBezTo>
                  <a:cubicBezTo>
                    <a:pt x="743" y="437"/>
                    <a:pt x="1524" y="481"/>
                    <a:pt x="2311" y="481"/>
                  </a:cubicBezTo>
                  <a:cubicBezTo>
                    <a:pt x="3159" y="481"/>
                    <a:pt x="4015" y="430"/>
                    <a:pt x="4824" y="430"/>
                  </a:cubicBezTo>
                  <a:cubicBezTo>
                    <a:pt x="4853" y="430"/>
                    <a:pt x="4881" y="430"/>
                    <a:pt x="4910" y="430"/>
                  </a:cubicBezTo>
                  <a:cubicBezTo>
                    <a:pt x="6688" y="433"/>
                    <a:pt x="8469" y="436"/>
                    <a:pt x="10248" y="440"/>
                  </a:cubicBezTo>
                  <a:cubicBezTo>
                    <a:pt x="13732" y="447"/>
                    <a:pt x="17218" y="454"/>
                    <a:pt x="20699" y="454"/>
                  </a:cubicBezTo>
                  <a:cubicBezTo>
                    <a:pt x="24185" y="450"/>
                    <a:pt x="27669" y="450"/>
                    <a:pt x="31155" y="447"/>
                  </a:cubicBezTo>
                  <a:cubicBezTo>
                    <a:pt x="31199" y="447"/>
                    <a:pt x="31243" y="447"/>
                    <a:pt x="31287" y="447"/>
                  </a:cubicBezTo>
                  <a:cubicBezTo>
                    <a:pt x="33372" y="447"/>
                    <a:pt x="35475" y="504"/>
                    <a:pt x="37573" y="504"/>
                  </a:cubicBezTo>
                  <a:cubicBezTo>
                    <a:pt x="38928" y="504"/>
                    <a:pt x="40281" y="480"/>
                    <a:pt x="41627" y="402"/>
                  </a:cubicBezTo>
                  <a:lnTo>
                    <a:pt x="41627" y="402"/>
                  </a:lnTo>
                  <a:cubicBezTo>
                    <a:pt x="41300" y="3073"/>
                    <a:pt x="41504" y="5884"/>
                    <a:pt x="41501" y="8572"/>
                  </a:cubicBezTo>
                  <a:cubicBezTo>
                    <a:pt x="41497" y="11317"/>
                    <a:pt x="41487" y="14067"/>
                    <a:pt x="41480" y="16816"/>
                  </a:cubicBezTo>
                  <a:cubicBezTo>
                    <a:pt x="41463" y="22301"/>
                    <a:pt x="41255" y="27826"/>
                    <a:pt x="41538" y="33304"/>
                  </a:cubicBezTo>
                  <a:cubicBezTo>
                    <a:pt x="41543" y="33391"/>
                    <a:pt x="41610" y="33435"/>
                    <a:pt x="41676" y="33435"/>
                  </a:cubicBezTo>
                  <a:cubicBezTo>
                    <a:pt x="41743" y="33435"/>
                    <a:pt x="41809" y="33391"/>
                    <a:pt x="41814" y="33304"/>
                  </a:cubicBezTo>
                  <a:cubicBezTo>
                    <a:pt x="42097" y="27826"/>
                    <a:pt x="41889" y="22301"/>
                    <a:pt x="41872" y="16816"/>
                  </a:cubicBezTo>
                  <a:cubicBezTo>
                    <a:pt x="41865" y="14138"/>
                    <a:pt x="41855" y="11464"/>
                    <a:pt x="41852" y="8787"/>
                  </a:cubicBezTo>
                  <a:cubicBezTo>
                    <a:pt x="41848" y="6030"/>
                    <a:pt x="42059" y="3138"/>
                    <a:pt x="41726" y="399"/>
                  </a:cubicBezTo>
                  <a:cubicBezTo>
                    <a:pt x="41760" y="396"/>
                    <a:pt x="41793" y="396"/>
                    <a:pt x="41828" y="392"/>
                  </a:cubicBezTo>
                  <a:cubicBezTo>
                    <a:pt x="42015" y="382"/>
                    <a:pt x="42015" y="123"/>
                    <a:pt x="41828" y="113"/>
                  </a:cubicBezTo>
                  <a:cubicBezTo>
                    <a:pt x="40427" y="26"/>
                    <a:pt x="39017" y="1"/>
                    <a:pt x="376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4" name="Google Shape;2264;p51"/>
            <p:cNvSpPr/>
            <p:nvPr/>
          </p:nvSpPr>
          <p:spPr>
            <a:xfrm>
              <a:off x="4584268" y="3602732"/>
              <a:ext cx="3457840" cy="46509"/>
            </a:xfrm>
            <a:custGeom>
              <a:avLst/>
              <a:gdLst/>
              <a:ahLst/>
              <a:cxnLst/>
              <a:rect l="l" t="t" r="r" b="b"/>
              <a:pathLst>
                <a:path w="41931" h="564" extrusionOk="0">
                  <a:moveTo>
                    <a:pt x="8711" y="1"/>
                  </a:moveTo>
                  <a:cubicBezTo>
                    <a:pt x="5802" y="1"/>
                    <a:pt x="2896" y="38"/>
                    <a:pt x="1" y="167"/>
                  </a:cubicBezTo>
                  <a:cubicBezTo>
                    <a:pt x="14" y="246"/>
                    <a:pt x="28" y="321"/>
                    <a:pt x="45" y="399"/>
                  </a:cubicBezTo>
                  <a:cubicBezTo>
                    <a:pt x="2916" y="526"/>
                    <a:pt x="5798" y="563"/>
                    <a:pt x="8684" y="563"/>
                  </a:cubicBezTo>
                  <a:cubicBezTo>
                    <a:pt x="12636" y="563"/>
                    <a:pt x="16594" y="494"/>
                    <a:pt x="20534" y="494"/>
                  </a:cubicBezTo>
                  <a:cubicBezTo>
                    <a:pt x="20587" y="494"/>
                    <a:pt x="20640" y="494"/>
                    <a:pt x="20693" y="494"/>
                  </a:cubicBezTo>
                  <a:cubicBezTo>
                    <a:pt x="20934" y="494"/>
                    <a:pt x="21175" y="494"/>
                    <a:pt x="21416" y="494"/>
                  </a:cubicBezTo>
                  <a:cubicBezTo>
                    <a:pt x="26223" y="494"/>
                    <a:pt x="31029" y="468"/>
                    <a:pt x="35835" y="468"/>
                  </a:cubicBezTo>
                  <a:cubicBezTo>
                    <a:pt x="37781" y="468"/>
                    <a:pt x="39726" y="472"/>
                    <a:pt x="41671" y="484"/>
                  </a:cubicBezTo>
                  <a:cubicBezTo>
                    <a:pt x="41930" y="484"/>
                    <a:pt x="41930" y="79"/>
                    <a:pt x="41671" y="79"/>
                  </a:cubicBezTo>
                  <a:cubicBezTo>
                    <a:pt x="39726" y="91"/>
                    <a:pt x="37781" y="96"/>
                    <a:pt x="35835" y="96"/>
                  </a:cubicBezTo>
                  <a:cubicBezTo>
                    <a:pt x="31029" y="96"/>
                    <a:pt x="26223" y="69"/>
                    <a:pt x="21416" y="69"/>
                  </a:cubicBezTo>
                  <a:cubicBezTo>
                    <a:pt x="21175" y="69"/>
                    <a:pt x="20934" y="69"/>
                    <a:pt x="20693" y="69"/>
                  </a:cubicBezTo>
                  <a:cubicBezTo>
                    <a:pt x="20640" y="69"/>
                    <a:pt x="20587" y="69"/>
                    <a:pt x="20534" y="69"/>
                  </a:cubicBezTo>
                  <a:cubicBezTo>
                    <a:pt x="16602" y="69"/>
                    <a:pt x="12654" y="1"/>
                    <a:pt x="87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5" name="Google Shape;2265;p51"/>
            <p:cNvSpPr/>
            <p:nvPr/>
          </p:nvSpPr>
          <p:spPr>
            <a:xfrm>
              <a:off x="4581465" y="897388"/>
              <a:ext cx="54592" cy="2740064"/>
            </a:xfrm>
            <a:custGeom>
              <a:avLst/>
              <a:gdLst/>
              <a:ahLst/>
              <a:cxnLst/>
              <a:rect l="l" t="t" r="r" b="b"/>
              <a:pathLst>
                <a:path w="662" h="33228" extrusionOk="0">
                  <a:moveTo>
                    <a:pt x="337" y="0"/>
                  </a:moveTo>
                  <a:cubicBezTo>
                    <a:pt x="318" y="0"/>
                    <a:pt x="299" y="13"/>
                    <a:pt x="297" y="38"/>
                  </a:cubicBezTo>
                  <a:cubicBezTo>
                    <a:pt x="38" y="2764"/>
                    <a:pt x="161" y="5564"/>
                    <a:pt x="154" y="8300"/>
                  </a:cubicBezTo>
                  <a:cubicBezTo>
                    <a:pt x="147" y="11128"/>
                    <a:pt x="164" y="13955"/>
                    <a:pt x="130" y="16782"/>
                  </a:cubicBezTo>
                  <a:cubicBezTo>
                    <a:pt x="96" y="19535"/>
                    <a:pt x="86" y="22291"/>
                    <a:pt x="103" y="25043"/>
                  </a:cubicBezTo>
                  <a:cubicBezTo>
                    <a:pt x="109" y="26420"/>
                    <a:pt x="147" y="27800"/>
                    <a:pt x="144" y="29176"/>
                  </a:cubicBezTo>
                  <a:cubicBezTo>
                    <a:pt x="137" y="30480"/>
                    <a:pt x="1" y="31834"/>
                    <a:pt x="202" y="33128"/>
                  </a:cubicBezTo>
                  <a:cubicBezTo>
                    <a:pt x="212" y="33194"/>
                    <a:pt x="274" y="33227"/>
                    <a:pt x="336" y="33227"/>
                  </a:cubicBezTo>
                  <a:cubicBezTo>
                    <a:pt x="398" y="33227"/>
                    <a:pt x="460" y="33194"/>
                    <a:pt x="471" y="33128"/>
                  </a:cubicBezTo>
                  <a:cubicBezTo>
                    <a:pt x="661" y="31905"/>
                    <a:pt x="543" y="30628"/>
                    <a:pt x="532" y="29394"/>
                  </a:cubicBezTo>
                  <a:cubicBezTo>
                    <a:pt x="518" y="28015"/>
                    <a:pt x="563" y="26638"/>
                    <a:pt x="570" y="25262"/>
                  </a:cubicBezTo>
                  <a:cubicBezTo>
                    <a:pt x="587" y="22434"/>
                    <a:pt x="579" y="19606"/>
                    <a:pt x="543" y="16782"/>
                  </a:cubicBezTo>
                  <a:cubicBezTo>
                    <a:pt x="508" y="14026"/>
                    <a:pt x="522" y="11274"/>
                    <a:pt x="518" y="8518"/>
                  </a:cubicBezTo>
                  <a:cubicBezTo>
                    <a:pt x="515" y="5711"/>
                    <a:pt x="641" y="2835"/>
                    <a:pt x="379" y="38"/>
                  </a:cubicBezTo>
                  <a:cubicBezTo>
                    <a:pt x="375" y="13"/>
                    <a:pt x="356" y="0"/>
                    <a:pt x="3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6" name="Google Shape;2266;p51"/>
            <p:cNvSpPr/>
            <p:nvPr/>
          </p:nvSpPr>
          <p:spPr>
            <a:xfrm>
              <a:off x="6076020" y="3943796"/>
              <a:ext cx="2309" cy="2062"/>
            </a:xfrm>
            <a:custGeom>
              <a:avLst/>
              <a:gdLst/>
              <a:ahLst/>
              <a:cxnLst/>
              <a:rect l="l" t="t" r="r" b="b"/>
              <a:pathLst>
                <a:path w="28" h="25" extrusionOk="0">
                  <a:moveTo>
                    <a:pt x="13" y="1"/>
                  </a:moveTo>
                  <a:cubicBezTo>
                    <a:pt x="0" y="1"/>
                    <a:pt x="0" y="24"/>
                    <a:pt x="13" y="24"/>
                  </a:cubicBezTo>
                  <a:cubicBezTo>
                    <a:pt x="27" y="24"/>
                    <a:pt x="27" y="1"/>
                    <a:pt x="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7" name="Google Shape;2267;p51"/>
            <p:cNvSpPr/>
            <p:nvPr/>
          </p:nvSpPr>
          <p:spPr>
            <a:xfrm>
              <a:off x="5937070" y="3900174"/>
              <a:ext cx="143984" cy="525286"/>
            </a:xfrm>
            <a:custGeom>
              <a:avLst/>
              <a:gdLst/>
              <a:ahLst/>
              <a:cxnLst/>
              <a:rect l="l" t="t" r="r" b="b"/>
              <a:pathLst>
                <a:path w="1746" h="6370" extrusionOk="0">
                  <a:moveTo>
                    <a:pt x="1636" y="1"/>
                  </a:moveTo>
                  <a:cubicBezTo>
                    <a:pt x="1601" y="1"/>
                    <a:pt x="1568" y="20"/>
                    <a:pt x="1555" y="66"/>
                  </a:cubicBezTo>
                  <a:cubicBezTo>
                    <a:pt x="1008" y="2063"/>
                    <a:pt x="544" y="4082"/>
                    <a:pt x="43" y="6089"/>
                  </a:cubicBezTo>
                  <a:cubicBezTo>
                    <a:pt x="0" y="6259"/>
                    <a:pt x="144" y="6370"/>
                    <a:pt x="279" y="6370"/>
                  </a:cubicBezTo>
                  <a:cubicBezTo>
                    <a:pt x="368" y="6370"/>
                    <a:pt x="453" y="6321"/>
                    <a:pt x="476" y="6208"/>
                  </a:cubicBezTo>
                  <a:cubicBezTo>
                    <a:pt x="898" y="4178"/>
                    <a:pt x="1362" y="2154"/>
                    <a:pt x="1733" y="117"/>
                  </a:cubicBezTo>
                  <a:cubicBezTo>
                    <a:pt x="1745" y="47"/>
                    <a:pt x="1689" y="1"/>
                    <a:pt x="16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8" name="Google Shape;2268;p51"/>
            <p:cNvSpPr/>
            <p:nvPr/>
          </p:nvSpPr>
          <p:spPr>
            <a:xfrm>
              <a:off x="6448505" y="3900586"/>
              <a:ext cx="159570" cy="534852"/>
            </a:xfrm>
            <a:custGeom>
              <a:avLst/>
              <a:gdLst/>
              <a:ahLst/>
              <a:cxnLst/>
              <a:rect l="l" t="t" r="r" b="b"/>
              <a:pathLst>
                <a:path w="1935" h="6486" extrusionOk="0">
                  <a:moveTo>
                    <a:pt x="102" y="0"/>
                  </a:moveTo>
                  <a:cubicBezTo>
                    <a:pt x="50" y="0"/>
                    <a:pt x="1" y="32"/>
                    <a:pt x="14" y="95"/>
                  </a:cubicBezTo>
                  <a:cubicBezTo>
                    <a:pt x="419" y="2085"/>
                    <a:pt x="1149" y="4261"/>
                    <a:pt x="1523" y="6350"/>
                  </a:cubicBezTo>
                  <a:cubicBezTo>
                    <a:pt x="1541" y="6445"/>
                    <a:pt x="1614" y="6485"/>
                    <a:pt x="1691" y="6485"/>
                  </a:cubicBezTo>
                  <a:cubicBezTo>
                    <a:pt x="1808" y="6485"/>
                    <a:pt x="1934" y="6391"/>
                    <a:pt x="1891" y="6248"/>
                  </a:cubicBezTo>
                  <a:cubicBezTo>
                    <a:pt x="1281" y="4207"/>
                    <a:pt x="866" y="2088"/>
                    <a:pt x="208" y="68"/>
                  </a:cubicBezTo>
                  <a:cubicBezTo>
                    <a:pt x="193" y="23"/>
                    <a:pt x="146" y="0"/>
                    <a:pt x="1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9" name="Google Shape;2269;p51"/>
            <p:cNvSpPr/>
            <p:nvPr/>
          </p:nvSpPr>
          <p:spPr>
            <a:xfrm>
              <a:off x="5384322" y="4406658"/>
              <a:ext cx="1724426" cy="51539"/>
            </a:xfrm>
            <a:custGeom>
              <a:avLst/>
              <a:gdLst/>
              <a:ahLst/>
              <a:cxnLst/>
              <a:rect l="l" t="t" r="r" b="b"/>
              <a:pathLst>
                <a:path w="20911" h="625" extrusionOk="0">
                  <a:moveTo>
                    <a:pt x="18779" y="0"/>
                  </a:moveTo>
                  <a:cubicBezTo>
                    <a:pt x="17771" y="0"/>
                    <a:pt x="16742" y="84"/>
                    <a:pt x="15784" y="86"/>
                  </a:cubicBezTo>
                  <a:cubicBezTo>
                    <a:pt x="13992" y="90"/>
                    <a:pt x="12200" y="90"/>
                    <a:pt x="10409" y="94"/>
                  </a:cubicBezTo>
                  <a:cubicBezTo>
                    <a:pt x="8688" y="94"/>
                    <a:pt x="6967" y="97"/>
                    <a:pt x="5247" y="97"/>
                  </a:cubicBezTo>
                  <a:cubicBezTo>
                    <a:pt x="5236" y="97"/>
                    <a:pt x="5224" y="97"/>
                    <a:pt x="5212" y="97"/>
                  </a:cubicBezTo>
                  <a:cubicBezTo>
                    <a:pt x="4302" y="97"/>
                    <a:pt x="3326" y="28"/>
                    <a:pt x="2364" y="28"/>
                  </a:cubicBezTo>
                  <a:cubicBezTo>
                    <a:pt x="1574" y="28"/>
                    <a:pt x="794" y="74"/>
                    <a:pt x="66" y="243"/>
                  </a:cubicBezTo>
                  <a:cubicBezTo>
                    <a:pt x="1" y="261"/>
                    <a:pt x="1" y="359"/>
                    <a:pt x="66" y="377"/>
                  </a:cubicBezTo>
                  <a:cubicBezTo>
                    <a:pt x="775" y="540"/>
                    <a:pt x="1532" y="585"/>
                    <a:pt x="2298" y="585"/>
                  </a:cubicBezTo>
                  <a:cubicBezTo>
                    <a:pt x="3222" y="585"/>
                    <a:pt x="4157" y="520"/>
                    <a:pt x="5033" y="520"/>
                  </a:cubicBezTo>
                  <a:cubicBezTo>
                    <a:pt x="6824" y="523"/>
                    <a:pt x="8617" y="526"/>
                    <a:pt x="10409" y="526"/>
                  </a:cubicBezTo>
                  <a:cubicBezTo>
                    <a:pt x="12129" y="530"/>
                    <a:pt x="13849" y="530"/>
                    <a:pt x="15569" y="533"/>
                  </a:cubicBezTo>
                  <a:cubicBezTo>
                    <a:pt x="16578" y="533"/>
                    <a:pt x="17662" y="624"/>
                    <a:pt x="18723" y="624"/>
                  </a:cubicBezTo>
                  <a:cubicBezTo>
                    <a:pt x="19425" y="624"/>
                    <a:pt x="20118" y="584"/>
                    <a:pt x="20772" y="451"/>
                  </a:cubicBezTo>
                  <a:cubicBezTo>
                    <a:pt x="20911" y="424"/>
                    <a:pt x="20911" y="196"/>
                    <a:pt x="20772" y="168"/>
                  </a:cubicBezTo>
                  <a:cubicBezTo>
                    <a:pt x="20136" y="39"/>
                    <a:pt x="19462" y="0"/>
                    <a:pt x="187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0" name="Google Shape;2270;p51"/>
            <p:cNvSpPr/>
            <p:nvPr/>
          </p:nvSpPr>
          <p:spPr>
            <a:xfrm>
              <a:off x="5340205" y="4414739"/>
              <a:ext cx="76857" cy="167399"/>
            </a:xfrm>
            <a:custGeom>
              <a:avLst/>
              <a:gdLst/>
              <a:ahLst/>
              <a:cxnLst/>
              <a:rect l="l" t="t" r="r" b="b"/>
              <a:pathLst>
                <a:path w="932" h="2030" extrusionOk="0">
                  <a:moveTo>
                    <a:pt x="754" y="0"/>
                  </a:moveTo>
                  <a:cubicBezTo>
                    <a:pt x="713" y="0"/>
                    <a:pt x="670" y="19"/>
                    <a:pt x="638" y="64"/>
                  </a:cubicBezTo>
                  <a:cubicBezTo>
                    <a:pt x="294" y="537"/>
                    <a:pt x="1" y="1342"/>
                    <a:pt x="195" y="1927"/>
                  </a:cubicBezTo>
                  <a:cubicBezTo>
                    <a:pt x="217" y="1991"/>
                    <a:pt x="285" y="2030"/>
                    <a:pt x="349" y="2030"/>
                  </a:cubicBezTo>
                  <a:cubicBezTo>
                    <a:pt x="406" y="2030"/>
                    <a:pt x="460" y="1998"/>
                    <a:pt x="471" y="1927"/>
                  </a:cubicBezTo>
                  <a:cubicBezTo>
                    <a:pt x="515" y="1644"/>
                    <a:pt x="482" y="1362"/>
                    <a:pt x="540" y="1076"/>
                  </a:cubicBezTo>
                  <a:cubicBezTo>
                    <a:pt x="604" y="765"/>
                    <a:pt x="727" y="479"/>
                    <a:pt x="873" y="200"/>
                  </a:cubicBezTo>
                  <a:cubicBezTo>
                    <a:pt x="932" y="92"/>
                    <a:pt x="847" y="0"/>
                    <a:pt x="7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1" name="Google Shape;2271;p51"/>
            <p:cNvSpPr/>
            <p:nvPr/>
          </p:nvSpPr>
          <p:spPr>
            <a:xfrm>
              <a:off x="5352904" y="4556574"/>
              <a:ext cx="1792129" cy="51951"/>
            </a:xfrm>
            <a:custGeom>
              <a:avLst/>
              <a:gdLst/>
              <a:ahLst/>
              <a:cxnLst/>
              <a:rect l="l" t="t" r="r" b="b"/>
              <a:pathLst>
                <a:path w="21732" h="630" extrusionOk="0">
                  <a:moveTo>
                    <a:pt x="17563" y="1"/>
                  </a:moveTo>
                  <a:cubicBezTo>
                    <a:pt x="15312" y="1"/>
                    <a:pt x="13043" y="120"/>
                    <a:pt x="10827" y="128"/>
                  </a:cubicBezTo>
                  <a:cubicBezTo>
                    <a:pt x="10700" y="129"/>
                    <a:pt x="10573" y="129"/>
                    <a:pt x="10447" y="129"/>
                  </a:cubicBezTo>
                  <a:cubicBezTo>
                    <a:pt x="8500" y="129"/>
                    <a:pt x="6522" y="62"/>
                    <a:pt x="4553" y="62"/>
                  </a:cubicBezTo>
                  <a:cubicBezTo>
                    <a:pt x="3059" y="62"/>
                    <a:pt x="1570" y="101"/>
                    <a:pt x="103" y="238"/>
                  </a:cubicBezTo>
                  <a:cubicBezTo>
                    <a:pt x="1" y="248"/>
                    <a:pt x="1" y="384"/>
                    <a:pt x="103" y="394"/>
                  </a:cubicBezTo>
                  <a:cubicBezTo>
                    <a:pt x="1564" y="531"/>
                    <a:pt x="3048" y="571"/>
                    <a:pt x="4537" y="571"/>
                  </a:cubicBezTo>
                  <a:cubicBezTo>
                    <a:pt x="6536" y="571"/>
                    <a:pt x="8544" y="500"/>
                    <a:pt x="10519" y="500"/>
                  </a:cubicBezTo>
                  <a:cubicBezTo>
                    <a:pt x="10622" y="500"/>
                    <a:pt x="10724" y="500"/>
                    <a:pt x="10827" y="500"/>
                  </a:cubicBezTo>
                  <a:cubicBezTo>
                    <a:pt x="13044" y="511"/>
                    <a:pt x="15314" y="630"/>
                    <a:pt x="17566" y="630"/>
                  </a:cubicBezTo>
                  <a:cubicBezTo>
                    <a:pt x="18906" y="630"/>
                    <a:pt x="20239" y="588"/>
                    <a:pt x="21551" y="456"/>
                  </a:cubicBezTo>
                  <a:cubicBezTo>
                    <a:pt x="21732" y="439"/>
                    <a:pt x="21732" y="194"/>
                    <a:pt x="21551" y="177"/>
                  </a:cubicBezTo>
                  <a:cubicBezTo>
                    <a:pt x="20238" y="43"/>
                    <a:pt x="18903" y="1"/>
                    <a:pt x="175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2" name="Google Shape;2272;p51"/>
            <p:cNvSpPr/>
            <p:nvPr/>
          </p:nvSpPr>
          <p:spPr>
            <a:xfrm>
              <a:off x="7074150" y="4429582"/>
              <a:ext cx="92773" cy="157421"/>
            </a:xfrm>
            <a:custGeom>
              <a:avLst/>
              <a:gdLst/>
              <a:ahLst/>
              <a:cxnLst/>
              <a:rect l="l" t="t" r="r" b="b"/>
              <a:pathLst>
                <a:path w="1125" h="1909" extrusionOk="0">
                  <a:moveTo>
                    <a:pt x="254" y="1"/>
                  </a:moveTo>
                  <a:cubicBezTo>
                    <a:pt x="175" y="1"/>
                    <a:pt x="93" y="22"/>
                    <a:pt x="10" y="71"/>
                  </a:cubicBezTo>
                  <a:cubicBezTo>
                    <a:pt x="0" y="74"/>
                    <a:pt x="0" y="88"/>
                    <a:pt x="10" y="95"/>
                  </a:cubicBezTo>
                  <a:cubicBezTo>
                    <a:pt x="276" y="245"/>
                    <a:pt x="549" y="446"/>
                    <a:pt x="637" y="753"/>
                  </a:cubicBezTo>
                  <a:cubicBezTo>
                    <a:pt x="743" y="1110"/>
                    <a:pt x="579" y="1464"/>
                    <a:pt x="658" y="1816"/>
                  </a:cubicBezTo>
                  <a:cubicBezTo>
                    <a:pt x="671" y="1877"/>
                    <a:pt x="725" y="1908"/>
                    <a:pt x="780" y="1908"/>
                  </a:cubicBezTo>
                  <a:cubicBezTo>
                    <a:pt x="826" y="1908"/>
                    <a:pt x="872" y="1887"/>
                    <a:pt x="896" y="1846"/>
                  </a:cubicBezTo>
                  <a:cubicBezTo>
                    <a:pt x="1124" y="1464"/>
                    <a:pt x="1073" y="797"/>
                    <a:pt x="845" y="418"/>
                  </a:cubicBezTo>
                  <a:cubicBezTo>
                    <a:pt x="712" y="198"/>
                    <a:pt x="496" y="1"/>
                    <a:pt x="2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2F628A56-75E8-473F-8AAD-693A66B6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111" y="1573699"/>
            <a:ext cx="7438069" cy="1956400"/>
          </a:xfrm>
          <a:solidFill>
            <a:schemeClr val="bg1"/>
          </a:soli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dirty="0">
                <a:solidFill>
                  <a:srgbClr val="FF0000"/>
                </a:solidFill>
              </a:rPr>
              <a:t>CẢM ƠN CÁC EM ĐÃ CHÚ Ý BÀI GIẢNG</a:t>
            </a:r>
            <a:endParaRPr lang="vi-VN" dirty="0">
              <a:solidFill>
                <a:srgbClr val="FF0000"/>
              </a:solidFill>
            </a:endParaRPr>
          </a:p>
        </p:txBody>
      </p:sp>
      <p:grpSp>
        <p:nvGrpSpPr>
          <p:cNvPr id="30" name="Google Shape;2336;p54">
            <a:extLst>
              <a:ext uri="{FF2B5EF4-FFF2-40B4-BE49-F238E27FC236}">
                <a16:creationId xmlns:a16="http://schemas.microsoft.com/office/drawing/2014/main" id="{801C8811-9A50-420E-8059-7BBB734CEB1A}"/>
              </a:ext>
            </a:extLst>
          </p:cNvPr>
          <p:cNvGrpSpPr/>
          <p:nvPr/>
        </p:nvGrpSpPr>
        <p:grpSpPr>
          <a:xfrm rot="-405096">
            <a:off x="1805480" y="502270"/>
            <a:ext cx="575177" cy="288413"/>
            <a:chOff x="2724150" y="1796250"/>
            <a:chExt cx="1630723" cy="817701"/>
          </a:xfrm>
        </p:grpSpPr>
        <p:sp>
          <p:nvSpPr>
            <p:cNvPr id="31" name="Google Shape;2337;p54">
              <a:extLst>
                <a:ext uri="{FF2B5EF4-FFF2-40B4-BE49-F238E27FC236}">
                  <a16:creationId xmlns:a16="http://schemas.microsoft.com/office/drawing/2014/main" id="{97A4A793-169C-4B64-B51D-4553F92AC024}"/>
                </a:ext>
              </a:extLst>
            </p:cNvPr>
            <p:cNvSpPr/>
            <p:nvPr/>
          </p:nvSpPr>
          <p:spPr>
            <a:xfrm>
              <a:off x="2724150" y="2101477"/>
              <a:ext cx="200916" cy="506694"/>
            </a:xfrm>
            <a:custGeom>
              <a:avLst/>
              <a:gdLst/>
              <a:ahLst/>
              <a:cxnLst/>
              <a:rect l="l" t="t" r="r" b="b"/>
              <a:pathLst>
                <a:path w="730" h="1841" extrusionOk="0">
                  <a:moveTo>
                    <a:pt x="50" y="1"/>
                  </a:moveTo>
                  <a:cubicBezTo>
                    <a:pt x="26" y="1"/>
                    <a:pt x="1" y="21"/>
                    <a:pt x="9" y="52"/>
                  </a:cubicBezTo>
                  <a:cubicBezTo>
                    <a:pt x="151" y="672"/>
                    <a:pt x="373" y="1244"/>
                    <a:pt x="644" y="1819"/>
                  </a:cubicBezTo>
                  <a:cubicBezTo>
                    <a:pt x="650" y="1834"/>
                    <a:pt x="662" y="1841"/>
                    <a:pt x="674" y="1841"/>
                  </a:cubicBezTo>
                  <a:cubicBezTo>
                    <a:pt x="700" y="1841"/>
                    <a:pt x="729" y="1811"/>
                    <a:pt x="713" y="1778"/>
                  </a:cubicBezTo>
                  <a:cubicBezTo>
                    <a:pt x="446" y="1205"/>
                    <a:pt x="228" y="644"/>
                    <a:pt x="89" y="31"/>
                  </a:cubicBezTo>
                  <a:cubicBezTo>
                    <a:pt x="83" y="10"/>
                    <a:pt x="67" y="1"/>
                    <a:pt x="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2338;p54">
              <a:extLst>
                <a:ext uri="{FF2B5EF4-FFF2-40B4-BE49-F238E27FC236}">
                  <a16:creationId xmlns:a16="http://schemas.microsoft.com/office/drawing/2014/main" id="{185D1F38-295A-41A5-906B-ED682E82D6FA}"/>
                </a:ext>
              </a:extLst>
            </p:cNvPr>
            <p:cNvSpPr/>
            <p:nvPr/>
          </p:nvSpPr>
          <p:spPr>
            <a:xfrm>
              <a:off x="2899745" y="1796800"/>
              <a:ext cx="188531" cy="817150"/>
            </a:xfrm>
            <a:custGeom>
              <a:avLst/>
              <a:gdLst/>
              <a:ahLst/>
              <a:cxnLst/>
              <a:rect l="l" t="t" r="r" b="b"/>
              <a:pathLst>
                <a:path w="685" h="2969" extrusionOk="0">
                  <a:moveTo>
                    <a:pt x="632" y="1"/>
                  </a:moveTo>
                  <a:cubicBezTo>
                    <a:pt x="617" y="1"/>
                    <a:pt x="602" y="9"/>
                    <a:pt x="598" y="30"/>
                  </a:cubicBezTo>
                  <a:cubicBezTo>
                    <a:pt x="459" y="1003"/>
                    <a:pt x="262" y="1967"/>
                    <a:pt x="9" y="2915"/>
                  </a:cubicBezTo>
                  <a:cubicBezTo>
                    <a:pt x="0" y="2947"/>
                    <a:pt x="27" y="2969"/>
                    <a:pt x="52" y="2969"/>
                  </a:cubicBezTo>
                  <a:cubicBezTo>
                    <a:pt x="68" y="2969"/>
                    <a:pt x="83" y="2960"/>
                    <a:pt x="89" y="2940"/>
                  </a:cubicBezTo>
                  <a:cubicBezTo>
                    <a:pt x="345" y="1987"/>
                    <a:pt x="539" y="1028"/>
                    <a:pt x="681" y="54"/>
                  </a:cubicBezTo>
                  <a:cubicBezTo>
                    <a:pt x="685" y="22"/>
                    <a:pt x="657" y="1"/>
                    <a:pt x="6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2339;p54">
              <a:extLst>
                <a:ext uri="{FF2B5EF4-FFF2-40B4-BE49-F238E27FC236}">
                  <a16:creationId xmlns:a16="http://schemas.microsoft.com/office/drawing/2014/main" id="{4A8B3DA1-62BD-415E-8392-E79C9996B36D}"/>
                </a:ext>
              </a:extLst>
            </p:cNvPr>
            <p:cNvSpPr/>
            <p:nvPr/>
          </p:nvSpPr>
          <p:spPr>
            <a:xfrm>
              <a:off x="3061304" y="1796250"/>
              <a:ext cx="1293569" cy="46238"/>
            </a:xfrm>
            <a:custGeom>
              <a:avLst/>
              <a:gdLst/>
              <a:ahLst/>
              <a:cxnLst/>
              <a:rect l="l" t="t" r="r" b="b"/>
              <a:pathLst>
                <a:path w="4700" h="168" extrusionOk="0">
                  <a:moveTo>
                    <a:pt x="49" y="0"/>
                  </a:moveTo>
                  <a:cubicBezTo>
                    <a:pt x="1" y="0"/>
                    <a:pt x="2" y="80"/>
                    <a:pt x="52" y="83"/>
                  </a:cubicBezTo>
                  <a:cubicBezTo>
                    <a:pt x="796" y="141"/>
                    <a:pt x="1544" y="168"/>
                    <a:pt x="2293" y="168"/>
                  </a:cubicBezTo>
                  <a:cubicBezTo>
                    <a:pt x="3078" y="168"/>
                    <a:pt x="3863" y="138"/>
                    <a:pt x="4643" y="83"/>
                  </a:cubicBezTo>
                  <a:cubicBezTo>
                    <a:pt x="4698" y="80"/>
                    <a:pt x="4699" y="0"/>
                    <a:pt x="4647" y="0"/>
                  </a:cubicBezTo>
                  <a:cubicBezTo>
                    <a:pt x="4646" y="0"/>
                    <a:pt x="4644" y="0"/>
                    <a:pt x="4643" y="0"/>
                  </a:cubicBezTo>
                  <a:cubicBezTo>
                    <a:pt x="3863" y="55"/>
                    <a:pt x="3078" y="85"/>
                    <a:pt x="2293" y="85"/>
                  </a:cubicBezTo>
                  <a:cubicBezTo>
                    <a:pt x="1544" y="85"/>
                    <a:pt x="796" y="58"/>
                    <a:pt x="52" y="0"/>
                  </a:cubicBezTo>
                  <a:cubicBezTo>
                    <a:pt x="51" y="0"/>
                    <a:pt x="50" y="0"/>
                    <a:pt x="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2340;p54">
              <a:extLst>
                <a:ext uri="{FF2B5EF4-FFF2-40B4-BE49-F238E27FC236}">
                  <a16:creationId xmlns:a16="http://schemas.microsoft.com/office/drawing/2014/main" id="{6CD07216-1108-4DA8-892C-3A5C5A523549}"/>
                </a:ext>
              </a:extLst>
            </p:cNvPr>
            <p:cNvSpPr/>
            <p:nvPr/>
          </p:nvSpPr>
          <p:spPr>
            <a:xfrm>
              <a:off x="3348367" y="2069000"/>
              <a:ext cx="53669" cy="487978"/>
            </a:xfrm>
            <a:custGeom>
              <a:avLst/>
              <a:gdLst/>
              <a:ahLst/>
              <a:cxnLst/>
              <a:rect l="l" t="t" r="r" b="b"/>
              <a:pathLst>
                <a:path w="195" h="1773" extrusionOk="0">
                  <a:moveTo>
                    <a:pt x="70" y="1"/>
                  </a:moveTo>
                  <a:cubicBezTo>
                    <a:pt x="12" y="1"/>
                    <a:pt x="4" y="138"/>
                    <a:pt x="4" y="839"/>
                  </a:cubicBezTo>
                  <a:cubicBezTo>
                    <a:pt x="1" y="1448"/>
                    <a:pt x="11" y="1691"/>
                    <a:pt x="42" y="1747"/>
                  </a:cubicBezTo>
                  <a:cubicBezTo>
                    <a:pt x="52" y="1764"/>
                    <a:pt x="65" y="1773"/>
                    <a:pt x="82" y="1773"/>
                  </a:cubicBezTo>
                  <a:cubicBezTo>
                    <a:pt x="96" y="1773"/>
                    <a:pt x="112" y="1767"/>
                    <a:pt x="132" y="1757"/>
                  </a:cubicBezTo>
                  <a:cubicBezTo>
                    <a:pt x="188" y="1736"/>
                    <a:pt x="194" y="1691"/>
                    <a:pt x="184" y="1483"/>
                  </a:cubicBezTo>
                  <a:cubicBezTo>
                    <a:pt x="164" y="1002"/>
                    <a:pt x="156" y="714"/>
                    <a:pt x="156" y="416"/>
                  </a:cubicBezTo>
                  <a:cubicBezTo>
                    <a:pt x="156" y="73"/>
                    <a:pt x="146" y="21"/>
                    <a:pt x="87" y="4"/>
                  </a:cubicBezTo>
                  <a:cubicBezTo>
                    <a:pt x="81" y="2"/>
                    <a:pt x="75" y="1"/>
                    <a:pt x="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2341;p54">
              <a:extLst>
                <a:ext uri="{FF2B5EF4-FFF2-40B4-BE49-F238E27FC236}">
                  <a16:creationId xmlns:a16="http://schemas.microsoft.com/office/drawing/2014/main" id="{C133549A-3A66-4F79-8841-5EDFB666BCBA}"/>
                </a:ext>
              </a:extLst>
            </p:cNvPr>
            <p:cNvSpPr/>
            <p:nvPr/>
          </p:nvSpPr>
          <p:spPr>
            <a:xfrm>
              <a:off x="3492311" y="2058542"/>
              <a:ext cx="243301" cy="502290"/>
            </a:xfrm>
            <a:custGeom>
              <a:avLst/>
              <a:gdLst/>
              <a:ahLst/>
              <a:cxnLst/>
              <a:rect l="l" t="t" r="r" b="b"/>
              <a:pathLst>
                <a:path w="884" h="1825" extrusionOk="0">
                  <a:moveTo>
                    <a:pt x="519" y="1"/>
                  </a:moveTo>
                  <a:cubicBezTo>
                    <a:pt x="506" y="1"/>
                    <a:pt x="491" y="2"/>
                    <a:pt x="472" y="4"/>
                  </a:cubicBezTo>
                  <a:cubicBezTo>
                    <a:pt x="295" y="21"/>
                    <a:pt x="208" y="125"/>
                    <a:pt x="198" y="336"/>
                  </a:cubicBezTo>
                  <a:cubicBezTo>
                    <a:pt x="187" y="483"/>
                    <a:pt x="213" y="565"/>
                    <a:pt x="266" y="565"/>
                  </a:cubicBezTo>
                  <a:cubicBezTo>
                    <a:pt x="277" y="565"/>
                    <a:pt x="289" y="562"/>
                    <a:pt x="302" y="555"/>
                  </a:cubicBezTo>
                  <a:cubicBezTo>
                    <a:pt x="322" y="544"/>
                    <a:pt x="333" y="530"/>
                    <a:pt x="333" y="513"/>
                  </a:cubicBezTo>
                  <a:cubicBezTo>
                    <a:pt x="330" y="499"/>
                    <a:pt x="327" y="447"/>
                    <a:pt x="327" y="395"/>
                  </a:cubicBezTo>
                  <a:cubicBezTo>
                    <a:pt x="322" y="322"/>
                    <a:pt x="330" y="295"/>
                    <a:pt x="354" y="243"/>
                  </a:cubicBezTo>
                  <a:cubicBezTo>
                    <a:pt x="378" y="191"/>
                    <a:pt x="396" y="176"/>
                    <a:pt x="437" y="163"/>
                  </a:cubicBezTo>
                  <a:cubicBezTo>
                    <a:pt x="458" y="156"/>
                    <a:pt x="479" y="152"/>
                    <a:pt x="498" y="152"/>
                  </a:cubicBezTo>
                  <a:cubicBezTo>
                    <a:pt x="582" y="152"/>
                    <a:pt x="654" y="213"/>
                    <a:pt x="676" y="309"/>
                  </a:cubicBezTo>
                  <a:cubicBezTo>
                    <a:pt x="711" y="468"/>
                    <a:pt x="683" y="576"/>
                    <a:pt x="527" y="877"/>
                  </a:cubicBezTo>
                  <a:cubicBezTo>
                    <a:pt x="402" y="1133"/>
                    <a:pt x="288" y="1327"/>
                    <a:pt x="139" y="1556"/>
                  </a:cubicBezTo>
                  <a:cubicBezTo>
                    <a:pt x="28" y="1729"/>
                    <a:pt x="1" y="1788"/>
                    <a:pt x="28" y="1815"/>
                  </a:cubicBezTo>
                  <a:cubicBezTo>
                    <a:pt x="33" y="1821"/>
                    <a:pt x="52" y="1824"/>
                    <a:pt x="76" y="1824"/>
                  </a:cubicBezTo>
                  <a:cubicBezTo>
                    <a:pt x="110" y="1824"/>
                    <a:pt x="153" y="1819"/>
                    <a:pt x="181" y="1809"/>
                  </a:cubicBezTo>
                  <a:cubicBezTo>
                    <a:pt x="243" y="1792"/>
                    <a:pt x="356" y="1782"/>
                    <a:pt x="473" y="1782"/>
                  </a:cubicBezTo>
                  <a:cubicBezTo>
                    <a:pt x="524" y="1782"/>
                    <a:pt x="576" y="1784"/>
                    <a:pt x="624" y="1788"/>
                  </a:cubicBezTo>
                  <a:cubicBezTo>
                    <a:pt x="679" y="1793"/>
                    <a:pt x="721" y="1795"/>
                    <a:pt x="754" y="1795"/>
                  </a:cubicBezTo>
                  <a:cubicBezTo>
                    <a:pt x="825" y="1795"/>
                    <a:pt x="852" y="1784"/>
                    <a:pt x="863" y="1761"/>
                  </a:cubicBezTo>
                  <a:cubicBezTo>
                    <a:pt x="884" y="1726"/>
                    <a:pt x="842" y="1684"/>
                    <a:pt x="766" y="1657"/>
                  </a:cubicBezTo>
                  <a:cubicBezTo>
                    <a:pt x="716" y="1639"/>
                    <a:pt x="597" y="1629"/>
                    <a:pt x="488" y="1629"/>
                  </a:cubicBezTo>
                  <a:cubicBezTo>
                    <a:pt x="439" y="1629"/>
                    <a:pt x="392" y="1631"/>
                    <a:pt x="354" y="1636"/>
                  </a:cubicBezTo>
                  <a:cubicBezTo>
                    <a:pt x="306" y="1643"/>
                    <a:pt x="260" y="1646"/>
                    <a:pt x="257" y="1646"/>
                  </a:cubicBezTo>
                  <a:cubicBezTo>
                    <a:pt x="257" y="1643"/>
                    <a:pt x="281" y="1604"/>
                    <a:pt x="399" y="1421"/>
                  </a:cubicBezTo>
                  <a:cubicBezTo>
                    <a:pt x="482" y="1292"/>
                    <a:pt x="725" y="811"/>
                    <a:pt x="784" y="662"/>
                  </a:cubicBezTo>
                  <a:cubicBezTo>
                    <a:pt x="829" y="558"/>
                    <a:pt x="832" y="544"/>
                    <a:pt x="832" y="416"/>
                  </a:cubicBezTo>
                  <a:cubicBezTo>
                    <a:pt x="832" y="339"/>
                    <a:pt x="821" y="256"/>
                    <a:pt x="815" y="226"/>
                  </a:cubicBezTo>
                  <a:cubicBezTo>
                    <a:pt x="794" y="152"/>
                    <a:pt x="725" y="83"/>
                    <a:pt x="631" y="35"/>
                  </a:cubicBezTo>
                  <a:cubicBezTo>
                    <a:pt x="580" y="9"/>
                    <a:pt x="557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2342;p54">
              <a:extLst>
                <a:ext uri="{FF2B5EF4-FFF2-40B4-BE49-F238E27FC236}">
                  <a16:creationId xmlns:a16="http://schemas.microsoft.com/office/drawing/2014/main" id="{69FE899A-AE3B-41F0-98ED-5FE27D18C376}"/>
                </a:ext>
              </a:extLst>
            </p:cNvPr>
            <p:cNvSpPr/>
            <p:nvPr/>
          </p:nvSpPr>
          <p:spPr>
            <a:xfrm>
              <a:off x="3806896" y="2060193"/>
              <a:ext cx="287338" cy="510822"/>
            </a:xfrm>
            <a:custGeom>
              <a:avLst/>
              <a:gdLst/>
              <a:ahLst/>
              <a:cxnLst/>
              <a:rect l="l" t="t" r="r" b="b"/>
              <a:pathLst>
                <a:path w="1044" h="1856" extrusionOk="0">
                  <a:moveTo>
                    <a:pt x="673" y="0"/>
                  </a:moveTo>
                  <a:cubicBezTo>
                    <a:pt x="607" y="0"/>
                    <a:pt x="522" y="4"/>
                    <a:pt x="420" y="12"/>
                  </a:cubicBezTo>
                  <a:cubicBezTo>
                    <a:pt x="230" y="22"/>
                    <a:pt x="191" y="36"/>
                    <a:pt x="191" y="87"/>
                  </a:cubicBezTo>
                  <a:cubicBezTo>
                    <a:pt x="191" y="116"/>
                    <a:pt x="202" y="126"/>
                    <a:pt x="244" y="143"/>
                  </a:cubicBezTo>
                  <a:cubicBezTo>
                    <a:pt x="281" y="160"/>
                    <a:pt x="324" y="168"/>
                    <a:pt x="392" y="168"/>
                  </a:cubicBezTo>
                  <a:cubicBezTo>
                    <a:pt x="437" y="168"/>
                    <a:pt x="493" y="164"/>
                    <a:pt x="566" y="157"/>
                  </a:cubicBezTo>
                  <a:cubicBezTo>
                    <a:pt x="618" y="149"/>
                    <a:pt x="670" y="145"/>
                    <a:pt x="699" y="145"/>
                  </a:cubicBezTo>
                  <a:cubicBezTo>
                    <a:pt x="708" y="145"/>
                    <a:pt x="715" y="146"/>
                    <a:pt x="718" y="146"/>
                  </a:cubicBezTo>
                  <a:cubicBezTo>
                    <a:pt x="764" y="157"/>
                    <a:pt x="756" y="202"/>
                    <a:pt x="708" y="274"/>
                  </a:cubicBezTo>
                  <a:cubicBezTo>
                    <a:pt x="684" y="306"/>
                    <a:pt x="639" y="372"/>
                    <a:pt x="607" y="424"/>
                  </a:cubicBezTo>
                  <a:cubicBezTo>
                    <a:pt x="572" y="469"/>
                    <a:pt x="503" y="565"/>
                    <a:pt x="448" y="639"/>
                  </a:cubicBezTo>
                  <a:cubicBezTo>
                    <a:pt x="351" y="767"/>
                    <a:pt x="334" y="815"/>
                    <a:pt x="375" y="836"/>
                  </a:cubicBezTo>
                  <a:cubicBezTo>
                    <a:pt x="385" y="843"/>
                    <a:pt x="455" y="850"/>
                    <a:pt x="527" y="853"/>
                  </a:cubicBezTo>
                  <a:cubicBezTo>
                    <a:pt x="680" y="861"/>
                    <a:pt x="743" y="881"/>
                    <a:pt x="794" y="933"/>
                  </a:cubicBezTo>
                  <a:cubicBezTo>
                    <a:pt x="853" y="995"/>
                    <a:pt x="877" y="1082"/>
                    <a:pt x="877" y="1235"/>
                  </a:cubicBezTo>
                  <a:cubicBezTo>
                    <a:pt x="877" y="1394"/>
                    <a:pt x="857" y="1449"/>
                    <a:pt x="756" y="1557"/>
                  </a:cubicBezTo>
                  <a:cubicBezTo>
                    <a:pt x="676" y="1643"/>
                    <a:pt x="580" y="1696"/>
                    <a:pt x="486" y="1702"/>
                  </a:cubicBezTo>
                  <a:cubicBezTo>
                    <a:pt x="469" y="1704"/>
                    <a:pt x="456" y="1705"/>
                    <a:pt x="444" y="1705"/>
                  </a:cubicBezTo>
                  <a:cubicBezTo>
                    <a:pt x="412" y="1705"/>
                    <a:pt x="390" y="1698"/>
                    <a:pt x="348" y="1678"/>
                  </a:cubicBezTo>
                  <a:cubicBezTo>
                    <a:pt x="260" y="1633"/>
                    <a:pt x="212" y="1574"/>
                    <a:pt x="177" y="1470"/>
                  </a:cubicBezTo>
                  <a:cubicBezTo>
                    <a:pt x="150" y="1390"/>
                    <a:pt x="108" y="1331"/>
                    <a:pt x="77" y="1331"/>
                  </a:cubicBezTo>
                  <a:cubicBezTo>
                    <a:pt x="67" y="1331"/>
                    <a:pt x="49" y="1342"/>
                    <a:pt x="36" y="1352"/>
                  </a:cubicBezTo>
                  <a:cubicBezTo>
                    <a:pt x="1" y="1376"/>
                    <a:pt x="4" y="1484"/>
                    <a:pt x="43" y="1560"/>
                  </a:cubicBezTo>
                  <a:cubicBezTo>
                    <a:pt x="102" y="1681"/>
                    <a:pt x="257" y="1813"/>
                    <a:pt x="385" y="1844"/>
                  </a:cubicBezTo>
                  <a:cubicBezTo>
                    <a:pt x="418" y="1852"/>
                    <a:pt x="451" y="1856"/>
                    <a:pt x="484" y="1856"/>
                  </a:cubicBezTo>
                  <a:cubicBezTo>
                    <a:pt x="679" y="1856"/>
                    <a:pt x="874" y="1729"/>
                    <a:pt x="975" y="1522"/>
                  </a:cubicBezTo>
                  <a:cubicBezTo>
                    <a:pt x="1026" y="1422"/>
                    <a:pt x="1026" y="1415"/>
                    <a:pt x="1034" y="1276"/>
                  </a:cubicBezTo>
                  <a:cubicBezTo>
                    <a:pt x="1044" y="933"/>
                    <a:pt x="933" y="749"/>
                    <a:pt x="676" y="690"/>
                  </a:cubicBezTo>
                  <a:cubicBezTo>
                    <a:pt x="642" y="684"/>
                    <a:pt x="614" y="669"/>
                    <a:pt x="614" y="666"/>
                  </a:cubicBezTo>
                  <a:cubicBezTo>
                    <a:pt x="614" y="663"/>
                    <a:pt x="670" y="586"/>
                    <a:pt x="735" y="496"/>
                  </a:cubicBezTo>
                  <a:cubicBezTo>
                    <a:pt x="805" y="410"/>
                    <a:pt x="871" y="313"/>
                    <a:pt x="881" y="285"/>
                  </a:cubicBezTo>
                  <a:cubicBezTo>
                    <a:pt x="922" y="185"/>
                    <a:pt x="898" y="53"/>
                    <a:pt x="833" y="18"/>
                  </a:cubicBezTo>
                  <a:cubicBezTo>
                    <a:pt x="813" y="7"/>
                    <a:pt x="759" y="0"/>
                    <a:pt x="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" name="Google Shape;2343;p54">
            <a:extLst>
              <a:ext uri="{FF2B5EF4-FFF2-40B4-BE49-F238E27FC236}">
                <a16:creationId xmlns:a16="http://schemas.microsoft.com/office/drawing/2014/main" id="{7A2DCBA3-5B2C-4895-976D-51CF41F1E25D}"/>
              </a:ext>
            </a:extLst>
          </p:cNvPr>
          <p:cNvGrpSpPr/>
          <p:nvPr/>
        </p:nvGrpSpPr>
        <p:grpSpPr>
          <a:xfrm>
            <a:off x="10645677" y="5091333"/>
            <a:ext cx="349033" cy="152967"/>
            <a:chOff x="8125463" y="4298775"/>
            <a:chExt cx="261775" cy="114725"/>
          </a:xfrm>
        </p:grpSpPr>
        <p:sp>
          <p:nvSpPr>
            <p:cNvPr id="38" name="Google Shape;2344;p54">
              <a:extLst>
                <a:ext uri="{FF2B5EF4-FFF2-40B4-BE49-F238E27FC236}">
                  <a16:creationId xmlns:a16="http://schemas.microsoft.com/office/drawing/2014/main" id="{4E3DF535-0AD6-4CD9-9E32-7C397DF3CAEE}"/>
                </a:ext>
              </a:extLst>
            </p:cNvPr>
            <p:cNvSpPr/>
            <p:nvPr/>
          </p:nvSpPr>
          <p:spPr>
            <a:xfrm>
              <a:off x="8221688" y="4322700"/>
              <a:ext cx="66650" cy="80400"/>
            </a:xfrm>
            <a:custGeom>
              <a:avLst/>
              <a:gdLst/>
              <a:ahLst/>
              <a:cxnLst/>
              <a:rect l="l" t="t" r="r" b="b"/>
              <a:pathLst>
                <a:path w="2666" h="3216" extrusionOk="0">
                  <a:moveTo>
                    <a:pt x="2526" y="2703"/>
                  </a:moveTo>
                  <a:cubicBezTo>
                    <a:pt x="2492" y="2668"/>
                    <a:pt x="2443" y="2640"/>
                    <a:pt x="2412" y="2606"/>
                  </a:cubicBezTo>
                  <a:cubicBezTo>
                    <a:pt x="2128" y="2298"/>
                    <a:pt x="1889" y="1961"/>
                    <a:pt x="1632" y="1601"/>
                  </a:cubicBezTo>
                  <a:cubicBezTo>
                    <a:pt x="1858" y="1238"/>
                    <a:pt x="2080" y="888"/>
                    <a:pt x="2298" y="534"/>
                  </a:cubicBezTo>
                  <a:cubicBezTo>
                    <a:pt x="2360" y="437"/>
                    <a:pt x="2436" y="344"/>
                    <a:pt x="2478" y="236"/>
                  </a:cubicBezTo>
                  <a:cubicBezTo>
                    <a:pt x="2499" y="191"/>
                    <a:pt x="2475" y="87"/>
                    <a:pt x="2436" y="63"/>
                  </a:cubicBezTo>
                  <a:cubicBezTo>
                    <a:pt x="2374" y="24"/>
                    <a:pt x="2284" y="21"/>
                    <a:pt x="2204" y="28"/>
                  </a:cubicBezTo>
                  <a:cubicBezTo>
                    <a:pt x="2163" y="32"/>
                    <a:pt x="2114" y="73"/>
                    <a:pt x="2083" y="111"/>
                  </a:cubicBezTo>
                  <a:cubicBezTo>
                    <a:pt x="1872" y="350"/>
                    <a:pt x="1664" y="589"/>
                    <a:pt x="1456" y="832"/>
                  </a:cubicBezTo>
                  <a:cubicBezTo>
                    <a:pt x="1383" y="918"/>
                    <a:pt x="1314" y="1009"/>
                    <a:pt x="1213" y="1130"/>
                  </a:cubicBezTo>
                  <a:cubicBezTo>
                    <a:pt x="1047" y="918"/>
                    <a:pt x="901" y="739"/>
                    <a:pt x="759" y="558"/>
                  </a:cubicBezTo>
                  <a:cubicBezTo>
                    <a:pt x="645" y="413"/>
                    <a:pt x="541" y="261"/>
                    <a:pt x="427" y="118"/>
                  </a:cubicBezTo>
                  <a:cubicBezTo>
                    <a:pt x="358" y="32"/>
                    <a:pt x="257" y="0"/>
                    <a:pt x="150" y="45"/>
                  </a:cubicBezTo>
                  <a:cubicBezTo>
                    <a:pt x="42" y="90"/>
                    <a:pt x="1" y="191"/>
                    <a:pt x="28" y="291"/>
                  </a:cubicBezTo>
                  <a:cubicBezTo>
                    <a:pt x="70" y="434"/>
                    <a:pt x="122" y="576"/>
                    <a:pt x="198" y="700"/>
                  </a:cubicBezTo>
                  <a:cubicBezTo>
                    <a:pt x="399" y="1026"/>
                    <a:pt x="617" y="1345"/>
                    <a:pt x="839" y="1681"/>
                  </a:cubicBezTo>
                  <a:cubicBezTo>
                    <a:pt x="721" y="1851"/>
                    <a:pt x="565" y="2013"/>
                    <a:pt x="486" y="2204"/>
                  </a:cubicBezTo>
                  <a:cubicBezTo>
                    <a:pt x="402" y="2398"/>
                    <a:pt x="399" y="2620"/>
                    <a:pt x="358" y="2831"/>
                  </a:cubicBezTo>
                  <a:cubicBezTo>
                    <a:pt x="351" y="2880"/>
                    <a:pt x="337" y="2928"/>
                    <a:pt x="330" y="2976"/>
                  </a:cubicBezTo>
                  <a:cubicBezTo>
                    <a:pt x="330" y="3008"/>
                    <a:pt x="326" y="3050"/>
                    <a:pt x="343" y="3070"/>
                  </a:cubicBezTo>
                  <a:cubicBezTo>
                    <a:pt x="382" y="3122"/>
                    <a:pt x="427" y="3184"/>
                    <a:pt x="479" y="3202"/>
                  </a:cubicBezTo>
                  <a:cubicBezTo>
                    <a:pt x="534" y="3216"/>
                    <a:pt x="614" y="3195"/>
                    <a:pt x="669" y="3167"/>
                  </a:cubicBezTo>
                  <a:cubicBezTo>
                    <a:pt x="708" y="3150"/>
                    <a:pt x="728" y="3091"/>
                    <a:pt x="759" y="3053"/>
                  </a:cubicBezTo>
                  <a:cubicBezTo>
                    <a:pt x="943" y="2807"/>
                    <a:pt x="1127" y="2557"/>
                    <a:pt x="1310" y="2308"/>
                  </a:cubicBezTo>
                  <a:cubicBezTo>
                    <a:pt x="1615" y="2522"/>
                    <a:pt x="1910" y="2693"/>
                    <a:pt x="2121" y="2959"/>
                  </a:cubicBezTo>
                  <a:cubicBezTo>
                    <a:pt x="2152" y="2997"/>
                    <a:pt x="2201" y="3021"/>
                    <a:pt x="2243" y="3050"/>
                  </a:cubicBezTo>
                  <a:cubicBezTo>
                    <a:pt x="2357" y="3125"/>
                    <a:pt x="2492" y="3125"/>
                    <a:pt x="2571" y="3053"/>
                  </a:cubicBezTo>
                  <a:cubicBezTo>
                    <a:pt x="2665" y="2970"/>
                    <a:pt x="2648" y="2828"/>
                    <a:pt x="2526" y="27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2345;p54">
              <a:extLst>
                <a:ext uri="{FF2B5EF4-FFF2-40B4-BE49-F238E27FC236}">
                  <a16:creationId xmlns:a16="http://schemas.microsoft.com/office/drawing/2014/main" id="{F74E5C40-C6B5-4441-87FF-711A4F6A5C90}"/>
                </a:ext>
              </a:extLst>
            </p:cNvPr>
            <p:cNvSpPr/>
            <p:nvPr/>
          </p:nvSpPr>
          <p:spPr>
            <a:xfrm>
              <a:off x="8125463" y="4298775"/>
              <a:ext cx="69925" cy="96625"/>
            </a:xfrm>
            <a:custGeom>
              <a:avLst/>
              <a:gdLst/>
              <a:ahLst/>
              <a:cxnLst/>
              <a:rect l="l" t="t" r="r" b="b"/>
              <a:pathLst>
                <a:path w="2797" h="3865" extrusionOk="0">
                  <a:moveTo>
                    <a:pt x="2616" y="1955"/>
                  </a:moveTo>
                  <a:cubicBezTo>
                    <a:pt x="2533" y="1931"/>
                    <a:pt x="2449" y="1914"/>
                    <a:pt x="2366" y="1893"/>
                  </a:cubicBezTo>
                  <a:cubicBezTo>
                    <a:pt x="2138" y="1830"/>
                    <a:pt x="1906" y="1779"/>
                    <a:pt x="1698" y="1675"/>
                  </a:cubicBezTo>
                  <a:cubicBezTo>
                    <a:pt x="1629" y="1498"/>
                    <a:pt x="1664" y="1335"/>
                    <a:pt x="1670" y="1169"/>
                  </a:cubicBezTo>
                  <a:cubicBezTo>
                    <a:pt x="1680" y="888"/>
                    <a:pt x="1698" y="607"/>
                    <a:pt x="1698" y="327"/>
                  </a:cubicBezTo>
                  <a:cubicBezTo>
                    <a:pt x="1698" y="250"/>
                    <a:pt x="1667" y="171"/>
                    <a:pt x="1635" y="95"/>
                  </a:cubicBezTo>
                  <a:cubicBezTo>
                    <a:pt x="1608" y="22"/>
                    <a:pt x="1466" y="1"/>
                    <a:pt x="1421" y="60"/>
                  </a:cubicBezTo>
                  <a:cubicBezTo>
                    <a:pt x="1379" y="112"/>
                    <a:pt x="1338" y="171"/>
                    <a:pt x="1324" y="230"/>
                  </a:cubicBezTo>
                  <a:cubicBezTo>
                    <a:pt x="1264" y="486"/>
                    <a:pt x="1223" y="749"/>
                    <a:pt x="1161" y="1006"/>
                  </a:cubicBezTo>
                  <a:cubicBezTo>
                    <a:pt x="1116" y="1210"/>
                    <a:pt x="1140" y="1432"/>
                    <a:pt x="1043" y="1623"/>
                  </a:cubicBezTo>
                  <a:cubicBezTo>
                    <a:pt x="970" y="1640"/>
                    <a:pt x="919" y="1667"/>
                    <a:pt x="874" y="1657"/>
                  </a:cubicBezTo>
                  <a:cubicBezTo>
                    <a:pt x="541" y="1592"/>
                    <a:pt x="333" y="1800"/>
                    <a:pt x="114" y="1983"/>
                  </a:cubicBezTo>
                  <a:cubicBezTo>
                    <a:pt x="1" y="2080"/>
                    <a:pt x="38" y="2260"/>
                    <a:pt x="180" y="2302"/>
                  </a:cubicBezTo>
                  <a:cubicBezTo>
                    <a:pt x="295" y="2336"/>
                    <a:pt x="416" y="2347"/>
                    <a:pt x="534" y="2361"/>
                  </a:cubicBezTo>
                  <a:cubicBezTo>
                    <a:pt x="666" y="2374"/>
                    <a:pt x="797" y="2382"/>
                    <a:pt x="963" y="2395"/>
                  </a:cubicBezTo>
                  <a:cubicBezTo>
                    <a:pt x="946" y="2569"/>
                    <a:pt x="925" y="2710"/>
                    <a:pt x="919" y="2856"/>
                  </a:cubicBezTo>
                  <a:cubicBezTo>
                    <a:pt x="904" y="3119"/>
                    <a:pt x="890" y="3383"/>
                    <a:pt x="894" y="3646"/>
                  </a:cubicBezTo>
                  <a:cubicBezTo>
                    <a:pt x="898" y="3791"/>
                    <a:pt x="1047" y="3864"/>
                    <a:pt x="1199" y="3820"/>
                  </a:cubicBezTo>
                  <a:cubicBezTo>
                    <a:pt x="1324" y="3785"/>
                    <a:pt x="1414" y="3716"/>
                    <a:pt x="1442" y="3591"/>
                  </a:cubicBezTo>
                  <a:cubicBezTo>
                    <a:pt x="1469" y="3476"/>
                    <a:pt x="1472" y="3359"/>
                    <a:pt x="1504" y="3247"/>
                  </a:cubicBezTo>
                  <a:cubicBezTo>
                    <a:pt x="1587" y="2967"/>
                    <a:pt x="1570" y="2662"/>
                    <a:pt x="1694" y="2382"/>
                  </a:cubicBezTo>
                  <a:cubicBezTo>
                    <a:pt x="1812" y="2371"/>
                    <a:pt x="1913" y="2361"/>
                    <a:pt x="2013" y="2357"/>
                  </a:cubicBezTo>
                  <a:cubicBezTo>
                    <a:pt x="2204" y="2350"/>
                    <a:pt x="2391" y="2357"/>
                    <a:pt x="2582" y="2347"/>
                  </a:cubicBezTo>
                  <a:cubicBezTo>
                    <a:pt x="2692" y="2343"/>
                    <a:pt x="2779" y="2284"/>
                    <a:pt x="2786" y="2170"/>
                  </a:cubicBezTo>
                  <a:cubicBezTo>
                    <a:pt x="2796" y="2056"/>
                    <a:pt x="2727" y="1983"/>
                    <a:pt x="2616" y="19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2346;p54">
              <a:extLst>
                <a:ext uri="{FF2B5EF4-FFF2-40B4-BE49-F238E27FC236}">
                  <a16:creationId xmlns:a16="http://schemas.microsoft.com/office/drawing/2014/main" id="{E4FB743D-96D3-471B-BB75-D8DC7935D65E}"/>
                </a:ext>
              </a:extLst>
            </p:cNvPr>
            <p:cNvSpPr/>
            <p:nvPr/>
          </p:nvSpPr>
          <p:spPr>
            <a:xfrm>
              <a:off x="8314463" y="4355600"/>
              <a:ext cx="72775" cy="18925"/>
            </a:xfrm>
            <a:custGeom>
              <a:avLst/>
              <a:gdLst/>
              <a:ahLst/>
              <a:cxnLst/>
              <a:rect l="l" t="t" r="r" b="b"/>
              <a:pathLst>
                <a:path w="2911" h="757" extrusionOk="0">
                  <a:moveTo>
                    <a:pt x="2803" y="358"/>
                  </a:moveTo>
                  <a:cubicBezTo>
                    <a:pt x="2586" y="226"/>
                    <a:pt x="2353" y="122"/>
                    <a:pt x="2090" y="109"/>
                  </a:cubicBezTo>
                  <a:cubicBezTo>
                    <a:pt x="1594" y="80"/>
                    <a:pt x="1102" y="42"/>
                    <a:pt x="606" y="11"/>
                  </a:cubicBezTo>
                  <a:cubicBezTo>
                    <a:pt x="502" y="5"/>
                    <a:pt x="403" y="1"/>
                    <a:pt x="299" y="11"/>
                  </a:cubicBezTo>
                  <a:cubicBezTo>
                    <a:pt x="91" y="29"/>
                    <a:pt x="0" y="202"/>
                    <a:pt x="115" y="362"/>
                  </a:cubicBezTo>
                  <a:cubicBezTo>
                    <a:pt x="246" y="545"/>
                    <a:pt x="406" y="673"/>
                    <a:pt x="659" y="673"/>
                  </a:cubicBezTo>
                  <a:cubicBezTo>
                    <a:pt x="985" y="670"/>
                    <a:pt x="1310" y="697"/>
                    <a:pt x="1633" y="707"/>
                  </a:cubicBezTo>
                  <a:cubicBezTo>
                    <a:pt x="1871" y="725"/>
                    <a:pt x="2111" y="739"/>
                    <a:pt x="2349" y="749"/>
                  </a:cubicBezTo>
                  <a:cubicBezTo>
                    <a:pt x="2467" y="757"/>
                    <a:pt x="2589" y="757"/>
                    <a:pt x="2706" y="742"/>
                  </a:cubicBezTo>
                  <a:cubicBezTo>
                    <a:pt x="2818" y="732"/>
                    <a:pt x="2911" y="673"/>
                    <a:pt x="2907" y="562"/>
                  </a:cubicBezTo>
                  <a:cubicBezTo>
                    <a:pt x="2907" y="490"/>
                    <a:pt x="2862" y="392"/>
                    <a:pt x="2803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2347;p54">
              <a:extLst>
                <a:ext uri="{FF2B5EF4-FFF2-40B4-BE49-F238E27FC236}">
                  <a16:creationId xmlns:a16="http://schemas.microsoft.com/office/drawing/2014/main" id="{B01FCE37-840B-424C-B959-34D872BCC09F}"/>
                </a:ext>
              </a:extLst>
            </p:cNvPr>
            <p:cNvSpPr/>
            <p:nvPr/>
          </p:nvSpPr>
          <p:spPr>
            <a:xfrm>
              <a:off x="8349538" y="4384300"/>
              <a:ext cx="25150" cy="29200"/>
            </a:xfrm>
            <a:custGeom>
              <a:avLst/>
              <a:gdLst/>
              <a:ahLst/>
              <a:cxnLst/>
              <a:rect l="l" t="t" r="r" b="b"/>
              <a:pathLst>
                <a:path w="1006" h="1168" extrusionOk="0">
                  <a:moveTo>
                    <a:pt x="908" y="298"/>
                  </a:moveTo>
                  <a:cubicBezTo>
                    <a:pt x="884" y="242"/>
                    <a:pt x="829" y="187"/>
                    <a:pt x="773" y="159"/>
                  </a:cubicBezTo>
                  <a:cubicBezTo>
                    <a:pt x="441" y="0"/>
                    <a:pt x="108" y="90"/>
                    <a:pt x="32" y="464"/>
                  </a:cubicBezTo>
                  <a:cubicBezTo>
                    <a:pt x="18" y="530"/>
                    <a:pt x="11" y="592"/>
                    <a:pt x="4" y="627"/>
                  </a:cubicBezTo>
                  <a:cubicBezTo>
                    <a:pt x="1" y="890"/>
                    <a:pt x="84" y="1026"/>
                    <a:pt x="264" y="1088"/>
                  </a:cubicBezTo>
                  <a:cubicBezTo>
                    <a:pt x="500" y="1168"/>
                    <a:pt x="763" y="1115"/>
                    <a:pt x="860" y="952"/>
                  </a:cubicBezTo>
                  <a:cubicBezTo>
                    <a:pt x="985" y="749"/>
                    <a:pt x="1005" y="523"/>
                    <a:pt x="908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2348;p54">
              <a:extLst>
                <a:ext uri="{FF2B5EF4-FFF2-40B4-BE49-F238E27FC236}">
                  <a16:creationId xmlns:a16="http://schemas.microsoft.com/office/drawing/2014/main" id="{A9DD5F18-7D91-41BC-9E5D-E4D471ACC621}"/>
                </a:ext>
              </a:extLst>
            </p:cNvPr>
            <p:cNvSpPr/>
            <p:nvPr/>
          </p:nvSpPr>
          <p:spPr>
            <a:xfrm>
              <a:off x="8345713" y="4324525"/>
              <a:ext cx="23600" cy="17775"/>
            </a:xfrm>
            <a:custGeom>
              <a:avLst/>
              <a:gdLst/>
              <a:ahLst/>
              <a:cxnLst/>
              <a:rect l="l" t="t" r="r" b="b"/>
              <a:pathLst>
                <a:path w="944" h="711" extrusionOk="0">
                  <a:moveTo>
                    <a:pt x="230" y="63"/>
                  </a:moveTo>
                  <a:cubicBezTo>
                    <a:pt x="95" y="111"/>
                    <a:pt x="15" y="225"/>
                    <a:pt x="8" y="367"/>
                  </a:cubicBezTo>
                  <a:cubicBezTo>
                    <a:pt x="1" y="495"/>
                    <a:pt x="91" y="583"/>
                    <a:pt x="205" y="627"/>
                  </a:cubicBezTo>
                  <a:cubicBezTo>
                    <a:pt x="313" y="672"/>
                    <a:pt x="431" y="690"/>
                    <a:pt x="493" y="707"/>
                  </a:cubicBezTo>
                  <a:cubicBezTo>
                    <a:pt x="712" y="711"/>
                    <a:pt x="837" y="645"/>
                    <a:pt x="888" y="537"/>
                  </a:cubicBezTo>
                  <a:cubicBezTo>
                    <a:pt x="944" y="412"/>
                    <a:pt x="891" y="236"/>
                    <a:pt x="760" y="142"/>
                  </a:cubicBezTo>
                  <a:cubicBezTo>
                    <a:pt x="600" y="25"/>
                    <a:pt x="417" y="0"/>
                    <a:pt x="230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3" name="Google Shape;2349;p54">
            <a:extLst>
              <a:ext uri="{FF2B5EF4-FFF2-40B4-BE49-F238E27FC236}">
                <a16:creationId xmlns:a16="http://schemas.microsoft.com/office/drawing/2014/main" id="{B8926C45-7F13-4FA8-99B6-B7BCF313BA88}"/>
              </a:ext>
            </a:extLst>
          </p:cNvPr>
          <p:cNvGrpSpPr/>
          <p:nvPr/>
        </p:nvGrpSpPr>
        <p:grpSpPr>
          <a:xfrm>
            <a:off x="4094417" y="-155657"/>
            <a:ext cx="1544687" cy="1453736"/>
            <a:chOff x="3212018" y="862708"/>
            <a:chExt cx="1158515" cy="1090302"/>
          </a:xfrm>
        </p:grpSpPr>
        <p:grpSp>
          <p:nvGrpSpPr>
            <p:cNvPr id="44" name="Google Shape;2350;p54">
              <a:extLst>
                <a:ext uri="{FF2B5EF4-FFF2-40B4-BE49-F238E27FC236}">
                  <a16:creationId xmlns:a16="http://schemas.microsoft.com/office/drawing/2014/main" id="{3FD9C20D-4854-426D-B206-261FA4D20503}"/>
                </a:ext>
              </a:extLst>
            </p:cNvPr>
            <p:cNvGrpSpPr/>
            <p:nvPr/>
          </p:nvGrpSpPr>
          <p:grpSpPr>
            <a:xfrm>
              <a:off x="3387275" y="1070575"/>
              <a:ext cx="865769" cy="355643"/>
              <a:chOff x="3387275" y="1070575"/>
              <a:chExt cx="865769" cy="355643"/>
            </a:xfrm>
          </p:grpSpPr>
          <p:sp>
            <p:nvSpPr>
              <p:cNvPr id="62" name="Google Shape;2351;p54">
                <a:extLst>
                  <a:ext uri="{FF2B5EF4-FFF2-40B4-BE49-F238E27FC236}">
                    <a16:creationId xmlns:a16="http://schemas.microsoft.com/office/drawing/2014/main" id="{9933C05D-7DFA-4EBF-9064-AFB048E641D6}"/>
                  </a:ext>
                </a:extLst>
              </p:cNvPr>
              <p:cNvSpPr/>
              <p:nvPr/>
            </p:nvSpPr>
            <p:spPr>
              <a:xfrm>
                <a:off x="4052975" y="1218550"/>
                <a:ext cx="200069" cy="151723"/>
              </a:xfrm>
              <a:custGeom>
                <a:avLst/>
                <a:gdLst/>
                <a:ahLst/>
                <a:cxnLst/>
                <a:rect l="l" t="t" r="r" b="b"/>
                <a:pathLst>
                  <a:path w="10659" h="7927" extrusionOk="0">
                    <a:moveTo>
                      <a:pt x="10659" y="0"/>
                    </a:moveTo>
                    <a:cubicBezTo>
                      <a:pt x="6850" y="2258"/>
                      <a:pt x="3713" y="5515"/>
                      <a:pt x="0" y="7927"/>
                    </a:cubicBezTo>
                  </a:path>
                </a:pathLst>
              </a:custGeom>
              <a:noFill/>
              <a:ln w="9525" cap="flat" cmpd="sng">
                <a:solidFill>
                  <a:srgbClr val="F9CB9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63" name="Google Shape;2352;p54">
                <a:extLst>
                  <a:ext uri="{FF2B5EF4-FFF2-40B4-BE49-F238E27FC236}">
                    <a16:creationId xmlns:a16="http://schemas.microsoft.com/office/drawing/2014/main" id="{15B51E1F-599C-4BAA-8EB0-525C25318161}"/>
                  </a:ext>
                </a:extLst>
              </p:cNvPr>
              <p:cNvGrpSpPr/>
              <p:nvPr/>
            </p:nvGrpSpPr>
            <p:grpSpPr>
              <a:xfrm>
                <a:off x="3387275" y="1070575"/>
                <a:ext cx="826901" cy="355643"/>
                <a:chOff x="3387275" y="1070575"/>
                <a:chExt cx="826901" cy="355643"/>
              </a:xfrm>
            </p:grpSpPr>
            <p:sp>
              <p:nvSpPr>
                <p:cNvPr id="64" name="Google Shape;2353;p54">
                  <a:extLst>
                    <a:ext uri="{FF2B5EF4-FFF2-40B4-BE49-F238E27FC236}">
                      <a16:creationId xmlns:a16="http://schemas.microsoft.com/office/drawing/2014/main" id="{954221C7-B870-4E8A-8909-04D545E7BED1}"/>
                    </a:ext>
                  </a:extLst>
                </p:cNvPr>
                <p:cNvSpPr/>
                <p:nvPr/>
              </p:nvSpPr>
              <p:spPr>
                <a:xfrm>
                  <a:off x="3514350" y="1125600"/>
                  <a:ext cx="449483" cy="1517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3" h="5917" extrusionOk="0">
                      <a:moveTo>
                        <a:pt x="0" y="5917"/>
                      </a:moveTo>
                      <a:cubicBezTo>
                        <a:pt x="5569" y="3386"/>
                        <a:pt x="11542" y="1851"/>
                        <a:pt x="17373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65" name="Google Shape;2354;p54">
                  <a:extLst>
                    <a:ext uri="{FF2B5EF4-FFF2-40B4-BE49-F238E27FC236}">
                      <a16:creationId xmlns:a16="http://schemas.microsoft.com/office/drawing/2014/main" id="{025EBDA1-BD6A-440C-8FB1-D8A43D981864}"/>
                    </a:ext>
                  </a:extLst>
                </p:cNvPr>
                <p:cNvSpPr/>
                <p:nvPr/>
              </p:nvSpPr>
              <p:spPr>
                <a:xfrm>
                  <a:off x="3558925" y="1137000"/>
                  <a:ext cx="436200" cy="160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48" h="6410" extrusionOk="0">
                      <a:moveTo>
                        <a:pt x="0" y="6410"/>
                      </a:moveTo>
                      <a:cubicBezTo>
                        <a:pt x="5823" y="4294"/>
                        <a:pt x="11906" y="2771"/>
                        <a:pt x="17448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66" name="Google Shape;2355;p54">
                  <a:extLst>
                    <a:ext uri="{FF2B5EF4-FFF2-40B4-BE49-F238E27FC236}">
                      <a16:creationId xmlns:a16="http://schemas.microsoft.com/office/drawing/2014/main" id="{1DC9529F-C3AF-4E6C-9FE2-A9AA49B2AD73}"/>
                    </a:ext>
                  </a:extLst>
                </p:cNvPr>
                <p:cNvSpPr/>
                <p:nvPr/>
              </p:nvSpPr>
              <p:spPr>
                <a:xfrm>
                  <a:off x="3602525" y="1148350"/>
                  <a:ext cx="417250" cy="170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90" h="6828" extrusionOk="0">
                      <a:moveTo>
                        <a:pt x="0" y="6828"/>
                      </a:moveTo>
                      <a:cubicBezTo>
                        <a:pt x="5473" y="4344"/>
                        <a:pt x="11914" y="3650"/>
                        <a:pt x="1669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67" name="Google Shape;2356;p54">
                  <a:extLst>
                    <a:ext uri="{FF2B5EF4-FFF2-40B4-BE49-F238E27FC236}">
                      <a16:creationId xmlns:a16="http://schemas.microsoft.com/office/drawing/2014/main" id="{11FA9311-DD1A-42B7-89D9-93CD8F87CEAB}"/>
                    </a:ext>
                  </a:extLst>
                </p:cNvPr>
                <p:cNvSpPr/>
                <p:nvPr/>
              </p:nvSpPr>
              <p:spPr>
                <a:xfrm>
                  <a:off x="3665100" y="1158800"/>
                  <a:ext cx="393550" cy="187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42" h="7510" extrusionOk="0">
                      <a:moveTo>
                        <a:pt x="15742" y="0"/>
                      </a:moveTo>
                      <a:cubicBezTo>
                        <a:pt x="11152" y="3568"/>
                        <a:pt x="5345" y="5223"/>
                        <a:pt x="0" y="751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68" name="Google Shape;2357;p54">
                  <a:extLst>
                    <a:ext uri="{FF2B5EF4-FFF2-40B4-BE49-F238E27FC236}">
                      <a16:creationId xmlns:a16="http://schemas.microsoft.com/office/drawing/2014/main" id="{68182FE6-7766-4279-AA27-F7D9A6EA1A03}"/>
                    </a:ext>
                  </a:extLst>
                </p:cNvPr>
                <p:cNvSpPr/>
                <p:nvPr/>
              </p:nvSpPr>
              <p:spPr>
                <a:xfrm>
                  <a:off x="3732450" y="1172075"/>
                  <a:ext cx="375512" cy="219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38" h="7738" extrusionOk="0">
                      <a:moveTo>
                        <a:pt x="14338" y="0"/>
                      </a:moveTo>
                      <a:cubicBezTo>
                        <a:pt x="9297" y="2022"/>
                        <a:pt x="4583" y="4824"/>
                        <a:pt x="0" y="7738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69" name="Google Shape;2358;p54">
                  <a:extLst>
                    <a:ext uri="{FF2B5EF4-FFF2-40B4-BE49-F238E27FC236}">
                      <a16:creationId xmlns:a16="http://schemas.microsoft.com/office/drawing/2014/main" id="{B59EE46B-26A2-4BCD-BB8F-0BA125B610B5}"/>
                    </a:ext>
                  </a:extLst>
                </p:cNvPr>
                <p:cNvSpPr/>
                <p:nvPr/>
              </p:nvSpPr>
              <p:spPr>
                <a:xfrm>
                  <a:off x="3772275" y="1192950"/>
                  <a:ext cx="380259" cy="2124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79" h="8193" extrusionOk="0">
                      <a:moveTo>
                        <a:pt x="14679" y="0"/>
                      </a:moveTo>
                      <a:cubicBezTo>
                        <a:pt x="9386" y="1839"/>
                        <a:pt x="4900" y="5474"/>
                        <a:pt x="0" y="8193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70" name="Google Shape;2359;p54">
                  <a:extLst>
                    <a:ext uri="{FF2B5EF4-FFF2-40B4-BE49-F238E27FC236}">
                      <a16:creationId xmlns:a16="http://schemas.microsoft.com/office/drawing/2014/main" id="{ED9C1C9A-B84E-4BCA-BE4C-3E0503381509}"/>
                    </a:ext>
                  </a:extLst>
                </p:cNvPr>
                <p:cNvSpPr/>
                <p:nvPr/>
              </p:nvSpPr>
              <p:spPr>
                <a:xfrm>
                  <a:off x="3810225" y="1201500"/>
                  <a:ext cx="375525" cy="21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21" h="8762" extrusionOk="0">
                      <a:moveTo>
                        <a:pt x="15021" y="0"/>
                      </a:moveTo>
                      <a:cubicBezTo>
                        <a:pt x="9987" y="2874"/>
                        <a:pt x="5015" y="5855"/>
                        <a:pt x="0" y="8762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71" name="Google Shape;2360;p54">
                  <a:extLst>
                    <a:ext uri="{FF2B5EF4-FFF2-40B4-BE49-F238E27FC236}">
                      <a16:creationId xmlns:a16="http://schemas.microsoft.com/office/drawing/2014/main" id="{C22D7C3C-F645-40DE-B7B5-A5074A99DFC6}"/>
                    </a:ext>
                  </a:extLst>
                </p:cNvPr>
                <p:cNvSpPr/>
                <p:nvPr/>
              </p:nvSpPr>
              <p:spPr>
                <a:xfrm>
                  <a:off x="3914525" y="1207175"/>
                  <a:ext cx="299651" cy="219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59" h="7927" extrusionOk="0">
                      <a:moveTo>
                        <a:pt x="10659" y="0"/>
                      </a:moveTo>
                      <a:cubicBezTo>
                        <a:pt x="6850" y="2258"/>
                        <a:pt x="3713" y="5515"/>
                        <a:pt x="0" y="7927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72" name="Google Shape;2361;p54">
                  <a:extLst>
                    <a:ext uri="{FF2B5EF4-FFF2-40B4-BE49-F238E27FC236}">
                      <a16:creationId xmlns:a16="http://schemas.microsoft.com/office/drawing/2014/main" id="{7826744D-AD7B-4498-89F3-7D2B351B818B}"/>
                    </a:ext>
                  </a:extLst>
                </p:cNvPr>
                <p:cNvSpPr/>
                <p:nvPr/>
              </p:nvSpPr>
              <p:spPr>
                <a:xfrm>
                  <a:off x="3465050" y="1105675"/>
                  <a:ext cx="449483" cy="1517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3" h="5917" extrusionOk="0">
                      <a:moveTo>
                        <a:pt x="0" y="5917"/>
                      </a:moveTo>
                      <a:cubicBezTo>
                        <a:pt x="5569" y="3386"/>
                        <a:pt x="11542" y="1851"/>
                        <a:pt x="17373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73" name="Google Shape;2362;p54">
                  <a:extLst>
                    <a:ext uri="{FF2B5EF4-FFF2-40B4-BE49-F238E27FC236}">
                      <a16:creationId xmlns:a16="http://schemas.microsoft.com/office/drawing/2014/main" id="{3909A160-CA28-45AA-97D8-41DDCFC2FF80}"/>
                    </a:ext>
                  </a:extLst>
                </p:cNvPr>
                <p:cNvSpPr/>
                <p:nvPr/>
              </p:nvSpPr>
              <p:spPr>
                <a:xfrm>
                  <a:off x="3425200" y="1084800"/>
                  <a:ext cx="449483" cy="1517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3" h="5917" extrusionOk="0">
                      <a:moveTo>
                        <a:pt x="0" y="5917"/>
                      </a:moveTo>
                      <a:cubicBezTo>
                        <a:pt x="5569" y="3386"/>
                        <a:pt x="11542" y="1851"/>
                        <a:pt x="17373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74" name="Google Shape;2363;p54">
                  <a:extLst>
                    <a:ext uri="{FF2B5EF4-FFF2-40B4-BE49-F238E27FC236}">
                      <a16:creationId xmlns:a16="http://schemas.microsoft.com/office/drawing/2014/main" id="{AF995088-8284-43A9-94B5-8C76E0C1069B}"/>
                    </a:ext>
                  </a:extLst>
                </p:cNvPr>
                <p:cNvSpPr/>
                <p:nvPr/>
              </p:nvSpPr>
              <p:spPr>
                <a:xfrm>
                  <a:off x="3387275" y="1070575"/>
                  <a:ext cx="449483" cy="1517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3" h="5917" extrusionOk="0">
                      <a:moveTo>
                        <a:pt x="0" y="5917"/>
                      </a:moveTo>
                      <a:cubicBezTo>
                        <a:pt x="5569" y="3386"/>
                        <a:pt x="11542" y="1851"/>
                        <a:pt x="17373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9CB9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45" name="Google Shape;2364;p54">
              <a:extLst>
                <a:ext uri="{FF2B5EF4-FFF2-40B4-BE49-F238E27FC236}">
                  <a16:creationId xmlns:a16="http://schemas.microsoft.com/office/drawing/2014/main" id="{2FD6AA24-D555-4B16-BF63-FB48570C010F}"/>
                </a:ext>
              </a:extLst>
            </p:cNvPr>
            <p:cNvGrpSpPr/>
            <p:nvPr/>
          </p:nvGrpSpPr>
          <p:grpSpPr>
            <a:xfrm rot="760823">
              <a:off x="3284544" y="965717"/>
              <a:ext cx="1013463" cy="884284"/>
              <a:chOff x="2066156" y="1353175"/>
              <a:chExt cx="1177077" cy="963511"/>
            </a:xfrm>
          </p:grpSpPr>
          <p:sp>
            <p:nvSpPr>
              <p:cNvPr id="46" name="Google Shape;2365;p54">
                <a:extLst>
                  <a:ext uri="{FF2B5EF4-FFF2-40B4-BE49-F238E27FC236}">
                    <a16:creationId xmlns:a16="http://schemas.microsoft.com/office/drawing/2014/main" id="{73079E98-FAC3-49CE-94A3-D979C3502FE1}"/>
                  </a:ext>
                </a:extLst>
              </p:cNvPr>
              <p:cNvSpPr/>
              <p:nvPr/>
            </p:nvSpPr>
            <p:spPr>
              <a:xfrm rot="-537420">
                <a:off x="2112570" y="1672588"/>
                <a:ext cx="621734" cy="250542"/>
              </a:xfrm>
              <a:custGeom>
                <a:avLst/>
                <a:gdLst/>
                <a:ahLst/>
                <a:cxnLst/>
                <a:rect l="l" t="t" r="r" b="b"/>
                <a:pathLst>
                  <a:path w="8812" h="3551" extrusionOk="0">
                    <a:moveTo>
                      <a:pt x="103" y="1"/>
                    </a:moveTo>
                    <a:cubicBezTo>
                      <a:pt x="25" y="1"/>
                      <a:pt x="1" y="132"/>
                      <a:pt x="88" y="166"/>
                    </a:cubicBezTo>
                    <a:cubicBezTo>
                      <a:pt x="2973" y="1243"/>
                      <a:pt x="5835" y="2370"/>
                      <a:pt x="8680" y="3544"/>
                    </a:cubicBezTo>
                    <a:cubicBezTo>
                      <a:pt x="8691" y="3548"/>
                      <a:pt x="8701" y="3550"/>
                      <a:pt x="8711" y="3550"/>
                    </a:cubicBezTo>
                    <a:cubicBezTo>
                      <a:pt x="8788" y="3550"/>
                      <a:pt x="8812" y="3422"/>
                      <a:pt x="8725" y="3385"/>
                    </a:cubicBezTo>
                    <a:cubicBezTo>
                      <a:pt x="5880" y="2210"/>
                      <a:pt x="3015" y="1084"/>
                      <a:pt x="133" y="7"/>
                    </a:cubicBezTo>
                    <a:cubicBezTo>
                      <a:pt x="122" y="3"/>
                      <a:pt x="112" y="1"/>
                      <a:pt x="10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7" name="Google Shape;2366;p54">
                <a:extLst>
                  <a:ext uri="{FF2B5EF4-FFF2-40B4-BE49-F238E27FC236}">
                    <a16:creationId xmlns:a16="http://schemas.microsoft.com/office/drawing/2014/main" id="{0B7CF4C6-FEB9-4E91-9395-A5EB709F1882}"/>
                  </a:ext>
                </a:extLst>
              </p:cNvPr>
              <p:cNvSpPr/>
              <p:nvPr/>
            </p:nvSpPr>
            <p:spPr>
              <a:xfrm rot="-537420">
                <a:off x="2079314" y="1486312"/>
                <a:ext cx="515478" cy="209408"/>
              </a:xfrm>
              <a:custGeom>
                <a:avLst/>
                <a:gdLst/>
                <a:ahLst/>
                <a:cxnLst/>
                <a:rect l="l" t="t" r="r" b="b"/>
                <a:pathLst>
                  <a:path w="7306" h="2968" extrusionOk="0">
                    <a:moveTo>
                      <a:pt x="7200" y="1"/>
                    </a:moveTo>
                    <a:cubicBezTo>
                      <a:pt x="7191" y="1"/>
                      <a:pt x="7182" y="2"/>
                      <a:pt x="7173" y="5"/>
                    </a:cubicBezTo>
                    <a:cubicBezTo>
                      <a:pt x="4786" y="868"/>
                      <a:pt x="2454" y="1884"/>
                      <a:pt x="88" y="2802"/>
                    </a:cubicBezTo>
                    <a:cubicBezTo>
                      <a:pt x="1" y="2836"/>
                      <a:pt x="28" y="2967"/>
                      <a:pt x="104" y="2967"/>
                    </a:cubicBezTo>
                    <a:cubicBezTo>
                      <a:pt x="113" y="2967"/>
                      <a:pt x="123" y="2965"/>
                      <a:pt x="133" y="2961"/>
                    </a:cubicBezTo>
                    <a:cubicBezTo>
                      <a:pt x="2499" y="2039"/>
                      <a:pt x="4828" y="1028"/>
                      <a:pt x="7218" y="165"/>
                    </a:cubicBezTo>
                    <a:cubicBezTo>
                      <a:pt x="7306" y="133"/>
                      <a:pt x="7280" y="1"/>
                      <a:pt x="720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8" name="Google Shape;2367;p54">
                <a:extLst>
                  <a:ext uri="{FF2B5EF4-FFF2-40B4-BE49-F238E27FC236}">
                    <a16:creationId xmlns:a16="http://schemas.microsoft.com/office/drawing/2014/main" id="{C04E0638-C305-48C2-B82C-46726CA30E57}"/>
                  </a:ext>
                </a:extLst>
              </p:cNvPr>
              <p:cNvSpPr/>
              <p:nvPr/>
            </p:nvSpPr>
            <p:spPr>
              <a:xfrm rot="-537420">
                <a:off x="2569414" y="1400531"/>
                <a:ext cx="621946" cy="173778"/>
              </a:xfrm>
              <a:custGeom>
                <a:avLst/>
                <a:gdLst/>
                <a:ahLst/>
                <a:cxnLst/>
                <a:rect l="l" t="t" r="r" b="b"/>
                <a:pathLst>
                  <a:path w="8815" h="2463" extrusionOk="0">
                    <a:moveTo>
                      <a:pt x="112" y="0"/>
                    </a:moveTo>
                    <a:cubicBezTo>
                      <a:pt x="30" y="0"/>
                      <a:pt x="1" y="132"/>
                      <a:pt x="92" y="164"/>
                    </a:cubicBezTo>
                    <a:cubicBezTo>
                      <a:pt x="2895" y="1079"/>
                      <a:pt x="5757" y="1990"/>
                      <a:pt x="8674" y="2462"/>
                    </a:cubicBezTo>
                    <a:cubicBezTo>
                      <a:pt x="8679" y="2462"/>
                      <a:pt x="8684" y="2463"/>
                      <a:pt x="8689" y="2463"/>
                    </a:cubicBezTo>
                    <a:cubicBezTo>
                      <a:pt x="8779" y="2463"/>
                      <a:pt x="8814" y="2322"/>
                      <a:pt x="8716" y="2305"/>
                    </a:cubicBezTo>
                    <a:cubicBezTo>
                      <a:pt x="5799" y="1834"/>
                      <a:pt x="2940" y="923"/>
                      <a:pt x="137" y="4"/>
                    </a:cubicBezTo>
                    <a:cubicBezTo>
                      <a:pt x="128" y="2"/>
                      <a:pt x="120" y="0"/>
                      <a:pt x="1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9" name="Google Shape;2368;p54">
                <a:extLst>
                  <a:ext uri="{FF2B5EF4-FFF2-40B4-BE49-F238E27FC236}">
                    <a16:creationId xmlns:a16="http://schemas.microsoft.com/office/drawing/2014/main" id="{DD739672-DDE3-4A72-8C8A-AE2866E97B24}"/>
                  </a:ext>
                </a:extLst>
              </p:cNvPr>
              <p:cNvSpPr/>
              <p:nvPr/>
            </p:nvSpPr>
            <p:spPr>
              <a:xfrm rot="-537420">
                <a:off x="2708293" y="1551825"/>
                <a:ext cx="515901" cy="284973"/>
              </a:xfrm>
              <a:custGeom>
                <a:avLst/>
                <a:gdLst/>
                <a:ahLst/>
                <a:cxnLst/>
                <a:rect l="l" t="t" r="r" b="b"/>
                <a:pathLst>
                  <a:path w="7312" h="4039" extrusionOk="0">
                    <a:moveTo>
                      <a:pt x="7198" y="0"/>
                    </a:moveTo>
                    <a:cubicBezTo>
                      <a:pt x="7185" y="0"/>
                      <a:pt x="7171" y="4"/>
                      <a:pt x="7156" y="14"/>
                    </a:cubicBezTo>
                    <a:cubicBezTo>
                      <a:pt x="4929" y="1501"/>
                      <a:pt x="2507" y="2755"/>
                      <a:pt x="85" y="3888"/>
                    </a:cubicBezTo>
                    <a:cubicBezTo>
                      <a:pt x="0" y="3927"/>
                      <a:pt x="52" y="4039"/>
                      <a:pt x="130" y="4039"/>
                    </a:cubicBezTo>
                    <a:cubicBezTo>
                      <a:pt x="142" y="4039"/>
                      <a:pt x="155" y="4036"/>
                      <a:pt x="168" y="4030"/>
                    </a:cubicBezTo>
                    <a:cubicBezTo>
                      <a:pt x="2590" y="2897"/>
                      <a:pt x="5012" y="1643"/>
                      <a:pt x="7239" y="156"/>
                    </a:cubicBezTo>
                    <a:cubicBezTo>
                      <a:pt x="7312" y="107"/>
                      <a:pt x="7266" y="0"/>
                      <a:pt x="719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0" name="Google Shape;2369;p54">
                <a:extLst>
                  <a:ext uri="{FF2B5EF4-FFF2-40B4-BE49-F238E27FC236}">
                    <a16:creationId xmlns:a16="http://schemas.microsoft.com/office/drawing/2014/main" id="{BCC472D6-17F3-48EE-A697-F395D4A162C7}"/>
                  </a:ext>
                </a:extLst>
              </p:cNvPr>
              <p:cNvSpPr/>
              <p:nvPr/>
            </p:nvSpPr>
            <p:spPr>
              <a:xfrm rot="-537420">
                <a:off x="2355419" y="1768013"/>
                <a:ext cx="36759" cy="266840"/>
              </a:xfrm>
              <a:custGeom>
                <a:avLst/>
                <a:gdLst/>
                <a:ahLst/>
                <a:cxnLst/>
                <a:rect l="l" t="t" r="r" b="b"/>
                <a:pathLst>
                  <a:path w="521" h="3782" extrusionOk="0">
                    <a:moveTo>
                      <a:pt x="99" y="1"/>
                    </a:moveTo>
                    <a:cubicBezTo>
                      <a:pt x="51" y="1"/>
                      <a:pt x="0" y="41"/>
                      <a:pt x="15" y="101"/>
                    </a:cubicBezTo>
                    <a:cubicBezTo>
                      <a:pt x="296" y="1266"/>
                      <a:pt x="358" y="2506"/>
                      <a:pt x="347" y="3702"/>
                    </a:cubicBezTo>
                    <a:cubicBezTo>
                      <a:pt x="347" y="3755"/>
                      <a:pt x="389" y="3781"/>
                      <a:pt x="430" y="3781"/>
                    </a:cubicBezTo>
                    <a:cubicBezTo>
                      <a:pt x="471" y="3781"/>
                      <a:pt x="512" y="3755"/>
                      <a:pt x="514" y="3702"/>
                    </a:cubicBezTo>
                    <a:cubicBezTo>
                      <a:pt x="520" y="2492"/>
                      <a:pt x="458" y="1238"/>
                      <a:pt x="171" y="60"/>
                    </a:cubicBezTo>
                    <a:cubicBezTo>
                      <a:pt x="161" y="19"/>
                      <a:pt x="131" y="1"/>
                      <a:pt x="9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1" name="Google Shape;2370;p54">
                <a:extLst>
                  <a:ext uri="{FF2B5EF4-FFF2-40B4-BE49-F238E27FC236}">
                    <a16:creationId xmlns:a16="http://schemas.microsoft.com/office/drawing/2014/main" id="{1EF274A1-D88E-475C-A6C1-480EF4D99106}"/>
                  </a:ext>
                </a:extLst>
              </p:cNvPr>
              <p:cNvSpPr/>
              <p:nvPr/>
            </p:nvSpPr>
            <p:spPr>
              <a:xfrm rot="-537420">
                <a:off x="2923937" y="1733368"/>
                <a:ext cx="29633" cy="192122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723" extrusionOk="0">
                    <a:moveTo>
                      <a:pt x="149" y="1"/>
                    </a:moveTo>
                    <a:cubicBezTo>
                      <a:pt x="108" y="1"/>
                      <a:pt x="66" y="27"/>
                      <a:pt x="63" y="79"/>
                    </a:cubicBezTo>
                    <a:cubicBezTo>
                      <a:pt x="0" y="928"/>
                      <a:pt x="87" y="1828"/>
                      <a:pt x="250" y="2664"/>
                    </a:cubicBezTo>
                    <a:cubicBezTo>
                      <a:pt x="258" y="2705"/>
                      <a:pt x="287" y="2723"/>
                      <a:pt x="318" y="2723"/>
                    </a:cubicBezTo>
                    <a:cubicBezTo>
                      <a:pt x="366" y="2723"/>
                      <a:pt x="419" y="2681"/>
                      <a:pt x="409" y="2618"/>
                    </a:cubicBezTo>
                    <a:cubicBezTo>
                      <a:pt x="246" y="1801"/>
                      <a:pt x="167" y="913"/>
                      <a:pt x="226" y="79"/>
                    </a:cubicBezTo>
                    <a:cubicBezTo>
                      <a:pt x="229" y="27"/>
                      <a:pt x="190" y="1"/>
                      <a:pt x="14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2" name="Google Shape;2371;p54">
                <a:extLst>
                  <a:ext uri="{FF2B5EF4-FFF2-40B4-BE49-F238E27FC236}">
                    <a16:creationId xmlns:a16="http://schemas.microsoft.com/office/drawing/2014/main" id="{0D33BEFC-6C9B-49C5-B3F8-2EBEF91D0654}"/>
                  </a:ext>
                </a:extLst>
              </p:cNvPr>
              <p:cNvSpPr/>
              <p:nvPr/>
            </p:nvSpPr>
            <p:spPr>
              <a:xfrm rot="-537420">
                <a:off x="2395631" y="1955258"/>
                <a:ext cx="582364" cy="72601"/>
              </a:xfrm>
              <a:custGeom>
                <a:avLst/>
                <a:gdLst/>
                <a:ahLst/>
                <a:cxnLst/>
                <a:rect l="l" t="t" r="r" b="b"/>
                <a:pathLst>
                  <a:path w="8254" h="1029" extrusionOk="0">
                    <a:moveTo>
                      <a:pt x="8126" y="0"/>
                    </a:moveTo>
                    <a:cubicBezTo>
                      <a:pt x="8115" y="0"/>
                      <a:pt x="8102" y="3"/>
                      <a:pt x="8090" y="9"/>
                    </a:cubicBezTo>
                    <a:cubicBezTo>
                      <a:pt x="6821" y="611"/>
                      <a:pt x="5400" y="866"/>
                      <a:pt x="3971" y="866"/>
                    </a:cubicBezTo>
                    <a:cubicBezTo>
                      <a:pt x="2661" y="866"/>
                      <a:pt x="1345" y="651"/>
                      <a:pt x="134" y="293"/>
                    </a:cubicBezTo>
                    <a:cubicBezTo>
                      <a:pt x="126" y="291"/>
                      <a:pt x="118" y="290"/>
                      <a:pt x="111" y="290"/>
                    </a:cubicBezTo>
                    <a:cubicBezTo>
                      <a:pt x="28" y="290"/>
                      <a:pt x="1" y="424"/>
                      <a:pt x="93" y="452"/>
                    </a:cubicBezTo>
                    <a:cubicBezTo>
                      <a:pt x="1319" y="813"/>
                      <a:pt x="2647" y="1028"/>
                      <a:pt x="3969" y="1028"/>
                    </a:cubicBezTo>
                    <a:cubicBezTo>
                      <a:pt x="5426" y="1028"/>
                      <a:pt x="6876" y="767"/>
                      <a:pt x="8173" y="151"/>
                    </a:cubicBezTo>
                    <a:cubicBezTo>
                      <a:pt x="8254" y="112"/>
                      <a:pt x="8202" y="0"/>
                      <a:pt x="81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3" name="Google Shape;2372;p54">
                <a:extLst>
                  <a:ext uri="{FF2B5EF4-FFF2-40B4-BE49-F238E27FC236}">
                    <a16:creationId xmlns:a16="http://schemas.microsoft.com/office/drawing/2014/main" id="{3FDE2B32-8805-4FBC-A70A-3DB551D0174A}"/>
                  </a:ext>
                </a:extLst>
              </p:cNvPr>
              <p:cNvSpPr/>
              <p:nvPr/>
            </p:nvSpPr>
            <p:spPr>
              <a:xfrm rot="-537420">
                <a:off x="2207481" y="1664306"/>
                <a:ext cx="473850" cy="57362"/>
              </a:xfrm>
              <a:custGeom>
                <a:avLst/>
                <a:gdLst/>
                <a:ahLst/>
                <a:cxnLst/>
                <a:rect l="l" t="t" r="r" b="b"/>
                <a:pathLst>
                  <a:path w="6716" h="813" extrusionOk="0">
                    <a:moveTo>
                      <a:pt x="6621" y="0"/>
                    </a:moveTo>
                    <a:cubicBezTo>
                      <a:pt x="6618" y="0"/>
                      <a:pt x="6615" y="0"/>
                      <a:pt x="6612" y="1"/>
                    </a:cubicBezTo>
                    <a:cubicBezTo>
                      <a:pt x="4443" y="215"/>
                      <a:pt x="2273" y="431"/>
                      <a:pt x="105" y="649"/>
                    </a:cubicBezTo>
                    <a:cubicBezTo>
                      <a:pt x="4" y="659"/>
                      <a:pt x="1" y="812"/>
                      <a:pt x="95" y="812"/>
                    </a:cubicBezTo>
                    <a:cubicBezTo>
                      <a:pt x="98" y="812"/>
                      <a:pt x="101" y="812"/>
                      <a:pt x="105" y="812"/>
                    </a:cubicBezTo>
                    <a:cubicBezTo>
                      <a:pt x="2273" y="597"/>
                      <a:pt x="4443" y="382"/>
                      <a:pt x="6612" y="164"/>
                    </a:cubicBezTo>
                    <a:cubicBezTo>
                      <a:pt x="6712" y="153"/>
                      <a:pt x="6715" y="0"/>
                      <a:pt x="66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" name="Google Shape;2373;p54">
                <a:extLst>
                  <a:ext uri="{FF2B5EF4-FFF2-40B4-BE49-F238E27FC236}">
                    <a16:creationId xmlns:a16="http://schemas.microsoft.com/office/drawing/2014/main" id="{CC050DFB-D11F-426F-AD06-6F5DE05F42B1}"/>
                  </a:ext>
                </a:extLst>
              </p:cNvPr>
              <p:cNvSpPr/>
              <p:nvPr/>
            </p:nvSpPr>
            <p:spPr>
              <a:xfrm rot="-537420">
                <a:off x="2242524" y="1739765"/>
                <a:ext cx="62653" cy="382410"/>
              </a:xfrm>
              <a:custGeom>
                <a:avLst/>
                <a:gdLst/>
                <a:ahLst/>
                <a:cxnLst/>
                <a:rect l="l" t="t" r="r" b="b"/>
                <a:pathLst>
                  <a:path w="888" h="5420" extrusionOk="0">
                    <a:moveTo>
                      <a:pt x="100" y="0"/>
                    </a:moveTo>
                    <a:cubicBezTo>
                      <a:pt x="49" y="0"/>
                      <a:pt x="1" y="40"/>
                      <a:pt x="24" y="100"/>
                    </a:cubicBezTo>
                    <a:cubicBezTo>
                      <a:pt x="724" y="1833"/>
                      <a:pt x="184" y="3566"/>
                      <a:pt x="454" y="5360"/>
                    </a:cubicBezTo>
                    <a:cubicBezTo>
                      <a:pt x="461" y="5402"/>
                      <a:pt x="490" y="5419"/>
                      <a:pt x="522" y="5419"/>
                    </a:cubicBezTo>
                    <a:cubicBezTo>
                      <a:pt x="570" y="5419"/>
                      <a:pt x="623" y="5379"/>
                      <a:pt x="613" y="5319"/>
                    </a:cubicBezTo>
                    <a:cubicBezTo>
                      <a:pt x="339" y="3513"/>
                      <a:pt x="887" y="1799"/>
                      <a:pt x="184" y="56"/>
                    </a:cubicBezTo>
                    <a:cubicBezTo>
                      <a:pt x="167" y="17"/>
                      <a:pt x="133" y="0"/>
                      <a:pt x="1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" name="Google Shape;2374;p54">
                <a:extLst>
                  <a:ext uri="{FF2B5EF4-FFF2-40B4-BE49-F238E27FC236}">
                    <a16:creationId xmlns:a16="http://schemas.microsoft.com/office/drawing/2014/main" id="{120E4C1D-9B5F-4254-8F77-910540ED21FD}"/>
                  </a:ext>
                </a:extLst>
              </p:cNvPr>
              <p:cNvSpPr/>
              <p:nvPr/>
            </p:nvSpPr>
            <p:spPr>
              <a:xfrm rot="-537420">
                <a:off x="2283470" y="2087822"/>
                <a:ext cx="50941" cy="50941"/>
              </a:xfrm>
              <a:custGeom>
                <a:avLst/>
                <a:gdLst/>
                <a:ahLst/>
                <a:cxnLst/>
                <a:rect l="l" t="t" r="r" b="b"/>
                <a:pathLst>
                  <a:path w="722" h="722" extrusionOk="0">
                    <a:moveTo>
                      <a:pt x="362" y="0"/>
                    </a:moveTo>
                    <a:cubicBezTo>
                      <a:pt x="164" y="0"/>
                      <a:pt x="1" y="160"/>
                      <a:pt x="1" y="360"/>
                    </a:cubicBezTo>
                    <a:cubicBezTo>
                      <a:pt x="1" y="558"/>
                      <a:pt x="164" y="721"/>
                      <a:pt x="362" y="721"/>
                    </a:cubicBezTo>
                    <a:cubicBezTo>
                      <a:pt x="562" y="721"/>
                      <a:pt x="722" y="558"/>
                      <a:pt x="722" y="360"/>
                    </a:cubicBezTo>
                    <a:cubicBezTo>
                      <a:pt x="722" y="160"/>
                      <a:pt x="562" y="0"/>
                      <a:pt x="36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6" name="Google Shape;2375;p54">
                <a:extLst>
                  <a:ext uri="{FF2B5EF4-FFF2-40B4-BE49-F238E27FC236}">
                    <a16:creationId xmlns:a16="http://schemas.microsoft.com/office/drawing/2014/main" id="{72A09FFE-A9AD-4AE6-8F04-C92B52EF1CD8}"/>
                  </a:ext>
                </a:extLst>
              </p:cNvPr>
              <p:cNvSpPr/>
              <p:nvPr/>
            </p:nvSpPr>
            <p:spPr>
              <a:xfrm rot="-537420">
                <a:off x="2289301" y="2127205"/>
                <a:ext cx="36971" cy="187748"/>
              </a:xfrm>
              <a:custGeom>
                <a:avLst/>
                <a:gdLst/>
                <a:ahLst/>
                <a:cxnLst/>
                <a:rect l="l" t="t" r="r" b="b"/>
                <a:pathLst>
                  <a:path w="524" h="2661" extrusionOk="0">
                    <a:moveTo>
                      <a:pt x="357" y="0"/>
                    </a:moveTo>
                    <a:cubicBezTo>
                      <a:pt x="310" y="0"/>
                      <a:pt x="258" y="42"/>
                      <a:pt x="270" y="104"/>
                    </a:cubicBezTo>
                    <a:cubicBezTo>
                      <a:pt x="447" y="963"/>
                      <a:pt x="0" y="1757"/>
                      <a:pt x="260" y="2602"/>
                    </a:cubicBezTo>
                    <a:cubicBezTo>
                      <a:pt x="271" y="2643"/>
                      <a:pt x="303" y="2660"/>
                      <a:pt x="336" y="2660"/>
                    </a:cubicBezTo>
                    <a:cubicBezTo>
                      <a:pt x="385" y="2660"/>
                      <a:pt x="434" y="2621"/>
                      <a:pt x="416" y="2561"/>
                    </a:cubicBezTo>
                    <a:cubicBezTo>
                      <a:pt x="256" y="2030"/>
                      <a:pt x="392" y="1625"/>
                      <a:pt x="472" y="1109"/>
                    </a:cubicBezTo>
                    <a:cubicBezTo>
                      <a:pt x="523" y="752"/>
                      <a:pt x="499" y="409"/>
                      <a:pt x="426" y="59"/>
                    </a:cubicBezTo>
                    <a:cubicBezTo>
                      <a:pt x="418" y="18"/>
                      <a:pt x="388" y="0"/>
                      <a:pt x="3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7" name="Google Shape;2376;p54">
                <a:extLst>
                  <a:ext uri="{FF2B5EF4-FFF2-40B4-BE49-F238E27FC236}">
                    <a16:creationId xmlns:a16="http://schemas.microsoft.com/office/drawing/2014/main" id="{4A548BD5-66B5-4AA1-A8F1-DB73BB8AED7B}"/>
                  </a:ext>
                </a:extLst>
              </p:cNvPr>
              <p:cNvSpPr/>
              <p:nvPr/>
            </p:nvSpPr>
            <p:spPr>
              <a:xfrm rot="-537420">
                <a:off x="2318428" y="2115253"/>
                <a:ext cx="30409" cy="161219"/>
              </a:xfrm>
              <a:custGeom>
                <a:avLst/>
                <a:gdLst/>
                <a:ahLst/>
                <a:cxnLst/>
                <a:rect l="l" t="t" r="r" b="b"/>
                <a:pathLst>
                  <a:path w="431" h="2285" extrusionOk="0">
                    <a:moveTo>
                      <a:pt x="132" y="1"/>
                    </a:moveTo>
                    <a:cubicBezTo>
                      <a:pt x="91" y="1"/>
                      <a:pt x="47" y="28"/>
                      <a:pt x="42" y="80"/>
                    </a:cubicBezTo>
                    <a:cubicBezTo>
                      <a:pt x="0" y="454"/>
                      <a:pt x="91" y="798"/>
                      <a:pt x="136" y="1169"/>
                    </a:cubicBezTo>
                    <a:cubicBezTo>
                      <a:pt x="177" y="1525"/>
                      <a:pt x="170" y="1879"/>
                      <a:pt x="257" y="2226"/>
                    </a:cubicBezTo>
                    <a:cubicBezTo>
                      <a:pt x="267" y="2267"/>
                      <a:pt x="298" y="2285"/>
                      <a:pt x="330" y="2285"/>
                    </a:cubicBezTo>
                    <a:cubicBezTo>
                      <a:pt x="379" y="2285"/>
                      <a:pt x="431" y="2244"/>
                      <a:pt x="416" y="2184"/>
                    </a:cubicBezTo>
                    <a:cubicBezTo>
                      <a:pt x="330" y="1841"/>
                      <a:pt x="340" y="1498"/>
                      <a:pt x="299" y="1148"/>
                    </a:cubicBezTo>
                    <a:cubicBezTo>
                      <a:pt x="257" y="787"/>
                      <a:pt x="163" y="448"/>
                      <a:pt x="205" y="80"/>
                    </a:cubicBezTo>
                    <a:cubicBezTo>
                      <a:pt x="210" y="27"/>
                      <a:pt x="173" y="1"/>
                      <a:pt x="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8" name="Google Shape;2377;p54">
                <a:extLst>
                  <a:ext uri="{FF2B5EF4-FFF2-40B4-BE49-F238E27FC236}">
                    <a16:creationId xmlns:a16="http://schemas.microsoft.com/office/drawing/2014/main" id="{A6AF61C9-CAEE-47E0-AB6F-F861B2AA4B55}"/>
                  </a:ext>
                </a:extLst>
              </p:cNvPr>
              <p:cNvSpPr/>
              <p:nvPr/>
            </p:nvSpPr>
            <p:spPr>
              <a:xfrm rot="-537420">
                <a:off x="2318152" y="2112716"/>
                <a:ext cx="73871" cy="147602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2092" extrusionOk="0">
                    <a:moveTo>
                      <a:pt x="102" y="1"/>
                    </a:moveTo>
                    <a:cubicBezTo>
                      <a:pt x="51" y="1"/>
                      <a:pt x="1" y="41"/>
                      <a:pt x="22" y="102"/>
                    </a:cubicBezTo>
                    <a:cubicBezTo>
                      <a:pt x="144" y="452"/>
                      <a:pt x="372" y="750"/>
                      <a:pt x="483" y="1111"/>
                    </a:cubicBezTo>
                    <a:cubicBezTo>
                      <a:pt x="587" y="1443"/>
                      <a:pt x="660" y="1769"/>
                      <a:pt x="864" y="2056"/>
                    </a:cubicBezTo>
                    <a:cubicBezTo>
                      <a:pt x="881" y="2081"/>
                      <a:pt x="906" y="2091"/>
                      <a:pt x="931" y="2091"/>
                    </a:cubicBezTo>
                    <a:cubicBezTo>
                      <a:pt x="989" y="2091"/>
                      <a:pt x="1046" y="2034"/>
                      <a:pt x="1003" y="1973"/>
                    </a:cubicBezTo>
                    <a:cubicBezTo>
                      <a:pt x="785" y="1665"/>
                      <a:pt x="729" y="1305"/>
                      <a:pt x="604" y="951"/>
                    </a:cubicBezTo>
                    <a:cubicBezTo>
                      <a:pt x="494" y="639"/>
                      <a:pt x="289" y="372"/>
                      <a:pt x="182" y="57"/>
                    </a:cubicBezTo>
                    <a:cubicBezTo>
                      <a:pt x="168" y="18"/>
                      <a:pt x="135" y="1"/>
                      <a:pt x="1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9" name="Google Shape;2378;p54">
                <a:extLst>
                  <a:ext uri="{FF2B5EF4-FFF2-40B4-BE49-F238E27FC236}">
                    <a16:creationId xmlns:a16="http://schemas.microsoft.com/office/drawing/2014/main" id="{A199F60B-3160-4EBA-8CF1-BBB7A8F15512}"/>
                  </a:ext>
                </a:extLst>
              </p:cNvPr>
              <p:cNvSpPr/>
              <p:nvPr/>
            </p:nvSpPr>
            <p:spPr>
              <a:xfrm rot="-537420">
                <a:off x="2393228" y="1955685"/>
                <a:ext cx="307269" cy="62794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890" extrusionOk="0">
                    <a:moveTo>
                      <a:pt x="117" y="0"/>
                    </a:moveTo>
                    <a:cubicBezTo>
                      <a:pt x="47" y="0"/>
                      <a:pt x="0" y="109"/>
                      <a:pt x="79" y="155"/>
                    </a:cubicBezTo>
                    <a:cubicBezTo>
                      <a:pt x="1302" y="890"/>
                      <a:pt x="2875" y="754"/>
                      <a:pt x="4251" y="810"/>
                    </a:cubicBezTo>
                    <a:cubicBezTo>
                      <a:pt x="4253" y="810"/>
                      <a:pt x="4255" y="810"/>
                      <a:pt x="4257" y="810"/>
                    </a:cubicBezTo>
                    <a:cubicBezTo>
                      <a:pt x="4355" y="810"/>
                      <a:pt x="4353" y="650"/>
                      <a:pt x="4251" y="647"/>
                    </a:cubicBezTo>
                    <a:cubicBezTo>
                      <a:pt x="2906" y="592"/>
                      <a:pt x="1358" y="727"/>
                      <a:pt x="159" y="13"/>
                    </a:cubicBezTo>
                    <a:cubicBezTo>
                      <a:pt x="144" y="4"/>
                      <a:pt x="130" y="0"/>
                      <a:pt x="1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0" name="Google Shape;2379;p54">
                <a:extLst>
                  <a:ext uri="{FF2B5EF4-FFF2-40B4-BE49-F238E27FC236}">
                    <a16:creationId xmlns:a16="http://schemas.microsoft.com/office/drawing/2014/main" id="{78EEA75C-59B9-4B64-BA03-0F0FB46C48D2}"/>
                  </a:ext>
                </a:extLst>
              </p:cNvPr>
              <p:cNvSpPr/>
              <p:nvPr/>
            </p:nvSpPr>
            <p:spPr>
              <a:xfrm rot="-537420">
                <a:off x="2721093" y="1890674"/>
                <a:ext cx="238971" cy="73307"/>
              </a:xfrm>
              <a:custGeom>
                <a:avLst/>
                <a:gdLst/>
                <a:ahLst/>
                <a:cxnLst/>
                <a:rect l="l" t="t" r="r" b="b"/>
                <a:pathLst>
                  <a:path w="3387" h="1039" extrusionOk="0">
                    <a:moveTo>
                      <a:pt x="3282" y="1"/>
                    </a:moveTo>
                    <a:cubicBezTo>
                      <a:pt x="3274" y="1"/>
                      <a:pt x="3264" y="3"/>
                      <a:pt x="3255" y="6"/>
                    </a:cubicBezTo>
                    <a:cubicBezTo>
                      <a:pt x="2222" y="359"/>
                      <a:pt x="1200" y="758"/>
                      <a:pt x="105" y="876"/>
                    </a:cubicBezTo>
                    <a:cubicBezTo>
                      <a:pt x="5" y="885"/>
                      <a:pt x="1" y="1039"/>
                      <a:pt x="93" y="1039"/>
                    </a:cubicBezTo>
                    <a:cubicBezTo>
                      <a:pt x="96" y="1039"/>
                      <a:pt x="100" y="1038"/>
                      <a:pt x="105" y="1038"/>
                    </a:cubicBezTo>
                    <a:cubicBezTo>
                      <a:pt x="1217" y="921"/>
                      <a:pt x="2249" y="526"/>
                      <a:pt x="3300" y="161"/>
                    </a:cubicBezTo>
                    <a:cubicBezTo>
                      <a:pt x="3387" y="134"/>
                      <a:pt x="3361" y="1"/>
                      <a:pt x="32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1" name="Google Shape;2380;p54">
                <a:extLst>
                  <a:ext uri="{FF2B5EF4-FFF2-40B4-BE49-F238E27FC236}">
                    <a16:creationId xmlns:a16="http://schemas.microsoft.com/office/drawing/2014/main" id="{47A9AFE7-B624-411E-BF7C-D2AED8E64FAD}"/>
                  </a:ext>
                </a:extLst>
              </p:cNvPr>
              <p:cNvSpPr/>
              <p:nvPr/>
            </p:nvSpPr>
            <p:spPr>
              <a:xfrm rot="-537420">
                <a:off x="2639605" y="1597191"/>
                <a:ext cx="53269" cy="66745"/>
              </a:xfrm>
              <a:custGeom>
                <a:avLst/>
                <a:gdLst/>
                <a:ahLst/>
                <a:cxnLst/>
                <a:rect l="l" t="t" r="r" b="b"/>
                <a:pathLst>
                  <a:path w="755" h="946" extrusionOk="0">
                    <a:moveTo>
                      <a:pt x="641" y="1"/>
                    </a:moveTo>
                    <a:cubicBezTo>
                      <a:pt x="615" y="1"/>
                      <a:pt x="589" y="12"/>
                      <a:pt x="571" y="39"/>
                    </a:cubicBezTo>
                    <a:cubicBezTo>
                      <a:pt x="394" y="300"/>
                      <a:pt x="218" y="562"/>
                      <a:pt x="41" y="826"/>
                    </a:cubicBezTo>
                    <a:cubicBezTo>
                      <a:pt x="0" y="887"/>
                      <a:pt x="57" y="946"/>
                      <a:pt x="116" y="946"/>
                    </a:cubicBezTo>
                    <a:cubicBezTo>
                      <a:pt x="140" y="946"/>
                      <a:pt x="165" y="935"/>
                      <a:pt x="183" y="909"/>
                    </a:cubicBezTo>
                    <a:cubicBezTo>
                      <a:pt x="360" y="646"/>
                      <a:pt x="536" y="383"/>
                      <a:pt x="714" y="119"/>
                    </a:cubicBezTo>
                    <a:cubicBezTo>
                      <a:pt x="755" y="59"/>
                      <a:pt x="699" y="1"/>
                      <a:pt x="64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9366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31"/>
          <p:cNvSpPr txBox="1">
            <a:spLocks noGrp="1"/>
          </p:cNvSpPr>
          <p:nvPr>
            <p:ph type="title"/>
          </p:nvPr>
        </p:nvSpPr>
        <p:spPr>
          <a:xfrm>
            <a:off x="1051834" y="2438400"/>
            <a:ext cx="6414596" cy="1931309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" dirty="0">
                <a:solidFill>
                  <a:srgbClr val="00B0F0"/>
                </a:solidFill>
              </a:rPr>
              <a:t>PHÉP CHIA PHÂN SỐ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604" name="Google Shape;604;p31"/>
          <p:cNvSpPr txBox="1">
            <a:spLocks noGrp="1"/>
          </p:cNvSpPr>
          <p:nvPr>
            <p:ph type="title" idx="2"/>
          </p:nvPr>
        </p:nvSpPr>
        <p:spPr>
          <a:xfrm>
            <a:off x="9396167" y="2438400"/>
            <a:ext cx="1845600" cy="10536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" dirty="0"/>
              <a:t>II.</a:t>
            </a:r>
            <a:endParaRPr dirty="0"/>
          </a:p>
        </p:txBody>
      </p:sp>
      <p:grpSp>
        <p:nvGrpSpPr>
          <p:cNvPr id="605" name="Google Shape;605;p31"/>
          <p:cNvGrpSpPr/>
          <p:nvPr/>
        </p:nvGrpSpPr>
        <p:grpSpPr>
          <a:xfrm rot="2857804" flipH="1">
            <a:off x="2468106" y="551883"/>
            <a:ext cx="1760469" cy="1371283"/>
            <a:chOff x="2489257" y="2639067"/>
            <a:chExt cx="2406830" cy="1875488"/>
          </a:xfrm>
        </p:grpSpPr>
        <p:sp>
          <p:nvSpPr>
            <p:cNvPr id="606" name="Google Shape;606;p31"/>
            <p:cNvSpPr/>
            <p:nvPr/>
          </p:nvSpPr>
          <p:spPr>
            <a:xfrm>
              <a:off x="2489257" y="2639067"/>
              <a:ext cx="1160693" cy="1271383"/>
            </a:xfrm>
            <a:custGeom>
              <a:avLst/>
              <a:gdLst/>
              <a:ahLst/>
              <a:cxnLst/>
              <a:rect l="l" t="t" r="r" b="b"/>
              <a:pathLst>
                <a:path w="49976" h="54742" extrusionOk="0">
                  <a:moveTo>
                    <a:pt x="3077" y="2435"/>
                  </a:moveTo>
                  <a:lnTo>
                    <a:pt x="3077" y="2435"/>
                  </a:lnTo>
                  <a:cubicBezTo>
                    <a:pt x="3114" y="2463"/>
                    <a:pt x="3150" y="2490"/>
                    <a:pt x="3191" y="2517"/>
                  </a:cubicBezTo>
                  <a:cubicBezTo>
                    <a:pt x="4271" y="3241"/>
                    <a:pt x="5356" y="3962"/>
                    <a:pt x="6458" y="4650"/>
                  </a:cubicBezTo>
                  <a:cubicBezTo>
                    <a:pt x="8691" y="6048"/>
                    <a:pt x="10864" y="7506"/>
                    <a:pt x="13011" y="9033"/>
                  </a:cubicBezTo>
                  <a:cubicBezTo>
                    <a:pt x="17101" y="11940"/>
                    <a:pt x="21088" y="14992"/>
                    <a:pt x="25231" y="17840"/>
                  </a:cubicBezTo>
                  <a:cubicBezTo>
                    <a:pt x="29445" y="20733"/>
                    <a:pt x="33464" y="23822"/>
                    <a:pt x="37468" y="26994"/>
                  </a:cubicBezTo>
                  <a:cubicBezTo>
                    <a:pt x="39255" y="28411"/>
                    <a:pt x="41146" y="29696"/>
                    <a:pt x="43032" y="30976"/>
                  </a:cubicBezTo>
                  <a:cubicBezTo>
                    <a:pt x="44826" y="32192"/>
                    <a:pt x="46567" y="33500"/>
                    <a:pt x="48344" y="34740"/>
                  </a:cubicBezTo>
                  <a:cubicBezTo>
                    <a:pt x="47474" y="34885"/>
                    <a:pt x="46622" y="35287"/>
                    <a:pt x="45783" y="35523"/>
                  </a:cubicBezTo>
                  <a:cubicBezTo>
                    <a:pt x="44613" y="35855"/>
                    <a:pt x="43419" y="36107"/>
                    <a:pt x="42225" y="36362"/>
                  </a:cubicBezTo>
                  <a:cubicBezTo>
                    <a:pt x="40166" y="36803"/>
                    <a:pt x="37874" y="37091"/>
                    <a:pt x="35914" y="37960"/>
                  </a:cubicBezTo>
                  <a:cubicBezTo>
                    <a:pt x="35847" y="37765"/>
                    <a:pt x="35641" y="37619"/>
                    <a:pt x="35428" y="37605"/>
                  </a:cubicBezTo>
                  <a:cubicBezTo>
                    <a:pt x="34826" y="37560"/>
                    <a:pt x="33687" y="36084"/>
                    <a:pt x="33249" y="35674"/>
                  </a:cubicBezTo>
                  <a:cubicBezTo>
                    <a:pt x="32425" y="34899"/>
                    <a:pt x="31622" y="34101"/>
                    <a:pt x="30825" y="33295"/>
                  </a:cubicBezTo>
                  <a:cubicBezTo>
                    <a:pt x="29235" y="31678"/>
                    <a:pt x="27700" y="30005"/>
                    <a:pt x="26142" y="28356"/>
                  </a:cubicBezTo>
                  <a:cubicBezTo>
                    <a:pt x="23034" y="25057"/>
                    <a:pt x="19991" y="21704"/>
                    <a:pt x="17019" y="18283"/>
                  </a:cubicBezTo>
                  <a:cubicBezTo>
                    <a:pt x="14186" y="15020"/>
                    <a:pt x="11201" y="11899"/>
                    <a:pt x="8368" y="8645"/>
                  </a:cubicBezTo>
                  <a:cubicBezTo>
                    <a:pt x="7018" y="7096"/>
                    <a:pt x="5807" y="5434"/>
                    <a:pt x="4444" y="3903"/>
                  </a:cubicBezTo>
                  <a:cubicBezTo>
                    <a:pt x="3998" y="3401"/>
                    <a:pt x="3538" y="2919"/>
                    <a:pt x="3077" y="2435"/>
                  </a:cubicBezTo>
                  <a:close/>
                  <a:moveTo>
                    <a:pt x="863" y="1552"/>
                  </a:moveTo>
                  <a:lnTo>
                    <a:pt x="863" y="1552"/>
                  </a:lnTo>
                  <a:cubicBezTo>
                    <a:pt x="3123" y="4048"/>
                    <a:pt x="4858" y="7055"/>
                    <a:pt x="6942" y="9693"/>
                  </a:cubicBezTo>
                  <a:cubicBezTo>
                    <a:pt x="9556" y="13001"/>
                    <a:pt x="12191" y="16281"/>
                    <a:pt x="14591" y="19749"/>
                  </a:cubicBezTo>
                  <a:cubicBezTo>
                    <a:pt x="16878" y="23052"/>
                    <a:pt x="19189" y="26314"/>
                    <a:pt x="21654" y="29491"/>
                  </a:cubicBezTo>
                  <a:cubicBezTo>
                    <a:pt x="22806" y="30976"/>
                    <a:pt x="23959" y="32461"/>
                    <a:pt x="25162" y="33906"/>
                  </a:cubicBezTo>
                  <a:cubicBezTo>
                    <a:pt x="26406" y="35409"/>
                    <a:pt x="27504" y="37041"/>
                    <a:pt x="28775" y="38513"/>
                  </a:cubicBezTo>
                  <a:cubicBezTo>
                    <a:pt x="28858" y="38612"/>
                    <a:pt x="28966" y="38651"/>
                    <a:pt x="29074" y="38651"/>
                  </a:cubicBezTo>
                  <a:cubicBezTo>
                    <a:pt x="29085" y="38651"/>
                    <a:pt x="29096" y="38650"/>
                    <a:pt x="29107" y="38649"/>
                  </a:cubicBezTo>
                  <a:cubicBezTo>
                    <a:pt x="29126" y="38708"/>
                    <a:pt x="29144" y="38767"/>
                    <a:pt x="29162" y="38822"/>
                  </a:cubicBezTo>
                  <a:cubicBezTo>
                    <a:pt x="26670" y="40120"/>
                    <a:pt x="24127" y="41296"/>
                    <a:pt x="21513" y="42334"/>
                  </a:cubicBezTo>
                  <a:cubicBezTo>
                    <a:pt x="19143" y="43278"/>
                    <a:pt x="16647" y="43916"/>
                    <a:pt x="14300" y="44914"/>
                  </a:cubicBezTo>
                  <a:cubicBezTo>
                    <a:pt x="13078" y="45433"/>
                    <a:pt x="11844" y="46058"/>
                    <a:pt x="10513" y="46231"/>
                  </a:cubicBezTo>
                  <a:cubicBezTo>
                    <a:pt x="10414" y="46243"/>
                    <a:pt x="10328" y="46250"/>
                    <a:pt x="10253" y="46250"/>
                  </a:cubicBezTo>
                  <a:cubicBezTo>
                    <a:pt x="9814" y="46250"/>
                    <a:pt x="9744" y="46029"/>
                    <a:pt x="9720" y="45520"/>
                  </a:cubicBezTo>
                  <a:cubicBezTo>
                    <a:pt x="9693" y="44941"/>
                    <a:pt x="9579" y="44399"/>
                    <a:pt x="9465" y="43834"/>
                  </a:cubicBezTo>
                  <a:cubicBezTo>
                    <a:pt x="8877" y="40904"/>
                    <a:pt x="8576" y="37924"/>
                    <a:pt x="8002" y="34990"/>
                  </a:cubicBezTo>
                  <a:cubicBezTo>
                    <a:pt x="6841" y="29031"/>
                    <a:pt x="5579" y="23080"/>
                    <a:pt x="4276" y="17152"/>
                  </a:cubicBezTo>
                  <a:cubicBezTo>
                    <a:pt x="3628" y="14218"/>
                    <a:pt x="3073" y="11266"/>
                    <a:pt x="2398" y="8336"/>
                  </a:cubicBezTo>
                  <a:cubicBezTo>
                    <a:pt x="2093" y="7010"/>
                    <a:pt x="1866" y="5666"/>
                    <a:pt x="1515" y="4349"/>
                  </a:cubicBezTo>
                  <a:cubicBezTo>
                    <a:pt x="1273" y="3420"/>
                    <a:pt x="1014" y="2494"/>
                    <a:pt x="863" y="1552"/>
                  </a:cubicBezTo>
                  <a:close/>
                  <a:moveTo>
                    <a:pt x="12559" y="14906"/>
                  </a:moveTo>
                  <a:lnTo>
                    <a:pt x="12559" y="14906"/>
                  </a:lnTo>
                  <a:cubicBezTo>
                    <a:pt x="13917" y="16405"/>
                    <a:pt x="15274" y="17904"/>
                    <a:pt x="16592" y="19435"/>
                  </a:cubicBezTo>
                  <a:cubicBezTo>
                    <a:pt x="19753" y="23112"/>
                    <a:pt x="23052" y="26661"/>
                    <a:pt x="26373" y="30196"/>
                  </a:cubicBezTo>
                  <a:cubicBezTo>
                    <a:pt x="27927" y="31847"/>
                    <a:pt x="29477" y="33500"/>
                    <a:pt x="31081" y="35095"/>
                  </a:cubicBezTo>
                  <a:cubicBezTo>
                    <a:pt x="31887" y="35897"/>
                    <a:pt x="32716" y="36671"/>
                    <a:pt x="33563" y="37428"/>
                  </a:cubicBezTo>
                  <a:cubicBezTo>
                    <a:pt x="34015" y="37829"/>
                    <a:pt x="34475" y="38385"/>
                    <a:pt x="35067" y="38557"/>
                  </a:cubicBezTo>
                  <a:cubicBezTo>
                    <a:pt x="35077" y="38567"/>
                    <a:pt x="35090" y="38576"/>
                    <a:pt x="35100" y="38585"/>
                  </a:cubicBezTo>
                  <a:cubicBezTo>
                    <a:pt x="35120" y="38716"/>
                    <a:pt x="35239" y="38847"/>
                    <a:pt x="35370" y="38847"/>
                  </a:cubicBezTo>
                  <a:cubicBezTo>
                    <a:pt x="35380" y="38847"/>
                    <a:pt x="35390" y="38847"/>
                    <a:pt x="35400" y="38845"/>
                  </a:cubicBezTo>
                  <a:cubicBezTo>
                    <a:pt x="35756" y="38799"/>
                    <a:pt x="36106" y="38744"/>
                    <a:pt x="36457" y="38685"/>
                  </a:cubicBezTo>
                  <a:lnTo>
                    <a:pt x="36457" y="38685"/>
                  </a:lnTo>
                  <a:cubicBezTo>
                    <a:pt x="35723" y="39432"/>
                    <a:pt x="35209" y="40376"/>
                    <a:pt x="34749" y="41328"/>
                  </a:cubicBezTo>
                  <a:cubicBezTo>
                    <a:pt x="33979" y="42923"/>
                    <a:pt x="32821" y="44317"/>
                    <a:pt x="31937" y="45861"/>
                  </a:cubicBezTo>
                  <a:cubicBezTo>
                    <a:pt x="31085" y="47343"/>
                    <a:pt x="30196" y="48754"/>
                    <a:pt x="29235" y="50172"/>
                  </a:cubicBezTo>
                  <a:cubicBezTo>
                    <a:pt x="28785" y="50836"/>
                    <a:pt x="28324" y="51543"/>
                    <a:pt x="27959" y="52285"/>
                  </a:cubicBezTo>
                  <a:cubicBezTo>
                    <a:pt x="27964" y="52031"/>
                    <a:pt x="27964" y="51771"/>
                    <a:pt x="27964" y="51516"/>
                  </a:cubicBezTo>
                  <a:cubicBezTo>
                    <a:pt x="27955" y="50226"/>
                    <a:pt x="28087" y="48987"/>
                    <a:pt x="28228" y="47711"/>
                  </a:cubicBezTo>
                  <a:cubicBezTo>
                    <a:pt x="28497" y="45246"/>
                    <a:pt x="28293" y="42595"/>
                    <a:pt x="28816" y="40162"/>
                  </a:cubicBezTo>
                  <a:cubicBezTo>
                    <a:pt x="29113" y="40006"/>
                    <a:pt x="29408" y="39847"/>
                    <a:pt x="29700" y="39683"/>
                  </a:cubicBezTo>
                  <a:cubicBezTo>
                    <a:pt x="30001" y="39514"/>
                    <a:pt x="30005" y="39205"/>
                    <a:pt x="29860" y="38986"/>
                  </a:cubicBezTo>
                  <a:cubicBezTo>
                    <a:pt x="29860" y="38967"/>
                    <a:pt x="29860" y="38950"/>
                    <a:pt x="29855" y="38927"/>
                  </a:cubicBezTo>
                  <a:cubicBezTo>
                    <a:pt x="29809" y="38749"/>
                    <a:pt x="29709" y="38585"/>
                    <a:pt x="29645" y="38416"/>
                  </a:cubicBezTo>
                  <a:cubicBezTo>
                    <a:pt x="29613" y="38330"/>
                    <a:pt x="29582" y="38244"/>
                    <a:pt x="29550" y="38162"/>
                  </a:cubicBezTo>
                  <a:cubicBezTo>
                    <a:pt x="29550" y="38130"/>
                    <a:pt x="29545" y="38103"/>
                    <a:pt x="29536" y="38075"/>
                  </a:cubicBezTo>
                  <a:cubicBezTo>
                    <a:pt x="29044" y="36549"/>
                    <a:pt x="27923" y="35314"/>
                    <a:pt x="26920" y="34093"/>
                  </a:cubicBezTo>
                  <a:cubicBezTo>
                    <a:pt x="25641" y="32534"/>
                    <a:pt x="24378" y="30967"/>
                    <a:pt x="23130" y="29382"/>
                  </a:cubicBezTo>
                  <a:cubicBezTo>
                    <a:pt x="20409" y="25919"/>
                    <a:pt x="17886" y="22329"/>
                    <a:pt x="15362" y="18724"/>
                  </a:cubicBezTo>
                  <a:cubicBezTo>
                    <a:pt x="14460" y="17430"/>
                    <a:pt x="13520" y="16159"/>
                    <a:pt x="12559" y="14906"/>
                  </a:cubicBezTo>
                  <a:close/>
                  <a:moveTo>
                    <a:pt x="27973" y="40603"/>
                  </a:moveTo>
                  <a:lnTo>
                    <a:pt x="27973" y="40603"/>
                  </a:lnTo>
                  <a:cubicBezTo>
                    <a:pt x="27627" y="42590"/>
                    <a:pt x="27709" y="44664"/>
                    <a:pt x="27426" y="46654"/>
                  </a:cubicBezTo>
                  <a:cubicBezTo>
                    <a:pt x="27254" y="47866"/>
                    <a:pt x="27035" y="49092"/>
                    <a:pt x="26980" y="50317"/>
                  </a:cubicBezTo>
                  <a:cubicBezTo>
                    <a:pt x="26939" y="51210"/>
                    <a:pt x="27030" y="52108"/>
                    <a:pt x="26926" y="52983"/>
                  </a:cubicBezTo>
                  <a:cubicBezTo>
                    <a:pt x="26064" y="51575"/>
                    <a:pt x="25786" y="49762"/>
                    <a:pt x="25412" y="48208"/>
                  </a:cubicBezTo>
                  <a:cubicBezTo>
                    <a:pt x="24966" y="46340"/>
                    <a:pt x="24533" y="44317"/>
                    <a:pt x="23599" y="42613"/>
                  </a:cubicBezTo>
                  <a:cubicBezTo>
                    <a:pt x="25080" y="41998"/>
                    <a:pt x="26543" y="41328"/>
                    <a:pt x="27973" y="40603"/>
                  </a:cubicBezTo>
                  <a:close/>
                  <a:moveTo>
                    <a:pt x="379" y="1"/>
                  </a:moveTo>
                  <a:cubicBezTo>
                    <a:pt x="189" y="1"/>
                    <a:pt x="0" y="137"/>
                    <a:pt x="7" y="362"/>
                  </a:cubicBezTo>
                  <a:cubicBezTo>
                    <a:pt x="70" y="2941"/>
                    <a:pt x="976" y="5575"/>
                    <a:pt x="1478" y="8094"/>
                  </a:cubicBezTo>
                  <a:cubicBezTo>
                    <a:pt x="2135" y="11370"/>
                    <a:pt x="2763" y="14641"/>
                    <a:pt x="3451" y="17909"/>
                  </a:cubicBezTo>
                  <a:cubicBezTo>
                    <a:pt x="4143" y="21194"/>
                    <a:pt x="4709" y="24506"/>
                    <a:pt x="5411" y="27786"/>
                  </a:cubicBezTo>
                  <a:cubicBezTo>
                    <a:pt x="6126" y="31117"/>
                    <a:pt x="6881" y="34439"/>
                    <a:pt x="7461" y="37792"/>
                  </a:cubicBezTo>
                  <a:cubicBezTo>
                    <a:pt x="7958" y="40658"/>
                    <a:pt x="8235" y="43560"/>
                    <a:pt x="8750" y="46413"/>
                  </a:cubicBezTo>
                  <a:cubicBezTo>
                    <a:pt x="8877" y="47112"/>
                    <a:pt x="9423" y="47350"/>
                    <a:pt x="10113" y="47350"/>
                  </a:cubicBezTo>
                  <a:cubicBezTo>
                    <a:pt x="11338" y="47350"/>
                    <a:pt x="13015" y="46600"/>
                    <a:pt x="13589" y="46359"/>
                  </a:cubicBezTo>
                  <a:cubicBezTo>
                    <a:pt x="16277" y="45228"/>
                    <a:pt x="19074" y="44412"/>
                    <a:pt x="21795" y="43346"/>
                  </a:cubicBezTo>
                  <a:cubicBezTo>
                    <a:pt x="22191" y="43192"/>
                    <a:pt x="22592" y="43028"/>
                    <a:pt x="22989" y="42868"/>
                  </a:cubicBezTo>
                  <a:cubicBezTo>
                    <a:pt x="23667" y="44927"/>
                    <a:pt x="24196" y="47042"/>
                    <a:pt x="24678" y="49151"/>
                  </a:cubicBezTo>
                  <a:cubicBezTo>
                    <a:pt x="25103" y="51006"/>
                    <a:pt x="25508" y="53029"/>
                    <a:pt x="26821" y="54478"/>
                  </a:cubicBezTo>
                  <a:cubicBezTo>
                    <a:pt x="26915" y="54581"/>
                    <a:pt x="27030" y="54625"/>
                    <a:pt x="27144" y="54625"/>
                  </a:cubicBezTo>
                  <a:cubicBezTo>
                    <a:pt x="27190" y="54625"/>
                    <a:pt x="27236" y="54618"/>
                    <a:pt x="27281" y="54605"/>
                  </a:cubicBezTo>
                  <a:cubicBezTo>
                    <a:pt x="27327" y="54692"/>
                    <a:pt x="27430" y="54741"/>
                    <a:pt x="27530" y="54741"/>
                  </a:cubicBezTo>
                  <a:cubicBezTo>
                    <a:pt x="27620" y="54741"/>
                    <a:pt x="27707" y="54702"/>
                    <a:pt x="27750" y="54615"/>
                  </a:cubicBezTo>
                  <a:cubicBezTo>
                    <a:pt x="29113" y="51835"/>
                    <a:pt x="31113" y="49493"/>
                    <a:pt x="32534" y="46759"/>
                  </a:cubicBezTo>
                  <a:cubicBezTo>
                    <a:pt x="33317" y="45251"/>
                    <a:pt x="34347" y="43875"/>
                    <a:pt x="35295" y="42467"/>
                  </a:cubicBezTo>
                  <a:cubicBezTo>
                    <a:pt x="36129" y="41223"/>
                    <a:pt x="36416" y="39865"/>
                    <a:pt x="37664" y="38881"/>
                  </a:cubicBezTo>
                  <a:cubicBezTo>
                    <a:pt x="37815" y="38759"/>
                    <a:pt x="37838" y="38585"/>
                    <a:pt x="37788" y="38431"/>
                  </a:cubicBezTo>
                  <a:cubicBezTo>
                    <a:pt x="39369" y="38103"/>
                    <a:pt x="40940" y="37706"/>
                    <a:pt x="42513" y="37392"/>
                  </a:cubicBezTo>
                  <a:cubicBezTo>
                    <a:pt x="43706" y="37154"/>
                    <a:pt x="44891" y="36877"/>
                    <a:pt x="46071" y="36562"/>
                  </a:cubicBezTo>
                  <a:cubicBezTo>
                    <a:pt x="47110" y="36280"/>
                    <a:pt x="48331" y="36038"/>
                    <a:pt x="49142" y="35295"/>
                  </a:cubicBezTo>
                  <a:cubicBezTo>
                    <a:pt x="49151" y="35287"/>
                    <a:pt x="49160" y="35273"/>
                    <a:pt x="49169" y="35264"/>
                  </a:cubicBezTo>
                  <a:cubicBezTo>
                    <a:pt x="49197" y="35269"/>
                    <a:pt x="49225" y="35272"/>
                    <a:pt x="49252" y="35272"/>
                  </a:cubicBezTo>
                  <a:cubicBezTo>
                    <a:pt x="49701" y="35272"/>
                    <a:pt x="49976" y="34563"/>
                    <a:pt x="49520" y="34211"/>
                  </a:cubicBezTo>
                  <a:cubicBezTo>
                    <a:pt x="45615" y="31231"/>
                    <a:pt x="41323" y="28716"/>
                    <a:pt x="37550" y="25568"/>
                  </a:cubicBezTo>
                  <a:cubicBezTo>
                    <a:pt x="33682" y="22333"/>
                    <a:pt x="29568" y="19408"/>
                    <a:pt x="25412" y="16560"/>
                  </a:cubicBezTo>
                  <a:cubicBezTo>
                    <a:pt x="21271" y="13722"/>
                    <a:pt x="17252" y="10714"/>
                    <a:pt x="13142" y="7840"/>
                  </a:cubicBezTo>
                  <a:cubicBezTo>
                    <a:pt x="10988" y="6330"/>
                    <a:pt x="8782" y="4905"/>
                    <a:pt x="6499" y="3597"/>
                  </a:cubicBezTo>
                  <a:cubicBezTo>
                    <a:pt x="5383" y="2964"/>
                    <a:pt x="4299" y="2267"/>
                    <a:pt x="3186" y="1615"/>
                  </a:cubicBezTo>
                  <a:cubicBezTo>
                    <a:pt x="2425" y="1164"/>
                    <a:pt x="1866" y="622"/>
                    <a:pt x="1027" y="366"/>
                  </a:cubicBezTo>
                  <a:cubicBezTo>
                    <a:pt x="1019" y="210"/>
                    <a:pt x="888" y="67"/>
                    <a:pt x="717" y="67"/>
                  </a:cubicBezTo>
                  <a:cubicBezTo>
                    <a:pt x="683" y="67"/>
                    <a:pt x="648" y="72"/>
                    <a:pt x="612" y="84"/>
                  </a:cubicBezTo>
                  <a:cubicBezTo>
                    <a:pt x="545" y="27"/>
                    <a:pt x="462" y="1"/>
                    <a:pt x="3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7" name="Google Shape;607;p31"/>
            <p:cNvSpPr/>
            <p:nvPr/>
          </p:nvSpPr>
          <p:spPr>
            <a:xfrm>
              <a:off x="3106020" y="3927358"/>
              <a:ext cx="36208" cy="122465"/>
            </a:xfrm>
            <a:custGeom>
              <a:avLst/>
              <a:gdLst/>
              <a:ahLst/>
              <a:cxnLst/>
              <a:rect l="l" t="t" r="r" b="b"/>
              <a:pathLst>
                <a:path w="1559" h="5273" extrusionOk="0">
                  <a:moveTo>
                    <a:pt x="980" y="1"/>
                  </a:moveTo>
                  <a:cubicBezTo>
                    <a:pt x="638" y="1796"/>
                    <a:pt x="233" y="3527"/>
                    <a:pt x="0" y="5273"/>
                  </a:cubicBezTo>
                  <a:cubicBezTo>
                    <a:pt x="273" y="5263"/>
                    <a:pt x="542" y="5231"/>
                    <a:pt x="788" y="5195"/>
                  </a:cubicBezTo>
                  <a:cubicBezTo>
                    <a:pt x="998" y="3477"/>
                    <a:pt x="1399" y="1764"/>
                    <a:pt x="1558" y="41"/>
                  </a:cubicBezTo>
                  <a:cubicBezTo>
                    <a:pt x="1367" y="37"/>
                    <a:pt x="1171" y="24"/>
                    <a:pt x="9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8" name="Google Shape;608;p31"/>
            <p:cNvSpPr/>
            <p:nvPr/>
          </p:nvSpPr>
          <p:spPr>
            <a:xfrm>
              <a:off x="3104742" y="4157216"/>
              <a:ext cx="50723" cy="108693"/>
            </a:xfrm>
            <a:custGeom>
              <a:avLst/>
              <a:gdLst/>
              <a:ahLst/>
              <a:cxnLst/>
              <a:rect l="l" t="t" r="r" b="b"/>
              <a:pathLst>
                <a:path w="2184" h="4680" extrusionOk="0">
                  <a:moveTo>
                    <a:pt x="962" y="0"/>
                  </a:moveTo>
                  <a:cubicBezTo>
                    <a:pt x="643" y="23"/>
                    <a:pt x="320" y="36"/>
                    <a:pt x="0" y="36"/>
                  </a:cubicBezTo>
                  <a:cubicBezTo>
                    <a:pt x="23" y="200"/>
                    <a:pt x="46" y="360"/>
                    <a:pt x="74" y="524"/>
                  </a:cubicBezTo>
                  <a:cubicBezTo>
                    <a:pt x="320" y="1950"/>
                    <a:pt x="734" y="3344"/>
                    <a:pt x="1294" y="4679"/>
                  </a:cubicBezTo>
                  <a:cubicBezTo>
                    <a:pt x="1586" y="4475"/>
                    <a:pt x="1882" y="4269"/>
                    <a:pt x="2183" y="4078"/>
                  </a:cubicBezTo>
                  <a:cubicBezTo>
                    <a:pt x="2105" y="3895"/>
                    <a:pt x="2028" y="3714"/>
                    <a:pt x="1956" y="3527"/>
                  </a:cubicBezTo>
                  <a:cubicBezTo>
                    <a:pt x="1513" y="2397"/>
                    <a:pt x="1176" y="1207"/>
                    <a:pt x="9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9" name="Google Shape;609;p31"/>
            <p:cNvSpPr/>
            <p:nvPr/>
          </p:nvSpPr>
          <p:spPr>
            <a:xfrm>
              <a:off x="3189072" y="4347359"/>
              <a:ext cx="116659" cy="115475"/>
            </a:xfrm>
            <a:custGeom>
              <a:avLst/>
              <a:gdLst/>
              <a:ahLst/>
              <a:cxnLst/>
              <a:rect l="l" t="t" r="r" b="b"/>
              <a:pathLst>
                <a:path w="5023" h="4972" extrusionOk="0">
                  <a:moveTo>
                    <a:pt x="880" y="0"/>
                  </a:moveTo>
                  <a:cubicBezTo>
                    <a:pt x="584" y="206"/>
                    <a:pt x="293" y="416"/>
                    <a:pt x="1" y="634"/>
                  </a:cubicBezTo>
                  <a:cubicBezTo>
                    <a:pt x="28" y="666"/>
                    <a:pt x="51" y="702"/>
                    <a:pt x="74" y="734"/>
                  </a:cubicBezTo>
                  <a:cubicBezTo>
                    <a:pt x="1386" y="2507"/>
                    <a:pt x="3012" y="3919"/>
                    <a:pt x="4840" y="4971"/>
                  </a:cubicBezTo>
                  <a:cubicBezTo>
                    <a:pt x="4894" y="4593"/>
                    <a:pt x="4953" y="4216"/>
                    <a:pt x="5022" y="3837"/>
                  </a:cubicBezTo>
                  <a:cubicBezTo>
                    <a:pt x="3400" y="2853"/>
                    <a:pt x="2020" y="1522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0" name="Google Shape;610;p31"/>
            <p:cNvSpPr/>
            <p:nvPr/>
          </p:nvSpPr>
          <p:spPr>
            <a:xfrm>
              <a:off x="3406969" y="4475515"/>
              <a:ext cx="202661" cy="39041"/>
            </a:xfrm>
            <a:custGeom>
              <a:avLst/>
              <a:gdLst/>
              <a:ahLst/>
              <a:cxnLst/>
              <a:rect l="l" t="t" r="r" b="b"/>
              <a:pathLst>
                <a:path w="8726" h="1681" extrusionOk="0">
                  <a:moveTo>
                    <a:pt x="8052" y="0"/>
                  </a:moveTo>
                  <a:cubicBezTo>
                    <a:pt x="6713" y="370"/>
                    <a:pt x="5330" y="547"/>
                    <a:pt x="3945" y="547"/>
                  </a:cubicBezTo>
                  <a:cubicBezTo>
                    <a:pt x="2667" y="547"/>
                    <a:pt x="1388" y="396"/>
                    <a:pt x="141" y="105"/>
                  </a:cubicBezTo>
                  <a:cubicBezTo>
                    <a:pt x="87" y="479"/>
                    <a:pt x="42" y="857"/>
                    <a:pt x="0" y="1230"/>
                  </a:cubicBezTo>
                  <a:cubicBezTo>
                    <a:pt x="1291" y="1529"/>
                    <a:pt x="2623" y="1681"/>
                    <a:pt x="3968" y="1681"/>
                  </a:cubicBezTo>
                  <a:cubicBezTo>
                    <a:pt x="4836" y="1681"/>
                    <a:pt x="5709" y="1618"/>
                    <a:pt x="6580" y="1491"/>
                  </a:cubicBezTo>
                  <a:cubicBezTo>
                    <a:pt x="7318" y="1386"/>
                    <a:pt x="8033" y="1226"/>
                    <a:pt x="8725" y="1026"/>
                  </a:cubicBezTo>
                  <a:cubicBezTo>
                    <a:pt x="8489" y="698"/>
                    <a:pt x="8261" y="351"/>
                    <a:pt x="80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1" name="Google Shape;611;p31"/>
            <p:cNvSpPr/>
            <p:nvPr/>
          </p:nvSpPr>
          <p:spPr>
            <a:xfrm>
              <a:off x="3695424" y="4299539"/>
              <a:ext cx="154539" cy="151961"/>
            </a:xfrm>
            <a:custGeom>
              <a:avLst/>
              <a:gdLst/>
              <a:ahLst/>
              <a:cxnLst/>
              <a:rect l="l" t="t" r="r" b="b"/>
              <a:pathLst>
                <a:path w="6654" h="6543" extrusionOk="0">
                  <a:moveTo>
                    <a:pt x="5459" y="0"/>
                  </a:moveTo>
                  <a:cubicBezTo>
                    <a:pt x="4015" y="2229"/>
                    <a:pt x="2193" y="4155"/>
                    <a:pt x="0" y="5586"/>
                  </a:cubicBezTo>
                  <a:cubicBezTo>
                    <a:pt x="242" y="5937"/>
                    <a:pt x="502" y="6265"/>
                    <a:pt x="780" y="6543"/>
                  </a:cubicBezTo>
                  <a:cubicBezTo>
                    <a:pt x="3127" y="5012"/>
                    <a:pt x="5104" y="2917"/>
                    <a:pt x="6653" y="492"/>
                  </a:cubicBezTo>
                  <a:cubicBezTo>
                    <a:pt x="6252" y="347"/>
                    <a:pt x="5851" y="183"/>
                    <a:pt x="54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2" name="Google Shape;612;p31"/>
            <p:cNvSpPr/>
            <p:nvPr/>
          </p:nvSpPr>
          <p:spPr>
            <a:xfrm>
              <a:off x="3673825" y="3700798"/>
              <a:ext cx="239937" cy="148059"/>
            </a:xfrm>
            <a:custGeom>
              <a:avLst/>
              <a:gdLst/>
              <a:ahLst/>
              <a:cxnLst/>
              <a:rect l="l" t="t" r="r" b="b"/>
              <a:pathLst>
                <a:path w="10331" h="6375" extrusionOk="0">
                  <a:moveTo>
                    <a:pt x="4138" y="1"/>
                  </a:moveTo>
                  <a:cubicBezTo>
                    <a:pt x="2222" y="1"/>
                    <a:pt x="708" y="1255"/>
                    <a:pt x="1" y="2967"/>
                  </a:cubicBezTo>
                  <a:cubicBezTo>
                    <a:pt x="348" y="2972"/>
                    <a:pt x="690" y="2989"/>
                    <a:pt x="1035" y="3012"/>
                  </a:cubicBezTo>
                  <a:cubicBezTo>
                    <a:pt x="1090" y="2890"/>
                    <a:pt x="1149" y="2770"/>
                    <a:pt x="1218" y="2652"/>
                  </a:cubicBezTo>
                  <a:cubicBezTo>
                    <a:pt x="1853" y="1536"/>
                    <a:pt x="2883" y="1052"/>
                    <a:pt x="3985" y="1052"/>
                  </a:cubicBezTo>
                  <a:cubicBezTo>
                    <a:pt x="4591" y="1052"/>
                    <a:pt x="5220" y="1199"/>
                    <a:pt x="5815" y="1468"/>
                  </a:cubicBezTo>
                  <a:cubicBezTo>
                    <a:pt x="7323" y="2147"/>
                    <a:pt x="8257" y="3714"/>
                    <a:pt x="8918" y="5154"/>
                  </a:cubicBezTo>
                  <a:cubicBezTo>
                    <a:pt x="9104" y="5555"/>
                    <a:pt x="9268" y="5960"/>
                    <a:pt x="9415" y="6375"/>
                  </a:cubicBezTo>
                  <a:cubicBezTo>
                    <a:pt x="9743" y="6211"/>
                    <a:pt x="10048" y="5996"/>
                    <a:pt x="10330" y="5733"/>
                  </a:cubicBezTo>
                  <a:cubicBezTo>
                    <a:pt x="10248" y="5500"/>
                    <a:pt x="10162" y="5272"/>
                    <a:pt x="10067" y="5049"/>
                  </a:cubicBezTo>
                  <a:cubicBezTo>
                    <a:pt x="9142" y="2780"/>
                    <a:pt x="7323" y="365"/>
                    <a:pt x="4703" y="37"/>
                  </a:cubicBezTo>
                  <a:cubicBezTo>
                    <a:pt x="4511" y="13"/>
                    <a:pt x="4323" y="1"/>
                    <a:pt x="41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3" name="Google Shape;613;p31"/>
            <p:cNvSpPr/>
            <p:nvPr/>
          </p:nvSpPr>
          <p:spPr>
            <a:xfrm>
              <a:off x="3670550" y="3879213"/>
              <a:ext cx="65123" cy="96639"/>
            </a:xfrm>
            <a:custGeom>
              <a:avLst/>
              <a:gdLst/>
              <a:ahLst/>
              <a:cxnLst/>
              <a:rect l="l" t="t" r="r" b="b"/>
              <a:pathLst>
                <a:path w="2804" h="4161" extrusionOk="0">
                  <a:moveTo>
                    <a:pt x="1" y="0"/>
                  </a:moveTo>
                  <a:lnTo>
                    <a:pt x="1" y="0"/>
                  </a:lnTo>
                  <a:cubicBezTo>
                    <a:pt x="461" y="1554"/>
                    <a:pt x="1378" y="2972"/>
                    <a:pt x="2557" y="4160"/>
                  </a:cubicBezTo>
                  <a:cubicBezTo>
                    <a:pt x="2644" y="3773"/>
                    <a:pt x="2726" y="3386"/>
                    <a:pt x="2803" y="2995"/>
                  </a:cubicBezTo>
                  <a:cubicBezTo>
                    <a:pt x="2070" y="2137"/>
                    <a:pt x="1460" y="1126"/>
                    <a:pt x="1081" y="55"/>
                  </a:cubicBezTo>
                  <a:cubicBezTo>
                    <a:pt x="712" y="28"/>
                    <a:pt x="356" y="5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4" name="Google Shape;614;p31"/>
            <p:cNvSpPr/>
            <p:nvPr/>
          </p:nvSpPr>
          <p:spPr>
            <a:xfrm>
              <a:off x="4310561" y="3545771"/>
              <a:ext cx="97382" cy="134008"/>
            </a:xfrm>
            <a:custGeom>
              <a:avLst/>
              <a:gdLst/>
              <a:ahLst/>
              <a:cxnLst/>
              <a:rect l="l" t="t" r="r" b="b"/>
              <a:pathLst>
                <a:path w="4193" h="5770" extrusionOk="0">
                  <a:moveTo>
                    <a:pt x="3641" y="1"/>
                  </a:moveTo>
                  <a:cubicBezTo>
                    <a:pt x="2225" y="1513"/>
                    <a:pt x="1058" y="3245"/>
                    <a:pt x="0" y="5050"/>
                  </a:cubicBezTo>
                  <a:cubicBezTo>
                    <a:pt x="251" y="5313"/>
                    <a:pt x="520" y="5559"/>
                    <a:pt x="812" y="5769"/>
                  </a:cubicBezTo>
                  <a:cubicBezTo>
                    <a:pt x="1823" y="4083"/>
                    <a:pt x="2921" y="2466"/>
                    <a:pt x="4193" y="1063"/>
                  </a:cubicBezTo>
                  <a:cubicBezTo>
                    <a:pt x="4002" y="712"/>
                    <a:pt x="3819" y="356"/>
                    <a:pt x="36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5" name="Google Shape;615;p31"/>
            <p:cNvSpPr/>
            <p:nvPr/>
          </p:nvSpPr>
          <p:spPr>
            <a:xfrm>
              <a:off x="4482844" y="3437775"/>
              <a:ext cx="197598" cy="61871"/>
            </a:xfrm>
            <a:custGeom>
              <a:avLst/>
              <a:gdLst/>
              <a:ahLst/>
              <a:cxnLst/>
              <a:rect l="l" t="t" r="r" b="b"/>
              <a:pathLst>
                <a:path w="8508" h="2664" extrusionOk="0">
                  <a:moveTo>
                    <a:pt x="6648" y="0"/>
                  </a:moveTo>
                  <a:cubicBezTo>
                    <a:pt x="4285" y="0"/>
                    <a:pt x="2028" y="586"/>
                    <a:pt x="1" y="1690"/>
                  </a:cubicBezTo>
                  <a:cubicBezTo>
                    <a:pt x="142" y="2018"/>
                    <a:pt x="292" y="2340"/>
                    <a:pt x="451" y="2664"/>
                  </a:cubicBezTo>
                  <a:cubicBezTo>
                    <a:pt x="2046" y="1739"/>
                    <a:pt x="3873" y="1143"/>
                    <a:pt x="6005" y="1010"/>
                  </a:cubicBezTo>
                  <a:cubicBezTo>
                    <a:pt x="6243" y="997"/>
                    <a:pt x="6479" y="990"/>
                    <a:pt x="6713" y="990"/>
                  </a:cubicBezTo>
                  <a:cubicBezTo>
                    <a:pt x="7271" y="990"/>
                    <a:pt x="7820" y="1029"/>
                    <a:pt x="8356" y="1106"/>
                  </a:cubicBezTo>
                  <a:cubicBezTo>
                    <a:pt x="8411" y="778"/>
                    <a:pt x="8461" y="449"/>
                    <a:pt x="8507" y="121"/>
                  </a:cubicBezTo>
                  <a:cubicBezTo>
                    <a:pt x="8489" y="117"/>
                    <a:pt x="8466" y="117"/>
                    <a:pt x="8448" y="113"/>
                  </a:cubicBezTo>
                  <a:cubicBezTo>
                    <a:pt x="7843" y="38"/>
                    <a:pt x="7242" y="0"/>
                    <a:pt x="66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6" name="Google Shape;616;p31"/>
            <p:cNvSpPr/>
            <p:nvPr/>
          </p:nvSpPr>
          <p:spPr>
            <a:xfrm>
              <a:off x="4869285" y="3645987"/>
              <a:ext cx="26802" cy="77479"/>
            </a:xfrm>
            <a:custGeom>
              <a:avLst/>
              <a:gdLst/>
              <a:ahLst/>
              <a:cxnLst/>
              <a:rect l="l" t="t" r="r" b="b"/>
              <a:pathLst>
                <a:path w="1154" h="3336" extrusionOk="0">
                  <a:moveTo>
                    <a:pt x="1104" y="1"/>
                  </a:moveTo>
                  <a:cubicBezTo>
                    <a:pt x="771" y="137"/>
                    <a:pt x="443" y="270"/>
                    <a:pt x="114" y="401"/>
                  </a:cubicBezTo>
                  <a:cubicBezTo>
                    <a:pt x="183" y="1090"/>
                    <a:pt x="133" y="1795"/>
                    <a:pt x="1" y="2484"/>
                  </a:cubicBezTo>
                  <a:cubicBezTo>
                    <a:pt x="284" y="2771"/>
                    <a:pt x="562" y="3053"/>
                    <a:pt x="839" y="3336"/>
                  </a:cubicBezTo>
                  <a:cubicBezTo>
                    <a:pt x="1004" y="2638"/>
                    <a:pt x="1094" y="1932"/>
                    <a:pt x="1131" y="1276"/>
                  </a:cubicBezTo>
                  <a:cubicBezTo>
                    <a:pt x="1153" y="844"/>
                    <a:pt x="1145" y="420"/>
                    <a:pt x="11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7" name="Google Shape;617;p31"/>
            <p:cNvSpPr/>
            <p:nvPr/>
          </p:nvSpPr>
          <p:spPr>
            <a:xfrm>
              <a:off x="4713352" y="3788821"/>
              <a:ext cx="117565" cy="44638"/>
            </a:xfrm>
            <a:custGeom>
              <a:avLst/>
              <a:gdLst/>
              <a:ahLst/>
              <a:cxnLst/>
              <a:rect l="l" t="t" r="r" b="b"/>
              <a:pathLst>
                <a:path w="5062" h="1922" extrusionOk="0">
                  <a:moveTo>
                    <a:pt x="597" y="0"/>
                  </a:moveTo>
                  <a:cubicBezTo>
                    <a:pt x="276" y="0"/>
                    <a:pt x="0" y="463"/>
                    <a:pt x="295" y="713"/>
                  </a:cubicBezTo>
                  <a:cubicBezTo>
                    <a:pt x="1195" y="1477"/>
                    <a:pt x="2170" y="1921"/>
                    <a:pt x="3149" y="1921"/>
                  </a:cubicBezTo>
                  <a:cubicBezTo>
                    <a:pt x="3791" y="1921"/>
                    <a:pt x="4435" y="1731"/>
                    <a:pt x="5061" y="1314"/>
                  </a:cubicBezTo>
                  <a:cubicBezTo>
                    <a:pt x="4805" y="1064"/>
                    <a:pt x="4559" y="808"/>
                    <a:pt x="4309" y="557"/>
                  </a:cubicBezTo>
                  <a:cubicBezTo>
                    <a:pt x="3918" y="766"/>
                    <a:pt x="3496" y="869"/>
                    <a:pt x="3055" y="869"/>
                  </a:cubicBezTo>
                  <a:cubicBezTo>
                    <a:pt x="2339" y="869"/>
                    <a:pt x="1572" y="598"/>
                    <a:pt x="797" y="65"/>
                  </a:cubicBezTo>
                  <a:cubicBezTo>
                    <a:pt x="731" y="20"/>
                    <a:pt x="663" y="0"/>
                    <a:pt x="5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8" name="Google Shape;618;p31"/>
            <p:cNvSpPr/>
            <p:nvPr/>
          </p:nvSpPr>
          <p:spPr>
            <a:xfrm>
              <a:off x="4780101" y="3478465"/>
              <a:ext cx="75342" cy="75690"/>
            </a:xfrm>
            <a:custGeom>
              <a:avLst/>
              <a:gdLst/>
              <a:ahLst/>
              <a:cxnLst/>
              <a:rect l="l" t="t" r="r" b="b"/>
              <a:pathLst>
                <a:path w="3244" h="3259" extrusionOk="0">
                  <a:moveTo>
                    <a:pt x="182" y="1"/>
                  </a:moveTo>
                  <a:cubicBezTo>
                    <a:pt x="123" y="361"/>
                    <a:pt x="64" y="725"/>
                    <a:pt x="0" y="1086"/>
                  </a:cubicBezTo>
                  <a:cubicBezTo>
                    <a:pt x="843" y="1677"/>
                    <a:pt x="1586" y="2407"/>
                    <a:pt x="2205" y="3259"/>
                  </a:cubicBezTo>
                  <a:cubicBezTo>
                    <a:pt x="2556" y="3126"/>
                    <a:pt x="2903" y="2990"/>
                    <a:pt x="3244" y="2848"/>
                  </a:cubicBezTo>
                  <a:cubicBezTo>
                    <a:pt x="2429" y="1719"/>
                    <a:pt x="1376" y="752"/>
                    <a:pt x="1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9" name="Google Shape;619;p31"/>
            <p:cNvSpPr/>
            <p:nvPr/>
          </p:nvSpPr>
          <p:spPr>
            <a:xfrm>
              <a:off x="4134585" y="3761323"/>
              <a:ext cx="141510" cy="206795"/>
            </a:xfrm>
            <a:custGeom>
              <a:avLst/>
              <a:gdLst/>
              <a:ahLst/>
              <a:cxnLst/>
              <a:rect l="l" t="t" r="r" b="b"/>
              <a:pathLst>
                <a:path w="6093" h="8904" extrusionOk="0">
                  <a:moveTo>
                    <a:pt x="5254" y="0"/>
                  </a:moveTo>
                  <a:cubicBezTo>
                    <a:pt x="5154" y="187"/>
                    <a:pt x="5054" y="374"/>
                    <a:pt x="4953" y="561"/>
                  </a:cubicBezTo>
                  <a:cubicBezTo>
                    <a:pt x="3546" y="3150"/>
                    <a:pt x="2051" y="5865"/>
                    <a:pt x="0" y="8033"/>
                  </a:cubicBezTo>
                  <a:cubicBezTo>
                    <a:pt x="173" y="8338"/>
                    <a:pt x="370" y="8630"/>
                    <a:pt x="593" y="8904"/>
                  </a:cubicBezTo>
                  <a:cubicBezTo>
                    <a:pt x="2907" y="6534"/>
                    <a:pt x="4530" y="3532"/>
                    <a:pt x="6092" y="616"/>
                  </a:cubicBezTo>
                  <a:cubicBezTo>
                    <a:pt x="5805" y="425"/>
                    <a:pt x="5523" y="219"/>
                    <a:pt x="52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0" name="Google Shape;620;p31"/>
            <p:cNvSpPr/>
            <p:nvPr/>
          </p:nvSpPr>
          <p:spPr>
            <a:xfrm>
              <a:off x="3826343" y="3948214"/>
              <a:ext cx="234805" cy="264347"/>
            </a:xfrm>
            <a:custGeom>
              <a:avLst/>
              <a:gdLst/>
              <a:ahLst/>
              <a:cxnLst/>
              <a:rect l="l" t="t" r="r" b="b"/>
              <a:pathLst>
                <a:path w="10110" h="11382" extrusionOk="0">
                  <a:moveTo>
                    <a:pt x="4848" y="1"/>
                  </a:moveTo>
                  <a:cubicBezTo>
                    <a:pt x="4520" y="160"/>
                    <a:pt x="4183" y="297"/>
                    <a:pt x="3841" y="415"/>
                  </a:cubicBezTo>
                  <a:cubicBezTo>
                    <a:pt x="3927" y="1563"/>
                    <a:pt x="3910" y="2725"/>
                    <a:pt x="3800" y="3878"/>
                  </a:cubicBezTo>
                  <a:cubicBezTo>
                    <a:pt x="2588" y="3778"/>
                    <a:pt x="1389" y="3477"/>
                    <a:pt x="260" y="3003"/>
                  </a:cubicBezTo>
                  <a:cubicBezTo>
                    <a:pt x="178" y="3336"/>
                    <a:pt x="91" y="3668"/>
                    <a:pt x="0" y="4001"/>
                  </a:cubicBezTo>
                  <a:cubicBezTo>
                    <a:pt x="815" y="4356"/>
                    <a:pt x="1654" y="4616"/>
                    <a:pt x="2483" y="4780"/>
                  </a:cubicBezTo>
                  <a:cubicBezTo>
                    <a:pt x="2880" y="4857"/>
                    <a:pt x="3276" y="4903"/>
                    <a:pt x="3668" y="4939"/>
                  </a:cubicBezTo>
                  <a:cubicBezTo>
                    <a:pt x="3372" y="6995"/>
                    <a:pt x="2793" y="9026"/>
                    <a:pt x="2000" y="10944"/>
                  </a:cubicBezTo>
                  <a:cubicBezTo>
                    <a:pt x="2388" y="11113"/>
                    <a:pt x="2775" y="11259"/>
                    <a:pt x="3176" y="11382"/>
                  </a:cubicBezTo>
                  <a:cubicBezTo>
                    <a:pt x="3982" y="9327"/>
                    <a:pt x="4529" y="7159"/>
                    <a:pt x="4785" y="4980"/>
                  </a:cubicBezTo>
                  <a:cubicBezTo>
                    <a:pt x="6638" y="4949"/>
                    <a:pt x="8457" y="4457"/>
                    <a:pt x="10110" y="3627"/>
                  </a:cubicBezTo>
                  <a:cubicBezTo>
                    <a:pt x="9905" y="3367"/>
                    <a:pt x="9710" y="3103"/>
                    <a:pt x="9527" y="2821"/>
                  </a:cubicBezTo>
                  <a:cubicBezTo>
                    <a:pt x="8055" y="3540"/>
                    <a:pt x="6470" y="3896"/>
                    <a:pt x="4884" y="3914"/>
                  </a:cubicBezTo>
                  <a:cubicBezTo>
                    <a:pt x="4980" y="2602"/>
                    <a:pt x="4970" y="1290"/>
                    <a:pt x="48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21" name="Google Shape;621;p31"/>
          <p:cNvSpPr/>
          <p:nvPr/>
        </p:nvSpPr>
        <p:spPr>
          <a:xfrm>
            <a:off x="8036204" y="4582678"/>
            <a:ext cx="716441" cy="717449"/>
          </a:xfrm>
          <a:custGeom>
            <a:avLst/>
            <a:gdLst/>
            <a:ahLst/>
            <a:cxnLst/>
            <a:rect l="l" t="t" r="r" b="b"/>
            <a:pathLst>
              <a:path w="19379" h="19408" extrusionOk="0">
                <a:moveTo>
                  <a:pt x="8356" y="1"/>
                </a:moveTo>
                <a:cubicBezTo>
                  <a:pt x="8333" y="1"/>
                  <a:pt x="8316" y="12"/>
                  <a:pt x="8298" y="25"/>
                </a:cubicBezTo>
                <a:cubicBezTo>
                  <a:pt x="8209" y="94"/>
                  <a:pt x="8209" y="94"/>
                  <a:pt x="8898" y="1113"/>
                </a:cubicBezTo>
                <a:cubicBezTo>
                  <a:pt x="12498" y="6432"/>
                  <a:pt x="15023" y="10170"/>
                  <a:pt x="16458" y="12302"/>
                </a:cubicBezTo>
                <a:cubicBezTo>
                  <a:pt x="14674" y="9973"/>
                  <a:pt x="11788" y="6096"/>
                  <a:pt x="9961" y="3646"/>
                </a:cubicBezTo>
                <a:cubicBezTo>
                  <a:pt x="9296" y="2752"/>
                  <a:pt x="8724" y="1986"/>
                  <a:pt x="8319" y="1442"/>
                </a:cubicBezTo>
                <a:cubicBezTo>
                  <a:pt x="7756" y="688"/>
                  <a:pt x="7637" y="531"/>
                  <a:pt x="7561" y="531"/>
                </a:cubicBezTo>
                <a:cubicBezTo>
                  <a:pt x="7541" y="531"/>
                  <a:pt x="7524" y="542"/>
                  <a:pt x="7502" y="556"/>
                </a:cubicBezTo>
                <a:cubicBezTo>
                  <a:pt x="7473" y="573"/>
                  <a:pt x="7456" y="604"/>
                  <a:pt x="7449" y="635"/>
                </a:cubicBezTo>
                <a:cubicBezTo>
                  <a:pt x="7449" y="646"/>
                  <a:pt x="7446" y="656"/>
                  <a:pt x="7491" y="739"/>
                </a:cubicBezTo>
                <a:lnTo>
                  <a:pt x="7484" y="743"/>
                </a:lnTo>
                <a:cubicBezTo>
                  <a:pt x="7491" y="746"/>
                  <a:pt x="7498" y="756"/>
                  <a:pt x="7508" y="770"/>
                </a:cubicBezTo>
                <a:cubicBezTo>
                  <a:pt x="7764" y="1214"/>
                  <a:pt x="9061" y="3203"/>
                  <a:pt x="15564" y="12748"/>
                </a:cubicBezTo>
                <a:cubicBezTo>
                  <a:pt x="14483" y="11304"/>
                  <a:pt x="13076" y="9374"/>
                  <a:pt x="11832" y="7669"/>
                </a:cubicBezTo>
                <a:cubicBezTo>
                  <a:pt x="7359" y="1535"/>
                  <a:pt x="6798" y="830"/>
                  <a:pt x="6607" y="830"/>
                </a:cubicBezTo>
                <a:cubicBezTo>
                  <a:pt x="6581" y="830"/>
                  <a:pt x="6562" y="843"/>
                  <a:pt x="6541" y="857"/>
                </a:cubicBezTo>
                <a:cubicBezTo>
                  <a:pt x="6514" y="874"/>
                  <a:pt x="6496" y="902"/>
                  <a:pt x="6490" y="933"/>
                </a:cubicBezTo>
                <a:cubicBezTo>
                  <a:pt x="6483" y="967"/>
                  <a:pt x="6490" y="999"/>
                  <a:pt x="6507" y="1027"/>
                </a:cubicBezTo>
                <a:lnTo>
                  <a:pt x="13281" y="11068"/>
                </a:lnTo>
                <a:cubicBezTo>
                  <a:pt x="12637" y="10198"/>
                  <a:pt x="11946" y="9273"/>
                  <a:pt x="11257" y="8348"/>
                </a:cubicBezTo>
                <a:cubicBezTo>
                  <a:pt x="7238" y="2963"/>
                  <a:pt x="6171" y="1612"/>
                  <a:pt x="5831" y="1314"/>
                </a:cubicBezTo>
                <a:lnTo>
                  <a:pt x="5814" y="1290"/>
                </a:lnTo>
                <a:lnTo>
                  <a:pt x="5807" y="1293"/>
                </a:lnTo>
                <a:cubicBezTo>
                  <a:pt x="5755" y="1251"/>
                  <a:pt x="5722" y="1237"/>
                  <a:pt x="5698" y="1237"/>
                </a:cubicBezTo>
                <a:cubicBezTo>
                  <a:pt x="5677" y="1237"/>
                  <a:pt x="5662" y="1247"/>
                  <a:pt x="5647" y="1259"/>
                </a:cubicBezTo>
                <a:cubicBezTo>
                  <a:pt x="5592" y="1293"/>
                  <a:pt x="5578" y="1370"/>
                  <a:pt x="5613" y="1425"/>
                </a:cubicBezTo>
                <a:lnTo>
                  <a:pt x="13118" y="12551"/>
                </a:lnTo>
                <a:cubicBezTo>
                  <a:pt x="12293" y="11453"/>
                  <a:pt x="11368" y="10215"/>
                  <a:pt x="10440" y="8982"/>
                </a:cubicBezTo>
                <a:cubicBezTo>
                  <a:pt x="9040" y="7114"/>
                  <a:pt x="7640" y="5250"/>
                  <a:pt x="6587" y="3854"/>
                </a:cubicBezTo>
                <a:cubicBezTo>
                  <a:pt x="5460" y="2365"/>
                  <a:pt x="5031" y="1792"/>
                  <a:pt x="4837" y="1588"/>
                </a:cubicBezTo>
                <a:cubicBezTo>
                  <a:pt x="4837" y="1585"/>
                  <a:pt x="4833" y="1581"/>
                  <a:pt x="4833" y="1578"/>
                </a:cubicBezTo>
                <a:lnTo>
                  <a:pt x="4830" y="1578"/>
                </a:lnTo>
                <a:cubicBezTo>
                  <a:pt x="4763" y="1509"/>
                  <a:pt x="4727" y="1488"/>
                  <a:pt x="4699" y="1488"/>
                </a:cubicBezTo>
                <a:cubicBezTo>
                  <a:pt x="4681" y="1488"/>
                  <a:pt x="4666" y="1497"/>
                  <a:pt x="4649" y="1508"/>
                </a:cubicBezTo>
                <a:cubicBezTo>
                  <a:pt x="4625" y="1525"/>
                  <a:pt x="4605" y="1554"/>
                  <a:pt x="4598" y="1585"/>
                </a:cubicBezTo>
                <a:cubicBezTo>
                  <a:pt x="4598" y="1599"/>
                  <a:pt x="4595" y="1609"/>
                  <a:pt x="4639" y="1692"/>
                </a:cubicBezTo>
                <a:lnTo>
                  <a:pt x="4636" y="1695"/>
                </a:lnTo>
                <a:cubicBezTo>
                  <a:pt x="4639" y="1695"/>
                  <a:pt x="4639" y="1699"/>
                  <a:pt x="4643" y="1703"/>
                </a:cubicBezTo>
                <a:cubicBezTo>
                  <a:pt x="4862" y="2111"/>
                  <a:pt x="6101" y="4055"/>
                  <a:pt x="13000" y="14148"/>
                </a:cubicBezTo>
                <a:cubicBezTo>
                  <a:pt x="10308" y="10579"/>
                  <a:pt x="6036" y="4810"/>
                  <a:pt x="3995" y="2042"/>
                </a:cubicBezTo>
                <a:cubicBezTo>
                  <a:pt x="3972" y="2010"/>
                  <a:pt x="3936" y="1994"/>
                  <a:pt x="3899" y="1994"/>
                </a:cubicBezTo>
                <a:cubicBezTo>
                  <a:pt x="3875" y="1994"/>
                  <a:pt x="3850" y="2001"/>
                  <a:pt x="3829" y="2014"/>
                </a:cubicBezTo>
                <a:cubicBezTo>
                  <a:pt x="3776" y="2053"/>
                  <a:pt x="3749" y="2069"/>
                  <a:pt x="3808" y="2181"/>
                </a:cubicBezTo>
                <a:lnTo>
                  <a:pt x="3801" y="2187"/>
                </a:lnTo>
                <a:cubicBezTo>
                  <a:pt x="3801" y="2187"/>
                  <a:pt x="3815" y="2205"/>
                  <a:pt x="3835" y="2232"/>
                </a:cubicBezTo>
                <a:cubicBezTo>
                  <a:pt x="3901" y="2347"/>
                  <a:pt x="4026" y="2534"/>
                  <a:pt x="4238" y="2856"/>
                </a:cubicBezTo>
                <a:cubicBezTo>
                  <a:pt x="4521" y="3283"/>
                  <a:pt x="4931" y="3889"/>
                  <a:pt x="5423" y="4616"/>
                </a:cubicBezTo>
                <a:cubicBezTo>
                  <a:pt x="6403" y="6075"/>
                  <a:pt x="7713" y="8015"/>
                  <a:pt x="9026" y="9956"/>
                </a:cubicBezTo>
                <a:cubicBezTo>
                  <a:pt x="9934" y="11300"/>
                  <a:pt x="10841" y="12641"/>
                  <a:pt x="11639" y="13823"/>
                </a:cubicBezTo>
                <a:lnTo>
                  <a:pt x="3479" y="3005"/>
                </a:lnTo>
                <a:cubicBezTo>
                  <a:pt x="3455" y="2973"/>
                  <a:pt x="3419" y="2956"/>
                  <a:pt x="3382" y="2956"/>
                </a:cubicBezTo>
                <a:cubicBezTo>
                  <a:pt x="3359" y="2956"/>
                  <a:pt x="3336" y="2963"/>
                  <a:pt x="3316" y="2977"/>
                </a:cubicBezTo>
                <a:cubicBezTo>
                  <a:pt x="3288" y="2995"/>
                  <a:pt x="3267" y="3022"/>
                  <a:pt x="3264" y="3054"/>
                </a:cubicBezTo>
                <a:cubicBezTo>
                  <a:pt x="3261" y="3075"/>
                  <a:pt x="3257" y="3088"/>
                  <a:pt x="3285" y="3150"/>
                </a:cubicBezTo>
                <a:lnTo>
                  <a:pt x="3288" y="3150"/>
                </a:lnTo>
                <a:cubicBezTo>
                  <a:pt x="3413" y="3400"/>
                  <a:pt x="4075" y="4381"/>
                  <a:pt x="7356" y="9166"/>
                </a:cubicBezTo>
                <a:cubicBezTo>
                  <a:pt x="8936" y="11466"/>
                  <a:pt x="10755" y="14117"/>
                  <a:pt x="11940" y="15881"/>
                </a:cubicBezTo>
                <a:cubicBezTo>
                  <a:pt x="9542" y="12738"/>
                  <a:pt x="4812" y="6411"/>
                  <a:pt x="2675" y="3539"/>
                </a:cubicBezTo>
                <a:cubicBezTo>
                  <a:pt x="2652" y="3507"/>
                  <a:pt x="2615" y="3489"/>
                  <a:pt x="2578" y="3489"/>
                </a:cubicBezTo>
                <a:cubicBezTo>
                  <a:pt x="2554" y="3489"/>
                  <a:pt x="2530" y="3496"/>
                  <a:pt x="2508" y="3511"/>
                </a:cubicBezTo>
                <a:cubicBezTo>
                  <a:pt x="2484" y="3529"/>
                  <a:pt x="2460" y="3563"/>
                  <a:pt x="2453" y="3598"/>
                </a:cubicBezTo>
                <a:cubicBezTo>
                  <a:pt x="2388" y="3951"/>
                  <a:pt x="7300" y="11075"/>
                  <a:pt x="10637" y="15860"/>
                </a:cubicBezTo>
                <a:cubicBezTo>
                  <a:pt x="8437" y="13001"/>
                  <a:pt x="4695" y="7943"/>
                  <a:pt x="1951" y="4194"/>
                </a:cubicBezTo>
                <a:cubicBezTo>
                  <a:pt x="1927" y="4160"/>
                  <a:pt x="1891" y="4142"/>
                  <a:pt x="1854" y="4142"/>
                </a:cubicBezTo>
                <a:cubicBezTo>
                  <a:pt x="1831" y="4142"/>
                  <a:pt x="1808" y="4149"/>
                  <a:pt x="1788" y="4162"/>
                </a:cubicBezTo>
                <a:cubicBezTo>
                  <a:pt x="1760" y="4183"/>
                  <a:pt x="1736" y="4218"/>
                  <a:pt x="1732" y="4249"/>
                </a:cubicBezTo>
                <a:cubicBezTo>
                  <a:pt x="1670" y="4585"/>
                  <a:pt x="5914" y="10770"/>
                  <a:pt x="9206" y="15503"/>
                </a:cubicBezTo>
                <a:cubicBezTo>
                  <a:pt x="6819" y="12371"/>
                  <a:pt x="3406" y="7825"/>
                  <a:pt x="1718" y="5569"/>
                </a:cubicBezTo>
                <a:cubicBezTo>
                  <a:pt x="1694" y="5538"/>
                  <a:pt x="1658" y="5522"/>
                  <a:pt x="1622" y="5522"/>
                </a:cubicBezTo>
                <a:cubicBezTo>
                  <a:pt x="1597" y="5522"/>
                  <a:pt x="1571" y="5530"/>
                  <a:pt x="1549" y="5545"/>
                </a:cubicBezTo>
                <a:cubicBezTo>
                  <a:pt x="1497" y="5583"/>
                  <a:pt x="1483" y="5656"/>
                  <a:pt x="1521" y="5712"/>
                </a:cubicBezTo>
                <a:cubicBezTo>
                  <a:pt x="3496" y="8625"/>
                  <a:pt x="6604" y="13220"/>
                  <a:pt x="8641" y="16241"/>
                </a:cubicBezTo>
                <a:cubicBezTo>
                  <a:pt x="6413" y="13324"/>
                  <a:pt x="3021" y="8864"/>
                  <a:pt x="866" y="6033"/>
                </a:cubicBezTo>
                <a:cubicBezTo>
                  <a:pt x="844" y="6003"/>
                  <a:pt x="808" y="5985"/>
                  <a:pt x="770" y="5985"/>
                </a:cubicBezTo>
                <a:cubicBezTo>
                  <a:pt x="760" y="5985"/>
                  <a:pt x="751" y="5986"/>
                  <a:pt x="741" y="5988"/>
                </a:cubicBezTo>
                <a:cubicBezTo>
                  <a:pt x="696" y="6003"/>
                  <a:pt x="662" y="6037"/>
                  <a:pt x="651" y="6086"/>
                </a:cubicBezTo>
                <a:cubicBezTo>
                  <a:pt x="648" y="6102"/>
                  <a:pt x="645" y="6116"/>
                  <a:pt x="679" y="6179"/>
                </a:cubicBezTo>
                <a:lnTo>
                  <a:pt x="672" y="6179"/>
                </a:lnTo>
                <a:cubicBezTo>
                  <a:pt x="672" y="6179"/>
                  <a:pt x="683" y="6190"/>
                  <a:pt x="696" y="6210"/>
                </a:cubicBezTo>
                <a:cubicBezTo>
                  <a:pt x="838" y="6460"/>
                  <a:pt x="1417" y="7305"/>
                  <a:pt x="3627" y="10538"/>
                </a:cubicBezTo>
                <a:cubicBezTo>
                  <a:pt x="4886" y="12377"/>
                  <a:pt x="6400" y="14595"/>
                  <a:pt x="7523" y="16255"/>
                </a:cubicBezTo>
                <a:lnTo>
                  <a:pt x="482" y="7191"/>
                </a:lnTo>
                <a:cubicBezTo>
                  <a:pt x="461" y="7162"/>
                  <a:pt x="427" y="7144"/>
                  <a:pt x="392" y="7144"/>
                </a:cubicBezTo>
                <a:cubicBezTo>
                  <a:pt x="381" y="7144"/>
                  <a:pt x="371" y="7146"/>
                  <a:pt x="360" y="7149"/>
                </a:cubicBezTo>
                <a:cubicBezTo>
                  <a:pt x="312" y="7159"/>
                  <a:pt x="277" y="7194"/>
                  <a:pt x="267" y="7242"/>
                </a:cubicBezTo>
                <a:cubicBezTo>
                  <a:pt x="267" y="7257"/>
                  <a:pt x="263" y="7267"/>
                  <a:pt x="301" y="7333"/>
                </a:cubicBezTo>
                <a:lnTo>
                  <a:pt x="291" y="7340"/>
                </a:lnTo>
                <a:lnTo>
                  <a:pt x="354" y="7420"/>
                </a:lnTo>
                <a:cubicBezTo>
                  <a:pt x="562" y="7749"/>
                  <a:pt x="1237" y="8750"/>
                  <a:pt x="3420" y="11972"/>
                </a:cubicBezTo>
                <a:cubicBezTo>
                  <a:pt x="4470" y="13524"/>
                  <a:pt x="5647" y="15264"/>
                  <a:pt x="6594" y="16663"/>
                </a:cubicBezTo>
                <a:lnTo>
                  <a:pt x="232" y="8545"/>
                </a:lnTo>
                <a:cubicBezTo>
                  <a:pt x="208" y="8514"/>
                  <a:pt x="172" y="8498"/>
                  <a:pt x="136" y="8498"/>
                </a:cubicBezTo>
                <a:cubicBezTo>
                  <a:pt x="111" y="8498"/>
                  <a:pt x="87" y="8506"/>
                  <a:pt x="66" y="8521"/>
                </a:cubicBezTo>
                <a:cubicBezTo>
                  <a:pt x="14" y="8560"/>
                  <a:pt x="0" y="8632"/>
                  <a:pt x="34" y="8684"/>
                </a:cubicBezTo>
                <a:lnTo>
                  <a:pt x="5634" y="16982"/>
                </a:lnTo>
                <a:cubicBezTo>
                  <a:pt x="4633" y="15769"/>
                  <a:pt x="3257" y="14061"/>
                  <a:pt x="2276" y="12845"/>
                </a:cubicBezTo>
                <a:cubicBezTo>
                  <a:pt x="1771" y="12222"/>
                  <a:pt x="1327" y="11667"/>
                  <a:pt x="1005" y="11275"/>
                </a:cubicBezTo>
                <a:cubicBezTo>
                  <a:pt x="738" y="10946"/>
                  <a:pt x="592" y="10767"/>
                  <a:pt x="506" y="10676"/>
                </a:cubicBezTo>
                <a:cubicBezTo>
                  <a:pt x="499" y="10669"/>
                  <a:pt x="496" y="10663"/>
                  <a:pt x="488" y="10652"/>
                </a:cubicBezTo>
                <a:lnTo>
                  <a:pt x="485" y="10655"/>
                </a:lnTo>
                <a:cubicBezTo>
                  <a:pt x="438" y="10610"/>
                  <a:pt x="409" y="10593"/>
                  <a:pt x="385" y="10593"/>
                </a:cubicBezTo>
                <a:cubicBezTo>
                  <a:pt x="364" y="10593"/>
                  <a:pt x="346" y="10605"/>
                  <a:pt x="322" y="10621"/>
                </a:cubicBezTo>
                <a:cubicBezTo>
                  <a:pt x="295" y="10639"/>
                  <a:pt x="277" y="10666"/>
                  <a:pt x="270" y="10701"/>
                </a:cubicBezTo>
                <a:cubicBezTo>
                  <a:pt x="267" y="10732"/>
                  <a:pt x="274" y="10763"/>
                  <a:pt x="291" y="10791"/>
                </a:cubicBezTo>
                <a:cubicBezTo>
                  <a:pt x="1625" y="12734"/>
                  <a:pt x="3437" y="15385"/>
                  <a:pt x="4435" y="16879"/>
                </a:cubicBezTo>
                <a:cubicBezTo>
                  <a:pt x="2359" y="14630"/>
                  <a:pt x="1681" y="13951"/>
                  <a:pt x="1427" y="13767"/>
                </a:cubicBezTo>
                <a:cubicBezTo>
                  <a:pt x="1424" y="13764"/>
                  <a:pt x="1421" y="13760"/>
                  <a:pt x="1417" y="13757"/>
                </a:cubicBezTo>
                <a:lnTo>
                  <a:pt x="1414" y="13760"/>
                </a:lnTo>
                <a:cubicBezTo>
                  <a:pt x="1357" y="13720"/>
                  <a:pt x="1323" y="13707"/>
                  <a:pt x="1298" y="13707"/>
                </a:cubicBezTo>
                <a:cubicBezTo>
                  <a:pt x="1278" y="13707"/>
                  <a:pt x="1265" y="13716"/>
                  <a:pt x="1251" y="13725"/>
                </a:cubicBezTo>
                <a:cubicBezTo>
                  <a:pt x="1227" y="13743"/>
                  <a:pt x="1206" y="13770"/>
                  <a:pt x="1203" y="13802"/>
                </a:cubicBezTo>
                <a:cubicBezTo>
                  <a:pt x="1195" y="13833"/>
                  <a:pt x="1203" y="13867"/>
                  <a:pt x="1219" y="13895"/>
                </a:cubicBezTo>
                <a:cubicBezTo>
                  <a:pt x="1653" y="14519"/>
                  <a:pt x="2353" y="15541"/>
                  <a:pt x="2425" y="15673"/>
                </a:cubicBezTo>
                <a:cubicBezTo>
                  <a:pt x="2429" y="15683"/>
                  <a:pt x="2436" y="15694"/>
                  <a:pt x="2443" y="15704"/>
                </a:cubicBezTo>
                <a:cubicBezTo>
                  <a:pt x="2467" y="15739"/>
                  <a:pt x="2505" y="15757"/>
                  <a:pt x="2544" y="15757"/>
                </a:cubicBezTo>
                <a:cubicBezTo>
                  <a:pt x="2566" y="15757"/>
                  <a:pt x="2589" y="15751"/>
                  <a:pt x="2609" y="15738"/>
                </a:cubicBezTo>
                <a:cubicBezTo>
                  <a:pt x="2637" y="15718"/>
                  <a:pt x="2654" y="15690"/>
                  <a:pt x="2661" y="15659"/>
                </a:cubicBezTo>
                <a:cubicBezTo>
                  <a:pt x="2671" y="15610"/>
                  <a:pt x="2675" y="15586"/>
                  <a:pt x="2100" y="14744"/>
                </a:cubicBezTo>
                <a:lnTo>
                  <a:pt x="2100" y="14744"/>
                </a:lnTo>
                <a:cubicBezTo>
                  <a:pt x="2938" y="15617"/>
                  <a:pt x="4238" y="17017"/>
                  <a:pt x="5197" y="18063"/>
                </a:cubicBezTo>
                <a:cubicBezTo>
                  <a:pt x="5222" y="18088"/>
                  <a:pt x="5255" y="18102"/>
                  <a:pt x="5288" y="18102"/>
                </a:cubicBezTo>
                <a:cubicBezTo>
                  <a:pt x="5310" y="18102"/>
                  <a:pt x="5333" y="18095"/>
                  <a:pt x="5353" y="18081"/>
                </a:cubicBezTo>
                <a:cubicBezTo>
                  <a:pt x="5381" y="18063"/>
                  <a:pt x="5398" y="18035"/>
                  <a:pt x="5405" y="18001"/>
                </a:cubicBezTo>
                <a:cubicBezTo>
                  <a:pt x="5409" y="17990"/>
                  <a:pt x="5412" y="17977"/>
                  <a:pt x="5374" y="17901"/>
                </a:cubicBezTo>
                <a:cubicBezTo>
                  <a:pt x="5374" y="17897"/>
                  <a:pt x="5370" y="17894"/>
                  <a:pt x="5367" y="17890"/>
                </a:cubicBezTo>
                <a:cubicBezTo>
                  <a:pt x="5225" y="17627"/>
                  <a:pt x="4625" y="16695"/>
                  <a:pt x="2151" y="13077"/>
                </a:cubicBezTo>
                <a:lnTo>
                  <a:pt x="2151" y="13077"/>
                </a:lnTo>
                <a:cubicBezTo>
                  <a:pt x="5530" y="17266"/>
                  <a:pt x="6445" y="18379"/>
                  <a:pt x="6746" y="18635"/>
                </a:cubicBezTo>
                <a:lnTo>
                  <a:pt x="6757" y="18652"/>
                </a:lnTo>
                <a:lnTo>
                  <a:pt x="6763" y="18649"/>
                </a:lnTo>
                <a:cubicBezTo>
                  <a:pt x="6815" y="18692"/>
                  <a:pt x="6847" y="18706"/>
                  <a:pt x="6872" y="18706"/>
                </a:cubicBezTo>
                <a:cubicBezTo>
                  <a:pt x="6893" y="18706"/>
                  <a:pt x="6908" y="18695"/>
                  <a:pt x="6926" y="18684"/>
                </a:cubicBezTo>
                <a:cubicBezTo>
                  <a:pt x="6950" y="18666"/>
                  <a:pt x="6968" y="18638"/>
                  <a:pt x="6975" y="18607"/>
                </a:cubicBezTo>
                <a:cubicBezTo>
                  <a:pt x="6982" y="18576"/>
                  <a:pt x="6975" y="18542"/>
                  <a:pt x="6957" y="18518"/>
                </a:cubicBezTo>
                <a:lnTo>
                  <a:pt x="2127" y="11355"/>
                </a:lnTo>
                <a:lnTo>
                  <a:pt x="8399" y="19359"/>
                </a:lnTo>
                <a:cubicBezTo>
                  <a:pt x="8423" y="19391"/>
                  <a:pt x="8458" y="19407"/>
                  <a:pt x="8495" y="19407"/>
                </a:cubicBezTo>
                <a:cubicBezTo>
                  <a:pt x="8506" y="19407"/>
                  <a:pt x="8513" y="19404"/>
                  <a:pt x="8524" y="19404"/>
                </a:cubicBezTo>
                <a:cubicBezTo>
                  <a:pt x="8569" y="19394"/>
                  <a:pt x="8604" y="19356"/>
                  <a:pt x="8614" y="19311"/>
                </a:cubicBezTo>
                <a:cubicBezTo>
                  <a:pt x="8617" y="19293"/>
                  <a:pt x="8620" y="19283"/>
                  <a:pt x="8583" y="19217"/>
                </a:cubicBezTo>
                <a:lnTo>
                  <a:pt x="8589" y="19214"/>
                </a:lnTo>
                <a:lnTo>
                  <a:pt x="8548" y="19158"/>
                </a:lnTo>
                <a:cubicBezTo>
                  <a:pt x="8326" y="18791"/>
                  <a:pt x="7398" y="17419"/>
                  <a:pt x="3618" y="11837"/>
                </a:cubicBezTo>
                <a:cubicBezTo>
                  <a:pt x="3233" y="11266"/>
                  <a:pt x="2852" y="10701"/>
                  <a:pt x="2495" y="10177"/>
                </a:cubicBezTo>
                <a:lnTo>
                  <a:pt x="2495" y="10177"/>
                </a:lnTo>
                <a:lnTo>
                  <a:pt x="9144" y="18735"/>
                </a:lnTo>
                <a:cubicBezTo>
                  <a:pt x="9167" y="18767"/>
                  <a:pt x="9203" y="18783"/>
                  <a:pt x="9239" y="18783"/>
                </a:cubicBezTo>
                <a:cubicBezTo>
                  <a:pt x="9262" y="18783"/>
                  <a:pt x="9286" y="18777"/>
                  <a:pt x="9306" y="18763"/>
                </a:cubicBezTo>
                <a:cubicBezTo>
                  <a:pt x="9334" y="18746"/>
                  <a:pt x="9352" y="18715"/>
                  <a:pt x="9359" y="18684"/>
                </a:cubicBezTo>
                <a:cubicBezTo>
                  <a:pt x="9376" y="18583"/>
                  <a:pt x="9386" y="18538"/>
                  <a:pt x="3825" y="10402"/>
                </a:cubicBezTo>
                <a:cubicBezTo>
                  <a:pt x="3645" y="10140"/>
                  <a:pt x="3469" y="9879"/>
                  <a:pt x="3295" y="9623"/>
                </a:cubicBezTo>
                <a:lnTo>
                  <a:pt x="3295" y="9623"/>
                </a:lnTo>
                <a:cubicBezTo>
                  <a:pt x="4026" y="10586"/>
                  <a:pt x="4847" y="11664"/>
                  <a:pt x="5672" y="12745"/>
                </a:cubicBezTo>
                <a:cubicBezTo>
                  <a:pt x="6923" y="14384"/>
                  <a:pt x="8174" y="16026"/>
                  <a:pt x="9112" y="17256"/>
                </a:cubicBezTo>
                <a:cubicBezTo>
                  <a:pt x="9581" y="17869"/>
                  <a:pt x="9976" y="18382"/>
                  <a:pt x="10249" y="18739"/>
                </a:cubicBezTo>
                <a:cubicBezTo>
                  <a:pt x="10464" y="19020"/>
                  <a:pt x="10588" y="19179"/>
                  <a:pt x="10665" y="19266"/>
                </a:cubicBezTo>
                <a:cubicBezTo>
                  <a:pt x="10668" y="19269"/>
                  <a:pt x="10672" y="19276"/>
                  <a:pt x="10675" y="19276"/>
                </a:cubicBezTo>
                <a:cubicBezTo>
                  <a:pt x="10729" y="19332"/>
                  <a:pt x="10761" y="19352"/>
                  <a:pt x="10787" y="19352"/>
                </a:cubicBezTo>
                <a:cubicBezTo>
                  <a:pt x="10808" y="19352"/>
                  <a:pt x="10826" y="19340"/>
                  <a:pt x="10849" y="19324"/>
                </a:cubicBezTo>
                <a:cubicBezTo>
                  <a:pt x="10876" y="19307"/>
                  <a:pt x="10894" y="19279"/>
                  <a:pt x="10900" y="19248"/>
                </a:cubicBezTo>
                <a:cubicBezTo>
                  <a:pt x="10904" y="19234"/>
                  <a:pt x="10904" y="19224"/>
                  <a:pt x="10859" y="19148"/>
                </a:cubicBezTo>
                <a:lnTo>
                  <a:pt x="10870" y="19141"/>
                </a:lnTo>
                <a:cubicBezTo>
                  <a:pt x="10862" y="19134"/>
                  <a:pt x="10845" y="19116"/>
                  <a:pt x="10824" y="19085"/>
                </a:cubicBezTo>
                <a:cubicBezTo>
                  <a:pt x="10558" y="18649"/>
                  <a:pt x="9403" y="16923"/>
                  <a:pt x="4501" y="9678"/>
                </a:cubicBezTo>
                <a:lnTo>
                  <a:pt x="4501" y="9678"/>
                </a:lnTo>
                <a:cubicBezTo>
                  <a:pt x="5142" y="10535"/>
                  <a:pt x="5839" y="11459"/>
                  <a:pt x="6535" y="12377"/>
                </a:cubicBezTo>
                <a:cubicBezTo>
                  <a:pt x="10204" y="17235"/>
                  <a:pt x="11247" y="18583"/>
                  <a:pt x="11593" y="18922"/>
                </a:cubicBezTo>
                <a:cubicBezTo>
                  <a:pt x="11607" y="18940"/>
                  <a:pt x="11621" y="18957"/>
                  <a:pt x="11631" y="18975"/>
                </a:cubicBezTo>
                <a:lnTo>
                  <a:pt x="11645" y="18967"/>
                </a:lnTo>
                <a:cubicBezTo>
                  <a:pt x="11697" y="19011"/>
                  <a:pt x="11728" y="19026"/>
                  <a:pt x="11752" y="19026"/>
                </a:cubicBezTo>
                <a:cubicBezTo>
                  <a:pt x="11770" y="19026"/>
                  <a:pt x="11784" y="19016"/>
                  <a:pt x="11798" y="19006"/>
                </a:cubicBezTo>
                <a:cubicBezTo>
                  <a:pt x="11826" y="18988"/>
                  <a:pt x="11842" y="18961"/>
                  <a:pt x="11850" y="18929"/>
                </a:cubicBezTo>
                <a:cubicBezTo>
                  <a:pt x="11857" y="18898"/>
                  <a:pt x="11850" y="18863"/>
                  <a:pt x="11829" y="18836"/>
                </a:cubicBezTo>
                <a:cubicBezTo>
                  <a:pt x="9071" y="14900"/>
                  <a:pt x="5340" y="9512"/>
                  <a:pt x="3351" y="6508"/>
                </a:cubicBezTo>
                <a:lnTo>
                  <a:pt x="3351" y="6508"/>
                </a:lnTo>
                <a:cubicBezTo>
                  <a:pt x="4324" y="7832"/>
                  <a:pt x="5631" y="9599"/>
                  <a:pt x="6936" y="11352"/>
                </a:cubicBezTo>
                <a:cubicBezTo>
                  <a:pt x="11608" y="17629"/>
                  <a:pt x="12228" y="18294"/>
                  <a:pt x="12410" y="18294"/>
                </a:cubicBezTo>
                <a:cubicBezTo>
                  <a:pt x="12433" y="18294"/>
                  <a:pt x="12450" y="18283"/>
                  <a:pt x="12466" y="18271"/>
                </a:cubicBezTo>
                <a:cubicBezTo>
                  <a:pt x="12494" y="18254"/>
                  <a:pt x="12512" y="18226"/>
                  <a:pt x="12518" y="18195"/>
                </a:cubicBezTo>
                <a:cubicBezTo>
                  <a:pt x="12525" y="18160"/>
                  <a:pt x="12515" y="18129"/>
                  <a:pt x="12498" y="18102"/>
                </a:cubicBezTo>
                <a:cubicBezTo>
                  <a:pt x="9680" y="14079"/>
                  <a:pt x="5845" y="8535"/>
                  <a:pt x="3912" y="5600"/>
                </a:cubicBezTo>
                <a:lnTo>
                  <a:pt x="3912" y="5600"/>
                </a:lnTo>
                <a:cubicBezTo>
                  <a:pt x="4934" y="6969"/>
                  <a:pt x="6375" y="8899"/>
                  <a:pt x="7809" y="10811"/>
                </a:cubicBezTo>
                <a:cubicBezTo>
                  <a:pt x="9362" y="12880"/>
                  <a:pt x="10606" y="14522"/>
                  <a:pt x="11500" y="15700"/>
                </a:cubicBezTo>
                <a:cubicBezTo>
                  <a:pt x="12971" y="17627"/>
                  <a:pt x="13213" y="17940"/>
                  <a:pt x="13328" y="17940"/>
                </a:cubicBezTo>
                <a:cubicBezTo>
                  <a:pt x="13350" y="17940"/>
                  <a:pt x="13368" y="17929"/>
                  <a:pt x="13388" y="17915"/>
                </a:cubicBezTo>
                <a:cubicBezTo>
                  <a:pt x="13416" y="17897"/>
                  <a:pt x="13437" y="17866"/>
                  <a:pt x="13440" y="17835"/>
                </a:cubicBezTo>
                <a:cubicBezTo>
                  <a:pt x="13468" y="17699"/>
                  <a:pt x="12990" y="16948"/>
                  <a:pt x="7557" y="9027"/>
                </a:cubicBezTo>
                <a:cubicBezTo>
                  <a:pt x="6999" y="8216"/>
                  <a:pt x="6434" y="7395"/>
                  <a:pt x="5914" y="6633"/>
                </a:cubicBezTo>
                <a:lnTo>
                  <a:pt x="5914" y="6633"/>
                </a:lnTo>
                <a:lnTo>
                  <a:pt x="14279" y="17720"/>
                </a:lnTo>
                <a:cubicBezTo>
                  <a:pt x="14301" y="17751"/>
                  <a:pt x="14337" y="17767"/>
                  <a:pt x="14374" y="17767"/>
                </a:cubicBezTo>
                <a:cubicBezTo>
                  <a:pt x="14399" y="17767"/>
                  <a:pt x="14424" y="17760"/>
                  <a:pt x="14445" y="17744"/>
                </a:cubicBezTo>
                <a:cubicBezTo>
                  <a:pt x="14497" y="17707"/>
                  <a:pt x="14511" y="17634"/>
                  <a:pt x="14473" y="17582"/>
                </a:cubicBezTo>
                <a:cubicBezTo>
                  <a:pt x="12383" y="14491"/>
                  <a:pt x="9186" y="9765"/>
                  <a:pt x="6874" y="6339"/>
                </a:cubicBezTo>
                <a:lnTo>
                  <a:pt x="6874" y="6339"/>
                </a:lnTo>
                <a:cubicBezTo>
                  <a:pt x="7675" y="7423"/>
                  <a:pt x="8565" y="8622"/>
                  <a:pt x="9456" y="9814"/>
                </a:cubicBezTo>
                <a:cubicBezTo>
                  <a:pt x="13630" y="15420"/>
                  <a:pt x="14788" y="16938"/>
                  <a:pt x="15162" y="17308"/>
                </a:cubicBezTo>
                <a:cubicBezTo>
                  <a:pt x="15176" y="17328"/>
                  <a:pt x="15189" y="17349"/>
                  <a:pt x="15204" y="17370"/>
                </a:cubicBezTo>
                <a:lnTo>
                  <a:pt x="15218" y="17360"/>
                </a:lnTo>
                <a:cubicBezTo>
                  <a:pt x="15269" y="17406"/>
                  <a:pt x="15301" y="17420"/>
                  <a:pt x="15325" y="17420"/>
                </a:cubicBezTo>
                <a:cubicBezTo>
                  <a:pt x="15344" y="17420"/>
                  <a:pt x="15358" y="17411"/>
                  <a:pt x="15373" y="17402"/>
                </a:cubicBezTo>
                <a:cubicBezTo>
                  <a:pt x="15397" y="17384"/>
                  <a:pt x="15418" y="17357"/>
                  <a:pt x="15422" y="17325"/>
                </a:cubicBezTo>
                <a:cubicBezTo>
                  <a:pt x="15429" y="17294"/>
                  <a:pt x="15422" y="17259"/>
                  <a:pt x="15405" y="17235"/>
                </a:cubicBezTo>
                <a:cubicBezTo>
                  <a:pt x="13353" y="14238"/>
                  <a:pt x="8953" y="7797"/>
                  <a:pt x="6525" y="4173"/>
                </a:cubicBezTo>
                <a:lnTo>
                  <a:pt x="6525" y="4173"/>
                </a:lnTo>
                <a:cubicBezTo>
                  <a:pt x="8970" y="7420"/>
                  <a:pt x="13229" y="13098"/>
                  <a:pt x="15845" y="16591"/>
                </a:cubicBezTo>
                <a:cubicBezTo>
                  <a:pt x="15868" y="16622"/>
                  <a:pt x="15904" y="16640"/>
                  <a:pt x="15942" y="16640"/>
                </a:cubicBezTo>
                <a:cubicBezTo>
                  <a:pt x="15965" y="16640"/>
                  <a:pt x="15990" y="16633"/>
                  <a:pt x="16011" y="16618"/>
                </a:cubicBezTo>
                <a:cubicBezTo>
                  <a:pt x="16063" y="16580"/>
                  <a:pt x="16077" y="16508"/>
                  <a:pt x="16042" y="16452"/>
                </a:cubicBezTo>
                <a:lnTo>
                  <a:pt x="7339" y="3549"/>
                </a:lnTo>
                <a:lnTo>
                  <a:pt x="7339" y="3549"/>
                </a:lnTo>
                <a:cubicBezTo>
                  <a:pt x="9552" y="6439"/>
                  <a:pt x="13492" y="11740"/>
                  <a:pt x="16371" y="15649"/>
                </a:cubicBezTo>
                <a:cubicBezTo>
                  <a:pt x="16396" y="15682"/>
                  <a:pt x="16433" y="15699"/>
                  <a:pt x="16469" y="15699"/>
                </a:cubicBezTo>
                <a:cubicBezTo>
                  <a:pt x="16493" y="15699"/>
                  <a:pt x="16517" y="15691"/>
                  <a:pt x="16537" y="15676"/>
                </a:cubicBezTo>
                <a:cubicBezTo>
                  <a:pt x="16593" y="15638"/>
                  <a:pt x="16607" y="15565"/>
                  <a:pt x="16569" y="15510"/>
                </a:cubicBezTo>
                <a:lnTo>
                  <a:pt x="8381" y="3369"/>
                </a:lnTo>
                <a:lnTo>
                  <a:pt x="8381" y="3369"/>
                </a:lnTo>
                <a:cubicBezTo>
                  <a:pt x="9331" y="4644"/>
                  <a:pt x="10519" y="6279"/>
                  <a:pt x="11639" y="7811"/>
                </a:cubicBezTo>
                <a:cubicBezTo>
                  <a:pt x="16474" y="14448"/>
                  <a:pt x="17084" y="15194"/>
                  <a:pt x="17287" y="15194"/>
                </a:cubicBezTo>
                <a:cubicBezTo>
                  <a:pt x="17314" y="15194"/>
                  <a:pt x="17334" y="15181"/>
                  <a:pt x="17356" y="15166"/>
                </a:cubicBezTo>
                <a:cubicBezTo>
                  <a:pt x="17383" y="15150"/>
                  <a:pt x="17401" y="15121"/>
                  <a:pt x="17407" y="15087"/>
                </a:cubicBezTo>
                <a:cubicBezTo>
                  <a:pt x="17414" y="15056"/>
                  <a:pt x="17407" y="15025"/>
                  <a:pt x="17386" y="14997"/>
                </a:cubicBezTo>
                <a:cubicBezTo>
                  <a:pt x="15318" y="11962"/>
                  <a:pt x="12068" y="7180"/>
                  <a:pt x="9906" y="3972"/>
                </a:cubicBezTo>
                <a:lnTo>
                  <a:pt x="9906" y="3972"/>
                </a:lnTo>
                <a:cubicBezTo>
                  <a:pt x="16070" y="12249"/>
                  <a:pt x="17470" y="14058"/>
                  <a:pt x="17861" y="14405"/>
                </a:cubicBezTo>
                <a:cubicBezTo>
                  <a:pt x="17865" y="14405"/>
                  <a:pt x="17865" y="14408"/>
                  <a:pt x="17865" y="14408"/>
                </a:cubicBezTo>
                <a:lnTo>
                  <a:pt x="17868" y="14408"/>
                </a:lnTo>
                <a:cubicBezTo>
                  <a:pt x="17928" y="14460"/>
                  <a:pt x="17965" y="14477"/>
                  <a:pt x="17991" y="14477"/>
                </a:cubicBezTo>
                <a:cubicBezTo>
                  <a:pt x="18012" y="14477"/>
                  <a:pt x="18026" y="14467"/>
                  <a:pt x="18042" y="14456"/>
                </a:cubicBezTo>
                <a:cubicBezTo>
                  <a:pt x="18069" y="14439"/>
                  <a:pt x="18087" y="14411"/>
                  <a:pt x="18093" y="14381"/>
                </a:cubicBezTo>
                <a:cubicBezTo>
                  <a:pt x="18107" y="14307"/>
                  <a:pt x="18107" y="14290"/>
                  <a:pt x="9729" y="1910"/>
                </a:cubicBezTo>
                <a:lnTo>
                  <a:pt x="9729" y="1910"/>
                </a:lnTo>
                <a:cubicBezTo>
                  <a:pt x="11770" y="4527"/>
                  <a:pt x="15589" y="9654"/>
                  <a:pt x="18346" y="13399"/>
                </a:cubicBezTo>
                <a:cubicBezTo>
                  <a:pt x="18370" y="13432"/>
                  <a:pt x="18409" y="13450"/>
                  <a:pt x="18451" y="13450"/>
                </a:cubicBezTo>
                <a:cubicBezTo>
                  <a:pt x="18457" y="13450"/>
                  <a:pt x="18464" y="13449"/>
                  <a:pt x="18471" y="13448"/>
                </a:cubicBezTo>
                <a:cubicBezTo>
                  <a:pt x="18516" y="13438"/>
                  <a:pt x="18554" y="13399"/>
                  <a:pt x="18565" y="13351"/>
                </a:cubicBezTo>
                <a:cubicBezTo>
                  <a:pt x="18568" y="13330"/>
                  <a:pt x="18568" y="13320"/>
                  <a:pt x="18536" y="13261"/>
                </a:cubicBezTo>
                <a:lnTo>
                  <a:pt x="18541" y="13258"/>
                </a:lnTo>
                <a:cubicBezTo>
                  <a:pt x="18541" y="13254"/>
                  <a:pt x="18523" y="13230"/>
                  <a:pt x="18488" y="13185"/>
                </a:cubicBezTo>
                <a:cubicBezTo>
                  <a:pt x="18419" y="13081"/>
                  <a:pt x="18294" y="12897"/>
                  <a:pt x="18062" y="12564"/>
                </a:cubicBezTo>
                <a:cubicBezTo>
                  <a:pt x="13596" y="6117"/>
                  <a:pt x="11479" y="2988"/>
                  <a:pt x="10558" y="1564"/>
                </a:cubicBezTo>
                <a:lnTo>
                  <a:pt x="10558" y="1564"/>
                </a:lnTo>
                <a:cubicBezTo>
                  <a:pt x="11881" y="3227"/>
                  <a:pt x="14535" y="6737"/>
                  <a:pt x="16295" y="9062"/>
                </a:cubicBezTo>
                <a:cubicBezTo>
                  <a:pt x="16991" y="9983"/>
                  <a:pt x="17605" y="10794"/>
                  <a:pt x="18045" y="11373"/>
                </a:cubicBezTo>
                <a:cubicBezTo>
                  <a:pt x="18661" y="12181"/>
                  <a:pt x="18790" y="12348"/>
                  <a:pt x="18869" y="12348"/>
                </a:cubicBezTo>
                <a:cubicBezTo>
                  <a:pt x="18889" y="12348"/>
                  <a:pt x="18907" y="12337"/>
                  <a:pt x="18928" y="12322"/>
                </a:cubicBezTo>
                <a:cubicBezTo>
                  <a:pt x="18956" y="12305"/>
                  <a:pt x="18977" y="12273"/>
                  <a:pt x="18981" y="12243"/>
                </a:cubicBezTo>
                <a:cubicBezTo>
                  <a:pt x="18990" y="12190"/>
                  <a:pt x="19019" y="12041"/>
                  <a:pt x="13689" y="4263"/>
                </a:cubicBezTo>
                <a:lnTo>
                  <a:pt x="13689" y="4263"/>
                </a:lnTo>
                <a:cubicBezTo>
                  <a:pt x="18445" y="10499"/>
                  <a:pt x="19055" y="11160"/>
                  <a:pt x="19236" y="11160"/>
                </a:cubicBezTo>
                <a:cubicBezTo>
                  <a:pt x="19259" y="11160"/>
                  <a:pt x="19275" y="11149"/>
                  <a:pt x="19292" y="11137"/>
                </a:cubicBezTo>
                <a:cubicBezTo>
                  <a:pt x="19320" y="11117"/>
                  <a:pt x="19341" y="11088"/>
                  <a:pt x="19344" y="11058"/>
                </a:cubicBezTo>
                <a:cubicBezTo>
                  <a:pt x="19355" y="11002"/>
                  <a:pt x="19379" y="10877"/>
                  <a:pt x="14251" y="3390"/>
                </a:cubicBezTo>
                <a:lnTo>
                  <a:pt x="14251" y="3390"/>
                </a:lnTo>
                <a:cubicBezTo>
                  <a:pt x="14646" y="3889"/>
                  <a:pt x="15065" y="4415"/>
                  <a:pt x="15480" y="4938"/>
                </a:cubicBezTo>
                <a:cubicBezTo>
                  <a:pt x="18024" y="8126"/>
                  <a:pt x="18769" y="9024"/>
                  <a:pt x="19035" y="9241"/>
                </a:cubicBezTo>
                <a:lnTo>
                  <a:pt x="19043" y="9252"/>
                </a:lnTo>
                <a:lnTo>
                  <a:pt x="19043" y="9249"/>
                </a:lnTo>
                <a:cubicBezTo>
                  <a:pt x="19096" y="9292"/>
                  <a:pt x="19129" y="9305"/>
                  <a:pt x="19154" y="9305"/>
                </a:cubicBezTo>
                <a:cubicBezTo>
                  <a:pt x="19176" y="9305"/>
                  <a:pt x="19191" y="9295"/>
                  <a:pt x="19209" y="9283"/>
                </a:cubicBezTo>
                <a:cubicBezTo>
                  <a:pt x="19264" y="9246"/>
                  <a:pt x="19278" y="9172"/>
                  <a:pt x="19240" y="9117"/>
                </a:cubicBezTo>
                <a:lnTo>
                  <a:pt x="15031" y="2870"/>
                </a:lnTo>
                <a:lnTo>
                  <a:pt x="18523" y="6754"/>
                </a:lnTo>
                <a:cubicBezTo>
                  <a:pt x="18546" y="6781"/>
                  <a:pt x="18579" y="6795"/>
                  <a:pt x="18612" y="6795"/>
                </a:cubicBezTo>
                <a:cubicBezTo>
                  <a:pt x="18638" y="6795"/>
                  <a:pt x="18664" y="6786"/>
                  <a:pt x="18686" y="6768"/>
                </a:cubicBezTo>
                <a:cubicBezTo>
                  <a:pt x="18738" y="6730"/>
                  <a:pt x="18749" y="6660"/>
                  <a:pt x="18710" y="6605"/>
                </a:cubicBezTo>
                <a:cubicBezTo>
                  <a:pt x="17612" y="5001"/>
                  <a:pt x="15955" y="2572"/>
                  <a:pt x="15841" y="2360"/>
                </a:cubicBezTo>
                <a:cubicBezTo>
                  <a:pt x="15838" y="2347"/>
                  <a:pt x="15831" y="2336"/>
                  <a:pt x="15824" y="2326"/>
                </a:cubicBezTo>
                <a:cubicBezTo>
                  <a:pt x="15802" y="2292"/>
                  <a:pt x="15765" y="2273"/>
                  <a:pt x="15726" y="2273"/>
                </a:cubicBezTo>
                <a:cubicBezTo>
                  <a:pt x="15703" y="2273"/>
                  <a:pt x="15679" y="2280"/>
                  <a:pt x="15658" y="2295"/>
                </a:cubicBezTo>
                <a:cubicBezTo>
                  <a:pt x="15630" y="2312"/>
                  <a:pt x="15613" y="2340"/>
                  <a:pt x="15605" y="2374"/>
                </a:cubicBezTo>
                <a:cubicBezTo>
                  <a:pt x="15595" y="2430"/>
                  <a:pt x="15589" y="2468"/>
                  <a:pt x="17484" y="5240"/>
                </a:cubicBezTo>
                <a:lnTo>
                  <a:pt x="14050" y="1425"/>
                </a:lnTo>
                <a:cubicBezTo>
                  <a:pt x="14027" y="1397"/>
                  <a:pt x="13993" y="1384"/>
                  <a:pt x="13959" y="1384"/>
                </a:cubicBezTo>
                <a:cubicBezTo>
                  <a:pt x="13934" y="1384"/>
                  <a:pt x="13908" y="1392"/>
                  <a:pt x="13887" y="1408"/>
                </a:cubicBezTo>
                <a:cubicBezTo>
                  <a:pt x="13838" y="1450"/>
                  <a:pt x="13825" y="1519"/>
                  <a:pt x="13863" y="1570"/>
                </a:cubicBezTo>
                <a:lnTo>
                  <a:pt x="17906" y="7568"/>
                </a:lnTo>
                <a:cubicBezTo>
                  <a:pt x="16427" y="5756"/>
                  <a:pt x="13995" y="2690"/>
                  <a:pt x="12203" y="406"/>
                </a:cubicBezTo>
                <a:cubicBezTo>
                  <a:pt x="12179" y="376"/>
                  <a:pt x="12144" y="360"/>
                  <a:pt x="12109" y="360"/>
                </a:cubicBezTo>
                <a:cubicBezTo>
                  <a:pt x="12084" y="360"/>
                  <a:pt x="12058" y="368"/>
                  <a:pt x="12037" y="385"/>
                </a:cubicBezTo>
                <a:cubicBezTo>
                  <a:pt x="11985" y="424"/>
                  <a:pt x="11971" y="497"/>
                  <a:pt x="12009" y="548"/>
                </a:cubicBezTo>
                <a:cubicBezTo>
                  <a:pt x="14123" y="3625"/>
                  <a:pt x="17050" y="7908"/>
                  <a:pt x="18391" y="9932"/>
                </a:cubicBezTo>
                <a:cubicBezTo>
                  <a:pt x="16853" y="8036"/>
                  <a:pt x="13734" y="3927"/>
                  <a:pt x="12200" y="1903"/>
                </a:cubicBezTo>
                <a:cubicBezTo>
                  <a:pt x="11815" y="1397"/>
                  <a:pt x="11493" y="975"/>
                  <a:pt x="11268" y="681"/>
                </a:cubicBezTo>
                <a:cubicBezTo>
                  <a:pt x="11105" y="465"/>
                  <a:pt x="11004" y="334"/>
                  <a:pt x="10939" y="257"/>
                </a:cubicBezTo>
                <a:cubicBezTo>
                  <a:pt x="10928" y="247"/>
                  <a:pt x="10921" y="233"/>
                  <a:pt x="10914" y="223"/>
                </a:cubicBezTo>
                <a:lnTo>
                  <a:pt x="10911" y="227"/>
                </a:lnTo>
                <a:cubicBezTo>
                  <a:pt x="10864" y="179"/>
                  <a:pt x="10836" y="162"/>
                  <a:pt x="10811" y="162"/>
                </a:cubicBezTo>
                <a:cubicBezTo>
                  <a:pt x="10791" y="162"/>
                  <a:pt x="10773" y="174"/>
                  <a:pt x="10748" y="192"/>
                </a:cubicBezTo>
                <a:cubicBezTo>
                  <a:pt x="10720" y="209"/>
                  <a:pt x="10703" y="237"/>
                  <a:pt x="10696" y="268"/>
                </a:cubicBezTo>
                <a:cubicBezTo>
                  <a:pt x="10689" y="302"/>
                  <a:pt x="10696" y="334"/>
                  <a:pt x="10717" y="361"/>
                </a:cubicBezTo>
                <a:cubicBezTo>
                  <a:pt x="12771" y="3345"/>
                  <a:pt x="15501" y="7329"/>
                  <a:pt x="17189" y="9844"/>
                </a:cubicBezTo>
                <a:cubicBezTo>
                  <a:pt x="16967" y="9550"/>
                  <a:pt x="16728" y="9238"/>
                  <a:pt x="16486" y="8916"/>
                </a:cubicBezTo>
                <a:cubicBezTo>
                  <a:pt x="10626" y="1166"/>
                  <a:pt x="9982" y="403"/>
                  <a:pt x="9796" y="403"/>
                </a:cubicBezTo>
                <a:cubicBezTo>
                  <a:pt x="9774" y="403"/>
                  <a:pt x="9759" y="413"/>
                  <a:pt x="9743" y="424"/>
                </a:cubicBezTo>
                <a:cubicBezTo>
                  <a:pt x="9715" y="444"/>
                  <a:pt x="9695" y="476"/>
                  <a:pt x="9688" y="507"/>
                </a:cubicBezTo>
                <a:cubicBezTo>
                  <a:pt x="9670" y="604"/>
                  <a:pt x="9643" y="753"/>
                  <a:pt x="14330" y="7586"/>
                </a:cubicBezTo>
                <a:cubicBezTo>
                  <a:pt x="14088" y="7257"/>
                  <a:pt x="13838" y="6924"/>
                  <a:pt x="13593" y="6595"/>
                </a:cubicBezTo>
                <a:cubicBezTo>
                  <a:pt x="9784" y="1515"/>
                  <a:pt x="8794" y="302"/>
                  <a:pt x="8475" y="57"/>
                </a:cubicBezTo>
                <a:cubicBezTo>
                  <a:pt x="8471" y="57"/>
                  <a:pt x="8471" y="53"/>
                  <a:pt x="8471" y="53"/>
                </a:cubicBezTo>
                <a:lnTo>
                  <a:pt x="8471" y="57"/>
                </a:lnTo>
                <a:cubicBezTo>
                  <a:pt x="8417" y="15"/>
                  <a:pt x="8382" y="1"/>
                  <a:pt x="835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622" name="Google Shape;622;p31"/>
          <p:cNvGrpSpPr/>
          <p:nvPr/>
        </p:nvGrpSpPr>
        <p:grpSpPr>
          <a:xfrm>
            <a:off x="7980009" y="4526594"/>
            <a:ext cx="1665963" cy="981407"/>
            <a:chOff x="3354887" y="4040758"/>
            <a:chExt cx="1612222" cy="949748"/>
          </a:xfrm>
        </p:grpSpPr>
        <p:sp>
          <p:nvSpPr>
            <p:cNvPr id="623" name="Google Shape;623;p31"/>
            <p:cNvSpPr/>
            <p:nvPr/>
          </p:nvSpPr>
          <p:spPr>
            <a:xfrm>
              <a:off x="3354887" y="4040758"/>
              <a:ext cx="804020" cy="794391"/>
            </a:xfrm>
            <a:custGeom>
              <a:avLst/>
              <a:gdLst/>
              <a:ahLst/>
              <a:cxnLst/>
              <a:rect l="l" t="t" r="r" b="b"/>
              <a:pathLst>
                <a:path w="51187" h="50574" extrusionOk="0">
                  <a:moveTo>
                    <a:pt x="26196" y="942"/>
                  </a:moveTo>
                  <a:cubicBezTo>
                    <a:pt x="26464" y="942"/>
                    <a:pt x="26731" y="946"/>
                    <a:pt x="26997" y="955"/>
                  </a:cubicBezTo>
                  <a:cubicBezTo>
                    <a:pt x="26965" y="1018"/>
                    <a:pt x="26970" y="1096"/>
                    <a:pt x="27033" y="1173"/>
                  </a:cubicBezTo>
                  <a:cubicBezTo>
                    <a:pt x="28150" y="2576"/>
                    <a:pt x="27507" y="4494"/>
                    <a:pt x="27161" y="6071"/>
                  </a:cubicBezTo>
                  <a:cubicBezTo>
                    <a:pt x="26714" y="8113"/>
                    <a:pt x="25557" y="9793"/>
                    <a:pt x="24072" y="11288"/>
                  </a:cubicBezTo>
                  <a:cubicBezTo>
                    <a:pt x="23853" y="11507"/>
                    <a:pt x="23630" y="11716"/>
                    <a:pt x="23397" y="11921"/>
                  </a:cubicBezTo>
                  <a:cubicBezTo>
                    <a:pt x="22787" y="11503"/>
                    <a:pt x="22154" y="11101"/>
                    <a:pt x="21498" y="10727"/>
                  </a:cubicBezTo>
                  <a:cubicBezTo>
                    <a:pt x="19524" y="9606"/>
                    <a:pt x="17415" y="8714"/>
                    <a:pt x="15282" y="7916"/>
                  </a:cubicBezTo>
                  <a:cubicBezTo>
                    <a:pt x="13333" y="7188"/>
                    <a:pt x="11419" y="6586"/>
                    <a:pt x="9364" y="6536"/>
                  </a:cubicBezTo>
                  <a:cubicBezTo>
                    <a:pt x="14099" y="2965"/>
                    <a:pt x="20257" y="942"/>
                    <a:pt x="26196" y="942"/>
                  </a:cubicBezTo>
                  <a:close/>
                  <a:moveTo>
                    <a:pt x="27576" y="978"/>
                  </a:moveTo>
                  <a:cubicBezTo>
                    <a:pt x="28619" y="1032"/>
                    <a:pt x="29649" y="1150"/>
                    <a:pt x="30665" y="1342"/>
                  </a:cubicBezTo>
                  <a:cubicBezTo>
                    <a:pt x="32642" y="1706"/>
                    <a:pt x="34565" y="2344"/>
                    <a:pt x="36370" y="3209"/>
                  </a:cubicBezTo>
                  <a:cubicBezTo>
                    <a:pt x="39021" y="4477"/>
                    <a:pt x="40994" y="5871"/>
                    <a:pt x="42761" y="8172"/>
                  </a:cubicBezTo>
                  <a:cubicBezTo>
                    <a:pt x="42835" y="8262"/>
                    <a:pt x="42912" y="8353"/>
                    <a:pt x="42990" y="8445"/>
                  </a:cubicBezTo>
                  <a:cubicBezTo>
                    <a:pt x="41409" y="8517"/>
                    <a:pt x="39764" y="9070"/>
                    <a:pt x="38333" y="9556"/>
                  </a:cubicBezTo>
                  <a:cubicBezTo>
                    <a:pt x="36178" y="10285"/>
                    <a:pt x="34200" y="11347"/>
                    <a:pt x="32250" y="12481"/>
                  </a:cubicBezTo>
                  <a:cubicBezTo>
                    <a:pt x="30669" y="13398"/>
                    <a:pt x="29125" y="14377"/>
                    <a:pt x="27635" y="15429"/>
                  </a:cubicBezTo>
                  <a:cubicBezTo>
                    <a:pt x="26491" y="14323"/>
                    <a:pt x="25284" y="13280"/>
                    <a:pt x="23990" y="12340"/>
                  </a:cubicBezTo>
                  <a:cubicBezTo>
                    <a:pt x="24874" y="11534"/>
                    <a:pt x="25675" y="10650"/>
                    <a:pt x="26359" y="9680"/>
                  </a:cubicBezTo>
                  <a:cubicBezTo>
                    <a:pt x="27393" y="8226"/>
                    <a:pt x="27807" y="6618"/>
                    <a:pt x="28145" y="4914"/>
                  </a:cubicBezTo>
                  <a:cubicBezTo>
                    <a:pt x="28391" y="3684"/>
                    <a:pt x="28623" y="1924"/>
                    <a:pt x="27576" y="978"/>
                  </a:cubicBezTo>
                  <a:close/>
                  <a:moveTo>
                    <a:pt x="43701" y="9234"/>
                  </a:moveTo>
                  <a:cubicBezTo>
                    <a:pt x="44525" y="10081"/>
                    <a:pt x="45427" y="10874"/>
                    <a:pt x="46138" y="11825"/>
                  </a:cubicBezTo>
                  <a:cubicBezTo>
                    <a:pt x="48047" y="14377"/>
                    <a:pt x="48904" y="17849"/>
                    <a:pt x="49501" y="20888"/>
                  </a:cubicBezTo>
                  <a:cubicBezTo>
                    <a:pt x="49847" y="22661"/>
                    <a:pt x="50079" y="24461"/>
                    <a:pt x="50161" y="26260"/>
                  </a:cubicBezTo>
                  <a:cubicBezTo>
                    <a:pt x="49587" y="25477"/>
                    <a:pt x="48088" y="24829"/>
                    <a:pt x="47450" y="24588"/>
                  </a:cubicBezTo>
                  <a:cubicBezTo>
                    <a:pt x="45627" y="23904"/>
                    <a:pt x="43682" y="23672"/>
                    <a:pt x="41741" y="23603"/>
                  </a:cubicBezTo>
                  <a:cubicBezTo>
                    <a:pt x="41555" y="23597"/>
                    <a:pt x="41369" y="23594"/>
                    <a:pt x="41184" y="23594"/>
                  </a:cubicBezTo>
                  <a:cubicBezTo>
                    <a:pt x="39088" y="23594"/>
                    <a:pt x="37051" y="23993"/>
                    <a:pt x="35125" y="24693"/>
                  </a:cubicBezTo>
                  <a:cubicBezTo>
                    <a:pt x="34118" y="22902"/>
                    <a:pt x="32861" y="21248"/>
                    <a:pt x="31540" y="19667"/>
                  </a:cubicBezTo>
                  <a:cubicBezTo>
                    <a:pt x="30487" y="18414"/>
                    <a:pt x="29399" y="17189"/>
                    <a:pt x="28245" y="16026"/>
                  </a:cubicBezTo>
                  <a:cubicBezTo>
                    <a:pt x="29466" y="15183"/>
                    <a:pt x="30724" y="14382"/>
                    <a:pt x="32004" y="13612"/>
                  </a:cubicBezTo>
                  <a:cubicBezTo>
                    <a:pt x="35609" y="11457"/>
                    <a:pt x="39426" y="9661"/>
                    <a:pt x="43701" y="9234"/>
                  </a:cubicBezTo>
                  <a:close/>
                  <a:moveTo>
                    <a:pt x="8698" y="7055"/>
                  </a:moveTo>
                  <a:cubicBezTo>
                    <a:pt x="13095" y="7606"/>
                    <a:pt x="17210" y="9333"/>
                    <a:pt x="21028" y="11503"/>
                  </a:cubicBezTo>
                  <a:cubicBezTo>
                    <a:pt x="21593" y="11825"/>
                    <a:pt x="22144" y="12172"/>
                    <a:pt x="22682" y="12541"/>
                  </a:cubicBezTo>
                  <a:cubicBezTo>
                    <a:pt x="20363" y="14422"/>
                    <a:pt x="17589" y="15789"/>
                    <a:pt x="14827" y="16943"/>
                  </a:cubicBezTo>
                  <a:cubicBezTo>
                    <a:pt x="9961" y="18966"/>
                    <a:pt x="3062" y="21098"/>
                    <a:pt x="1054" y="26314"/>
                  </a:cubicBezTo>
                  <a:cubicBezTo>
                    <a:pt x="971" y="25271"/>
                    <a:pt x="940" y="24219"/>
                    <a:pt x="957" y="23170"/>
                  </a:cubicBezTo>
                  <a:cubicBezTo>
                    <a:pt x="1008" y="20213"/>
                    <a:pt x="1445" y="17307"/>
                    <a:pt x="2694" y="14586"/>
                  </a:cubicBezTo>
                  <a:cubicBezTo>
                    <a:pt x="4042" y="11657"/>
                    <a:pt x="6138" y="9119"/>
                    <a:pt x="8698" y="7055"/>
                  </a:cubicBezTo>
                  <a:close/>
                  <a:moveTo>
                    <a:pt x="23275" y="12956"/>
                  </a:moveTo>
                  <a:cubicBezTo>
                    <a:pt x="24546" y="13875"/>
                    <a:pt x="25725" y="14906"/>
                    <a:pt x="26846" y="15999"/>
                  </a:cubicBezTo>
                  <a:cubicBezTo>
                    <a:pt x="24928" y="17408"/>
                    <a:pt x="23111" y="18943"/>
                    <a:pt x="21448" y="20628"/>
                  </a:cubicBezTo>
                  <a:cubicBezTo>
                    <a:pt x="18340" y="23777"/>
                    <a:pt x="15451" y="27199"/>
                    <a:pt x="13050" y="30875"/>
                  </a:cubicBezTo>
                  <a:cubicBezTo>
                    <a:pt x="11779" y="32830"/>
                    <a:pt x="10635" y="34904"/>
                    <a:pt x="9682" y="37018"/>
                  </a:cubicBezTo>
                  <a:cubicBezTo>
                    <a:pt x="9251" y="37979"/>
                    <a:pt x="8872" y="38959"/>
                    <a:pt x="8480" y="39934"/>
                  </a:cubicBezTo>
                  <a:cubicBezTo>
                    <a:pt x="8212" y="40603"/>
                    <a:pt x="7933" y="41273"/>
                    <a:pt x="7846" y="41979"/>
                  </a:cubicBezTo>
                  <a:cubicBezTo>
                    <a:pt x="5577" y="39514"/>
                    <a:pt x="3828" y="36576"/>
                    <a:pt x="2616" y="33418"/>
                  </a:cubicBezTo>
                  <a:cubicBezTo>
                    <a:pt x="1901" y="31559"/>
                    <a:pt x="1441" y="29618"/>
                    <a:pt x="1195" y="27654"/>
                  </a:cubicBezTo>
                  <a:cubicBezTo>
                    <a:pt x="3760" y="21011"/>
                    <a:pt x="11360" y="19380"/>
                    <a:pt x="17387" y="16578"/>
                  </a:cubicBezTo>
                  <a:cubicBezTo>
                    <a:pt x="19465" y="15612"/>
                    <a:pt x="21502" y="14422"/>
                    <a:pt x="23275" y="12956"/>
                  </a:cubicBezTo>
                  <a:close/>
                  <a:moveTo>
                    <a:pt x="41221" y="24352"/>
                  </a:moveTo>
                  <a:cubicBezTo>
                    <a:pt x="42629" y="24352"/>
                    <a:pt x="44060" y="24514"/>
                    <a:pt x="45419" y="24798"/>
                  </a:cubicBezTo>
                  <a:cubicBezTo>
                    <a:pt x="46306" y="24984"/>
                    <a:pt x="47168" y="25281"/>
                    <a:pt x="47974" y="25681"/>
                  </a:cubicBezTo>
                  <a:cubicBezTo>
                    <a:pt x="48352" y="25868"/>
                    <a:pt x="49619" y="26547"/>
                    <a:pt x="49646" y="26921"/>
                  </a:cubicBezTo>
                  <a:cubicBezTo>
                    <a:pt x="49663" y="27152"/>
                    <a:pt x="49839" y="27266"/>
                    <a:pt x="50017" y="27266"/>
                  </a:cubicBezTo>
                  <a:cubicBezTo>
                    <a:pt x="50077" y="27266"/>
                    <a:pt x="50138" y="27253"/>
                    <a:pt x="50193" y="27226"/>
                  </a:cubicBezTo>
                  <a:lnTo>
                    <a:pt x="50193" y="27226"/>
                  </a:lnTo>
                  <a:cubicBezTo>
                    <a:pt x="50243" y="30561"/>
                    <a:pt x="49747" y="33882"/>
                    <a:pt x="48462" y="37026"/>
                  </a:cubicBezTo>
                  <a:cubicBezTo>
                    <a:pt x="47469" y="39451"/>
                    <a:pt x="45938" y="41661"/>
                    <a:pt x="44006" y="43482"/>
                  </a:cubicBezTo>
                  <a:cubicBezTo>
                    <a:pt x="43112" y="44330"/>
                    <a:pt x="42128" y="45036"/>
                    <a:pt x="41089" y="45648"/>
                  </a:cubicBezTo>
                  <a:cubicBezTo>
                    <a:pt x="41312" y="43438"/>
                    <a:pt x="40816" y="41109"/>
                    <a:pt x="40452" y="38936"/>
                  </a:cubicBezTo>
                  <a:cubicBezTo>
                    <a:pt x="40037" y="36480"/>
                    <a:pt x="39213" y="34097"/>
                    <a:pt x="38292" y="31782"/>
                  </a:cubicBezTo>
                  <a:cubicBezTo>
                    <a:pt x="37436" y="29622"/>
                    <a:pt x="36556" y="27422"/>
                    <a:pt x="35481" y="25349"/>
                  </a:cubicBezTo>
                  <a:cubicBezTo>
                    <a:pt x="36993" y="24816"/>
                    <a:pt x="38574" y="24478"/>
                    <a:pt x="40164" y="24383"/>
                  </a:cubicBezTo>
                  <a:cubicBezTo>
                    <a:pt x="40514" y="24362"/>
                    <a:pt x="40867" y="24352"/>
                    <a:pt x="41221" y="24352"/>
                  </a:cubicBezTo>
                  <a:close/>
                  <a:moveTo>
                    <a:pt x="27443" y="16592"/>
                  </a:moveTo>
                  <a:cubicBezTo>
                    <a:pt x="28633" y="17795"/>
                    <a:pt x="29754" y="19065"/>
                    <a:pt x="30838" y="20341"/>
                  </a:cubicBezTo>
                  <a:cubicBezTo>
                    <a:pt x="32118" y="21849"/>
                    <a:pt x="33180" y="23439"/>
                    <a:pt x="34105" y="25094"/>
                  </a:cubicBezTo>
                  <a:cubicBezTo>
                    <a:pt x="32701" y="25700"/>
                    <a:pt x="31367" y="26461"/>
                    <a:pt x="30118" y="27353"/>
                  </a:cubicBezTo>
                  <a:cubicBezTo>
                    <a:pt x="26669" y="29828"/>
                    <a:pt x="24081" y="33569"/>
                    <a:pt x="22541" y="37396"/>
                  </a:cubicBezTo>
                  <a:cubicBezTo>
                    <a:pt x="21734" y="39396"/>
                    <a:pt x="21383" y="41547"/>
                    <a:pt x="21557" y="43684"/>
                  </a:cubicBezTo>
                  <a:cubicBezTo>
                    <a:pt x="21643" y="44763"/>
                    <a:pt x="21925" y="45820"/>
                    <a:pt x="22258" y="46850"/>
                  </a:cubicBezTo>
                  <a:cubicBezTo>
                    <a:pt x="22432" y="47379"/>
                    <a:pt x="22636" y="47902"/>
                    <a:pt x="22865" y="48413"/>
                  </a:cubicBezTo>
                  <a:cubicBezTo>
                    <a:pt x="23046" y="48809"/>
                    <a:pt x="23311" y="49183"/>
                    <a:pt x="23530" y="49570"/>
                  </a:cubicBezTo>
                  <a:cubicBezTo>
                    <a:pt x="20819" y="49242"/>
                    <a:pt x="18140" y="48481"/>
                    <a:pt x="15648" y="47456"/>
                  </a:cubicBezTo>
                  <a:cubicBezTo>
                    <a:pt x="12777" y="46271"/>
                    <a:pt x="10317" y="44531"/>
                    <a:pt x="8261" y="42416"/>
                  </a:cubicBezTo>
                  <a:cubicBezTo>
                    <a:pt x="8717" y="40548"/>
                    <a:pt x="9606" y="38731"/>
                    <a:pt x="10403" y="36986"/>
                  </a:cubicBezTo>
                  <a:cubicBezTo>
                    <a:pt x="11264" y="35113"/>
                    <a:pt x="12325" y="33291"/>
                    <a:pt x="13438" y="31541"/>
                  </a:cubicBezTo>
                  <a:cubicBezTo>
                    <a:pt x="15770" y="27868"/>
                    <a:pt x="18709" y="24602"/>
                    <a:pt x="21738" y="21462"/>
                  </a:cubicBezTo>
                  <a:cubicBezTo>
                    <a:pt x="23479" y="19662"/>
                    <a:pt x="25407" y="18058"/>
                    <a:pt x="27443" y="16592"/>
                  </a:cubicBezTo>
                  <a:close/>
                  <a:moveTo>
                    <a:pt x="34460" y="25740"/>
                  </a:moveTo>
                  <a:cubicBezTo>
                    <a:pt x="35544" y="27754"/>
                    <a:pt x="36446" y="29864"/>
                    <a:pt x="37327" y="32038"/>
                  </a:cubicBezTo>
                  <a:cubicBezTo>
                    <a:pt x="38164" y="34111"/>
                    <a:pt x="38862" y="36229"/>
                    <a:pt x="39327" y="38407"/>
                  </a:cubicBezTo>
                  <a:cubicBezTo>
                    <a:pt x="39823" y="40717"/>
                    <a:pt x="39991" y="43059"/>
                    <a:pt x="40283" y="45387"/>
                  </a:cubicBezTo>
                  <a:cubicBezTo>
                    <a:pt x="40192" y="45533"/>
                    <a:pt x="40210" y="45761"/>
                    <a:pt x="40374" y="45879"/>
                  </a:cubicBezTo>
                  <a:cubicBezTo>
                    <a:pt x="40275" y="45809"/>
                    <a:pt x="40230" y="45781"/>
                    <a:pt x="40219" y="45781"/>
                  </a:cubicBezTo>
                  <a:cubicBezTo>
                    <a:pt x="40194" y="45781"/>
                    <a:pt x="40347" y="45921"/>
                    <a:pt x="40452" y="46007"/>
                  </a:cubicBezTo>
                  <a:cubicBezTo>
                    <a:pt x="39085" y="46750"/>
                    <a:pt x="37632" y="47347"/>
                    <a:pt x="36146" y="47894"/>
                  </a:cubicBezTo>
                  <a:cubicBezTo>
                    <a:pt x="33034" y="49036"/>
                    <a:pt x="29764" y="49754"/>
                    <a:pt x="26428" y="49754"/>
                  </a:cubicBezTo>
                  <a:cubicBezTo>
                    <a:pt x="26184" y="49754"/>
                    <a:pt x="25939" y="49751"/>
                    <a:pt x="25694" y="49743"/>
                  </a:cubicBezTo>
                  <a:cubicBezTo>
                    <a:pt x="25166" y="49725"/>
                    <a:pt x="24632" y="49688"/>
                    <a:pt x="24104" y="49633"/>
                  </a:cubicBezTo>
                  <a:cubicBezTo>
                    <a:pt x="23925" y="49141"/>
                    <a:pt x="23630" y="48704"/>
                    <a:pt x="23416" y="48190"/>
                  </a:cubicBezTo>
                  <a:cubicBezTo>
                    <a:pt x="23001" y="47200"/>
                    <a:pt x="22705" y="46171"/>
                    <a:pt x="22477" y="45132"/>
                  </a:cubicBezTo>
                  <a:cubicBezTo>
                    <a:pt x="22012" y="42963"/>
                    <a:pt x="22240" y="40758"/>
                    <a:pt x="22887" y="38649"/>
                  </a:cubicBezTo>
                  <a:cubicBezTo>
                    <a:pt x="24017" y="34976"/>
                    <a:pt x="26518" y="31344"/>
                    <a:pt x="29481" y="28807"/>
                  </a:cubicBezTo>
                  <a:cubicBezTo>
                    <a:pt x="30943" y="27554"/>
                    <a:pt x="32638" y="26506"/>
                    <a:pt x="34460" y="25740"/>
                  </a:cubicBezTo>
                  <a:close/>
                  <a:moveTo>
                    <a:pt x="25835" y="0"/>
                  </a:moveTo>
                  <a:cubicBezTo>
                    <a:pt x="25637" y="0"/>
                    <a:pt x="25440" y="2"/>
                    <a:pt x="25243" y="6"/>
                  </a:cubicBezTo>
                  <a:cubicBezTo>
                    <a:pt x="20049" y="120"/>
                    <a:pt x="14818" y="1989"/>
                    <a:pt x="10512" y="4723"/>
                  </a:cubicBezTo>
                  <a:cubicBezTo>
                    <a:pt x="6265" y="7415"/>
                    <a:pt x="2826" y="11284"/>
                    <a:pt x="1149" y="15936"/>
                  </a:cubicBezTo>
                  <a:cubicBezTo>
                    <a:pt x="183" y="18624"/>
                    <a:pt x="0" y="21567"/>
                    <a:pt x="23" y="24392"/>
                  </a:cubicBezTo>
                  <a:cubicBezTo>
                    <a:pt x="55" y="27668"/>
                    <a:pt x="684" y="30949"/>
                    <a:pt x="1869" y="34019"/>
                  </a:cubicBezTo>
                  <a:cubicBezTo>
                    <a:pt x="4002" y="39551"/>
                    <a:pt x="7970" y="44626"/>
                    <a:pt x="13442" y="47406"/>
                  </a:cubicBezTo>
                  <a:cubicBezTo>
                    <a:pt x="16704" y="49059"/>
                    <a:pt x="20290" y="50112"/>
                    <a:pt x="23940" y="50454"/>
                  </a:cubicBezTo>
                  <a:cubicBezTo>
                    <a:pt x="23972" y="50473"/>
                    <a:pt x="24010" y="50482"/>
                    <a:pt x="24049" y="50482"/>
                  </a:cubicBezTo>
                  <a:cubicBezTo>
                    <a:pt x="24077" y="50482"/>
                    <a:pt x="24105" y="50477"/>
                    <a:pt x="24131" y="50468"/>
                  </a:cubicBezTo>
                  <a:cubicBezTo>
                    <a:pt x="24934" y="50538"/>
                    <a:pt x="25740" y="50573"/>
                    <a:pt x="26546" y="50573"/>
                  </a:cubicBezTo>
                  <a:cubicBezTo>
                    <a:pt x="28365" y="50573"/>
                    <a:pt x="30186" y="50392"/>
                    <a:pt x="31977" y="50016"/>
                  </a:cubicBezTo>
                  <a:cubicBezTo>
                    <a:pt x="37476" y="48859"/>
                    <a:pt x="43108" y="46430"/>
                    <a:pt x="46561" y="42006"/>
                  </a:cubicBezTo>
                  <a:cubicBezTo>
                    <a:pt x="49650" y="38048"/>
                    <a:pt x="51036" y="33149"/>
                    <a:pt x="51114" y="28242"/>
                  </a:cubicBezTo>
                  <a:cubicBezTo>
                    <a:pt x="51187" y="23717"/>
                    <a:pt x="50339" y="18988"/>
                    <a:pt x="48666" y="14769"/>
                  </a:cubicBezTo>
                  <a:cubicBezTo>
                    <a:pt x="47774" y="12527"/>
                    <a:pt x="46516" y="10704"/>
                    <a:pt x="44812" y="8965"/>
                  </a:cubicBezTo>
                  <a:cubicBezTo>
                    <a:pt x="44096" y="8231"/>
                    <a:pt x="43499" y="7383"/>
                    <a:pt x="42821" y="6622"/>
                  </a:cubicBezTo>
                  <a:cubicBezTo>
                    <a:pt x="41072" y="4645"/>
                    <a:pt x="38452" y="3575"/>
                    <a:pt x="36137" y="2344"/>
                  </a:cubicBezTo>
                  <a:cubicBezTo>
                    <a:pt x="35043" y="1765"/>
                    <a:pt x="33899" y="1264"/>
                    <a:pt x="32697" y="923"/>
                  </a:cubicBezTo>
                  <a:cubicBezTo>
                    <a:pt x="30476" y="297"/>
                    <a:pt x="28150" y="0"/>
                    <a:pt x="258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4" name="Google Shape;624;p31"/>
            <p:cNvSpPr/>
            <p:nvPr/>
          </p:nvSpPr>
          <p:spPr>
            <a:xfrm>
              <a:off x="4282691" y="4677108"/>
              <a:ext cx="272429" cy="84934"/>
            </a:xfrm>
            <a:custGeom>
              <a:avLst/>
              <a:gdLst/>
              <a:ahLst/>
              <a:cxnLst/>
              <a:rect l="l" t="t" r="r" b="b"/>
              <a:pathLst>
                <a:path w="11730" h="3657" extrusionOk="0">
                  <a:moveTo>
                    <a:pt x="440" y="0"/>
                  </a:moveTo>
                  <a:cubicBezTo>
                    <a:pt x="201" y="0"/>
                    <a:pt x="0" y="287"/>
                    <a:pt x="216" y="510"/>
                  </a:cubicBezTo>
                  <a:cubicBezTo>
                    <a:pt x="2381" y="2735"/>
                    <a:pt x="4958" y="3657"/>
                    <a:pt x="7748" y="3657"/>
                  </a:cubicBezTo>
                  <a:cubicBezTo>
                    <a:pt x="8953" y="3657"/>
                    <a:pt x="10198" y="3485"/>
                    <a:pt x="11466" y="3172"/>
                  </a:cubicBezTo>
                  <a:cubicBezTo>
                    <a:pt x="11717" y="3113"/>
                    <a:pt x="11730" y="2711"/>
                    <a:pt x="11466" y="2661"/>
                  </a:cubicBezTo>
                  <a:cubicBezTo>
                    <a:pt x="10787" y="2522"/>
                    <a:pt x="10129" y="2481"/>
                    <a:pt x="9469" y="2481"/>
                  </a:cubicBezTo>
                  <a:cubicBezTo>
                    <a:pt x="8743" y="2481"/>
                    <a:pt x="8015" y="2530"/>
                    <a:pt x="7256" y="2552"/>
                  </a:cubicBezTo>
                  <a:cubicBezTo>
                    <a:pt x="7185" y="2554"/>
                    <a:pt x="7113" y="2555"/>
                    <a:pt x="7042" y="2555"/>
                  </a:cubicBezTo>
                  <a:cubicBezTo>
                    <a:pt x="4776" y="2555"/>
                    <a:pt x="2372" y="1509"/>
                    <a:pt x="645" y="78"/>
                  </a:cubicBezTo>
                  <a:cubicBezTo>
                    <a:pt x="579" y="24"/>
                    <a:pt x="508" y="0"/>
                    <a:pt x="4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5" name="Google Shape;625;p31"/>
            <p:cNvSpPr/>
            <p:nvPr/>
          </p:nvSpPr>
          <p:spPr>
            <a:xfrm>
              <a:off x="4232107" y="4765223"/>
              <a:ext cx="168521" cy="129921"/>
            </a:xfrm>
            <a:custGeom>
              <a:avLst/>
              <a:gdLst/>
              <a:ahLst/>
              <a:cxnLst/>
              <a:rect l="l" t="t" r="r" b="b"/>
              <a:pathLst>
                <a:path w="7256" h="5594" extrusionOk="0">
                  <a:moveTo>
                    <a:pt x="466" y="0"/>
                  </a:moveTo>
                  <a:cubicBezTo>
                    <a:pt x="227" y="0"/>
                    <a:pt x="1" y="230"/>
                    <a:pt x="176" y="484"/>
                  </a:cubicBezTo>
                  <a:cubicBezTo>
                    <a:pt x="922" y="1596"/>
                    <a:pt x="1870" y="2467"/>
                    <a:pt x="2955" y="3245"/>
                  </a:cubicBezTo>
                  <a:cubicBezTo>
                    <a:pt x="4089" y="4061"/>
                    <a:pt x="5475" y="5196"/>
                    <a:pt x="6827" y="5583"/>
                  </a:cubicBezTo>
                  <a:cubicBezTo>
                    <a:pt x="6850" y="5590"/>
                    <a:pt x="6873" y="5593"/>
                    <a:pt x="6896" y="5593"/>
                  </a:cubicBezTo>
                  <a:cubicBezTo>
                    <a:pt x="7089" y="5593"/>
                    <a:pt x="7256" y="5366"/>
                    <a:pt x="7134" y="5182"/>
                  </a:cubicBezTo>
                  <a:cubicBezTo>
                    <a:pt x="6514" y="4252"/>
                    <a:pt x="5302" y="3714"/>
                    <a:pt x="4381" y="3132"/>
                  </a:cubicBezTo>
                  <a:cubicBezTo>
                    <a:pt x="3073" y="2298"/>
                    <a:pt x="1693" y="1401"/>
                    <a:pt x="754" y="147"/>
                  </a:cubicBezTo>
                  <a:cubicBezTo>
                    <a:pt x="677" y="44"/>
                    <a:pt x="570" y="0"/>
                    <a:pt x="4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6" name="Google Shape;626;p31"/>
            <p:cNvSpPr/>
            <p:nvPr/>
          </p:nvSpPr>
          <p:spPr>
            <a:xfrm>
              <a:off x="4154861" y="4859261"/>
              <a:ext cx="141696" cy="131244"/>
            </a:xfrm>
            <a:custGeom>
              <a:avLst/>
              <a:gdLst/>
              <a:ahLst/>
              <a:cxnLst/>
              <a:rect l="l" t="t" r="r" b="b"/>
              <a:pathLst>
                <a:path w="6101" h="5651" extrusionOk="0">
                  <a:moveTo>
                    <a:pt x="457" y="1"/>
                  </a:moveTo>
                  <a:cubicBezTo>
                    <a:pt x="223" y="1"/>
                    <a:pt x="0" y="227"/>
                    <a:pt x="162" y="486"/>
                  </a:cubicBezTo>
                  <a:cubicBezTo>
                    <a:pt x="1506" y="2651"/>
                    <a:pt x="3133" y="4742"/>
                    <a:pt x="5611" y="5631"/>
                  </a:cubicBezTo>
                  <a:cubicBezTo>
                    <a:pt x="5650" y="5644"/>
                    <a:pt x="5686" y="5650"/>
                    <a:pt x="5720" y="5650"/>
                  </a:cubicBezTo>
                  <a:cubicBezTo>
                    <a:pt x="6000" y="5650"/>
                    <a:pt x="6101" y="5222"/>
                    <a:pt x="5857" y="5051"/>
                  </a:cubicBezTo>
                  <a:cubicBezTo>
                    <a:pt x="3838" y="3639"/>
                    <a:pt x="2194" y="2144"/>
                    <a:pt x="740" y="149"/>
                  </a:cubicBezTo>
                  <a:cubicBezTo>
                    <a:pt x="665" y="44"/>
                    <a:pt x="560" y="1"/>
                    <a:pt x="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7" name="Google Shape;627;p31"/>
            <p:cNvSpPr/>
            <p:nvPr/>
          </p:nvSpPr>
          <p:spPr>
            <a:xfrm>
              <a:off x="4533544" y="4729341"/>
              <a:ext cx="297280" cy="127389"/>
            </a:xfrm>
            <a:custGeom>
              <a:avLst/>
              <a:gdLst/>
              <a:ahLst/>
              <a:cxnLst/>
              <a:rect l="l" t="t" r="r" b="b"/>
              <a:pathLst>
                <a:path w="12800" h="5485" extrusionOk="0">
                  <a:moveTo>
                    <a:pt x="12504" y="0"/>
                  </a:moveTo>
                  <a:cubicBezTo>
                    <a:pt x="12475" y="0"/>
                    <a:pt x="12445" y="6"/>
                    <a:pt x="12416" y="20"/>
                  </a:cubicBezTo>
                  <a:cubicBezTo>
                    <a:pt x="9014" y="1669"/>
                    <a:pt x="6331" y="4792"/>
                    <a:pt x="2571" y="4792"/>
                  </a:cubicBezTo>
                  <a:cubicBezTo>
                    <a:pt x="1895" y="4792"/>
                    <a:pt x="1184" y="4691"/>
                    <a:pt x="428" y="4462"/>
                  </a:cubicBezTo>
                  <a:cubicBezTo>
                    <a:pt x="398" y="4453"/>
                    <a:pt x="369" y="4449"/>
                    <a:pt x="343" y="4449"/>
                  </a:cubicBezTo>
                  <a:cubicBezTo>
                    <a:pt x="77" y="4449"/>
                    <a:pt x="1" y="4866"/>
                    <a:pt x="287" y="4977"/>
                  </a:cubicBezTo>
                  <a:cubicBezTo>
                    <a:pt x="1204" y="5329"/>
                    <a:pt x="2107" y="5484"/>
                    <a:pt x="2992" y="5484"/>
                  </a:cubicBezTo>
                  <a:cubicBezTo>
                    <a:pt x="6651" y="5484"/>
                    <a:pt x="9989" y="2821"/>
                    <a:pt x="12652" y="330"/>
                  </a:cubicBezTo>
                  <a:cubicBezTo>
                    <a:pt x="12800" y="195"/>
                    <a:pt x="12665" y="0"/>
                    <a:pt x="125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8" name="Google Shape;628;p31"/>
            <p:cNvSpPr/>
            <p:nvPr/>
          </p:nvSpPr>
          <p:spPr>
            <a:xfrm>
              <a:off x="4503073" y="4936763"/>
              <a:ext cx="220312" cy="51374"/>
            </a:xfrm>
            <a:custGeom>
              <a:avLst/>
              <a:gdLst/>
              <a:ahLst/>
              <a:cxnLst/>
              <a:rect l="l" t="t" r="r" b="b"/>
              <a:pathLst>
                <a:path w="9486" h="2212" extrusionOk="0">
                  <a:moveTo>
                    <a:pt x="489" y="1"/>
                  </a:moveTo>
                  <a:cubicBezTo>
                    <a:pt x="227" y="1"/>
                    <a:pt x="0" y="325"/>
                    <a:pt x="245" y="553"/>
                  </a:cubicBezTo>
                  <a:cubicBezTo>
                    <a:pt x="1524" y="1736"/>
                    <a:pt x="3212" y="2212"/>
                    <a:pt x="4934" y="2212"/>
                  </a:cubicBezTo>
                  <a:cubicBezTo>
                    <a:pt x="6415" y="2212"/>
                    <a:pt x="7922" y="1860"/>
                    <a:pt x="9218" y="1304"/>
                  </a:cubicBezTo>
                  <a:cubicBezTo>
                    <a:pt x="9485" y="1186"/>
                    <a:pt x="9368" y="724"/>
                    <a:pt x="9089" y="724"/>
                  </a:cubicBezTo>
                  <a:cubicBezTo>
                    <a:pt x="9079" y="724"/>
                    <a:pt x="9068" y="724"/>
                    <a:pt x="9058" y="725"/>
                  </a:cubicBezTo>
                  <a:cubicBezTo>
                    <a:pt x="7539" y="898"/>
                    <a:pt x="5892" y="1313"/>
                    <a:pt x="4324" y="1313"/>
                  </a:cubicBezTo>
                  <a:cubicBezTo>
                    <a:pt x="3027" y="1313"/>
                    <a:pt x="1783" y="1029"/>
                    <a:pt x="710" y="88"/>
                  </a:cubicBezTo>
                  <a:cubicBezTo>
                    <a:pt x="640" y="27"/>
                    <a:pt x="563" y="1"/>
                    <a:pt x="4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9" name="Google Shape;629;p31"/>
            <p:cNvSpPr/>
            <p:nvPr/>
          </p:nvSpPr>
          <p:spPr>
            <a:xfrm>
              <a:off x="4811826" y="4741882"/>
              <a:ext cx="155282" cy="132847"/>
            </a:xfrm>
            <a:custGeom>
              <a:avLst/>
              <a:gdLst/>
              <a:ahLst/>
              <a:cxnLst/>
              <a:rect l="l" t="t" r="r" b="b"/>
              <a:pathLst>
                <a:path w="6686" h="5720" extrusionOk="0">
                  <a:moveTo>
                    <a:pt x="6249" y="1"/>
                  </a:moveTo>
                  <a:cubicBezTo>
                    <a:pt x="6188" y="1"/>
                    <a:pt x="6126" y="15"/>
                    <a:pt x="6066" y="45"/>
                  </a:cubicBezTo>
                  <a:cubicBezTo>
                    <a:pt x="5054" y="555"/>
                    <a:pt x="4211" y="1640"/>
                    <a:pt x="3350" y="2387"/>
                  </a:cubicBezTo>
                  <a:cubicBezTo>
                    <a:pt x="2311" y="3280"/>
                    <a:pt x="1318" y="4227"/>
                    <a:pt x="279" y="5116"/>
                  </a:cubicBezTo>
                  <a:cubicBezTo>
                    <a:pt x="0" y="5356"/>
                    <a:pt x="257" y="5719"/>
                    <a:pt x="550" y="5719"/>
                  </a:cubicBezTo>
                  <a:cubicBezTo>
                    <a:pt x="631" y="5719"/>
                    <a:pt x="714" y="5692"/>
                    <a:pt x="790" y="5627"/>
                  </a:cubicBezTo>
                  <a:cubicBezTo>
                    <a:pt x="1833" y="4734"/>
                    <a:pt x="3118" y="4091"/>
                    <a:pt x="4207" y="3243"/>
                  </a:cubicBezTo>
                  <a:cubicBezTo>
                    <a:pt x="5118" y="2532"/>
                    <a:pt x="6316" y="1626"/>
                    <a:pt x="6617" y="465"/>
                  </a:cubicBezTo>
                  <a:cubicBezTo>
                    <a:pt x="6686" y="204"/>
                    <a:pt x="6481" y="1"/>
                    <a:pt x="62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2" name="Google Shape;782;p37"/>
          <p:cNvGrpSpPr/>
          <p:nvPr/>
        </p:nvGrpSpPr>
        <p:grpSpPr>
          <a:xfrm>
            <a:off x="10843187" y="-117502"/>
            <a:ext cx="1436640" cy="5057068"/>
            <a:chOff x="3341163" y="-296155"/>
            <a:chExt cx="506501" cy="1782918"/>
          </a:xfrm>
        </p:grpSpPr>
        <p:sp>
          <p:nvSpPr>
            <p:cNvPr id="783" name="Google Shape;783;p37"/>
            <p:cNvSpPr/>
            <p:nvPr/>
          </p:nvSpPr>
          <p:spPr>
            <a:xfrm>
              <a:off x="3488137" y="1191289"/>
              <a:ext cx="214719" cy="221445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4" name="Google Shape;784;p37"/>
            <p:cNvSpPr/>
            <p:nvPr/>
          </p:nvSpPr>
          <p:spPr>
            <a:xfrm>
              <a:off x="3459121" y="1142761"/>
              <a:ext cx="274825" cy="301659"/>
            </a:xfrm>
            <a:custGeom>
              <a:avLst/>
              <a:gdLst/>
              <a:ahLst/>
              <a:cxnLst/>
              <a:rect l="l" t="t" r="r" b="b"/>
              <a:pathLst>
                <a:path w="5510" h="6048" extrusionOk="0">
                  <a:moveTo>
                    <a:pt x="1262" y="1"/>
                  </a:moveTo>
                  <a:cubicBezTo>
                    <a:pt x="1221" y="1"/>
                    <a:pt x="1179" y="27"/>
                    <a:pt x="1175" y="79"/>
                  </a:cubicBezTo>
                  <a:cubicBezTo>
                    <a:pt x="1113" y="837"/>
                    <a:pt x="600" y="1544"/>
                    <a:pt x="344" y="2254"/>
                  </a:cubicBezTo>
                  <a:cubicBezTo>
                    <a:pt x="128" y="2854"/>
                    <a:pt x="0" y="3498"/>
                    <a:pt x="128" y="4132"/>
                  </a:cubicBezTo>
                  <a:cubicBezTo>
                    <a:pt x="368" y="5317"/>
                    <a:pt x="1553" y="5900"/>
                    <a:pt x="2668" y="6031"/>
                  </a:cubicBezTo>
                  <a:cubicBezTo>
                    <a:pt x="2761" y="6042"/>
                    <a:pt x="2857" y="6048"/>
                    <a:pt x="2955" y="6048"/>
                  </a:cubicBezTo>
                  <a:cubicBezTo>
                    <a:pt x="3463" y="6048"/>
                    <a:pt x="4017" y="5901"/>
                    <a:pt x="4435" y="5643"/>
                  </a:cubicBezTo>
                  <a:cubicBezTo>
                    <a:pt x="4892" y="5359"/>
                    <a:pt x="5097" y="4742"/>
                    <a:pt x="5274" y="4257"/>
                  </a:cubicBezTo>
                  <a:cubicBezTo>
                    <a:pt x="5509" y="3609"/>
                    <a:pt x="5506" y="3006"/>
                    <a:pt x="5319" y="2345"/>
                  </a:cubicBezTo>
                  <a:cubicBezTo>
                    <a:pt x="5094" y="1565"/>
                    <a:pt x="4408" y="941"/>
                    <a:pt x="4318" y="133"/>
                  </a:cubicBezTo>
                  <a:cubicBezTo>
                    <a:pt x="4312" y="82"/>
                    <a:pt x="4269" y="56"/>
                    <a:pt x="4228" y="56"/>
                  </a:cubicBezTo>
                  <a:cubicBezTo>
                    <a:pt x="4187" y="56"/>
                    <a:pt x="4149" y="82"/>
                    <a:pt x="4155" y="133"/>
                  </a:cubicBezTo>
                  <a:cubicBezTo>
                    <a:pt x="4203" y="563"/>
                    <a:pt x="4380" y="882"/>
                    <a:pt x="4606" y="1243"/>
                  </a:cubicBezTo>
                  <a:cubicBezTo>
                    <a:pt x="4924" y="1745"/>
                    <a:pt x="5167" y="2244"/>
                    <a:pt x="5263" y="2839"/>
                  </a:cubicBezTo>
                  <a:cubicBezTo>
                    <a:pt x="5385" y="3571"/>
                    <a:pt x="5149" y="4482"/>
                    <a:pt x="4719" y="5092"/>
                  </a:cubicBezTo>
                  <a:cubicBezTo>
                    <a:pt x="4339" y="5632"/>
                    <a:pt x="3635" y="5881"/>
                    <a:pt x="2969" y="5881"/>
                  </a:cubicBezTo>
                  <a:cubicBezTo>
                    <a:pt x="2799" y="5881"/>
                    <a:pt x="2630" y="5865"/>
                    <a:pt x="2471" y="5833"/>
                  </a:cubicBezTo>
                  <a:cubicBezTo>
                    <a:pt x="1906" y="5722"/>
                    <a:pt x="1238" y="5500"/>
                    <a:pt x="811" y="5095"/>
                  </a:cubicBezTo>
                  <a:cubicBezTo>
                    <a:pt x="219" y="4531"/>
                    <a:pt x="157" y="3637"/>
                    <a:pt x="326" y="2881"/>
                  </a:cubicBezTo>
                  <a:cubicBezTo>
                    <a:pt x="541" y="1921"/>
                    <a:pt x="1262" y="1062"/>
                    <a:pt x="1337" y="79"/>
                  </a:cubicBezTo>
                  <a:cubicBezTo>
                    <a:pt x="1341" y="27"/>
                    <a:pt x="1302" y="1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5" name="Google Shape;785;p37"/>
            <p:cNvSpPr/>
            <p:nvPr/>
          </p:nvSpPr>
          <p:spPr>
            <a:xfrm>
              <a:off x="3515582" y="1128346"/>
              <a:ext cx="155468" cy="22395"/>
            </a:xfrm>
            <a:custGeom>
              <a:avLst/>
              <a:gdLst/>
              <a:ahLst/>
              <a:cxnLst/>
              <a:rect l="l" t="t" r="r" b="b"/>
              <a:pathLst>
                <a:path w="3117" h="449" extrusionOk="0">
                  <a:moveTo>
                    <a:pt x="1624" y="0"/>
                  </a:moveTo>
                  <a:cubicBezTo>
                    <a:pt x="1071" y="0"/>
                    <a:pt x="518" y="84"/>
                    <a:pt x="81" y="298"/>
                  </a:cubicBezTo>
                  <a:cubicBezTo>
                    <a:pt x="0" y="337"/>
                    <a:pt x="52" y="449"/>
                    <a:pt x="128" y="449"/>
                  </a:cubicBezTo>
                  <a:cubicBezTo>
                    <a:pt x="139" y="449"/>
                    <a:pt x="151" y="446"/>
                    <a:pt x="164" y="440"/>
                  </a:cubicBezTo>
                  <a:cubicBezTo>
                    <a:pt x="559" y="246"/>
                    <a:pt x="1094" y="170"/>
                    <a:pt x="1627" y="170"/>
                  </a:cubicBezTo>
                  <a:cubicBezTo>
                    <a:pt x="2114" y="170"/>
                    <a:pt x="2600" y="233"/>
                    <a:pt x="2978" y="326"/>
                  </a:cubicBezTo>
                  <a:cubicBezTo>
                    <a:pt x="2985" y="328"/>
                    <a:pt x="2992" y="329"/>
                    <a:pt x="2999" y="329"/>
                  </a:cubicBezTo>
                  <a:cubicBezTo>
                    <a:pt x="3087" y="329"/>
                    <a:pt x="3116" y="192"/>
                    <a:pt x="3023" y="166"/>
                  </a:cubicBezTo>
                  <a:cubicBezTo>
                    <a:pt x="2611" y="67"/>
                    <a:pt x="2118" y="0"/>
                    <a:pt x="162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6" name="Google Shape;786;p37"/>
            <p:cNvSpPr/>
            <p:nvPr/>
          </p:nvSpPr>
          <p:spPr>
            <a:xfrm>
              <a:off x="3517178" y="1050139"/>
              <a:ext cx="156366" cy="100703"/>
            </a:xfrm>
            <a:custGeom>
              <a:avLst/>
              <a:gdLst/>
              <a:ahLst/>
              <a:cxnLst/>
              <a:rect l="l" t="t" r="r" b="b"/>
              <a:pathLst>
                <a:path w="3135" h="2019" extrusionOk="0">
                  <a:moveTo>
                    <a:pt x="1320" y="1"/>
                  </a:moveTo>
                  <a:cubicBezTo>
                    <a:pt x="948" y="1"/>
                    <a:pt x="570" y="54"/>
                    <a:pt x="378" y="297"/>
                  </a:cubicBezTo>
                  <a:cubicBezTo>
                    <a:pt x="70" y="684"/>
                    <a:pt x="94" y="1447"/>
                    <a:pt x="11" y="1915"/>
                  </a:cubicBezTo>
                  <a:cubicBezTo>
                    <a:pt x="1" y="1978"/>
                    <a:pt x="54" y="2019"/>
                    <a:pt x="102" y="2019"/>
                  </a:cubicBezTo>
                  <a:cubicBezTo>
                    <a:pt x="134" y="2019"/>
                    <a:pt x="163" y="2001"/>
                    <a:pt x="170" y="1960"/>
                  </a:cubicBezTo>
                  <a:cubicBezTo>
                    <a:pt x="233" y="1613"/>
                    <a:pt x="274" y="1260"/>
                    <a:pt x="347" y="917"/>
                  </a:cubicBezTo>
                  <a:cubicBezTo>
                    <a:pt x="490" y="242"/>
                    <a:pt x="1143" y="192"/>
                    <a:pt x="1722" y="192"/>
                  </a:cubicBezTo>
                  <a:cubicBezTo>
                    <a:pt x="1746" y="192"/>
                    <a:pt x="1771" y="193"/>
                    <a:pt x="1795" y="193"/>
                  </a:cubicBezTo>
                  <a:cubicBezTo>
                    <a:pt x="1880" y="193"/>
                    <a:pt x="1968" y="189"/>
                    <a:pt x="2057" y="189"/>
                  </a:cubicBezTo>
                  <a:cubicBezTo>
                    <a:pt x="2313" y="189"/>
                    <a:pt x="2571" y="220"/>
                    <a:pt x="2741" y="460"/>
                  </a:cubicBezTo>
                  <a:cubicBezTo>
                    <a:pt x="2845" y="608"/>
                    <a:pt x="2855" y="871"/>
                    <a:pt x="2873" y="1048"/>
                  </a:cubicBezTo>
                  <a:cubicBezTo>
                    <a:pt x="2904" y="1346"/>
                    <a:pt x="2932" y="1640"/>
                    <a:pt x="2967" y="1936"/>
                  </a:cubicBezTo>
                  <a:cubicBezTo>
                    <a:pt x="2972" y="1988"/>
                    <a:pt x="3016" y="2015"/>
                    <a:pt x="3057" y="2015"/>
                  </a:cubicBezTo>
                  <a:cubicBezTo>
                    <a:pt x="3097" y="2015"/>
                    <a:pt x="3135" y="1989"/>
                    <a:pt x="3130" y="1936"/>
                  </a:cubicBezTo>
                  <a:cubicBezTo>
                    <a:pt x="3077" y="1492"/>
                    <a:pt x="3109" y="979"/>
                    <a:pt x="2963" y="553"/>
                  </a:cubicBezTo>
                  <a:cubicBezTo>
                    <a:pt x="2790" y="44"/>
                    <a:pt x="2502" y="47"/>
                    <a:pt x="2028" y="33"/>
                  </a:cubicBezTo>
                  <a:cubicBezTo>
                    <a:pt x="1839" y="27"/>
                    <a:pt x="1581" y="1"/>
                    <a:pt x="1320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7" name="Google Shape;787;p37"/>
            <p:cNvSpPr/>
            <p:nvPr/>
          </p:nvSpPr>
          <p:spPr>
            <a:xfrm>
              <a:off x="3565409" y="1005250"/>
              <a:ext cx="67784" cy="50875"/>
            </a:xfrm>
            <a:custGeom>
              <a:avLst/>
              <a:gdLst/>
              <a:ahLst/>
              <a:cxnLst/>
              <a:rect l="l" t="t" r="r" b="b"/>
              <a:pathLst>
                <a:path w="1359" h="1020" extrusionOk="0">
                  <a:moveTo>
                    <a:pt x="707" y="1"/>
                  </a:moveTo>
                  <a:cubicBezTo>
                    <a:pt x="489" y="1"/>
                    <a:pt x="222" y="81"/>
                    <a:pt x="111" y="285"/>
                  </a:cubicBezTo>
                  <a:cubicBezTo>
                    <a:pt x="1" y="486"/>
                    <a:pt x="28" y="746"/>
                    <a:pt x="59" y="960"/>
                  </a:cubicBezTo>
                  <a:cubicBezTo>
                    <a:pt x="64" y="1002"/>
                    <a:pt x="92" y="1019"/>
                    <a:pt x="123" y="1019"/>
                  </a:cubicBezTo>
                  <a:cubicBezTo>
                    <a:pt x="170" y="1019"/>
                    <a:pt x="224" y="978"/>
                    <a:pt x="215" y="916"/>
                  </a:cubicBezTo>
                  <a:cubicBezTo>
                    <a:pt x="194" y="749"/>
                    <a:pt x="163" y="521"/>
                    <a:pt x="253" y="368"/>
                  </a:cubicBezTo>
                  <a:cubicBezTo>
                    <a:pt x="338" y="220"/>
                    <a:pt x="532" y="164"/>
                    <a:pt x="700" y="164"/>
                  </a:cubicBezTo>
                  <a:cubicBezTo>
                    <a:pt x="724" y="164"/>
                    <a:pt x="747" y="165"/>
                    <a:pt x="770" y="167"/>
                  </a:cubicBezTo>
                  <a:cubicBezTo>
                    <a:pt x="1240" y="216"/>
                    <a:pt x="1130" y="594"/>
                    <a:pt x="1161" y="940"/>
                  </a:cubicBezTo>
                  <a:cubicBezTo>
                    <a:pt x="1164" y="992"/>
                    <a:pt x="1208" y="1018"/>
                    <a:pt x="1249" y="1018"/>
                  </a:cubicBezTo>
                  <a:cubicBezTo>
                    <a:pt x="1290" y="1018"/>
                    <a:pt x="1329" y="992"/>
                    <a:pt x="1324" y="940"/>
                  </a:cubicBezTo>
                  <a:cubicBezTo>
                    <a:pt x="1303" y="722"/>
                    <a:pt x="1359" y="472"/>
                    <a:pt x="1261" y="268"/>
                  </a:cubicBezTo>
                  <a:cubicBezTo>
                    <a:pt x="1165" y="71"/>
                    <a:pt x="908" y="4"/>
                    <a:pt x="707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8" name="Google Shape;788;p37"/>
            <p:cNvSpPr/>
            <p:nvPr/>
          </p:nvSpPr>
          <p:spPr>
            <a:xfrm>
              <a:off x="3517328" y="1147798"/>
              <a:ext cx="43792" cy="21747"/>
            </a:xfrm>
            <a:custGeom>
              <a:avLst/>
              <a:gdLst/>
              <a:ahLst/>
              <a:cxnLst/>
              <a:rect l="l" t="t" r="r" b="b"/>
              <a:pathLst>
                <a:path w="878" h="436" extrusionOk="0">
                  <a:moveTo>
                    <a:pt x="123" y="1"/>
                  </a:moveTo>
                  <a:cubicBezTo>
                    <a:pt x="57" y="1"/>
                    <a:pt x="1" y="83"/>
                    <a:pt x="63" y="136"/>
                  </a:cubicBezTo>
                  <a:cubicBezTo>
                    <a:pt x="268" y="310"/>
                    <a:pt x="503" y="410"/>
                    <a:pt x="770" y="435"/>
                  </a:cubicBezTo>
                  <a:cubicBezTo>
                    <a:pt x="773" y="435"/>
                    <a:pt x="776" y="435"/>
                    <a:pt x="779" y="435"/>
                  </a:cubicBezTo>
                  <a:cubicBezTo>
                    <a:pt x="877" y="435"/>
                    <a:pt x="874" y="282"/>
                    <a:pt x="770" y="272"/>
                  </a:cubicBezTo>
                  <a:cubicBezTo>
                    <a:pt x="552" y="251"/>
                    <a:pt x="348" y="165"/>
                    <a:pt x="178" y="23"/>
                  </a:cubicBezTo>
                  <a:cubicBezTo>
                    <a:pt x="160" y="7"/>
                    <a:pt x="141" y="1"/>
                    <a:pt x="12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9" name="Google Shape;789;p37"/>
            <p:cNvSpPr/>
            <p:nvPr/>
          </p:nvSpPr>
          <p:spPr>
            <a:xfrm>
              <a:off x="3627955" y="1142711"/>
              <a:ext cx="47084" cy="23343"/>
            </a:xfrm>
            <a:custGeom>
              <a:avLst/>
              <a:gdLst/>
              <a:ahLst/>
              <a:cxnLst/>
              <a:rect l="l" t="t" r="r" b="b"/>
              <a:pathLst>
                <a:path w="944" h="468" extrusionOk="0">
                  <a:moveTo>
                    <a:pt x="822" y="1"/>
                  </a:moveTo>
                  <a:cubicBezTo>
                    <a:pt x="804" y="1"/>
                    <a:pt x="784" y="8"/>
                    <a:pt x="766" y="24"/>
                  </a:cubicBezTo>
                  <a:cubicBezTo>
                    <a:pt x="603" y="174"/>
                    <a:pt x="345" y="304"/>
                    <a:pt x="118" y="304"/>
                  </a:cubicBezTo>
                  <a:cubicBezTo>
                    <a:pt x="115" y="304"/>
                    <a:pt x="111" y="304"/>
                    <a:pt x="108" y="304"/>
                  </a:cubicBezTo>
                  <a:cubicBezTo>
                    <a:pt x="107" y="304"/>
                    <a:pt x="106" y="304"/>
                    <a:pt x="105" y="304"/>
                  </a:cubicBezTo>
                  <a:cubicBezTo>
                    <a:pt x="1" y="304"/>
                    <a:pt x="2" y="464"/>
                    <a:pt x="108" y="467"/>
                  </a:cubicBezTo>
                  <a:cubicBezTo>
                    <a:pt x="111" y="467"/>
                    <a:pt x="114" y="467"/>
                    <a:pt x="117" y="467"/>
                  </a:cubicBezTo>
                  <a:cubicBezTo>
                    <a:pt x="388" y="467"/>
                    <a:pt x="685" y="316"/>
                    <a:pt x="884" y="138"/>
                  </a:cubicBezTo>
                  <a:cubicBezTo>
                    <a:pt x="943" y="84"/>
                    <a:pt x="888" y="1"/>
                    <a:pt x="82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0" name="Google Shape;790;p37"/>
            <p:cNvSpPr/>
            <p:nvPr/>
          </p:nvSpPr>
          <p:spPr>
            <a:xfrm>
              <a:off x="3575584" y="1130990"/>
              <a:ext cx="18554" cy="221356"/>
            </a:xfrm>
            <a:custGeom>
              <a:avLst/>
              <a:gdLst/>
              <a:ahLst/>
              <a:cxnLst/>
              <a:rect l="l" t="t" r="r" b="b"/>
              <a:pathLst>
                <a:path w="372" h="4438" extrusionOk="0">
                  <a:moveTo>
                    <a:pt x="259" y="0"/>
                  </a:moveTo>
                  <a:cubicBezTo>
                    <a:pt x="218" y="0"/>
                    <a:pt x="177" y="26"/>
                    <a:pt x="177" y="78"/>
                  </a:cubicBezTo>
                  <a:cubicBezTo>
                    <a:pt x="198" y="1495"/>
                    <a:pt x="212" y="2934"/>
                    <a:pt x="11" y="4337"/>
                  </a:cubicBezTo>
                  <a:cubicBezTo>
                    <a:pt x="1" y="4397"/>
                    <a:pt x="54" y="4438"/>
                    <a:pt x="101" y="4438"/>
                  </a:cubicBezTo>
                  <a:cubicBezTo>
                    <a:pt x="133" y="4438"/>
                    <a:pt x="161" y="4420"/>
                    <a:pt x="167" y="4378"/>
                  </a:cubicBezTo>
                  <a:cubicBezTo>
                    <a:pt x="371" y="2961"/>
                    <a:pt x="361" y="1510"/>
                    <a:pt x="340" y="78"/>
                  </a:cubicBezTo>
                  <a:cubicBezTo>
                    <a:pt x="340" y="26"/>
                    <a:pt x="300" y="0"/>
                    <a:pt x="25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1" name="Google Shape;791;p37"/>
            <p:cNvSpPr/>
            <p:nvPr/>
          </p:nvSpPr>
          <p:spPr>
            <a:xfrm>
              <a:off x="3599625" y="1131040"/>
              <a:ext cx="37658" cy="213725"/>
            </a:xfrm>
            <a:custGeom>
              <a:avLst/>
              <a:gdLst/>
              <a:ahLst/>
              <a:cxnLst/>
              <a:rect l="l" t="t" r="r" b="b"/>
              <a:pathLst>
                <a:path w="755" h="4285" extrusionOk="0">
                  <a:moveTo>
                    <a:pt x="78" y="1"/>
                  </a:moveTo>
                  <a:cubicBezTo>
                    <a:pt x="38" y="1"/>
                    <a:pt x="0" y="26"/>
                    <a:pt x="7" y="77"/>
                  </a:cubicBezTo>
                  <a:cubicBezTo>
                    <a:pt x="180" y="1464"/>
                    <a:pt x="350" y="2850"/>
                    <a:pt x="586" y="4225"/>
                  </a:cubicBezTo>
                  <a:cubicBezTo>
                    <a:pt x="593" y="4266"/>
                    <a:pt x="622" y="4284"/>
                    <a:pt x="654" y="4284"/>
                  </a:cubicBezTo>
                  <a:cubicBezTo>
                    <a:pt x="701" y="4284"/>
                    <a:pt x="754" y="4243"/>
                    <a:pt x="742" y="4180"/>
                  </a:cubicBezTo>
                  <a:cubicBezTo>
                    <a:pt x="510" y="2822"/>
                    <a:pt x="340" y="1450"/>
                    <a:pt x="170" y="77"/>
                  </a:cubicBezTo>
                  <a:cubicBezTo>
                    <a:pt x="165" y="27"/>
                    <a:pt x="120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2" name="Google Shape;792;p37"/>
            <p:cNvSpPr/>
            <p:nvPr/>
          </p:nvSpPr>
          <p:spPr>
            <a:xfrm>
              <a:off x="3406701" y="1167151"/>
              <a:ext cx="51673" cy="31074"/>
            </a:xfrm>
            <a:custGeom>
              <a:avLst/>
              <a:gdLst/>
              <a:ahLst/>
              <a:cxnLst/>
              <a:rect l="l" t="t" r="r" b="b"/>
              <a:pathLst>
                <a:path w="1036" h="623" extrusionOk="0">
                  <a:moveTo>
                    <a:pt x="114" y="1"/>
                  </a:moveTo>
                  <a:cubicBezTo>
                    <a:pt x="58" y="1"/>
                    <a:pt x="0" y="60"/>
                    <a:pt x="36" y="123"/>
                  </a:cubicBezTo>
                  <a:cubicBezTo>
                    <a:pt x="199" y="404"/>
                    <a:pt x="591" y="497"/>
                    <a:pt x="868" y="615"/>
                  </a:cubicBezTo>
                  <a:cubicBezTo>
                    <a:pt x="880" y="620"/>
                    <a:pt x="892" y="622"/>
                    <a:pt x="903" y="622"/>
                  </a:cubicBezTo>
                  <a:cubicBezTo>
                    <a:pt x="983" y="622"/>
                    <a:pt x="1036" y="509"/>
                    <a:pt x="951" y="473"/>
                  </a:cubicBezTo>
                  <a:cubicBezTo>
                    <a:pt x="805" y="410"/>
                    <a:pt x="656" y="351"/>
                    <a:pt x="511" y="286"/>
                  </a:cubicBezTo>
                  <a:cubicBezTo>
                    <a:pt x="379" y="230"/>
                    <a:pt x="251" y="168"/>
                    <a:pt x="178" y="39"/>
                  </a:cubicBezTo>
                  <a:cubicBezTo>
                    <a:pt x="163" y="12"/>
                    <a:pt x="138" y="1"/>
                    <a:pt x="114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3" name="Google Shape;793;p37"/>
            <p:cNvSpPr/>
            <p:nvPr/>
          </p:nvSpPr>
          <p:spPr>
            <a:xfrm>
              <a:off x="3341163" y="1288152"/>
              <a:ext cx="88981" cy="11871"/>
            </a:xfrm>
            <a:custGeom>
              <a:avLst/>
              <a:gdLst/>
              <a:ahLst/>
              <a:cxnLst/>
              <a:rect l="l" t="t" r="r" b="b"/>
              <a:pathLst>
                <a:path w="1784" h="238" extrusionOk="0">
                  <a:moveTo>
                    <a:pt x="1146" y="1"/>
                  </a:moveTo>
                  <a:cubicBezTo>
                    <a:pt x="797" y="1"/>
                    <a:pt x="449" y="28"/>
                    <a:pt x="99" y="81"/>
                  </a:cubicBezTo>
                  <a:cubicBezTo>
                    <a:pt x="1" y="94"/>
                    <a:pt x="36" y="238"/>
                    <a:pt x="129" y="238"/>
                  </a:cubicBezTo>
                  <a:cubicBezTo>
                    <a:pt x="134" y="238"/>
                    <a:pt x="139" y="237"/>
                    <a:pt x="144" y="236"/>
                  </a:cubicBezTo>
                  <a:cubicBezTo>
                    <a:pt x="467" y="188"/>
                    <a:pt x="790" y="165"/>
                    <a:pt x="1115" y="165"/>
                  </a:cubicBezTo>
                  <a:cubicBezTo>
                    <a:pt x="1302" y="165"/>
                    <a:pt x="1490" y="173"/>
                    <a:pt x="1679" y="188"/>
                  </a:cubicBezTo>
                  <a:cubicBezTo>
                    <a:pt x="1681" y="188"/>
                    <a:pt x="1683" y="188"/>
                    <a:pt x="1685" y="188"/>
                  </a:cubicBezTo>
                  <a:cubicBezTo>
                    <a:pt x="1783" y="188"/>
                    <a:pt x="1781" y="32"/>
                    <a:pt x="1679" y="22"/>
                  </a:cubicBezTo>
                  <a:cubicBezTo>
                    <a:pt x="1501" y="8"/>
                    <a:pt x="1324" y="1"/>
                    <a:pt x="1146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4" name="Google Shape;794;p37"/>
            <p:cNvSpPr/>
            <p:nvPr/>
          </p:nvSpPr>
          <p:spPr>
            <a:xfrm>
              <a:off x="3760827" y="1283464"/>
              <a:ext cx="86837" cy="9776"/>
            </a:xfrm>
            <a:custGeom>
              <a:avLst/>
              <a:gdLst/>
              <a:ahLst/>
              <a:cxnLst/>
              <a:rect l="l" t="t" r="r" b="b"/>
              <a:pathLst>
                <a:path w="1741" h="196" extrusionOk="0">
                  <a:moveTo>
                    <a:pt x="540" y="0"/>
                  </a:moveTo>
                  <a:cubicBezTo>
                    <a:pt x="395" y="0"/>
                    <a:pt x="250" y="2"/>
                    <a:pt x="105" y="5"/>
                  </a:cubicBezTo>
                  <a:cubicBezTo>
                    <a:pt x="2" y="8"/>
                    <a:pt x="1" y="168"/>
                    <a:pt x="102" y="168"/>
                  </a:cubicBezTo>
                  <a:cubicBezTo>
                    <a:pt x="103" y="168"/>
                    <a:pt x="104" y="168"/>
                    <a:pt x="105" y="168"/>
                  </a:cubicBezTo>
                  <a:cubicBezTo>
                    <a:pt x="253" y="165"/>
                    <a:pt x="402" y="163"/>
                    <a:pt x="550" y="163"/>
                  </a:cubicBezTo>
                  <a:cubicBezTo>
                    <a:pt x="911" y="163"/>
                    <a:pt x="1272" y="173"/>
                    <a:pt x="1633" y="195"/>
                  </a:cubicBezTo>
                  <a:cubicBezTo>
                    <a:pt x="1635" y="196"/>
                    <a:pt x="1638" y="196"/>
                    <a:pt x="1640" y="196"/>
                  </a:cubicBezTo>
                  <a:cubicBezTo>
                    <a:pt x="1740" y="196"/>
                    <a:pt x="1735" y="39"/>
                    <a:pt x="1633" y="33"/>
                  </a:cubicBezTo>
                  <a:cubicBezTo>
                    <a:pt x="1269" y="10"/>
                    <a:pt x="904" y="0"/>
                    <a:pt x="54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5" name="Google Shape;795;p37"/>
            <p:cNvSpPr/>
            <p:nvPr/>
          </p:nvSpPr>
          <p:spPr>
            <a:xfrm>
              <a:off x="3731649" y="1421922"/>
              <a:ext cx="51922" cy="34116"/>
            </a:xfrm>
            <a:custGeom>
              <a:avLst/>
              <a:gdLst/>
              <a:ahLst/>
              <a:cxnLst/>
              <a:rect l="l" t="t" r="r" b="b"/>
              <a:pathLst>
                <a:path w="1041" h="684" extrusionOk="0">
                  <a:moveTo>
                    <a:pt x="120" y="0"/>
                  </a:moveTo>
                  <a:cubicBezTo>
                    <a:pt x="48" y="0"/>
                    <a:pt x="1" y="109"/>
                    <a:pt x="80" y="153"/>
                  </a:cubicBezTo>
                  <a:cubicBezTo>
                    <a:pt x="354" y="303"/>
                    <a:pt x="613" y="472"/>
                    <a:pt x="860" y="666"/>
                  </a:cubicBezTo>
                  <a:cubicBezTo>
                    <a:pt x="876" y="679"/>
                    <a:pt x="895" y="684"/>
                    <a:pt x="912" y="684"/>
                  </a:cubicBezTo>
                  <a:cubicBezTo>
                    <a:pt x="981" y="684"/>
                    <a:pt x="1041" y="601"/>
                    <a:pt x="974" y="548"/>
                  </a:cubicBezTo>
                  <a:cubicBezTo>
                    <a:pt x="717" y="347"/>
                    <a:pt x="447" y="167"/>
                    <a:pt x="160" y="11"/>
                  </a:cubicBezTo>
                  <a:cubicBezTo>
                    <a:pt x="146" y="4"/>
                    <a:pt x="133" y="0"/>
                    <a:pt x="12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6" name="Google Shape;796;p37"/>
            <p:cNvSpPr/>
            <p:nvPr/>
          </p:nvSpPr>
          <p:spPr>
            <a:xfrm>
              <a:off x="3441216" y="1442671"/>
              <a:ext cx="39603" cy="44092"/>
            </a:xfrm>
            <a:custGeom>
              <a:avLst/>
              <a:gdLst/>
              <a:ahLst/>
              <a:cxnLst/>
              <a:rect l="l" t="t" r="r" b="b"/>
              <a:pathLst>
                <a:path w="794" h="884" extrusionOk="0">
                  <a:moveTo>
                    <a:pt x="677" y="0"/>
                  </a:moveTo>
                  <a:cubicBezTo>
                    <a:pt x="651" y="0"/>
                    <a:pt x="625" y="11"/>
                    <a:pt x="605" y="35"/>
                  </a:cubicBezTo>
                  <a:cubicBezTo>
                    <a:pt x="418" y="277"/>
                    <a:pt x="231" y="523"/>
                    <a:pt x="44" y="766"/>
                  </a:cubicBezTo>
                  <a:cubicBezTo>
                    <a:pt x="0" y="825"/>
                    <a:pt x="58" y="884"/>
                    <a:pt x="118" y="884"/>
                  </a:cubicBezTo>
                  <a:cubicBezTo>
                    <a:pt x="143" y="884"/>
                    <a:pt x="168" y="874"/>
                    <a:pt x="186" y="849"/>
                  </a:cubicBezTo>
                  <a:cubicBezTo>
                    <a:pt x="373" y="603"/>
                    <a:pt x="561" y="360"/>
                    <a:pt x="748" y="119"/>
                  </a:cubicBezTo>
                  <a:cubicBezTo>
                    <a:pt x="794" y="58"/>
                    <a:pt x="737" y="0"/>
                    <a:pt x="67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7" name="Google Shape;797;p37"/>
            <p:cNvSpPr/>
            <p:nvPr/>
          </p:nvSpPr>
          <p:spPr>
            <a:xfrm>
              <a:off x="3398571" y="1372794"/>
              <a:ext cx="26734" cy="13617"/>
            </a:xfrm>
            <a:custGeom>
              <a:avLst/>
              <a:gdLst/>
              <a:ahLst/>
              <a:cxnLst/>
              <a:rect l="l" t="t" r="r" b="b"/>
              <a:pathLst>
                <a:path w="536" h="273" extrusionOk="0">
                  <a:moveTo>
                    <a:pt x="431" y="0"/>
                  </a:moveTo>
                  <a:cubicBezTo>
                    <a:pt x="423" y="0"/>
                    <a:pt x="413" y="2"/>
                    <a:pt x="404" y="5"/>
                  </a:cubicBezTo>
                  <a:cubicBezTo>
                    <a:pt x="300" y="40"/>
                    <a:pt x="196" y="74"/>
                    <a:pt x="92" y="109"/>
                  </a:cubicBezTo>
                  <a:cubicBezTo>
                    <a:pt x="0" y="141"/>
                    <a:pt x="29" y="273"/>
                    <a:pt x="111" y="273"/>
                  </a:cubicBezTo>
                  <a:cubicBezTo>
                    <a:pt x="119" y="273"/>
                    <a:pt x="128" y="272"/>
                    <a:pt x="137" y="269"/>
                  </a:cubicBezTo>
                  <a:cubicBezTo>
                    <a:pt x="241" y="231"/>
                    <a:pt x="341" y="196"/>
                    <a:pt x="445" y="161"/>
                  </a:cubicBezTo>
                  <a:cubicBezTo>
                    <a:pt x="536" y="133"/>
                    <a:pt x="511" y="0"/>
                    <a:pt x="43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8" name="Google Shape;798;p37"/>
            <p:cNvSpPr/>
            <p:nvPr/>
          </p:nvSpPr>
          <p:spPr>
            <a:xfrm>
              <a:off x="3753096" y="1353142"/>
              <a:ext cx="36510" cy="13966"/>
            </a:xfrm>
            <a:custGeom>
              <a:avLst/>
              <a:gdLst/>
              <a:ahLst/>
              <a:cxnLst/>
              <a:rect l="l" t="t" r="r" b="b"/>
              <a:pathLst>
                <a:path w="732" h="280" extrusionOk="0">
                  <a:moveTo>
                    <a:pt x="98" y="1"/>
                  </a:moveTo>
                  <a:cubicBezTo>
                    <a:pt x="0" y="1"/>
                    <a:pt x="3" y="157"/>
                    <a:pt x="104" y="167"/>
                  </a:cubicBezTo>
                  <a:cubicBezTo>
                    <a:pt x="274" y="181"/>
                    <a:pt x="440" y="219"/>
                    <a:pt x="599" y="275"/>
                  </a:cubicBezTo>
                  <a:cubicBezTo>
                    <a:pt x="609" y="278"/>
                    <a:pt x="618" y="279"/>
                    <a:pt x="627" y="279"/>
                  </a:cubicBezTo>
                  <a:cubicBezTo>
                    <a:pt x="707" y="279"/>
                    <a:pt x="732" y="146"/>
                    <a:pt x="645" y="115"/>
                  </a:cubicBezTo>
                  <a:cubicBezTo>
                    <a:pt x="468" y="56"/>
                    <a:pt x="287" y="18"/>
                    <a:pt x="104" y="1"/>
                  </a:cubicBezTo>
                  <a:cubicBezTo>
                    <a:pt x="102" y="1"/>
                    <a:pt x="100" y="1"/>
                    <a:pt x="9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9" name="Google Shape;799;p37"/>
            <p:cNvSpPr/>
            <p:nvPr/>
          </p:nvSpPr>
          <p:spPr>
            <a:xfrm>
              <a:off x="3720227" y="1195531"/>
              <a:ext cx="36161" cy="20599"/>
            </a:xfrm>
            <a:custGeom>
              <a:avLst/>
              <a:gdLst/>
              <a:ahLst/>
              <a:cxnLst/>
              <a:rect l="l" t="t" r="r" b="b"/>
              <a:pathLst>
                <a:path w="725" h="413" extrusionOk="0">
                  <a:moveTo>
                    <a:pt x="605" y="1"/>
                  </a:moveTo>
                  <a:cubicBezTo>
                    <a:pt x="592" y="1"/>
                    <a:pt x="579" y="4"/>
                    <a:pt x="565" y="11"/>
                  </a:cubicBezTo>
                  <a:cubicBezTo>
                    <a:pt x="402" y="94"/>
                    <a:pt x="244" y="177"/>
                    <a:pt x="81" y="260"/>
                  </a:cubicBezTo>
                  <a:cubicBezTo>
                    <a:pt x="0" y="303"/>
                    <a:pt x="50" y="413"/>
                    <a:pt x="125" y="413"/>
                  </a:cubicBezTo>
                  <a:cubicBezTo>
                    <a:pt x="137" y="413"/>
                    <a:pt x="150" y="410"/>
                    <a:pt x="164" y="403"/>
                  </a:cubicBezTo>
                  <a:cubicBezTo>
                    <a:pt x="323" y="319"/>
                    <a:pt x="486" y="236"/>
                    <a:pt x="645" y="150"/>
                  </a:cubicBezTo>
                  <a:cubicBezTo>
                    <a:pt x="725" y="109"/>
                    <a:pt x="679" y="1"/>
                    <a:pt x="605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0" name="Google Shape;800;p37"/>
            <p:cNvSpPr/>
            <p:nvPr/>
          </p:nvSpPr>
          <p:spPr>
            <a:xfrm>
              <a:off x="3450991" y="1088245"/>
              <a:ext cx="23043" cy="35613"/>
            </a:xfrm>
            <a:custGeom>
              <a:avLst/>
              <a:gdLst/>
              <a:ahLst/>
              <a:cxnLst/>
              <a:rect l="l" t="t" r="r" b="b"/>
              <a:pathLst>
                <a:path w="462" h="714" extrusionOk="0">
                  <a:moveTo>
                    <a:pt x="113" y="1"/>
                  </a:moveTo>
                  <a:cubicBezTo>
                    <a:pt x="59" y="1"/>
                    <a:pt x="1" y="60"/>
                    <a:pt x="32" y="125"/>
                  </a:cubicBezTo>
                  <a:cubicBezTo>
                    <a:pt x="118" y="308"/>
                    <a:pt x="205" y="489"/>
                    <a:pt x="288" y="673"/>
                  </a:cubicBezTo>
                  <a:cubicBezTo>
                    <a:pt x="302" y="701"/>
                    <a:pt x="325" y="713"/>
                    <a:pt x="349" y="713"/>
                  </a:cubicBezTo>
                  <a:cubicBezTo>
                    <a:pt x="403" y="713"/>
                    <a:pt x="461" y="654"/>
                    <a:pt x="430" y="590"/>
                  </a:cubicBezTo>
                  <a:cubicBezTo>
                    <a:pt x="347" y="406"/>
                    <a:pt x="261" y="225"/>
                    <a:pt x="174" y="42"/>
                  </a:cubicBezTo>
                  <a:cubicBezTo>
                    <a:pt x="160" y="13"/>
                    <a:pt x="137" y="1"/>
                    <a:pt x="11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1" name="Google Shape;801;p37"/>
            <p:cNvSpPr/>
            <p:nvPr/>
          </p:nvSpPr>
          <p:spPr>
            <a:xfrm>
              <a:off x="3520270" y="1096525"/>
              <a:ext cx="146091" cy="21946"/>
            </a:xfrm>
            <a:custGeom>
              <a:avLst/>
              <a:gdLst/>
              <a:ahLst/>
              <a:cxnLst/>
              <a:rect l="l" t="t" r="r" b="b"/>
              <a:pathLst>
                <a:path w="2929" h="440" extrusionOk="0">
                  <a:moveTo>
                    <a:pt x="1968" y="0"/>
                  </a:moveTo>
                  <a:cubicBezTo>
                    <a:pt x="1750" y="0"/>
                    <a:pt x="1529" y="20"/>
                    <a:pt x="1304" y="42"/>
                  </a:cubicBezTo>
                  <a:cubicBezTo>
                    <a:pt x="885" y="83"/>
                    <a:pt x="462" y="94"/>
                    <a:pt x="81" y="288"/>
                  </a:cubicBezTo>
                  <a:cubicBezTo>
                    <a:pt x="0" y="329"/>
                    <a:pt x="50" y="440"/>
                    <a:pt x="125" y="440"/>
                  </a:cubicBezTo>
                  <a:cubicBezTo>
                    <a:pt x="137" y="440"/>
                    <a:pt x="151" y="437"/>
                    <a:pt x="164" y="430"/>
                  </a:cubicBezTo>
                  <a:cubicBezTo>
                    <a:pt x="562" y="229"/>
                    <a:pt x="1044" y="229"/>
                    <a:pt x="1480" y="191"/>
                  </a:cubicBezTo>
                  <a:cubicBezTo>
                    <a:pt x="1644" y="176"/>
                    <a:pt x="1804" y="165"/>
                    <a:pt x="1963" y="165"/>
                  </a:cubicBezTo>
                  <a:cubicBezTo>
                    <a:pt x="2245" y="165"/>
                    <a:pt x="2520" y="199"/>
                    <a:pt x="2797" y="305"/>
                  </a:cubicBezTo>
                  <a:cubicBezTo>
                    <a:pt x="2808" y="310"/>
                    <a:pt x="2818" y="311"/>
                    <a:pt x="2827" y="311"/>
                  </a:cubicBezTo>
                  <a:cubicBezTo>
                    <a:pt x="2902" y="311"/>
                    <a:pt x="2928" y="183"/>
                    <a:pt x="2842" y="149"/>
                  </a:cubicBezTo>
                  <a:cubicBezTo>
                    <a:pt x="2551" y="36"/>
                    <a:pt x="2262" y="0"/>
                    <a:pt x="196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2" name="Google Shape;802;p37"/>
            <p:cNvSpPr/>
            <p:nvPr/>
          </p:nvSpPr>
          <p:spPr>
            <a:xfrm>
              <a:off x="3591995" y="-296155"/>
              <a:ext cx="11376" cy="1309481"/>
            </a:xfrm>
            <a:custGeom>
              <a:avLst/>
              <a:gdLst/>
              <a:ahLst/>
              <a:cxnLst/>
              <a:rect l="l" t="t" r="r" b="b"/>
              <a:pathLst>
                <a:path w="228" h="21395" extrusionOk="0">
                  <a:moveTo>
                    <a:pt x="135" y="0"/>
                  </a:moveTo>
                  <a:cubicBezTo>
                    <a:pt x="94" y="0"/>
                    <a:pt x="53" y="26"/>
                    <a:pt x="53" y="78"/>
                  </a:cubicBezTo>
                  <a:cubicBezTo>
                    <a:pt x="1" y="7156"/>
                    <a:pt x="18" y="14239"/>
                    <a:pt x="63" y="21317"/>
                  </a:cubicBezTo>
                  <a:cubicBezTo>
                    <a:pt x="63" y="21369"/>
                    <a:pt x="105" y="21395"/>
                    <a:pt x="146" y="21395"/>
                  </a:cubicBezTo>
                  <a:cubicBezTo>
                    <a:pt x="187" y="21395"/>
                    <a:pt x="228" y="21369"/>
                    <a:pt x="226" y="21317"/>
                  </a:cubicBezTo>
                  <a:cubicBezTo>
                    <a:pt x="184" y="14239"/>
                    <a:pt x="164" y="7156"/>
                    <a:pt x="216" y="78"/>
                  </a:cubicBezTo>
                  <a:cubicBezTo>
                    <a:pt x="216" y="26"/>
                    <a:pt x="17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03" name="Google Shape;803;p37"/>
          <p:cNvGrpSpPr/>
          <p:nvPr/>
        </p:nvGrpSpPr>
        <p:grpSpPr>
          <a:xfrm>
            <a:off x="9884804" y="-1280273"/>
            <a:ext cx="1436640" cy="5057068"/>
            <a:chOff x="3341163" y="-296155"/>
            <a:chExt cx="506501" cy="1782918"/>
          </a:xfrm>
        </p:grpSpPr>
        <p:sp>
          <p:nvSpPr>
            <p:cNvPr id="804" name="Google Shape;804;p37"/>
            <p:cNvSpPr/>
            <p:nvPr/>
          </p:nvSpPr>
          <p:spPr>
            <a:xfrm>
              <a:off x="3488137" y="1191289"/>
              <a:ext cx="214719" cy="221445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5" name="Google Shape;805;p37"/>
            <p:cNvSpPr/>
            <p:nvPr/>
          </p:nvSpPr>
          <p:spPr>
            <a:xfrm>
              <a:off x="3459121" y="1142761"/>
              <a:ext cx="274825" cy="301659"/>
            </a:xfrm>
            <a:custGeom>
              <a:avLst/>
              <a:gdLst/>
              <a:ahLst/>
              <a:cxnLst/>
              <a:rect l="l" t="t" r="r" b="b"/>
              <a:pathLst>
                <a:path w="5510" h="6048" extrusionOk="0">
                  <a:moveTo>
                    <a:pt x="1262" y="1"/>
                  </a:moveTo>
                  <a:cubicBezTo>
                    <a:pt x="1221" y="1"/>
                    <a:pt x="1179" y="27"/>
                    <a:pt x="1175" y="79"/>
                  </a:cubicBezTo>
                  <a:cubicBezTo>
                    <a:pt x="1113" y="837"/>
                    <a:pt x="600" y="1544"/>
                    <a:pt x="344" y="2254"/>
                  </a:cubicBezTo>
                  <a:cubicBezTo>
                    <a:pt x="128" y="2854"/>
                    <a:pt x="0" y="3498"/>
                    <a:pt x="128" y="4132"/>
                  </a:cubicBezTo>
                  <a:cubicBezTo>
                    <a:pt x="368" y="5317"/>
                    <a:pt x="1553" y="5900"/>
                    <a:pt x="2668" y="6031"/>
                  </a:cubicBezTo>
                  <a:cubicBezTo>
                    <a:pt x="2761" y="6042"/>
                    <a:pt x="2857" y="6048"/>
                    <a:pt x="2955" y="6048"/>
                  </a:cubicBezTo>
                  <a:cubicBezTo>
                    <a:pt x="3463" y="6048"/>
                    <a:pt x="4017" y="5901"/>
                    <a:pt x="4435" y="5643"/>
                  </a:cubicBezTo>
                  <a:cubicBezTo>
                    <a:pt x="4892" y="5359"/>
                    <a:pt x="5097" y="4742"/>
                    <a:pt x="5274" y="4257"/>
                  </a:cubicBezTo>
                  <a:cubicBezTo>
                    <a:pt x="5509" y="3609"/>
                    <a:pt x="5506" y="3006"/>
                    <a:pt x="5319" y="2345"/>
                  </a:cubicBezTo>
                  <a:cubicBezTo>
                    <a:pt x="5094" y="1565"/>
                    <a:pt x="4408" y="941"/>
                    <a:pt x="4318" y="133"/>
                  </a:cubicBezTo>
                  <a:cubicBezTo>
                    <a:pt x="4312" y="82"/>
                    <a:pt x="4269" y="56"/>
                    <a:pt x="4228" y="56"/>
                  </a:cubicBezTo>
                  <a:cubicBezTo>
                    <a:pt x="4187" y="56"/>
                    <a:pt x="4149" y="82"/>
                    <a:pt x="4155" y="133"/>
                  </a:cubicBezTo>
                  <a:cubicBezTo>
                    <a:pt x="4203" y="563"/>
                    <a:pt x="4380" y="882"/>
                    <a:pt x="4606" y="1243"/>
                  </a:cubicBezTo>
                  <a:cubicBezTo>
                    <a:pt x="4924" y="1745"/>
                    <a:pt x="5167" y="2244"/>
                    <a:pt x="5263" y="2839"/>
                  </a:cubicBezTo>
                  <a:cubicBezTo>
                    <a:pt x="5385" y="3571"/>
                    <a:pt x="5149" y="4482"/>
                    <a:pt x="4719" y="5092"/>
                  </a:cubicBezTo>
                  <a:cubicBezTo>
                    <a:pt x="4339" y="5632"/>
                    <a:pt x="3635" y="5881"/>
                    <a:pt x="2969" y="5881"/>
                  </a:cubicBezTo>
                  <a:cubicBezTo>
                    <a:pt x="2799" y="5881"/>
                    <a:pt x="2630" y="5865"/>
                    <a:pt x="2471" y="5833"/>
                  </a:cubicBezTo>
                  <a:cubicBezTo>
                    <a:pt x="1906" y="5722"/>
                    <a:pt x="1238" y="5500"/>
                    <a:pt x="811" y="5095"/>
                  </a:cubicBezTo>
                  <a:cubicBezTo>
                    <a:pt x="219" y="4531"/>
                    <a:pt x="157" y="3637"/>
                    <a:pt x="326" y="2881"/>
                  </a:cubicBezTo>
                  <a:cubicBezTo>
                    <a:pt x="541" y="1921"/>
                    <a:pt x="1262" y="1062"/>
                    <a:pt x="1337" y="79"/>
                  </a:cubicBezTo>
                  <a:cubicBezTo>
                    <a:pt x="1341" y="27"/>
                    <a:pt x="1302" y="1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6" name="Google Shape;806;p37"/>
            <p:cNvSpPr/>
            <p:nvPr/>
          </p:nvSpPr>
          <p:spPr>
            <a:xfrm>
              <a:off x="3515582" y="1128346"/>
              <a:ext cx="155468" cy="22395"/>
            </a:xfrm>
            <a:custGeom>
              <a:avLst/>
              <a:gdLst/>
              <a:ahLst/>
              <a:cxnLst/>
              <a:rect l="l" t="t" r="r" b="b"/>
              <a:pathLst>
                <a:path w="3117" h="449" extrusionOk="0">
                  <a:moveTo>
                    <a:pt x="1624" y="0"/>
                  </a:moveTo>
                  <a:cubicBezTo>
                    <a:pt x="1071" y="0"/>
                    <a:pt x="518" y="84"/>
                    <a:pt x="81" y="298"/>
                  </a:cubicBezTo>
                  <a:cubicBezTo>
                    <a:pt x="0" y="337"/>
                    <a:pt x="52" y="449"/>
                    <a:pt x="128" y="449"/>
                  </a:cubicBezTo>
                  <a:cubicBezTo>
                    <a:pt x="139" y="449"/>
                    <a:pt x="151" y="446"/>
                    <a:pt x="164" y="440"/>
                  </a:cubicBezTo>
                  <a:cubicBezTo>
                    <a:pt x="559" y="246"/>
                    <a:pt x="1094" y="170"/>
                    <a:pt x="1627" y="170"/>
                  </a:cubicBezTo>
                  <a:cubicBezTo>
                    <a:pt x="2114" y="170"/>
                    <a:pt x="2600" y="233"/>
                    <a:pt x="2978" y="326"/>
                  </a:cubicBezTo>
                  <a:cubicBezTo>
                    <a:pt x="2985" y="328"/>
                    <a:pt x="2992" y="329"/>
                    <a:pt x="2999" y="329"/>
                  </a:cubicBezTo>
                  <a:cubicBezTo>
                    <a:pt x="3087" y="329"/>
                    <a:pt x="3116" y="192"/>
                    <a:pt x="3023" y="166"/>
                  </a:cubicBezTo>
                  <a:cubicBezTo>
                    <a:pt x="2611" y="67"/>
                    <a:pt x="2118" y="0"/>
                    <a:pt x="162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7" name="Google Shape;807;p37"/>
            <p:cNvSpPr/>
            <p:nvPr/>
          </p:nvSpPr>
          <p:spPr>
            <a:xfrm>
              <a:off x="3517178" y="1050139"/>
              <a:ext cx="156366" cy="100703"/>
            </a:xfrm>
            <a:custGeom>
              <a:avLst/>
              <a:gdLst/>
              <a:ahLst/>
              <a:cxnLst/>
              <a:rect l="l" t="t" r="r" b="b"/>
              <a:pathLst>
                <a:path w="3135" h="2019" extrusionOk="0">
                  <a:moveTo>
                    <a:pt x="1320" y="1"/>
                  </a:moveTo>
                  <a:cubicBezTo>
                    <a:pt x="948" y="1"/>
                    <a:pt x="570" y="54"/>
                    <a:pt x="378" y="297"/>
                  </a:cubicBezTo>
                  <a:cubicBezTo>
                    <a:pt x="70" y="684"/>
                    <a:pt x="94" y="1447"/>
                    <a:pt x="11" y="1915"/>
                  </a:cubicBezTo>
                  <a:cubicBezTo>
                    <a:pt x="1" y="1978"/>
                    <a:pt x="54" y="2019"/>
                    <a:pt x="102" y="2019"/>
                  </a:cubicBezTo>
                  <a:cubicBezTo>
                    <a:pt x="134" y="2019"/>
                    <a:pt x="163" y="2001"/>
                    <a:pt x="170" y="1960"/>
                  </a:cubicBezTo>
                  <a:cubicBezTo>
                    <a:pt x="233" y="1613"/>
                    <a:pt x="274" y="1260"/>
                    <a:pt x="347" y="917"/>
                  </a:cubicBezTo>
                  <a:cubicBezTo>
                    <a:pt x="490" y="242"/>
                    <a:pt x="1143" y="192"/>
                    <a:pt x="1722" y="192"/>
                  </a:cubicBezTo>
                  <a:cubicBezTo>
                    <a:pt x="1746" y="192"/>
                    <a:pt x="1771" y="193"/>
                    <a:pt x="1795" y="193"/>
                  </a:cubicBezTo>
                  <a:cubicBezTo>
                    <a:pt x="1880" y="193"/>
                    <a:pt x="1968" y="189"/>
                    <a:pt x="2057" y="189"/>
                  </a:cubicBezTo>
                  <a:cubicBezTo>
                    <a:pt x="2313" y="189"/>
                    <a:pt x="2571" y="220"/>
                    <a:pt x="2741" y="460"/>
                  </a:cubicBezTo>
                  <a:cubicBezTo>
                    <a:pt x="2845" y="608"/>
                    <a:pt x="2855" y="871"/>
                    <a:pt x="2873" y="1048"/>
                  </a:cubicBezTo>
                  <a:cubicBezTo>
                    <a:pt x="2904" y="1346"/>
                    <a:pt x="2932" y="1640"/>
                    <a:pt x="2967" y="1936"/>
                  </a:cubicBezTo>
                  <a:cubicBezTo>
                    <a:pt x="2972" y="1988"/>
                    <a:pt x="3016" y="2015"/>
                    <a:pt x="3057" y="2015"/>
                  </a:cubicBezTo>
                  <a:cubicBezTo>
                    <a:pt x="3097" y="2015"/>
                    <a:pt x="3135" y="1989"/>
                    <a:pt x="3130" y="1936"/>
                  </a:cubicBezTo>
                  <a:cubicBezTo>
                    <a:pt x="3077" y="1492"/>
                    <a:pt x="3109" y="979"/>
                    <a:pt x="2963" y="553"/>
                  </a:cubicBezTo>
                  <a:cubicBezTo>
                    <a:pt x="2790" y="44"/>
                    <a:pt x="2502" y="47"/>
                    <a:pt x="2028" y="33"/>
                  </a:cubicBezTo>
                  <a:cubicBezTo>
                    <a:pt x="1839" y="27"/>
                    <a:pt x="1581" y="1"/>
                    <a:pt x="1320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8" name="Google Shape;808;p37"/>
            <p:cNvSpPr/>
            <p:nvPr/>
          </p:nvSpPr>
          <p:spPr>
            <a:xfrm>
              <a:off x="3565409" y="1005250"/>
              <a:ext cx="67784" cy="50875"/>
            </a:xfrm>
            <a:custGeom>
              <a:avLst/>
              <a:gdLst/>
              <a:ahLst/>
              <a:cxnLst/>
              <a:rect l="l" t="t" r="r" b="b"/>
              <a:pathLst>
                <a:path w="1359" h="1020" extrusionOk="0">
                  <a:moveTo>
                    <a:pt x="707" y="1"/>
                  </a:moveTo>
                  <a:cubicBezTo>
                    <a:pt x="489" y="1"/>
                    <a:pt x="222" y="81"/>
                    <a:pt x="111" y="285"/>
                  </a:cubicBezTo>
                  <a:cubicBezTo>
                    <a:pt x="1" y="486"/>
                    <a:pt x="28" y="746"/>
                    <a:pt x="59" y="960"/>
                  </a:cubicBezTo>
                  <a:cubicBezTo>
                    <a:pt x="64" y="1002"/>
                    <a:pt x="92" y="1019"/>
                    <a:pt x="123" y="1019"/>
                  </a:cubicBezTo>
                  <a:cubicBezTo>
                    <a:pt x="170" y="1019"/>
                    <a:pt x="224" y="978"/>
                    <a:pt x="215" y="916"/>
                  </a:cubicBezTo>
                  <a:cubicBezTo>
                    <a:pt x="194" y="749"/>
                    <a:pt x="163" y="521"/>
                    <a:pt x="253" y="368"/>
                  </a:cubicBezTo>
                  <a:cubicBezTo>
                    <a:pt x="338" y="220"/>
                    <a:pt x="532" y="164"/>
                    <a:pt x="700" y="164"/>
                  </a:cubicBezTo>
                  <a:cubicBezTo>
                    <a:pt x="724" y="164"/>
                    <a:pt x="747" y="165"/>
                    <a:pt x="770" y="167"/>
                  </a:cubicBezTo>
                  <a:cubicBezTo>
                    <a:pt x="1240" y="216"/>
                    <a:pt x="1130" y="594"/>
                    <a:pt x="1161" y="940"/>
                  </a:cubicBezTo>
                  <a:cubicBezTo>
                    <a:pt x="1164" y="992"/>
                    <a:pt x="1208" y="1018"/>
                    <a:pt x="1249" y="1018"/>
                  </a:cubicBezTo>
                  <a:cubicBezTo>
                    <a:pt x="1290" y="1018"/>
                    <a:pt x="1329" y="992"/>
                    <a:pt x="1324" y="940"/>
                  </a:cubicBezTo>
                  <a:cubicBezTo>
                    <a:pt x="1303" y="722"/>
                    <a:pt x="1359" y="472"/>
                    <a:pt x="1261" y="268"/>
                  </a:cubicBezTo>
                  <a:cubicBezTo>
                    <a:pt x="1165" y="71"/>
                    <a:pt x="908" y="4"/>
                    <a:pt x="707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9" name="Google Shape;809;p37"/>
            <p:cNvSpPr/>
            <p:nvPr/>
          </p:nvSpPr>
          <p:spPr>
            <a:xfrm>
              <a:off x="3517328" y="1147798"/>
              <a:ext cx="43792" cy="21747"/>
            </a:xfrm>
            <a:custGeom>
              <a:avLst/>
              <a:gdLst/>
              <a:ahLst/>
              <a:cxnLst/>
              <a:rect l="l" t="t" r="r" b="b"/>
              <a:pathLst>
                <a:path w="878" h="436" extrusionOk="0">
                  <a:moveTo>
                    <a:pt x="123" y="1"/>
                  </a:moveTo>
                  <a:cubicBezTo>
                    <a:pt x="57" y="1"/>
                    <a:pt x="1" y="83"/>
                    <a:pt x="63" y="136"/>
                  </a:cubicBezTo>
                  <a:cubicBezTo>
                    <a:pt x="268" y="310"/>
                    <a:pt x="503" y="410"/>
                    <a:pt x="770" y="435"/>
                  </a:cubicBezTo>
                  <a:cubicBezTo>
                    <a:pt x="773" y="435"/>
                    <a:pt x="776" y="435"/>
                    <a:pt x="779" y="435"/>
                  </a:cubicBezTo>
                  <a:cubicBezTo>
                    <a:pt x="877" y="435"/>
                    <a:pt x="874" y="282"/>
                    <a:pt x="770" y="272"/>
                  </a:cubicBezTo>
                  <a:cubicBezTo>
                    <a:pt x="552" y="251"/>
                    <a:pt x="348" y="165"/>
                    <a:pt x="178" y="23"/>
                  </a:cubicBezTo>
                  <a:cubicBezTo>
                    <a:pt x="160" y="7"/>
                    <a:pt x="141" y="1"/>
                    <a:pt x="12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0" name="Google Shape;810;p37"/>
            <p:cNvSpPr/>
            <p:nvPr/>
          </p:nvSpPr>
          <p:spPr>
            <a:xfrm>
              <a:off x="3627955" y="1142711"/>
              <a:ext cx="47084" cy="23343"/>
            </a:xfrm>
            <a:custGeom>
              <a:avLst/>
              <a:gdLst/>
              <a:ahLst/>
              <a:cxnLst/>
              <a:rect l="l" t="t" r="r" b="b"/>
              <a:pathLst>
                <a:path w="944" h="468" extrusionOk="0">
                  <a:moveTo>
                    <a:pt x="822" y="1"/>
                  </a:moveTo>
                  <a:cubicBezTo>
                    <a:pt x="804" y="1"/>
                    <a:pt x="784" y="8"/>
                    <a:pt x="766" y="24"/>
                  </a:cubicBezTo>
                  <a:cubicBezTo>
                    <a:pt x="603" y="174"/>
                    <a:pt x="345" y="304"/>
                    <a:pt x="118" y="304"/>
                  </a:cubicBezTo>
                  <a:cubicBezTo>
                    <a:pt x="115" y="304"/>
                    <a:pt x="111" y="304"/>
                    <a:pt x="108" y="304"/>
                  </a:cubicBezTo>
                  <a:cubicBezTo>
                    <a:pt x="107" y="304"/>
                    <a:pt x="106" y="304"/>
                    <a:pt x="105" y="304"/>
                  </a:cubicBezTo>
                  <a:cubicBezTo>
                    <a:pt x="1" y="304"/>
                    <a:pt x="2" y="464"/>
                    <a:pt x="108" y="467"/>
                  </a:cubicBezTo>
                  <a:cubicBezTo>
                    <a:pt x="111" y="467"/>
                    <a:pt x="114" y="467"/>
                    <a:pt x="117" y="467"/>
                  </a:cubicBezTo>
                  <a:cubicBezTo>
                    <a:pt x="388" y="467"/>
                    <a:pt x="685" y="316"/>
                    <a:pt x="884" y="138"/>
                  </a:cubicBezTo>
                  <a:cubicBezTo>
                    <a:pt x="943" y="84"/>
                    <a:pt x="888" y="1"/>
                    <a:pt x="82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1" name="Google Shape;811;p37"/>
            <p:cNvSpPr/>
            <p:nvPr/>
          </p:nvSpPr>
          <p:spPr>
            <a:xfrm>
              <a:off x="3575584" y="1130990"/>
              <a:ext cx="18554" cy="221356"/>
            </a:xfrm>
            <a:custGeom>
              <a:avLst/>
              <a:gdLst/>
              <a:ahLst/>
              <a:cxnLst/>
              <a:rect l="l" t="t" r="r" b="b"/>
              <a:pathLst>
                <a:path w="372" h="4438" extrusionOk="0">
                  <a:moveTo>
                    <a:pt x="259" y="0"/>
                  </a:moveTo>
                  <a:cubicBezTo>
                    <a:pt x="218" y="0"/>
                    <a:pt x="177" y="26"/>
                    <a:pt x="177" y="78"/>
                  </a:cubicBezTo>
                  <a:cubicBezTo>
                    <a:pt x="198" y="1495"/>
                    <a:pt x="212" y="2934"/>
                    <a:pt x="11" y="4337"/>
                  </a:cubicBezTo>
                  <a:cubicBezTo>
                    <a:pt x="1" y="4397"/>
                    <a:pt x="54" y="4438"/>
                    <a:pt x="101" y="4438"/>
                  </a:cubicBezTo>
                  <a:cubicBezTo>
                    <a:pt x="133" y="4438"/>
                    <a:pt x="161" y="4420"/>
                    <a:pt x="167" y="4378"/>
                  </a:cubicBezTo>
                  <a:cubicBezTo>
                    <a:pt x="371" y="2961"/>
                    <a:pt x="361" y="1510"/>
                    <a:pt x="340" y="78"/>
                  </a:cubicBezTo>
                  <a:cubicBezTo>
                    <a:pt x="340" y="26"/>
                    <a:pt x="300" y="0"/>
                    <a:pt x="25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2" name="Google Shape;812;p37"/>
            <p:cNvSpPr/>
            <p:nvPr/>
          </p:nvSpPr>
          <p:spPr>
            <a:xfrm>
              <a:off x="3599625" y="1131040"/>
              <a:ext cx="37658" cy="213725"/>
            </a:xfrm>
            <a:custGeom>
              <a:avLst/>
              <a:gdLst/>
              <a:ahLst/>
              <a:cxnLst/>
              <a:rect l="l" t="t" r="r" b="b"/>
              <a:pathLst>
                <a:path w="755" h="4285" extrusionOk="0">
                  <a:moveTo>
                    <a:pt x="78" y="1"/>
                  </a:moveTo>
                  <a:cubicBezTo>
                    <a:pt x="38" y="1"/>
                    <a:pt x="0" y="26"/>
                    <a:pt x="7" y="77"/>
                  </a:cubicBezTo>
                  <a:cubicBezTo>
                    <a:pt x="180" y="1464"/>
                    <a:pt x="350" y="2850"/>
                    <a:pt x="586" y="4225"/>
                  </a:cubicBezTo>
                  <a:cubicBezTo>
                    <a:pt x="593" y="4266"/>
                    <a:pt x="622" y="4284"/>
                    <a:pt x="654" y="4284"/>
                  </a:cubicBezTo>
                  <a:cubicBezTo>
                    <a:pt x="701" y="4284"/>
                    <a:pt x="754" y="4243"/>
                    <a:pt x="742" y="4180"/>
                  </a:cubicBezTo>
                  <a:cubicBezTo>
                    <a:pt x="510" y="2822"/>
                    <a:pt x="340" y="1450"/>
                    <a:pt x="170" y="77"/>
                  </a:cubicBezTo>
                  <a:cubicBezTo>
                    <a:pt x="165" y="27"/>
                    <a:pt x="120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" name="Google Shape;813;p37"/>
            <p:cNvSpPr/>
            <p:nvPr/>
          </p:nvSpPr>
          <p:spPr>
            <a:xfrm>
              <a:off x="3406701" y="1167151"/>
              <a:ext cx="51673" cy="31074"/>
            </a:xfrm>
            <a:custGeom>
              <a:avLst/>
              <a:gdLst/>
              <a:ahLst/>
              <a:cxnLst/>
              <a:rect l="l" t="t" r="r" b="b"/>
              <a:pathLst>
                <a:path w="1036" h="623" extrusionOk="0">
                  <a:moveTo>
                    <a:pt x="114" y="1"/>
                  </a:moveTo>
                  <a:cubicBezTo>
                    <a:pt x="58" y="1"/>
                    <a:pt x="0" y="60"/>
                    <a:pt x="36" y="123"/>
                  </a:cubicBezTo>
                  <a:cubicBezTo>
                    <a:pt x="199" y="404"/>
                    <a:pt x="591" y="497"/>
                    <a:pt x="868" y="615"/>
                  </a:cubicBezTo>
                  <a:cubicBezTo>
                    <a:pt x="880" y="620"/>
                    <a:pt x="892" y="622"/>
                    <a:pt x="903" y="622"/>
                  </a:cubicBezTo>
                  <a:cubicBezTo>
                    <a:pt x="983" y="622"/>
                    <a:pt x="1036" y="509"/>
                    <a:pt x="951" y="473"/>
                  </a:cubicBezTo>
                  <a:cubicBezTo>
                    <a:pt x="805" y="410"/>
                    <a:pt x="656" y="351"/>
                    <a:pt x="511" y="286"/>
                  </a:cubicBezTo>
                  <a:cubicBezTo>
                    <a:pt x="379" y="230"/>
                    <a:pt x="251" y="168"/>
                    <a:pt x="178" y="39"/>
                  </a:cubicBezTo>
                  <a:cubicBezTo>
                    <a:pt x="163" y="12"/>
                    <a:pt x="138" y="1"/>
                    <a:pt x="114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" name="Google Shape;814;p37"/>
            <p:cNvSpPr/>
            <p:nvPr/>
          </p:nvSpPr>
          <p:spPr>
            <a:xfrm>
              <a:off x="3341163" y="1288152"/>
              <a:ext cx="88981" cy="11871"/>
            </a:xfrm>
            <a:custGeom>
              <a:avLst/>
              <a:gdLst/>
              <a:ahLst/>
              <a:cxnLst/>
              <a:rect l="l" t="t" r="r" b="b"/>
              <a:pathLst>
                <a:path w="1784" h="238" extrusionOk="0">
                  <a:moveTo>
                    <a:pt x="1146" y="1"/>
                  </a:moveTo>
                  <a:cubicBezTo>
                    <a:pt x="797" y="1"/>
                    <a:pt x="449" y="28"/>
                    <a:pt x="99" y="81"/>
                  </a:cubicBezTo>
                  <a:cubicBezTo>
                    <a:pt x="1" y="94"/>
                    <a:pt x="36" y="238"/>
                    <a:pt x="129" y="238"/>
                  </a:cubicBezTo>
                  <a:cubicBezTo>
                    <a:pt x="134" y="238"/>
                    <a:pt x="139" y="237"/>
                    <a:pt x="144" y="236"/>
                  </a:cubicBezTo>
                  <a:cubicBezTo>
                    <a:pt x="467" y="188"/>
                    <a:pt x="790" y="165"/>
                    <a:pt x="1115" y="165"/>
                  </a:cubicBezTo>
                  <a:cubicBezTo>
                    <a:pt x="1302" y="165"/>
                    <a:pt x="1490" y="173"/>
                    <a:pt x="1679" y="188"/>
                  </a:cubicBezTo>
                  <a:cubicBezTo>
                    <a:pt x="1681" y="188"/>
                    <a:pt x="1683" y="188"/>
                    <a:pt x="1685" y="188"/>
                  </a:cubicBezTo>
                  <a:cubicBezTo>
                    <a:pt x="1783" y="188"/>
                    <a:pt x="1781" y="32"/>
                    <a:pt x="1679" y="22"/>
                  </a:cubicBezTo>
                  <a:cubicBezTo>
                    <a:pt x="1501" y="8"/>
                    <a:pt x="1324" y="1"/>
                    <a:pt x="1146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" name="Google Shape;815;p37"/>
            <p:cNvSpPr/>
            <p:nvPr/>
          </p:nvSpPr>
          <p:spPr>
            <a:xfrm>
              <a:off x="3760827" y="1283464"/>
              <a:ext cx="86837" cy="9776"/>
            </a:xfrm>
            <a:custGeom>
              <a:avLst/>
              <a:gdLst/>
              <a:ahLst/>
              <a:cxnLst/>
              <a:rect l="l" t="t" r="r" b="b"/>
              <a:pathLst>
                <a:path w="1741" h="196" extrusionOk="0">
                  <a:moveTo>
                    <a:pt x="540" y="0"/>
                  </a:moveTo>
                  <a:cubicBezTo>
                    <a:pt x="395" y="0"/>
                    <a:pt x="250" y="2"/>
                    <a:pt x="105" y="5"/>
                  </a:cubicBezTo>
                  <a:cubicBezTo>
                    <a:pt x="2" y="8"/>
                    <a:pt x="1" y="168"/>
                    <a:pt x="102" y="168"/>
                  </a:cubicBezTo>
                  <a:cubicBezTo>
                    <a:pt x="103" y="168"/>
                    <a:pt x="104" y="168"/>
                    <a:pt x="105" y="168"/>
                  </a:cubicBezTo>
                  <a:cubicBezTo>
                    <a:pt x="253" y="165"/>
                    <a:pt x="402" y="163"/>
                    <a:pt x="550" y="163"/>
                  </a:cubicBezTo>
                  <a:cubicBezTo>
                    <a:pt x="911" y="163"/>
                    <a:pt x="1272" y="173"/>
                    <a:pt x="1633" y="195"/>
                  </a:cubicBezTo>
                  <a:cubicBezTo>
                    <a:pt x="1635" y="196"/>
                    <a:pt x="1638" y="196"/>
                    <a:pt x="1640" y="196"/>
                  </a:cubicBezTo>
                  <a:cubicBezTo>
                    <a:pt x="1740" y="196"/>
                    <a:pt x="1735" y="39"/>
                    <a:pt x="1633" y="33"/>
                  </a:cubicBezTo>
                  <a:cubicBezTo>
                    <a:pt x="1269" y="10"/>
                    <a:pt x="904" y="0"/>
                    <a:pt x="54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6" name="Google Shape;816;p37"/>
            <p:cNvSpPr/>
            <p:nvPr/>
          </p:nvSpPr>
          <p:spPr>
            <a:xfrm>
              <a:off x="3731649" y="1421922"/>
              <a:ext cx="51922" cy="34116"/>
            </a:xfrm>
            <a:custGeom>
              <a:avLst/>
              <a:gdLst/>
              <a:ahLst/>
              <a:cxnLst/>
              <a:rect l="l" t="t" r="r" b="b"/>
              <a:pathLst>
                <a:path w="1041" h="684" extrusionOk="0">
                  <a:moveTo>
                    <a:pt x="120" y="0"/>
                  </a:moveTo>
                  <a:cubicBezTo>
                    <a:pt x="48" y="0"/>
                    <a:pt x="1" y="109"/>
                    <a:pt x="80" y="153"/>
                  </a:cubicBezTo>
                  <a:cubicBezTo>
                    <a:pt x="354" y="303"/>
                    <a:pt x="613" y="472"/>
                    <a:pt x="860" y="666"/>
                  </a:cubicBezTo>
                  <a:cubicBezTo>
                    <a:pt x="876" y="679"/>
                    <a:pt x="895" y="684"/>
                    <a:pt x="912" y="684"/>
                  </a:cubicBezTo>
                  <a:cubicBezTo>
                    <a:pt x="981" y="684"/>
                    <a:pt x="1041" y="601"/>
                    <a:pt x="974" y="548"/>
                  </a:cubicBezTo>
                  <a:cubicBezTo>
                    <a:pt x="717" y="347"/>
                    <a:pt x="447" y="167"/>
                    <a:pt x="160" y="11"/>
                  </a:cubicBezTo>
                  <a:cubicBezTo>
                    <a:pt x="146" y="4"/>
                    <a:pt x="133" y="0"/>
                    <a:pt x="12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7" name="Google Shape;817;p37"/>
            <p:cNvSpPr/>
            <p:nvPr/>
          </p:nvSpPr>
          <p:spPr>
            <a:xfrm>
              <a:off x="3441216" y="1442671"/>
              <a:ext cx="39603" cy="44092"/>
            </a:xfrm>
            <a:custGeom>
              <a:avLst/>
              <a:gdLst/>
              <a:ahLst/>
              <a:cxnLst/>
              <a:rect l="l" t="t" r="r" b="b"/>
              <a:pathLst>
                <a:path w="794" h="884" extrusionOk="0">
                  <a:moveTo>
                    <a:pt x="677" y="0"/>
                  </a:moveTo>
                  <a:cubicBezTo>
                    <a:pt x="651" y="0"/>
                    <a:pt x="625" y="11"/>
                    <a:pt x="605" y="35"/>
                  </a:cubicBezTo>
                  <a:cubicBezTo>
                    <a:pt x="418" y="277"/>
                    <a:pt x="231" y="523"/>
                    <a:pt x="44" y="766"/>
                  </a:cubicBezTo>
                  <a:cubicBezTo>
                    <a:pt x="0" y="825"/>
                    <a:pt x="58" y="884"/>
                    <a:pt x="118" y="884"/>
                  </a:cubicBezTo>
                  <a:cubicBezTo>
                    <a:pt x="143" y="884"/>
                    <a:pt x="168" y="874"/>
                    <a:pt x="186" y="849"/>
                  </a:cubicBezTo>
                  <a:cubicBezTo>
                    <a:pt x="373" y="603"/>
                    <a:pt x="561" y="360"/>
                    <a:pt x="748" y="119"/>
                  </a:cubicBezTo>
                  <a:cubicBezTo>
                    <a:pt x="794" y="58"/>
                    <a:pt x="737" y="0"/>
                    <a:pt x="67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8" name="Google Shape;818;p37"/>
            <p:cNvSpPr/>
            <p:nvPr/>
          </p:nvSpPr>
          <p:spPr>
            <a:xfrm>
              <a:off x="3398571" y="1372794"/>
              <a:ext cx="26734" cy="13617"/>
            </a:xfrm>
            <a:custGeom>
              <a:avLst/>
              <a:gdLst/>
              <a:ahLst/>
              <a:cxnLst/>
              <a:rect l="l" t="t" r="r" b="b"/>
              <a:pathLst>
                <a:path w="536" h="273" extrusionOk="0">
                  <a:moveTo>
                    <a:pt x="431" y="0"/>
                  </a:moveTo>
                  <a:cubicBezTo>
                    <a:pt x="423" y="0"/>
                    <a:pt x="413" y="2"/>
                    <a:pt x="404" y="5"/>
                  </a:cubicBezTo>
                  <a:cubicBezTo>
                    <a:pt x="300" y="40"/>
                    <a:pt x="196" y="74"/>
                    <a:pt x="92" y="109"/>
                  </a:cubicBezTo>
                  <a:cubicBezTo>
                    <a:pt x="0" y="141"/>
                    <a:pt x="29" y="273"/>
                    <a:pt x="111" y="273"/>
                  </a:cubicBezTo>
                  <a:cubicBezTo>
                    <a:pt x="119" y="273"/>
                    <a:pt x="128" y="272"/>
                    <a:pt x="137" y="269"/>
                  </a:cubicBezTo>
                  <a:cubicBezTo>
                    <a:pt x="241" y="231"/>
                    <a:pt x="341" y="196"/>
                    <a:pt x="445" y="161"/>
                  </a:cubicBezTo>
                  <a:cubicBezTo>
                    <a:pt x="536" y="133"/>
                    <a:pt x="511" y="0"/>
                    <a:pt x="43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9" name="Google Shape;819;p37"/>
            <p:cNvSpPr/>
            <p:nvPr/>
          </p:nvSpPr>
          <p:spPr>
            <a:xfrm>
              <a:off x="3753096" y="1353142"/>
              <a:ext cx="36510" cy="13966"/>
            </a:xfrm>
            <a:custGeom>
              <a:avLst/>
              <a:gdLst/>
              <a:ahLst/>
              <a:cxnLst/>
              <a:rect l="l" t="t" r="r" b="b"/>
              <a:pathLst>
                <a:path w="732" h="280" extrusionOk="0">
                  <a:moveTo>
                    <a:pt x="98" y="1"/>
                  </a:moveTo>
                  <a:cubicBezTo>
                    <a:pt x="0" y="1"/>
                    <a:pt x="3" y="157"/>
                    <a:pt x="104" y="167"/>
                  </a:cubicBezTo>
                  <a:cubicBezTo>
                    <a:pt x="274" y="181"/>
                    <a:pt x="440" y="219"/>
                    <a:pt x="599" y="275"/>
                  </a:cubicBezTo>
                  <a:cubicBezTo>
                    <a:pt x="609" y="278"/>
                    <a:pt x="618" y="279"/>
                    <a:pt x="627" y="279"/>
                  </a:cubicBezTo>
                  <a:cubicBezTo>
                    <a:pt x="707" y="279"/>
                    <a:pt x="732" y="146"/>
                    <a:pt x="645" y="115"/>
                  </a:cubicBezTo>
                  <a:cubicBezTo>
                    <a:pt x="468" y="56"/>
                    <a:pt x="287" y="18"/>
                    <a:pt x="104" y="1"/>
                  </a:cubicBezTo>
                  <a:cubicBezTo>
                    <a:pt x="102" y="1"/>
                    <a:pt x="100" y="1"/>
                    <a:pt x="9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0" name="Google Shape;820;p37"/>
            <p:cNvSpPr/>
            <p:nvPr/>
          </p:nvSpPr>
          <p:spPr>
            <a:xfrm>
              <a:off x="3720227" y="1195531"/>
              <a:ext cx="36161" cy="20599"/>
            </a:xfrm>
            <a:custGeom>
              <a:avLst/>
              <a:gdLst/>
              <a:ahLst/>
              <a:cxnLst/>
              <a:rect l="l" t="t" r="r" b="b"/>
              <a:pathLst>
                <a:path w="725" h="413" extrusionOk="0">
                  <a:moveTo>
                    <a:pt x="605" y="1"/>
                  </a:moveTo>
                  <a:cubicBezTo>
                    <a:pt x="592" y="1"/>
                    <a:pt x="579" y="4"/>
                    <a:pt x="565" y="11"/>
                  </a:cubicBezTo>
                  <a:cubicBezTo>
                    <a:pt x="402" y="94"/>
                    <a:pt x="244" y="177"/>
                    <a:pt x="81" y="260"/>
                  </a:cubicBezTo>
                  <a:cubicBezTo>
                    <a:pt x="0" y="303"/>
                    <a:pt x="50" y="413"/>
                    <a:pt x="125" y="413"/>
                  </a:cubicBezTo>
                  <a:cubicBezTo>
                    <a:pt x="137" y="413"/>
                    <a:pt x="150" y="410"/>
                    <a:pt x="164" y="403"/>
                  </a:cubicBezTo>
                  <a:cubicBezTo>
                    <a:pt x="323" y="319"/>
                    <a:pt x="486" y="236"/>
                    <a:pt x="645" y="150"/>
                  </a:cubicBezTo>
                  <a:cubicBezTo>
                    <a:pt x="725" y="109"/>
                    <a:pt x="679" y="1"/>
                    <a:pt x="605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1" name="Google Shape;821;p37"/>
            <p:cNvSpPr/>
            <p:nvPr/>
          </p:nvSpPr>
          <p:spPr>
            <a:xfrm>
              <a:off x="3450991" y="1088245"/>
              <a:ext cx="23043" cy="35613"/>
            </a:xfrm>
            <a:custGeom>
              <a:avLst/>
              <a:gdLst/>
              <a:ahLst/>
              <a:cxnLst/>
              <a:rect l="l" t="t" r="r" b="b"/>
              <a:pathLst>
                <a:path w="462" h="714" extrusionOk="0">
                  <a:moveTo>
                    <a:pt x="113" y="1"/>
                  </a:moveTo>
                  <a:cubicBezTo>
                    <a:pt x="59" y="1"/>
                    <a:pt x="1" y="60"/>
                    <a:pt x="32" y="125"/>
                  </a:cubicBezTo>
                  <a:cubicBezTo>
                    <a:pt x="118" y="308"/>
                    <a:pt x="205" y="489"/>
                    <a:pt x="288" y="673"/>
                  </a:cubicBezTo>
                  <a:cubicBezTo>
                    <a:pt x="302" y="701"/>
                    <a:pt x="325" y="713"/>
                    <a:pt x="349" y="713"/>
                  </a:cubicBezTo>
                  <a:cubicBezTo>
                    <a:pt x="403" y="713"/>
                    <a:pt x="461" y="654"/>
                    <a:pt x="430" y="590"/>
                  </a:cubicBezTo>
                  <a:cubicBezTo>
                    <a:pt x="347" y="406"/>
                    <a:pt x="261" y="225"/>
                    <a:pt x="174" y="42"/>
                  </a:cubicBezTo>
                  <a:cubicBezTo>
                    <a:pt x="160" y="13"/>
                    <a:pt x="137" y="1"/>
                    <a:pt x="11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2" name="Google Shape;822;p37"/>
            <p:cNvSpPr/>
            <p:nvPr/>
          </p:nvSpPr>
          <p:spPr>
            <a:xfrm>
              <a:off x="3520270" y="1096525"/>
              <a:ext cx="146091" cy="21946"/>
            </a:xfrm>
            <a:custGeom>
              <a:avLst/>
              <a:gdLst/>
              <a:ahLst/>
              <a:cxnLst/>
              <a:rect l="l" t="t" r="r" b="b"/>
              <a:pathLst>
                <a:path w="2929" h="440" extrusionOk="0">
                  <a:moveTo>
                    <a:pt x="1968" y="0"/>
                  </a:moveTo>
                  <a:cubicBezTo>
                    <a:pt x="1750" y="0"/>
                    <a:pt x="1529" y="20"/>
                    <a:pt x="1304" y="42"/>
                  </a:cubicBezTo>
                  <a:cubicBezTo>
                    <a:pt x="885" y="83"/>
                    <a:pt x="462" y="94"/>
                    <a:pt x="81" y="288"/>
                  </a:cubicBezTo>
                  <a:cubicBezTo>
                    <a:pt x="0" y="329"/>
                    <a:pt x="50" y="440"/>
                    <a:pt x="125" y="440"/>
                  </a:cubicBezTo>
                  <a:cubicBezTo>
                    <a:pt x="137" y="440"/>
                    <a:pt x="151" y="437"/>
                    <a:pt x="164" y="430"/>
                  </a:cubicBezTo>
                  <a:cubicBezTo>
                    <a:pt x="562" y="229"/>
                    <a:pt x="1044" y="229"/>
                    <a:pt x="1480" y="191"/>
                  </a:cubicBezTo>
                  <a:cubicBezTo>
                    <a:pt x="1644" y="176"/>
                    <a:pt x="1804" y="165"/>
                    <a:pt x="1963" y="165"/>
                  </a:cubicBezTo>
                  <a:cubicBezTo>
                    <a:pt x="2245" y="165"/>
                    <a:pt x="2520" y="199"/>
                    <a:pt x="2797" y="305"/>
                  </a:cubicBezTo>
                  <a:cubicBezTo>
                    <a:pt x="2808" y="310"/>
                    <a:pt x="2818" y="311"/>
                    <a:pt x="2827" y="311"/>
                  </a:cubicBezTo>
                  <a:cubicBezTo>
                    <a:pt x="2902" y="311"/>
                    <a:pt x="2928" y="183"/>
                    <a:pt x="2842" y="149"/>
                  </a:cubicBezTo>
                  <a:cubicBezTo>
                    <a:pt x="2551" y="36"/>
                    <a:pt x="2262" y="0"/>
                    <a:pt x="196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3" name="Google Shape;823;p37"/>
            <p:cNvSpPr/>
            <p:nvPr/>
          </p:nvSpPr>
          <p:spPr>
            <a:xfrm>
              <a:off x="3591995" y="-296155"/>
              <a:ext cx="11376" cy="1309481"/>
            </a:xfrm>
            <a:custGeom>
              <a:avLst/>
              <a:gdLst/>
              <a:ahLst/>
              <a:cxnLst/>
              <a:rect l="l" t="t" r="r" b="b"/>
              <a:pathLst>
                <a:path w="228" h="21395" extrusionOk="0">
                  <a:moveTo>
                    <a:pt x="135" y="0"/>
                  </a:moveTo>
                  <a:cubicBezTo>
                    <a:pt x="94" y="0"/>
                    <a:pt x="53" y="26"/>
                    <a:pt x="53" y="78"/>
                  </a:cubicBezTo>
                  <a:cubicBezTo>
                    <a:pt x="1" y="7156"/>
                    <a:pt x="18" y="14239"/>
                    <a:pt x="63" y="21317"/>
                  </a:cubicBezTo>
                  <a:cubicBezTo>
                    <a:pt x="63" y="21369"/>
                    <a:pt x="105" y="21395"/>
                    <a:pt x="146" y="21395"/>
                  </a:cubicBezTo>
                  <a:cubicBezTo>
                    <a:pt x="187" y="21395"/>
                    <a:pt x="228" y="21369"/>
                    <a:pt x="226" y="21317"/>
                  </a:cubicBezTo>
                  <a:cubicBezTo>
                    <a:pt x="184" y="14239"/>
                    <a:pt x="164" y="7156"/>
                    <a:pt x="216" y="78"/>
                  </a:cubicBezTo>
                  <a:cubicBezTo>
                    <a:pt x="216" y="26"/>
                    <a:pt x="17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BE279789-B801-4A9E-94BA-9E13728B8DB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DFBF8"/>
              </a:clrFrom>
              <a:clrTo>
                <a:srgbClr val="FDFBF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92593" l="4698" r="93289">
                        <a14:foregroundMark x1="8054" y1="49383" x2="8054" y2="49383"/>
                        <a14:foregroundMark x1="8054" y1="43210" x2="8054" y2="43210"/>
                        <a14:foregroundMark x1="10738" y1="29630" x2="10738" y2="29630"/>
                        <a14:foregroundMark x1="7383" y1="39506" x2="6040" y2="43210"/>
                        <a14:foregroundMark x1="6040" y1="44444" x2="6040" y2="44444"/>
                        <a14:foregroundMark x1="22148" y1="67901" x2="22148" y2="67901"/>
                        <a14:foregroundMark x1="26846" y1="83951" x2="26846" y2="83951"/>
                        <a14:foregroundMark x1="28859" y1="80247" x2="28859" y2="80247"/>
                        <a14:foregroundMark x1="32886" y1="92593" x2="32886" y2="92593"/>
                        <a14:foregroundMark x1="93289" y1="65432" x2="93289" y2="654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4553" y="641851"/>
            <a:ext cx="1252873" cy="6810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7C0E68-34E2-4BF8-8A59-EC6F07F718CF}"/>
                  </a:ext>
                </a:extLst>
              </p:cNvPr>
              <p:cNvSpPr txBox="1"/>
              <p:nvPr/>
            </p:nvSpPr>
            <p:spPr>
              <a:xfrm>
                <a:off x="1573063" y="522099"/>
                <a:ext cx="9560820" cy="1281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solidFill>
                      <a:schemeClr val="bg1"/>
                    </a:solidFill>
                  </a:rPr>
                  <a:t>Viết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có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tử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và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mẫu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lần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lượt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mẫu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và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tử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của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.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7C0E68-34E2-4BF8-8A59-EC6F07F71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063" y="522099"/>
                <a:ext cx="9560820" cy="1281185"/>
              </a:xfrm>
              <a:prstGeom prst="rect">
                <a:avLst/>
              </a:prstGeom>
              <a:blipFill>
                <a:blip r:embed="rId5"/>
                <a:stretch>
                  <a:fillRect l="-1594" t="-6190"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6C5C65-E7FF-4623-AD9A-E6E62C76AB0E}"/>
                  </a:ext>
                </a:extLst>
              </p:cNvPr>
              <p:cNvSpPr txBox="1"/>
              <p:nvPr/>
            </p:nvSpPr>
            <p:spPr>
              <a:xfrm>
                <a:off x="673276" y="2536296"/>
                <a:ext cx="9388227" cy="1487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có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tử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và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mẫu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lần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lượt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mẫu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và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tử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của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 là: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6C5C65-E7FF-4623-AD9A-E6E62C76A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76" y="2536296"/>
                <a:ext cx="9388227" cy="1487010"/>
              </a:xfrm>
              <a:prstGeom prst="rect">
                <a:avLst/>
              </a:prstGeom>
              <a:blipFill>
                <a:blip r:embed="rId6"/>
                <a:stretch>
                  <a:fillRect l="-1622" t="-1230" r="-1622" b="-6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6ACC55C-C883-4218-B54D-097319FF960E}"/>
              </a:ext>
            </a:extLst>
          </p:cNvPr>
          <p:cNvSpPr txBox="1"/>
          <p:nvPr/>
        </p:nvSpPr>
        <p:spPr>
          <a:xfrm>
            <a:off x="415260" y="1868533"/>
            <a:ext cx="1823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solidFill>
                  <a:schemeClr val="bg1"/>
                </a:solidFill>
              </a:rPr>
              <a:t>Trả</a:t>
            </a:r>
            <a:r>
              <a:rPr lang="en-US" sz="3200" b="1" u="sng" dirty="0">
                <a:solidFill>
                  <a:schemeClr val="bg1"/>
                </a:solidFill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</a:rPr>
              <a:t>lời</a:t>
            </a:r>
            <a:r>
              <a:rPr lang="en-US" sz="3200" b="1" u="sng" dirty="0">
                <a:solidFill>
                  <a:schemeClr val="bg1"/>
                </a:solidFill>
              </a:rPr>
              <a:t>:</a:t>
            </a:r>
            <a:endParaRPr lang="vi-VN" sz="3200" b="1" u="sng" dirty="0">
              <a:solidFill>
                <a:schemeClr val="bg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4A63981-92E2-4994-8547-DE5222478241}"/>
              </a:ext>
            </a:extLst>
          </p:cNvPr>
          <p:cNvSpPr/>
          <p:nvPr/>
        </p:nvSpPr>
        <p:spPr>
          <a:xfrm>
            <a:off x="367849" y="4391651"/>
            <a:ext cx="779513" cy="5296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A11A5FB-B1F6-4B54-A320-6BA95E7E5E5B}"/>
                  </a:ext>
                </a:extLst>
              </p:cNvPr>
              <p:cNvSpPr txBox="1"/>
              <p:nvPr/>
            </p:nvSpPr>
            <p:spPr>
              <a:xfrm>
                <a:off x="1134574" y="4224358"/>
                <a:ext cx="10460460" cy="1283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Ta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nói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</a:rPr>
                  <a:t>p</a:t>
                </a:r>
                <a:r>
                  <a:rPr lang="en-GB" sz="3200" dirty="0" err="1">
                    <a:solidFill>
                      <a:schemeClr val="bg1"/>
                    </a:solidFill>
                    <a:ea typeface="Calibri" panose="020F0502020204030204" pitchFamily="34" charset="0"/>
                  </a:rPr>
                  <a:t>hân</a:t>
                </a:r>
                <a:r>
                  <a:rPr lang="en-GB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  <a:ea typeface="Calibri" panose="020F0502020204030204" pitchFamily="34" charset="0"/>
                  </a:rPr>
                  <a:t>số</a:t>
                </a:r>
                <a:r>
                  <a:rPr lang="en-GB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  <a:ea typeface="Calibri" panose="020F0502020204030204" pitchFamily="34" charset="0"/>
                  </a:rPr>
                  <a:t>nghịch</a:t>
                </a:r>
                <a:r>
                  <a:rPr lang="en-GB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  <a:ea typeface="Calibri" panose="020F0502020204030204" pitchFamily="34" charset="0"/>
                  </a:rPr>
                  <a:t>đảo</a:t>
                </a:r>
                <a:r>
                  <a:rPr lang="en-GB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  <a:ea typeface="Calibri" panose="020F0502020204030204" pitchFamily="34" charset="0"/>
                  </a:rPr>
                  <a:t>của</a:t>
                </a:r>
                <a:r>
                  <a:rPr lang="en-GB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  <a:ea typeface="Calibri" panose="020F0502020204030204" pitchFamily="34" charset="0"/>
                  </a:rPr>
                  <a:t>phân</a:t>
                </a:r>
                <a:r>
                  <a:rPr lang="en-GB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  <a:ea typeface="Calibri" panose="020F0502020204030204" pitchFamily="34" charset="0"/>
                  </a:rPr>
                  <a:t>số</a:t>
                </a:r>
                <a:r>
                  <a:rPr lang="en-GB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3200" dirty="0" err="1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là</a:t>
                </a:r>
                <a:r>
                  <a:rPr lang="en-GB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phân</a:t>
                </a:r>
                <a:r>
                  <a:rPr lang="en-GB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GB" sz="3200" dirty="0" err="1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số</a:t>
                </a:r>
                <a:r>
                  <a:rPr lang="en-GB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.</a:t>
                </a:r>
              </a:p>
              <a:p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A11A5FB-B1F6-4B54-A320-6BA95E7E5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574" y="4224358"/>
                <a:ext cx="10460460" cy="1283685"/>
              </a:xfrm>
              <a:prstGeom prst="rect">
                <a:avLst/>
              </a:prstGeom>
              <a:blipFill>
                <a:blip r:embed="rId7"/>
                <a:stretch>
                  <a:fillRect l="-1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89EF3B-BCD9-47AD-A898-BB392F3B0C6E}"/>
              </a:ext>
            </a:extLst>
          </p:cNvPr>
          <p:cNvSpPr/>
          <p:nvPr/>
        </p:nvSpPr>
        <p:spPr>
          <a:xfrm>
            <a:off x="2870200" y="5232365"/>
            <a:ext cx="6121400" cy="88651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nghịch</a:t>
            </a:r>
            <a:r>
              <a:rPr lang="en-US" sz="3200" dirty="0"/>
              <a:t> </a:t>
            </a:r>
            <a:r>
              <a:rPr lang="en-US" sz="3200" dirty="0" err="1"/>
              <a:t>đảo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gì</a:t>
            </a:r>
            <a:r>
              <a:rPr lang="en-US" sz="3200" dirty="0"/>
              <a:t>?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 animBg="1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B38DEC7-9E5A-479A-ABA0-860E7F5C636D}"/>
              </a:ext>
            </a:extLst>
          </p:cNvPr>
          <p:cNvGrpSpPr/>
          <p:nvPr/>
        </p:nvGrpSpPr>
        <p:grpSpPr>
          <a:xfrm>
            <a:off x="655907" y="781966"/>
            <a:ext cx="10880187" cy="2266037"/>
            <a:chOff x="1025914" y="1420853"/>
            <a:chExt cx="13971773" cy="2196952"/>
          </a:xfrm>
        </p:grpSpPr>
        <p:grpSp>
          <p:nvGrpSpPr>
            <p:cNvPr id="8" name="Group 2">
              <a:extLst>
                <a:ext uri="{FF2B5EF4-FFF2-40B4-BE49-F238E27FC236}">
                  <a16:creationId xmlns:a16="http://schemas.microsoft.com/office/drawing/2014/main" id="{D743F43F-18DE-43A3-8C0D-A17BCB43661D}"/>
                </a:ext>
              </a:extLst>
            </p:cNvPr>
            <p:cNvGrpSpPr/>
            <p:nvPr/>
          </p:nvGrpSpPr>
          <p:grpSpPr>
            <a:xfrm>
              <a:off x="1025914" y="1420853"/>
              <a:ext cx="13971773" cy="2196952"/>
              <a:chOff x="-206803" y="115570"/>
              <a:chExt cx="2293022" cy="1059012"/>
            </a:xfrm>
            <a:solidFill>
              <a:srgbClr val="CCFF99"/>
            </a:solidFill>
          </p:grpSpPr>
          <p:sp>
            <p:nvSpPr>
              <p:cNvPr id="10" name="Freeform 3">
                <a:extLst>
                  <a:ext uri="{FF2B5EF4-FFF2-40B4-BE49-F238E27FC236}">
                    <a16:creationId xmlns:a16="http://schemas.microsoft.com/office/drawing/2014/main" id="{945A6379-FD98-4BB5-9AFC-1E7CDC41FD2B}"/>
                  </a:ext>
                </a:extLst>
              </p:cNvPr>
              <p:cNvSpPr/>
              <p:nvPr/>
            </p:nvSpPr>
            <p:spPr>
              <a:xfrm>
                <a:off x="-206803" y="115570"/>
                <a:ext cx="2293022" cy="1059012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7D19BC6-EBBE-4E9B-A9CE-58BDCC72F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F3E503A-0BE2-4C95-ACCC-A94286B8DE6D}"/>
                  </a:ext>
                </a:extLst>
              </p:cNvPr>
              <p:cNvSpPr txBox="1"/>
              <p:nvPr/>
            </p:nvSpPr>
            <p:spPr>
              <a:xfrm>
                <a:off x="1612704" y="968770"/>
                <a:ext cx="9688549" cy="1602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GB" sz="3200" dirty="0" err="1"/>
                  <a:t>Phân</a:t>
                </a:r>
                <a:r>
                  <a:rPr lang="en-GB" sz="3200" dirty="0"/>
                  <a:t> </a:t>
                </a:r>
                <a:r>
                  <a:rPr lang="en-GB" sz="3200" dirty="0" err="1"/>
                  <a:t>số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 err="1"/>
                  <a:t>gọi</a:t>
                </a:r>
                <a:r>
                  <a:rPr lang="en-GB" sz="3200" dirty="0"/>
                  <a:t> </a:t>
                </a:r>
                <a:r>
                  <a:rPr lang="en-GB" sz="3200" dirty="0" err="1"/>
                  <a:t>là</a:t>
                </a:r>
                <a:r>
                  <a:rPr lang="en-GB" sz="3200" dirty="0"/>
                  <a:t> </a:t>
                </a:r>
                <a:r>
                  <a:rPr lang="en-GB" sz="3200" dirty="0" err="1"/>
                  <a:t>phân</a:t>
                </a:r>
                <a:r>
                  <a:rPr lang="en-GB" sz="3200" dirty="0"/>
                  <a:t> </a:t>
                </a:r>
                <a:r>
                  <a:rPr lang="en-GB" sz="3200" dirty="0" err="1"/>
                  <a:t>số</a:t>
                </a:r>
                <a:r>
                  <a:rPr lang="en-GB" sz="3200" dirty="0"/>
                  <a:t> </a:t>
                </a:r>
                <a:r>
                  <a:rPr lang="en-GB" sz="3200" dirty="0" err="1"/>
                  <a:t>nghịch</a:t>
                </a:r>
                <a:r>
                  <a:rPr lang="en-GB" sz="3200" dirty="0"/>
                  <a:t> </a:t>
                </a:r>
                <a:r>
                  <a:rPr lang="en-GB" sz="3200" dirty="0" err="1"/>
                  <a:t>đảo</a:t>
                </a:r>
                <a:r>
                  <a:rPr lang="en-GB" sz="3200" dirty="0"/>
                  <a:t> </a:t>
                </a:r>
                <a:r>
                  <a:rPr lang="en-GB" sz="3200" dirty="0" err="1"/>
                  <a:t>của</a:t>
                </a:r>
                <a:r>
                  <a:rPr lang="en-GB" sz="3200" dirty="0"/>
                  <a:t> </a:t>
                </a:r>
                <a:r>
                  <a:rPr lang="en-GB" sz="3200" dirty="0" err="1"/>
                  <a:t>phân</a:t>
                </a:r>
                <a:r>
                  <a:rPr lang="en-GB" sz="3200" dirty="0"/>
                  <a:t> </a:t>
                </a:r>
                <a:r>
                  <a:rPr lang="en-GB" sz="3200" dirty="0" err="1"/>
                  <a:t>số</a:t>
                </a:r>
                <a:r>
                  <a:rPr lang="en-GB" sz="32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/>
                  <a:t> </a:t>
                </a:r>
                <a:r>
                  <a:rPr lang="en-GB" sz="3200" dirty="0" err="1"/>
                  <a:t>với</a:t>
                </a:r>
                <a:r>
                  <a:rPr lang="en-GB" sz="3200" dirty="0"/>
                  <a:t> a ≠ 0, b ≠ 0.</a:t>
                </a:r>
                <a:endParaRPr lang="en-US" sz="3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F3E503A-0BE2-4C95-ACCC-A94286B8D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704" y="968770"/>
                <a:ext cx="9688549" cy="1602939"/>
              </a:xfrm>
              <a:prstGeom prst="rect">
                <a:avLst/>
              </a:prstGeom>
              <a:blipFill>
                <a:blip r:embed="rId3"/>
                <a:stretch>
                  <a:fillRect l="-1636" r="-252" b="-11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4D9C2A92-382B-4741-A7BB-977C62E43996}"/>
              </a:ext>
            </a:extLst>
          </p:cNvPr>
          <p:cNvGrpSpPr/>
          <p:nvPr/>
        </p:nvGrpSpPr>
        <p:grpSpPr>
          <a:xfrm>
            <a:off x="1380970" y="3786189"/>
            <a:ext cx="9430061" cy="1841529"/>
            <a:chOff x="1035727" y="2839641"/>
            <a:chExt cx="7072546" cy="1381147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1265DC0-1C78-4C6F-AC0F-DA515C538E30}"/>
                </a:ext>
              </a:extLst>
            </p:cNvPr>
            <p:cNvSpPr/>
            <p:nvPr/>
          </p:nvSpPr>
          <p:spPr>
            <a:xfrm>
              <a:off x="1035727" y="2839641"/>
              <a:ext cx="7072546" cy="13811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B584686-02D0-474C-9D0C-E9BA22299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5727" y="2839641"/>
              <a:ext cx="401255" cy="528637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59695F0-4E3F-4617-9A04-E1527F9B2658}"/>
              </a:ext>
            </a:extLst>
          </p:cNvPr>
          <p:cNvSpPr txBox="1"/>
          <p:nvPr/>
        </p:nvSpPr>
        <p:spPr>
          <a:xfrm>
            <a:off x="2150534" y="3911601"/>
            <a:ext cx="8449733" cy="1810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nghịch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đảo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1.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0694803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294E3-6279-4EB6-842E-EFA629EA4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14" y="448301"/>
            <a:ext cx="11038573" cy="855567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n-US" sz="3200" b="1" dirty="0" err="1">
                <a:solidFill>
                  <a:srgbClr val="00B0F0"/>
                </a:solidFill>
              </a:rPr>
              <a:t>Luyện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tập</a:t>
            </a:r>
            <a:r>
              <a:rPr lang="en-US" sz="3200" b="1" dirty="0">
                <a:solidFill>
                  <a:srgbClr val="00B0F0"/>
                </a:solidFill>
              </a:rPr>
              <a:t> 4. </a:t>
            </a:r>
            <a:r>
              <a:rPr lang="en-US" sz="3200" dirty="0" err="1">
                <a:solidFill>
                  <a:schemeClr val="bg1"/>
                </a:solidFill>
              </a:rPr>
              <a:t>Tìm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phân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số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nghịch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đảo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của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mỗi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phân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số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sau</a:t>
            </a:r>
            <a:r>
              <a:rPr lang="en-US" sz="3200" dirty="0">
                <a:solidFill>
                  <a:schemeClr val="bg1"/>
                </a:solidFill>
              </a:rPr>
              <a:t>:  </a:t>
            </a:r>
            <a:endParaRPr lang="vi-VN" sz="32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D9E234-782C-46C2-B454-30005AF52A23}"/>
                  </a:ext>
                </a:extLst>
              </p:cNvPr>
              <p:cNvSpPr txBox="1"/>
              <p:nvPr/>
            </p:nvSpPr>
            <p:spPr>
              <a:xfrm>
                <a:off x="1761067" y="1481667"/>
                <a:ext cx="1828800" cy="786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;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D9E234-782C-46C2-B454-30005AF52A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067" y="1481667"/>
                <a:ext cx="1828800" cy="786690"/>
              </a:xfrm>
              <a:prstGeom prst="rect">
                <a:avLst/>
              </a:prstGeom>
              <a:blipFill>
                <a:blip r:embed="rId2"/>
                <a:stretch>
                  <a:fillRect l="-8667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1BBA36-84B7-4ADD-9D03-8F9857AB930F}"/>
                  </a:ext>
                </a:extLst>
              </p:cNvPr>
              <p:cNvSpPr txBox="1"/>
              <p:nvPr/>
            </p:nvSpPr>
            <p:spPr>
              <a:xfrm>
                <a:off x="8026400" y="1659467"/>
                <a:ext cx="1828800" cy="786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;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1BBA36-84B7-4ADD-9D03-8F9857AB9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400" y="1659467"/>
                <a:ext cx="1828800" cy="786690"/>
              </a:xfrm>
              <a:prstGeom prst="rect">
                <a:avLst/>
              </a:prstGeom>
              <a:blipFill>
                <a:blip r:embed="rId3"/>
                <a:stretch>
                  <a:fillRect l="-8667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20AA703-92E0-46D0-B633-4E2E8F2ECA8E}"/>
              </a:ext>
            </a:extLst>
          </p:cNvPr>
          <p:cNvSpPr txBox="1"/>
          <p:nvPr/>
        </p:nvSpPr>
        <p:spPr>
          <a:xfrm>
            <a:off x="5088467" y="2303846"/>
            <a:ext cx="1439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solidFill>
                  <a:schemeClr val="bg1"/>
                </a:solidFill>
              </a:rPr>
              <a:t>Giải</a:t>
            </a:r>
            <a:r>
              <a:rPr lang="en-US" sz="3200" b="1" u="sng" dirty="0">
                <a:solidFill>
                  <a:schemeClr val="bg1"/>
                </a:solidFill>
              </a:rPr>
              <a:t>:</a:t>
            </a:r>
            <a:endParaRPr lang="vi-VN" sz="3200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39A902-F5C3-4085-8CBA-E851681FA23B}"/>
                  </a:ext>
                </a:extLst>
              </p:cNvPr>
              <p:cNvSpPr txBox="1"/>
              <p:nvPr/>
            </p:nvSpPr>
            <p:spPr>
              <a:xfrm>
                <a:off x="914400" y="3152137"/>
                <a:ext cx="8348133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nghịch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đảo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của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3200" dirty="0">
                    <a:solidFill>
                      <a:schemeClr val="bg1"/>
                    </a:solidFill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39A902-F5C3-4085-8CBA-E851681FA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52137"/>
                <a:ext cx="8348133" cy="787716"/>
              </a:xfrm>
              <a:prstGeom prst="rect">
                <a:avLst/>
              </a:prstGeom>
              <a:blipFill>
                <a:blip r:embed="rId4"/>
                <a:stretch>
                  <a:fillRect l="-1826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DAE4FB-3800-409C-B340-F4E5BF99EE7E}"/>
                  </a:ext>
                </a:extLst>
              </p:cNvPr>
              <p:cNvSpPr txBox="1"/>
              <p:nvPr/>
            </p:nvSpPr>
            <p:spPr>
              <a:xfrm>
                <a:off x="914400" y="4325226"/>
                <a:ext cx="10397067" cy="788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b)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nghịch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đảo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của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3200" dirty="0">
                    <a:solidFill>
                      <a:schemeClr val="bg1"/>
                    </a:solidFill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DAE4FB-3800-409C-B340-F4E5BF99E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325226"/>
                <a:ext cx="10397067" cy="788421"/>
              </a:xfrm>
              <a:prstGeom prst="rect">
                <a:avLst/>
              </a:prstGeom>
              <a:blipFill>
                <a:blip r:embed="rId5"/>
                <a:stretch>
                  <a:fillRect l="-1465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5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E01C55-C6B4-4F15-93AC-C1AC30B2081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6FFFC"/>
              </a:clrFrom>
              <a:clrTo>
                <a:srgbClr val="F6FFFC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89" b="95556" l="9091" r="89773">
                        <a14:foregroundMark x1="60227" y1="57778" x2="60227" y2="57778"/>
                        <a14:foregroundMark x1="63636" y1="55556" x2="63636" y2="55556"/>
                        <a14:foregroundMark x1="48864" y1="48889" x2="48864" y2="48889"/>
                        <a14:foregroundMark x1="60227" y1="40000" x2="60227" y2="40000"/>
                        <a14:foregroundMark x1="54545" y1="24444" x2="54545" y2="24444"/>
                        <a14:foregroundMark x1="27273" y1="28889" x2="27273" y2="28889"/>
                        <a14:foregroundMark x1="14773" y1="60000" x2="14773" y2="75556"/>
                        <a14:foregroundMark x1="14773" y1="95556" x2="31818" y2="93333"/>
                        <a14:foregroundMark x1="87500" y1="73333" x2="87500" y2="73333"/>
                        <a14:foregroundMark x1="89773" y1="40000" x2="89773" y2="40000"/>
                        <a14:foregroundMark x1="46591" y1="22222" x2="46591" y2="22222"/>
                        <a14:foregroundMark x1="54545" y1="22222" x2="54545" y2="22222"/>
                        <a14:foregroundMark x1="37500" y1="20000" x2="37500" y2="2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7333" y="515995"/>
            <a:ext cx="1117600" cy="571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A8ED73-A680-407E-B696-5FF0CE01A2D1}"/>
              </a:ext>
            </a:extLst>
          </p:cNvPr>
          <p:cNvSpPr txBox="1"/>
          <p:nvPr/>
        </p:nvSpPr>
        <p:spPr>
          <a:xfrm>
            <a:off x="1998133" y="166731"/>
            <a:ext cx="9076267" cy="1822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</a:rPr>
              <a:t>Ở </a:t>
            </a:r>
            <a:r>
              <a:rPr lang="en-US" sz="3200" dirty="0" err="1">
                <a:solidFill>
                  <a:schemeClr val="bg1"/>
                </a:solidFill>
              </a:rPr>
              <a:t>tiểu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học</a:t>
            </a:r>
            <a:r>
              <a:rPr lang="en-US" sz="3200" dirty="0">
                <a:solidFill>
                  <a:schemeClr val="bg1"/>
                </a:solidFill>
              </a:rPr>
              <a:t>, ta </a:t>
            </a:r>
            <a:r>
              <a:rPr lang="en-US" sz="3200" dirty="0" err="1">
                <a:solidFill>
                  <a:schemeClr val="bg1"/>
                </a:solidFill>
              </a:rPr>
              <a:t>đã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biết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cách</a:t>
            </a:r>
            <a:r>
              <a:rPr lang="en-US" sz="3200" dirty="0">
                <a:solidFill>
                  <a:schemeClr val="bg1"/>
                </a:solidFill>
              </a:rPr>
              <a:t> chia </a:t>
            </a:r>
            <a:r>
              <a:rPr lang="en-US" sz="3200" dirty="0" err="1">
                <a:solidFill>
                  <a:schemeClr val="bg1"/>
                </a:solidFill>
              </a:rPr>
              <a:t>hai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phân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số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có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tử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và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mẫu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là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số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nhiên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dirty="0" err="1">
                <a:solidFill>
                  <a:schemeClr val="bg1"/>
                </a:solidFill>
              </a:rPr>
              <a:t>Em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hãy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thực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hiện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phép</a:t>
            </a:r>
            <a:r>
              <a:rPr lang="en-US" sz="3200" dirty="0">
                <a:solidFill>
                  <a:schemeClr val="bg1"/>
                </a:solidFill>
              </a:rPr>
              <a:t> chia </a:t>
            </a:r>
            <a:r>
              <a:rPr lang="en-US" sz="3200" dirty="0" err="1">
                <a:solidFill>
                  <a:schemeClr val="bg1"/>
                </a:solidFill>
              </a:rPr>
              <a:t>hai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phân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số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sau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  <a:endParaRPr lang="vi-VN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8563527-E92D-4126-978F-62C812337506}"/>
                  </a:ext>
                </a:extLst>
              </p:cNvPr>
              <p:cNvSpPr txBox="1"/>
              <p:nvPr/>
            </p:nvSpPr>
            <p:spPr>
              <a:xfrm>
                <a:off x="5706533" y="1981396"/>
                <a:ext cx="1320800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bg1"/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bg1"/>
                    </a:solidFill>
                  </a:rPr>
                  <a:t>   </a:t>
                </a:r>
                <a:endParaRPr lang="vi-VN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8563527-E92D-4126-978F-62C812337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533" y="1981396"/>
                <a:ext cx="1320800" cy="803682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3533BA9-48B0-4140-879A-2E133A581743}"/>
              </a:ext>
            </a:extLst>
          </p:cNvPr>
          <p:cNvSpPr txBox="1"/>
          <p:nvPr/>
        </p:nvSpPr>
        <p:spPr>
          <a:xfrm>
            <a:off x="5892800" y="2839110"/>
            <a:ext cx="1286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chemeClr val="bg1"/>
                </a:solidFill>
              </a:rPr>
              <a:t>Giải</a:t>
            </a:r>
            <a:r>
              <a:rPr lang="en-US" sz="3200" b="1" u="sng" dirty="0">
                <a:solidFill>
                  <a:schemeClr val="bg1"/>
                </a:solidFill>
              </a:rPr>
              <a:t>:</a:t>
            </a:r>
            <a:endParaRPr lang="vi-VN" sz="3200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961AB6-6ED2-4015-A854-1E7038B194A3}"/>
                  </a:ext>
                </a:extLst>
              </p:cNvPr>
              <p:cNvSpPr txBox="1"/>
              <p:nvPr/>
            </p:nvSpPr>
            <p:spPr>
              <a:xfrm>
                <a:off x="4546600" y="3412330"/>
                <a:ext cx="3640667" cy="8962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1"/>
                  </a:solidFill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961AB6-6ED2-4015-A854-1E7038B19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600" y="3412330"/>
                <a:ext cx="3640667" cy="896207"/>
              </a:xfrm>
              <a:prstGeom prst="rect">
                <a:avLst/>
              </a:prstGeom>
              <a:blipFill>
                <a:blip r:embed="rId5"/>
                <a:stretch>
                  <a:fillRect b="-10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65374B6-D0EA-4DC6-85C0-A29244084A15}"/>
              </a:ext>
            </a:extLst>
          </p:cNvPr>
          <p:cNvSpPr txBox="1"/>
          <p:nvPr/>
        </p:nvSpPr>
        <p:spPr>
          <a:xfrm>
            <a:off x="685800" y="4680193"/>
            <a:ext cx="11362267" cy="123161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Quy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tắc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trên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vẫn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đúng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với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phép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chia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hai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phân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số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có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tử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và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mẫu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là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số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nguyên</a:t>
            </a:r>
            <a:r>
              <a:rPr lang="en-GB" sz="3200" i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</a:rPr>
              <a:t>. </a:t>
            </a:r>
            <a:endParaRPr lang="vi-VN" sz="32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7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A3576E1-C63A-4624-AFB5-250C00540F94}"/>
              </a:ext>
            </a:extLst>
          </p:cNvPr>
          <p:cNvGrpSpPr/>
          <p:nvPr/>
        </p:nvGrpSpPr>
        <p:grpSpPr>
          <a:xfrm>
            <a:off x="624287" y="1645565"/>
            <a:ext cx="10943427" cy="3044968"/>
            <a:chOff x="1025914" y="1420853"/>
            <a:chExt cx="14052983" cy="2952135"/>
          </a:xfrm>
        </p:grpSpPr>
        <p:grpSp>
          <p:nvGrpSpPr>
            <p:cNvPr id="10" name="Group 2">
              <a:extLst>
                <a:ext uri="{FF2B5EF4-FFF2-40B4-BE49-F238E27FC236}">
                  <a16:creationId xmlns:a16="http://schemas.microsoft.com/office/drawing/2014/main" id="{4129B8D4-B96F-409D-B00B-FB63000CA747}"/>
                </a:ext>
              </a:extLst>
            </p:cNvPr>
            <p:cNvGrpSpPr/>
            <p:nvPr/>
          </p:nvGrpSpPr>
          <p:grpSpPr>
            <a:xfrm>
              <a:off x="1025914" y="1420853"/>
              <a:ext cx="14052983" cy="2952135"/>
              <a:chOff x="-206803" y="115570"/>
              <a:chExt cx="2306350" cy="1423038"/>
            </a:xfrm>
            <a:solidFill>
              <a:srgbClr val="CCFF99"/>
            </a:solidFill>
          </p:grpSpPr>
          <p:sp>
            <p:nvSpPr>
              <p:cNvPr id="12" name="Freeform 3">
                <a:extLst>
                  <a:ext uri="{FF2B5EF4-FFF2-40B4-BE49-F238E27FC236}">
                    <a16:creationId xmlns:a16="http://schemas.microsoft.com/office/drawing/2014/main" id="{5C6B10C8-D529-4C86-B933-40D0AE9BB38E}"/>
                  </a:ext>
                </a:extLst>
              </p:cNvPr>
              <p:cNvSpPr/>
              <p:nvPr/>
            </p:nvSpPr>
            <p:spPr>
              <a:xfrm>
                <a:off x="-206803" y="115570"/>
                <a:ext cx="2306350" cy="1423038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8F61FFF-3D44-4279-99AE-C9EC301C3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146D4C9-78E2-41B3-BF9D-A3B2382C89B9}"/>
                  </a:ext>
                </a:extLst>
              </p:cNvPr>
              <p:cNvSpPr txBox="1"/>
              <p:nvPr/>
            </p:nvSpPr>
            <p:spPr>
              <a:xfrm>
                <a:off x="1631884" y="1939948"/>
                <a:ext cx="9688549" cy="210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 err="1"/>
                  <a:t>Muốn</a:t>
                </a:r>
                <a:r>
                  <a:rPr lang="en-US" sz="3200" dirty="0"/>
                  <a:t> chia </a:t>
                </a:r>
                <a:r>
                  <a:rPr lang="en-US" sz="3200" dirty="0" err="1"/>
                  <a:t>một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phân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cho</a:t>
                </a:r>
                <a:r>
                  <a:rPr lang="en-US" sz="3200" dirty="0"/>
                  <a:t> </a:t>
                </a:r>
                <a:r>
                  <a:rPr lang="en-US" sz="3200" dirty="0" err="1"/>
                  <a:t>một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phân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:r>
                  <a:rPr lang="en-US" sz="3200" dirty="0" err="1"/>
                  <a:t>khác</a:t>
                </a:r>
                <a:r>
                  <a:rPr lang="en-US" sz="3200" dirty="0"/>
                  <a:t> 0, ta </a:t>
                </a:r>
                <a:r>
                  <a:rPr lang="en-US" sz="3200" dirty="0" err="1"/>
                  <a:t>nhân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:r>
                  <a:rPr lang="en-US" sz="3200" dirty="0" err="1"/>
                  <a:t>bị</a:t>
                </a:r>
                <a:r>
                  <a:rPr lang="en-US" sz="3200" dirty="0"/>
                  <a:t> chia </a:t>
                </a:r>
                <a:r>
                  <a:rPr lang="en-US" sz="3200" dirty="0" err="1"/>
                  <a:t>với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phân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:r>
                  <a:rPr lang="en-US" sz="3200" dirty="0" err="1"/>
                  <a:t>nghịch</a:t>
                </a:r>
                <a:r>
                  <a:rPr lang="en-US" sz="3200" dirty="0"/>
                  <a:t> </a:t>
                </a:r>
                <a:r>
                  <a:rPr lang="en-US" sz="3200" dirty="0" err="1"/>
                  <a:t>đảo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của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chia:</a:t>
                </a:r>
              </a:p>
              <a:p>
                <a:pPr algn="ctr">
                  <a:lnSpc>
                    <a:spcPct val="12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200" b="1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sz="3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200" b="1" dirty="0"/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  <m:r>
                      <a:rPr lang="en-US" sz="32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. 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. 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sz="3200" b="1" dirty="0"/>
                  <a:t> </a:t>
                </a:r>
                <a:r>
                  <a:rPr lang="en-US" sz="3200" dirty="0"/>
                  <a:t>(với b, c, d </a:t>
                </a:r>
                <a:r>
                  <a:rPr lang="en-US" sz="3200" dirty="0" err="1"/>
                  <a:t>khác</a:t>
                </a:r>
                <a:r>
                  <a:rPr lang="en-US" sz="3200" dirty="0"/>
                  <a:t> 0)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146D4C9-78E2-41B3-BF9D-A3B2382C8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884" y="1939948"/>
                <a:ext cx="9688549" cy="2100832"/>
              </a:xfrm>
              <a:prstGeom prst="rect">
                <a:avLst/>
              </a:prstGeom>
              <a:blipFill>
                <a:blip r:embed="rId3"/>
                <a:stretch>
                  <a:fillRect l="-1636" t="-870" r="-1573" b="-3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3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34"/>
          <p:cNvSpPr/>
          <p:nvPr/>
        </p:nvSpPr>
        <p:spPr>
          <a:xfrm flipH="1">
            <a:off x="1" y="61680"/>
            <a:ext cx="1058812" cy="878573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10" name="Google Shape;710;p34"/>
          <p:cNvSpPr/>
          <p:nvPr/>
        </p:nvSpPr>
        <p:spPr>
          <a:xfrm rot="2452205" flipH="1">
            <a:off x="11074083" y="136782"/>
            <a:ext cx="1058807" cy="924173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719" name="Google Shape;719;p34"/>
          <p:cNvGrpSpPr/>
          <p:nvPr/>
        </p:nvGrpSpPr>
        <p:grpSpPr>
          <a:xfrm>
            <a:off x="276183" y="157153"/>
            <a:ext cx="506447" cy="674527"/>
            <a:chOff x="2272832" y="2945341"/>
            <a:chExt cx="224131" cy="298533"/>
          </a:xfrm>
        </p:grpSpPr>
        <p:sp>
          <p:nvSpPr>
            <p:cNvPr id="720" name="Google Shape;720;p34"/>
            <p:cNvSpPr/>
            <p:nvPr/>
          </p:nvSpPr>
          <p:spPr>
            <a:xfrm>
              <a:off x="2272832" y="2953483"/>
              <a:ext cx="105093" cy="283560"/>
            </a:xfrm>
            <a:custGeom>
              <a:avLst/>
              <a:gdLst/>
              <a:ahLst/>
              <a:cxnLst/>
              <a:rect l="l" t="t" r="r" b="b"/>
              <a:pathLst>
                <a:path w="4092" h="11041" extrusionOk="0">
                  <a:moveTo>
                    <a:pt x="2000" y="218"/>
                  </a:moveTo>
                  <a:cubicBezTo>
                    <a:pt x="2073" y="218"/>
                    <a:pt x="2129" y="312"/>
                    <a:pt x="2166" y="499"/>
                  </a:cubicBezTo>
                  <a:cubicBezTo>
                    <a:pt x="2193" y="529"/>
                    <a:pt x="2217" y="567"/>
                    <a:pt x="2241" y="601"/>
                  </a:cubicBezTo>
                  <a:cubicBezTo>
                    <a:pt x="2056" y="581"/>
                    <a:pt x="1872" y="570"/>
                    <a:pt x="1687" y="570"/>
                  </a:cubicBezTo>
                  <a:cubicBezTo>
                    <a:pt x="1814" y="336"/>
                    <a:pt x="1918" y="218"/>
                    <a:pt x="2000" y="218"/>
                  </a:cubicBezTo>
                  <a:close/>
                  <a:moveTo>
                    <a:pt x="1653" y="632"/>
                  </a:moveTo>
                  <a:cubicBezTo>
                    <a:pt x="1851" y="656"/>
                    <a:pt x="2049" y="669"/>
                    <a:pt x="2251" y="669"/>
                  </a:cubicBezTo>
                  <a:cubicBezTo>
                    <a:pt x="2261" y="669"/>
                    <a:pt x="2271" y="663"/>
                    <a:pt x="2275" y="656"/>
                  </a:cubicBezTo>
                  <a:cubicBezTo>
                    <a:pt x="2480" y="980"/>
                    <a:pt x="2630" y="1445"/>
                    <a:pt x="2760" y="1889"/>
                  </a:cubicBezTo>
                  <a:cubicBezTo>
                    <a:pt x="2753" y="1889"/>
                    <a:pt x="2746" y="1892"/>
                    <a:pt x="2739" y="1895"/>
                  </a:cubicBezTo>
                  <a:cubicBezTo>
                    <a:pt x="2521" y="2047"/>
                    <a:pt x="2275" y="2128"/>
                    <a:pt x="2030" y="2128"/>
                  </a:cubicBezTo>
                  <a:cubicBezTo>
                    <a:pt x="1883" y="2128"/>
                    <a:pt x="1736" y="2099"/>
                    <a:pt x="1595" y="2039"/>
                  </a:cubicBezTo>
                  <a:lnTo>
                    <a:pt x="1595" y="2039"/>
                  </a:lnTo>
                  <a:cubicBezTo>
                    <a:pt x="1776" y="2071"/>
                    <a:pt x="1956" y="2087"/>
                    <a:pt x="2138" y="2087"/>
                  </a:cubicBezTo>
                  <a:cubicBezTo>
                    <a:pt x="2187" y="2087"/>
                    <a:pt x="2236" y="2085"/>
                    <a:pt x="2285" y="2083"/>
                  </a:cubicBezTo>
                  <a:cubicBezTo>
                    <a:pt x="2319" y="2080"/>
                    <a:pt x="2319" y="2025"/>
                    <a:pt x="2285" y="2022"/>
                  </a:cubicBezTo>
                  <a:cubicBezTo>
                    <a:pt x="2008" y="2018"/>
                    <a:pt x="1732" y="1998"/>
                    <a:pt x="1459" y="1964"/>
                  </a:cubicBezTo>
                  <a:lnTo>
                    <a:pt x="1452" y="1964"/>
                  </a:lnTo>
                  <a:cubicBezTo>
                    <a:pt x="1404" y="1936"/>
                    <a:pt x="1360" y="1906"/>
                    <a:pt x="1319" y="1875"/>
                  </a:cubicBezTo>
                  <a:cubicBezTo>
                    <a:pt x="1307" y="1865"/>
                    <a:pt x="1294" y="1861"/>
                    <a:pt x="1282" y="1861"/>
                  </a:cubicBezTo>
                  <a:cubicBezTo>
                    <a:pt x="1241" y="1861"/>
                    <a:pt x="1206" y="1910"/>
                    <a:pt x="1243" y="1950"/>
                  </a:cubicBezTo>
                  <a:cubicBezTo>
                    <a:pt x="1463" y="2175"/>
                    <a:pt x="1766" y="2293"/>
                    <a:pt x="2069" y="2293"/>
                  </a:cubicBezTo>
                  <a:cubicBezTo>
                    <a:pt x="2332" y="2293"/>
                    <a:pt x="2594" y="2204"/>
                    <a:pt x="2801" y="2018"/>
                  </a:cubicBezTo>
                  <a:cubicBezTo>
                    <a:pt x="2876" y="2275"/>
                    <a:pt x="2948" y="2520"/>
                    <a:pt x="3023" y="2718"/>
                  </a:cubicBezTo>
                  <a:cubicBezTo>
                    <a:pt x="3286" y="3405"/>
                    <a:pt x="3542" y="4095"/>
                    <a:pt x="3832" y="4771"/>
                  </a:cubicBezTo>
                  <a:cubicBezTo>
                    <a:pt x="3838" y="4788"/>
                    <a:pt x="3857" y="4800"/>
                    <a:pt x="3875" y="4800"/>
                  </a:cubicBezTo>
                  <a:cubicBezTo>
                    <a:pt x="3879" y="4800"/>
                    <a:pt x="3883" y="4800"/>
                    <a:pt x="3887" y="4798"/>
                  </a:cubicBezTo>
                  <a:lnTo>
                    <a:pt x="3887" y="4798"/>
                  </a:lnTo>
                  <a:cubicBezTo>
                    <a:pt x="3887" y="4843"/>
                    <a:pt x="3887" y="4880"/>
                    <a:pt x="3883" y="4914"/>
                  </a:cubicBezTo>
                  <a:cubicBezTo>
                    <a:pt x="3754" y="4975"/>
                    <a:pt x="3614" y="5005"/>
                    <a:pt x="3475" y="5005"/>
                  </a:cubicBezTo>
                  <a:cubicBezTo>
                    <a:pt x="3324" y="5005"/>
                    <a:pt x="3173" y="4970"/>
                    <a:pt x="3036" y="4901"/>
                  </a:cubicBezTo>
                  <a:cubicBezTo>
                    <a:pt x="3024" y="4877"/>
                    <a:pt x="3001" y="4861"/>
                    <a:pt x="2974" y="4861"/>
                  </a:cubicBezTo>
                  <a:cubicBezTo>
                    <a:pt x="2963" y="4861"/>
                    <a:pt x="2952" y="4864"/>
                    <a:pt x="2941" y="4870"/>
                  </a:cubicBezTo>
                  <a:cubicBezTo>
                    <a:pt x="2937" y="4870"/>
                    <a:pt x="2934" y="4873"/>
                    <a:pt x="2931" y="4877"/>
                  </a:cubicBezTo>
                  <a:lnTo>
                    <a:pt x="2927" y="4877"/>
                  </a:lnTo>
                  <a:cubicBezTo>
                    <a:pt x="2917" y="4884"/>
                    <a:pt x="2910" y="4891"/>
                    <a:pt x="2907" y="4901"/>
                  </a:cubicBezTo>
                  <a:cubicBezTo>
                    <a:pt x="2753" y="5078"/>
                    <a:pt x="2630" y="5246"/>
                    <a:pt x="2384" y="5311"/>
                  </a:cubicBezTo>
                  <a:cubicBezTo>
                    <a:pt x="2321" y="5326"/>
                    <a:pt x="2259" y="5334"/>
                    <a:pt x="2198" y="5334"/>
                  </a:cubicBezTo>
                  <a:cubicBezTo>
                    <a:pt x="1983" y="5334"/>
                    <a:pt x="1781" y="5242"/>
                    <a:pt x="1619" y="5095"/>
                  </a:cubicBezTo>
                  <a:cubicBezTo>
                    <a:pt x="1619" y="5075"/>
                    <a:pt x="1599" y="5058"/>
                    <a:pt x="1578" y="5058"/>
                  </a:cubicBezTo>
                  <a:cubicBezTo>
                    <a:pt x="1576" y="5027"/>
                    <a:pt x="1550" y="5006"/>
                    <a:pt x="1521" y="5006"/>
                  </a:cubicBezTo>
                  <a:cubicBezTo>
                    <a:pt x="1512" y="5006"/>
                    <a:pt x="1502" y="5008"/>
                    <a:pt x="1493" y="5013"/>
                  </a:cubicBezTo>
                  <a:cubicBezTo>
                    <a:pt x="1302" y="5143"/>
                    <a:pt x="1144" y="5283"/>
                    <a:pt x="895" y="5294"/>
                  </a:cubicBezTo>
                  <a:cubicBezTo>
                    <a:pt x="888" y="5294"/>
                    <a:pt x="882" y="5294"/>
                    <a:pt x="875" y="5294"/>
                  </a:cubicBezTo>
                  <a:cubicBezTo>
                    <a:pt x="624" y="5294"/>
                    <a:pt x="406" y="5169"/>
                    <a:pt x="250" y="4979"/>
                  </a:cubicBezTo>
                  <a:cubicBezTo>
                    <a:pt x="246" y="4938"/>
                    <a:pt x="246" y="4901"/>
                    <a:pt x="243" y="4860"/>
                  </a:cubicBezTo>
                  <a:cubicBezTo>
                    <a:pt x="533" y="4064"/>
                    <a:pt x="786" y="3258"/>
                    <a:pt x="1049" y="2452"/>
                  </a:cubicBezTo>
                  <a:lnTo>
                    <a:pt x="1281" y="1735"/>
                  </a:lnTo>
                  <a:cubicBezTo>
                    <a:pt x="1501" y="1740"/>
                    <a:pt x="1721" y="1745"/>
                    <a:pt x="1941" y="1745"/>
                  </a:cubicBezTo>
                  <a:cubicBezTo>
                    <a:pt x="2033" y="1745"/>
                    <a:pt x="2125" y="1744"/>
                    <a:pt x="2217" y="1742"/>
                  </a:cubicBezTo>
                  <a:cubicBezTo>
                    <a:pt x="2261" y="1742"/>
                    <a:pt x="2261" y="1673"/>
                    <a:pt x="2217" y="1673"/>
                  </a:cubicBezTo>
                  <a:cubicBezTo>
                    <a:pt x="2121" y="1671"/>
                    <a:pt x="2026" y="1671"/>
                    <a:pt x="1932" y="1671"/>
                  </a:cubicBezTo>
                  <a:cubicBezTo>
                    <a:pt x="1721" y="1671"/>
                    <a:pt x="1510" y="1675"/>
                    <a:pt x="1298" y="1677"/>
                  </a:cubicBezTo>
                  <a:lnTo>
                    <a:pt x="1387" y="1407"/>
                  </a:lnTo>
                  <a:lnTo>
                    <a:pt x="1424" y="1291"/>
                  </a:lnTo>
                  <a:cubicBezTo>
                    <a:pt x="1701" y="1305"/>
                    <a:pt x="1974" y="1322"/>
                    <a:pt x="2251" y="1325"/>
                  </a:cubicBezTo>
                  <a:cubicBezTo>
                    <a:pt x="2292" y="1318"/>
                    <a:pt x="2292" y="1264"/>
                    <a:pt x="2251" y="1257"/>
                  </a:cubicBezTo>
                  <a:cubicBezTo>
                    <a:pt x="1985" y="1240"/>
                    <a:pt x="1715" y="1236"/>
                    <a:pt x="1445" y="1229"/>
                  </a:cubicBezTo>
                  <a:lnTo>
                    <a:pt x="1541" y="943"/>
                  </a:lnTo>
                  <a:cubicBezTo>
                    <a:pt x="1742" y="967"/>
                    <a:pt x="1944" y="1008"/>
                    <a:pt x="2148" y="1014"/>
                  </a:cubicBezTo>
                  <a:cubicBezTo>
                    <a:pt x="2186" y="1014"/>
                    <a:pt x="2193" y="960"/>
                    <a:pt x="2155" y="946"/>
                  </a:cubicBezTo>
                  <a:cubicBezTo>
                    <a:pt x="1961" y="908"/>
                    <a:pt x="1759" y="898"/>
                    <a:pt x="1558" y="878"/>
                  </a:cubicBezTo>
                  <a:lnTo>
                    <a:pt x="1612" y="710"/>
                  </a:lnTo>
                  <a:cubicBezTo>
                    <a:pt x="1626" y="683"/>
                    <a:pt x="1640" y="656"/>
                    <a:pt x="1653" y="632"/>
                  </a:cubicBezTo>
                  <a:close/>
                  <a:moveTo>
                    <a:pt x="3013" y="5020"/>
                  </a:moveTo>
                  <a:cubicBezTo>
                    <a:pt x="2954" y="5492"/>
                    <a:pt x="2907" y="5970"/>
                    <a:pt x="2866" y="6448"/>
                  </a:cubicBezTo>
                  <a:cubicBezTo>
                    <a:pt x="2503" y="6462"/>
                    <a:pt x="2138" y="6484"/>
                    <a:pt x="1769" y="6484"/>
                  </a:cubicBezTo>
                  <a:cubicBezTo>
                    <a:pt x="1703" y="6484"/>
                    <a:pt x="1637" y="6484"/>
                    <a:pt x="1571" y="6482"/>
                  </a:cubicBezTo>
                  <a:cubicBezTo>
                    <a:pt x="1585" y="6069"/>
                    <a:pt x="1599" y="5659"/>
                    <a:pt x="1616" y="5246"/>
                  </a:cubicBezTo>
                  <a:cubicBezTo>
                    <a:pt x="1796" y="5398"/>
                    <a:pt x="2045" y="5483"/>
                    <a:pt x="2286" y="5483"/>
                  </a:cubicBezTo>
                  <a:cubicBezTo>
                    <a:pt x="2596" y="5483"/>
                    <a:pt x="2892" y="5342"/>
                    <a:pt x="3009" y="5020"/>
                  </a:cubicBezTo>
                  <a:close/>
                  <a:moveTo>
                    <a:pt x="263" y="5188"/>
                  </a:moveTo>
                  <a:lnTo>
                    <a:pt x="263" y="5188"/>
                  </a:lnTo>
                  <a:cubicBezTo>
                    <a:pt x="444" y="5358"/>
                    <a:pt x="704" y="5463"/>
                    <a:pt x="951" y="5463"/>
                  </a:cubicBezTo>
                  <a:cubicBezTo>
                    <a:pt x="1170" y="5463"/>
                    <a:pt x="1378" y="5380"/>
                    <a:pt x="1513" y="5188"/>
                  </a:cubicBezTo>
                  <a:lnTo>
                    <a:pt x="1513" y="5188"/>
                  </a:lnTo>
                  <a:cubicBezTo>
                    <a:pt x="1291" y="7063"/>
                    <a:pt x="1226" y="8951"/>
                    <a:pt x="1319" y="10836"/>
                  </a:cubicBezTo>
                  <a:cubicBezTo>
                    <a:pt x="974" y="10826"/>
                    <a:pt x="629" y="10806"/>
                    <a:pt x="280" y="10778"/>
                  </a:cubicBezTo>
                  <a:cubicBezTo>
                    <a:pt x="267" y="8927"/>
                    <a:pt x="373" y="7035"/>
                    <a:pt x="263" y="5188"/>
                  </a:cubicBezTo>
                  <a:close/>
                  <a:moveTo>
                    <a:pt x="3112" y="5072"/>
                  </a:moveTo>
                  <a:cubicBezTo>
                    <a:pt x="3240" y="5132"/>
                    <a:pt x="3378" y="5163"/>
                    <a:pt x="3518" y="5163"/>
                  </a:cubicBezTo>
                  <a:cubicBezTo>
                    <a:pt x="3638" y="5163"/>
                    <a:pt x="3759" y="5140"/>
                    <a:pt x="3873" y="5092"/>
                  </a:cubicBezTo>
                  <a:lnTo>
                    <a:pt x="3873" y="5092"/>
                  </a:lnTo>
                  <a:cubicBezTo>
                    <a:pt x="3760" y="6967"/>
                    <a:pt x="3798" y="8869"/>
                    <a:pt x="3757" y="10744"/>
                  </a:cubicBezTo>
                  <a:cubicBezTo>
                    <a:pt x="3757" y="10751"/>
                    <a:pt x="3757" y="10758"/>
                    <a:pt x="3760" y="10768"/>
                  </a:cubicBezTo>
                  <a:cubicBezTo>
                    <a:pt x="3470" y="10802"/>
                    <a:pt x="3183" y="10823"/>
                    <a:pt x="2900" y="10836"/>
                  </a:cubicBezTo>
                  <a:cubicBezTo>
                    <a:pt x="2924" y="8907"/>
                    <a:pt x="2989" y="6998"/>
                    <a:pt x="3112" y="5072"/>
                  </a:cubicBezTo>
                  <a:close/>
                  <a:moveTo>
                    <a:pt x="2866" y="6530"/>
                  </a:moveTo>
                  <a:lnTo>
                    <a:pt x="2866" y="6530"/>
                  </a:lnTo>
                  <a:cubicBezTo>
                    <a:pt x="2746" y="7964"/>
                    <a:pt x="2715" y="9402"/>
                    <a:pt x="2770" y="10843"/>
                  </a:cubicBezTo>
                  <a:lnTo>
                    <a:pt x="2773" y="10843"/>
                  </a:lnTo>
                  <a:cubicBezTo>
                    <a:pt x="2550" y="10852"/>
                    <a:pt x="2326" y="10856"/>
                    <a:pt x="2102" y="10856"/>
                  </a:cubicBezTo>
                  <a:cubicBezTo>
                    <a:pt x="1879" y="10856"/>
                    <a:pt x="1655" y="10852"/>
                    <a:pt x="1431" y="10843"/>
                  </a:cubicBezTo>
                  <a:cubicBezTo>
                    <a:pt x="1435" y="10765"/>
                    <a:pt x="1435" y="10686"/>
                    <a:pt x="1438" y="10607"/>
                  </a:cubicBezTo>
                  <a:cubicBezTo>
                    <a:pt x="1567" y="10615"/>
                    <a:pt x="1696" y="10619"/>
                    <a:pt x="1826" y="10619"/>
                  </a:cubicBezTo>
                  <a:cubicBezTo>
                    <a:pt x="2050" y="10619"/>
                    <a:pt x="2274" y="10607"/>
                    <a:pt x="2497" y="10584"/>
                  </a:cubicBezTo>
                  <a:cubicBezTo>
                    <a:pt x="2537" y="10577"/>
                    <a:pt x="2544" y="10512"/>
                    <a:pt x="2500" y="10512"/>
                  </a:cubicBezTo>
                  <a:cubicBezTo>
                    <a:pt x="2499" y="10512"/>
                    <a:pt x="2498" y="10512"/>
                    <a:pt x="2497" y="10512"/>
                  </a:cubicBezTo>
                  <a:cubicBezTo>
                    <a:pt x="2212" y="10517"/>
                    <a:pt x="1928" y="10527"/>
                    <a:pt x="1643" y="10527"/>
                  </a:cubicBezTo>
                  <a:cubicBezTo>
                    <a:pt x="1576" y="10527"/>
                    <a:pt x="1509" y="10527"/>
                    <a:pt x="1442" y="10526"/>
                  </a:cubicBezTo>
                  <a:cubicBezTo>
                    <a:pt x="1448" y="10273"/>
                    <a:pt x="1455" y="10020"/>
                    <a:pt x="1465" y="9767"/>
                  </a:cubicBezTo>
                  <a:cubicBezTo>
                    <a:pt x="1617" y="9769"/>
                    <a:pt x="1769" y="9771"/>
                    <a:pt x="1921" y="9771"/>
                  </a:cubicBezTo>
                  <a:cubicBezTo>
                    <a:pt x="2032" y="9771"/>
                    <a:pt x="2143" y="9770"/>
                    <a:pt x="2254" y="9767"/>
                  </a:cubicBezTo>
                  <a:cubicBezTo>
                    <a:pt x="2295" y="9767"/>
                    <a:pt x="2295" y="9702"/>
                    <a:pt x="2254" y="9702"/>
                  </a:cubicBezTo>
                  <a:cubicBezTo>
                    <a:pt x="2167" y="9700"/>
                    <a:pt x="2079" y="9699"/>
                    <a:pt x="1991" y="9699"/>
                  </a:cubicBezTo>
                  <a:cubicBezTo>
                    <a:pt x="1816" y="9699"/>
                    <a:pt x="1641" y="9702"/>
                    <a:pt x="1465" y="9702"/>
                  </a:cubicBezTo>
                  <a:cubicBezTo>
                    <a:pt x="1469" y="9549"/>
                    <a:pt x="1476" y="9395"/>
                    <a:pt x="1479" y="9241"/>
                  </a:cubicBezTo>
                  <a:cubicBezTo>
                    <a:pt x="1537" y="9246"/>
                    <a:pt x="1594" y="9249"/>
                    <a:pt x="1652" y="9249"/>
                  </a:cubicBezTo>
                  <a:cubicBezTo>
                    <a:pt x="1798" y="9249"/>
                    <a:pt x="1942" y="9233"/>
                    <a:pt x="2087" y="9204"/>
                  </a:cubicBezTo>
                  <a:cubicBezTo>
                    <a:pt x="2110" y="9197"/>
                    <a:pt x="2108" y="9159"/>
                    <a:pt x="2083" y="9159"/>
                  </a:cubicBezTo>
                  <a:cubicBezTo>
                    <a:pt x="2082" y="9159"/>
                    <a:pt x="2081" y="9159"/>
                    <a:pt x="2080" y="9159"/>
                  </a:cubicBezTo>
                  <a:cubicBezTo>
                    <a:pt x="1879" y="9173"/>
                    <a:pt x="1681" y="9190"/>
                    <a:pt x="1483" y="9190"/>
                  </a:cubicBezTo>
                  <a:lnTo>
                    <a:pt x="1496" y="8791"/>
                  </a:lnTo>
                  <a:cubicBezTo>
                    <a:pt x="1763" y="8753"/>
                    <a:pt x="2032" y="8715"/>
                    <a:pt x="2295" y="8661"/>
                  </a:cubicBezTo>
                  <a:cubicBezTo>
                    <a:pt x="2328" y="8654"/>
                    <a:pt x="2323" y="8603"/>
                    <a:pt x="2292" y="8603"/>
                  </a:cubicBezTo>
                  <a:cubicBezTo>
                    <a:pt x="2291" y="8603"/>
                    <a:pt x="2290" y="8603"/>
                    <a:pt x="2288" y="8603"/>
                  </a:cubicBezTo>
                  <a:cubicBezTo>
                    <a:pt x="2022" y="8634"/>
                    <a:pt x="1759" y="8685"/>
                    <a:pt x="1496" y="8733"/>
                  </a:cubicBezTo>
                  <a:cubicBezTo>
                    <a:pt x="1506" y="8360"/>
                    <a:pt x="1520" y="7988"/>
                    <a:pt x="1534" y="7616"/>
                  </a:cubicBezTo>
                  <a:cubicBezTo>
                    <a:pt x="1601" y="7620"/>
                    <a:pt x="1669" y="7623"/>
                    <a:pt x="1737" y="7623"/>
                  </a:cubicBezTo>
                  <a:cubicBezTo>
                    <a:pt x="1877" y="7623"/>
                    <a:pt x="2018" y="7613"/>
                    <a:pt x="2159" y="7592"/>
                  </a:cubicBezTo>
                  <a:cubicBezTo>
                    <a:pt x="2189" y="7589"/>
                    <a:pt x="2183" y="7534"/>
                    <a:pt x="2151" y="7534"/>
                  </a:cubicBezTo>
                  <a:cubicBezTo>
                    <a:pt x="2150" y="7534"/>
                    <a:pt x="2149" y="7534"/>
                    <a:pt x="2148" y="7534"/>
                  </a:cubicBezTo>
                  <a:cubicBezTo>
                    <a:pt x="1997" y="7549"/>
                    <a:pt x="1842" y="7557"/>
                    <a:pt x="1688" y="7557"/>
                  </a:cubicBezTo>
                  <a:cubicBezTo>
                    <a:pt x="1636" y="7557"/>
                    <a:pt x="1585" y="7556"/>
                    <a:pt x="1534" y="7554"/>
                  </a:cubicBezTo>
                  <a:cubicBezTo>
                    <a:pt x="1537" y="7428"/>
                    <a:pt x="1544" y="7295"/>
                    <a:pt x="1547" y="7165"/>
                  </a:cubicBezTo>
                  <a:cubicBezTo>
                    <a:pt x="1632" y="7171"/>
                    <a:pt x="1718" y="7174"/>
                    <a:pt x="1803" y="7174"/>
                  </a:cubicBezTo>
                  <a:cubicBezTo>
                    <a:pt x="1968" y="7174"/>
                    <a:pt x="2133" y="7162"/>
                    <a:pt x="2295" y="7138"/>
                  </a:cubicBezTo>
                  <a:cubicBezTo>
                    <a:pt x="2325" y="7134"/>
                    <a:pt x="2320" y="7083"/>
                    <a:pt x="2291" y="7083"/>
                  </a:cubicBezTo>
                  <a:cubicBezTo>
                    <a:pt x="2290" y="7083"/>
                    <a:pt x="2289" y="7083"/>
                    <a:pt x="2288" y="7083"/>
                  </a:cubicBezTo>
                  <a:cubicBezTo>
                    <a:pt x="2104" y="7098"/>
                    <a:pt x="1920" y="7106"/>
                    <a:pt x="1735" y="7106"/>
                  </a:cubicBezTo>
                  <a:cubicBezTo>
                    <a:pt x="1674" y="7106"/>
                    <a:pt x="1612" y="7105"/>
                    <a:pt x="1551" y="7104"/>
                  </a:cubicBezTo>
                  <a:cubicBezTo>
                    <a:pt x="1558" y="6919"/>
                    <a:pt x="1564" y="6735"/>
                    <a:pt x="1571" y="6547"/>
                  </a:cubicBezTo>
                  <a:cubicBezTo>
                    <a:pt x="1774" y="6555"/>
                    <a:pt x="1978" y="6561"/>
                    <a:pt x="2182" y="6561"/>
                  </a:cubicBezTo>
                  <a:cubicBezTo>
                    <a:pt x="2410" y="6561"/>
                    <a:pt x="2638" y="6553"/>
                    <a:pt x="2866" y="6530"/>
                  </a:cubicBezTo>
                  <a:close/>
                  <a:moveTo>
                    <a:pt x="1937" y="0"/>
                  </a:moveTo>
                  <a:cubicBezTo>
                    <a:pt x="1936" y="0"/>
                    <a:pt x="1934" y="0"/>
                    <a:pt x="1933" y="0"/>
                  </a:cubicBezTo>
                  <a:cubicBezTo>
                    <a:pt x="1517" y="7"/>
                    <a:pt x="1394" y="963"/>
                    <a:pt x="1315" y="1199"/>
                  </a:cubicBezTo>
                  <a:cubicBezTo>
                    <a:pt x="919" y="2415"/>
                    <a:pt x="496" y="3630"/>
                    <a:pt x="144" y="4860"/>
                  </a:cubicBezTo>
                  <a:cubicBezTo>
                    <a:pt x="137" y="4880"/>
                    <a:pt x="147" y="4901"/>
                    <a:pt x="164" y="4911"/>
                  </a:cubicBezTo>
                  <a:cubicBezTo>
                    <a:pt x="163" y="4911"/>
                    <a:pt x="161" y="4911"/>
                    <a:pt x="160" y="4911"/>
                  </a:cubicBezTo>
                  <a:cubicBezTo>
                    <a:pt x="118" y="4911"/>
                    <a:pt x="90" y="4960"/>
                    <a:pt x="113" y="4996"/>
                  </a:cubicBezTo>
                  <a:cubicBezTo>
                    <a:pt x="127" y="5024"/>
                    <a:pt x="144" y="5048"/>
                    <a:pt x="164" y="5072"/>
                  </a:cubicBezTo>
                  <a:cubicBezTo>
                    <a:pt x="0" y="6950"/>
                    <a:pt x="103" y="8896"/>
                    <a:pt x="130" y="10775"/>
                  </a:cubicBezTo>
                  <a:cubicBezTo>
                    <a:pt x="130" y="10809"/>
                    <a:pt x="154" y="10840"/>
                    <a:pt x="188" y="10843"/>
                  </a:cubicBezTo>
                  <a:cubicBezTo>
                    <a:pt x="192" y="10864"/>
                    <a:pt x="205" y="10881"/>
                    <a:pt x="226" y="10888"/>
                  </a:cubicBezTo>
                  <a:cubicBezTo>
                    <a:pt x="828" y="10995"/>
                    <a:pt x="1436" y="11041"/>
                    <a:pt x="2043" y="11041"/>
                  </a:cubicBezTo>
                  <a:cubicBezTo>
                    <a:pt x="2634" y="11041"/>
                    <a:pt x="3224" y="10997"/>
                    <a:pt x="3812" y="10925"/>
                  </a:cubicBezTo>
                  <a:cubicBezTo>
                    <a:pt x="3873" y="10915"/>
                    <a:pt x="3907" y="10853"/>
                    <a:pt x="3883" y="10795"/>
                  </a:cubicBezTo>
                  <a:cubicBezTo>
                    <a:pt x="3897" y="10782"/>
                    <a:pt x="3907" y="10761"/>
                    <a:pt x="3911" y="10741"/>
                  </a:cubicBezTo>
                  <a:cubicBezTo>
                    <a:pt x="3986" y="8862"/>
                    <a:pt x="4092" y="6926"/>
                    <a:pt x="3986" y="5041"/>
                  </a:cubicBezTo>
                  <a:lnTo>
                    <a:pt x="3993" y="5037"/>
                  </a:lnTo>
                  <a:cubicBezTo>
                    <a:pt x="4047" y="5003"/>
                    <a:pt x="4037" y="4921"/>
                    <a:pt x="3979" y="4901"/>
                  </a:cubicBezTo>
                  <a:cubicBezTo>
                    <a:pt x="3976" y="4853"/>
                    <a:pt x="3972" y="4805"/>
                    <a:pt x="3969" y="4754"/>
                  </a:cubicBezTo>
                  <a:cubicBezTo>
                    <a:pt x="3969" y="4740"/>
                    <a:pt x="3959" y="4727"/>
                    <a:pt x="3945" y="4723"/>
                  </a:cubicBezTo>
                  <a:cubicBezTo>
                    <a:pt x="3552" y="3576"/>
                    <a:pt x="3084" y="2452"/>
                    <a:pt x="2644" y="1322"/>
                  </a:cubicBezTo>
                  <a:cubicBezTo>
                    <a:pt x="2552" y="1087"/>
                    <a:pt x="2297" y="0"/>
                    <a:pt x="193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1" name="Google Shape;721;p34"/>
            <p:cNvSpPr/>
            <p:nvPr/>
          </p:nvSpPr>
          <p:spPr>
            <a:xfrm>
              <a:off x="2365982" y="2945341"/>
              <a:ext cx="130981" cy="298533"/>
            </a:xfrm>
            <a:custGeom>
              <a:avLst/>
              <a:gdLst/>
              <a:ahLst/>
              <a:cxnLst/>
              <a:rect l="l" t="t" r="r" b="b"/>
              <a:pathLst>
                <a:path w="5100" h="11624" extrusionOk="0">
                  <a:moveTo>
                    <a:pt x="2746" y="204"/>
                  </a:moveTo>
                  <a:cubicBezTo>
                    <a:pt x="2900" y="1690"/>
                    <a:pt x="5099" y="3223"/>
                    <a:pt x="3692" y="4665"/>
                  </a:cubicBezTo>
                  <a:cubicBezTo>
                    <a:pt x="3412" y="4957"/>
                    <a:pt x="3035" y="5103"/>
                    <a:pt x="2660" y="5103"/>
                  </a:cubicBezTo>
                  <a:cubicBezTo>
                    <a:pt x="2334" y="5103"/>
                    <a:pt x="2009" y="4993"/>
                    <a:pt x="1752" y="4774"/>
                  </a:cubicBezTo>
                  <a:lnTo>
                    <a:pt x="1752" y="4770"/>
                  </a:lnTo>
                  <a:cubicBezTo>
                    <a:pt x="2049" y="4798"/>
                    <a:pt x="2343" y="4822"/>
                    <a:pt x="2640" y="4828"/>
                  </a:cubicBezTo>
                  <a:cubicBezTo>
                    <a:pt x="2691" y="4828"/>
                    <a:pt x="2691" y="4753"/>
                    <a:pt x="2640" y="4750"/>
                  </a:cubicBezTo>
                  <a:cubicBezTo>
                    <a:pt x="2316" y="4716"/>
                    <a:pt x="1991" y="4702"/>
                    <a:pt x="1667" y="4692"/>
                  </a:cubicBezTo>
                  <a:cubicBezTo>
                    <a:pt x="1489" y="4518"/>
                    <a:pt x="1366" y="4296"/>
                    <a:pt x="1312" y="4053"/>
                  </a:cubicBezTo>
                  <a:lnTo>
                    <a:pt x="1312" y="4053"/>
                  </a:lnTo>
                  <a:cubicBezTo>
                    <a:pt x="1559" y="4093"/>
                    <a:pt x="1810" y="4112"/>
                    <a:pt x="2061" y="4112"/>
                  </a:cubicBezTo>
                  <a:cubicBezTo>
                    <a:pt x="2173" y="4112"/>
                    <a:pt x="2286" y="4108"/>
                    <a:pt x="2398" y="4101"/>
                  </a:cubicBezTo>
                  <a:cubicBezTo>
                    <a:pt x="2446" y="4098"/>
                    <a:pt x="2446" y="4026"/>
                    <a:pt x="2398" y="4026"/>
                  </a:cubicBezTo>
                  <a:cubicBezTo>
                    <a:pt x="2329" y="4028"/>
                    <a:pt x="2259" y="4029"/>
                    <a:pt x="2191" y="4029"/>
                  </a:cubicBezTo>
                  <a:cubicBezTo>
                    <a:pt x="1892" y="4029"/>
                    <a:pt x="1595" y="4011"/>
                    <a:pt x="1298" y="3975"/>
                  </a:cubicBezTo>
                  <a:cubicBezTo>
                    <a:pt x="1251" y="3734"/>
                    <a:pt x="1237" y="3487"/>
                    <a:pt x="1260" y="3242"/>
                  </a:cubicBezTo>
                  <a:lnTo>
                    <a:pt x="1260" y="3242"/>
                  </a:lnTo>
                  <a:cubicBezTo>
                    <a:pt x="1260" y="3257"/>
                    <a:pt x="1273" y="3268"/>
                    <a:pt x="1291" y="3268"/>
                  </a:cubicBezTo>
                  <a:cubicBezTo>
                    <a:pt x="1691" y="3302"/>
                    <a:pt x="2097" y="3339"/>
                    <a:pt x="2500" y="3350"/>
                  </a:cubicBezTo>
                  <a:cubicBezTo>
                    <a:pt x="2558" y="3350"/>
                    <a:pt x="2555" y="3268"/>
                    <a:pt x="2500" y="3264"/>
                  </a:cubicBezTo>
                  <a:cubicBezTo>
                    <a:pt x="2101" y="3227"/>
                    <a:pt x="1694" y="3220"/>
                    <a:pt x="1291" y="3206"/>
                  </a:cubicBezTo>
                  <a:cubicBezTo>
                    <a:pt x="1289" y="3206"/>
                    <a:pt x="1287" y="3206"/>
                    <a:pt x="1285" y="3206"/>
                  </a:cubicBezTo>
                  <a:cubicBezTo>
                    <a:pt x="1273" y="3206"/>
                    <a:pt x="1265" y="3212"/>
                    <a:pt x="1261" y="3220"/>
                  </a:cubicBezTo>
                  <a:lnTo>
                    <a:pt x="1261" y="3220"/>
                  </a:lnTo>
                  <a:cubicBezTo>
                    <a:pt x="1279" y="2979"/>
                    <a:pt x="1320" y="2737"/>
                    <a:pt x="1377" y="2499"/>
                  </a:cubicBezTo>
                  <a:cubicBezTo>
                    <a:pt x="1387" y="2458"/>
                    <a:pt x="1400" y="2414"/>
                    <a:pt x="1411" y="2373"/>
                  </a:cubicBezTo>
                  <a:cubicBezTo>
                    <a:pt x="1628" y="2398"/>
                    <a:pt x="1844" y="2409"/>
                    <a:pt x="2063" y="2409"/>
                  </a:cubicBezTo>
                  <a:cubicBezTo>
                    <a:pt x="2116" y="2409"/>
                    <a:pt x="2170" y="2408"/>
                    <a:pt x="2224" y="2407"/>
                  </a:cubicBezTo>
                  <a:cubicBezTo>
                    <a:pt x="2275" y="2407"/>
                    <a:pt x="2275" y="2329"/>
                    <a:pt x="2224" y="2329"/>
                  </a:cubicBezTo>
                  <a:cubicBezTo>
                    <a:pt x="1957" y="2325"/>
                    <a:pt x="1694" y="2322"/>
                    <a:pt x="1431" y="2305"/>
                  </a:cubicBezTo>
                  <a:cubicBezTo>
                    <a:pt x="1476" y="2151"/>
                    <a:pt x="1530" y="2004"/>
                    <a:pt x="1592" y="1857"/>
                  </a:cubicBezTo>
                  <a:cubicBezTo>
                    <a:pt x="1848" y="1888"/>
                    <a:pt x="2104" y="1926"/>
                    <a:pt x="2360" y="1929"/>
                  </a:cubicBezTo>
                  <a:cubicBezTo>
                    <a:pt x="2405" y="1929"/>
                    <a:pt x="2418" y="1854"/>
                    <a:pt x="2370" y="1847"/>
                  </a:cubicBezTo>
                  <a:cubicBezTo>
                    <a:pt x="2124" y="1803"/>
                    <a:pt x="1875" y="1792"/>
                    <a:pt x="1626" y="1775"/>
                  </a:cubicBezTo>
                  <a:cubicBezTo>
                    <a:pt x="1704" y="1605"/>
                    <a:pt x="1790" y="1441"/>
                    <a:pt x="1889" y="1284"/>
                  </a:cubicBezTo>
                  <a:cubicBezTo>
                    <a:pt x="1896" y="1287"/>
                    <a:pt x="1902" y="1290"/>
                    <a:pt x="1909" y="1290"/>
                  </a:cubicBezTo>
                  <a:cubicBezTo>
                    <a:pt x="2138" y="1309"/>
                    <a:pt x="2369" y="1336"/>
                    <a:pt x="2597" y="1336"/>
                  </a:cubicBezTo>
                  <a:cubicBezTo>
                    <a:pt x="2622" y="1336"/>
                    <a:pt x="2646" y="1335"/>
                    <a:pt x="2671" y="1335"/>
                  </a:cubicBezTo>
                  <a:cubicBezTo>
                    <a:pt x="2729" y="1335"/>
                    <a:pt x="2729" y="1249"/>
                    <a:pt x="2671" y="1249"/>
                  </a:cubicBezTo>
                  <a:cubicBezTo>
                    <a:pt x="2464" y="1229"/>
                    <a:pt x="2257" y="1221"/>
                    <a:pt x="2048" y="1221"/>
                  </a:cubicBezTo>
                  <a:cubicBezTo>
                    <a:pt x="2009" y="1221"/>
                    <a:pt x="1969" y="1222"/>
                    <a:pt x="1930" y="1222"/>
                  </a:cubicBezTo>
                  <a:cubicBezTo>
                    <a:pt x="2025" y="1068"/>
                    <a:pt x="2131" y="922"/>
                    <a:pt x="2244" y="782"/>
                  </a:cubicBezTo>
                  <a:cubicBezTo>
                    <a:pt x="2247" y="782"/>
                    <a:pt x="2251" y="788"/>
                    <a:pt x="2254" y="788"/>
                  </a:cubicBezTo>
                  <a:cubicBezTo>
                    <a:pt x="2425" y="809"/>
                    <a:pt x="2603" y="840"/>
                    <a:pt x="2777" y="850"/>
                  </a:cubicBezTo>
                  <a:cubicBezTo>
                    <a:pt x="2778" y="850"/>
                    <a:pt x="2779" y="850"/>
                    <a:pt x="2780" y="850"/>
                  </a:cubicBezTo>
                  <a:cubicBezTo>
                    <a:pt x="2822" y="850"/>
                    <a:pt x="2834" y="775"/>
                    <a:pt x="2787" y="768"/>
                  </a:cubicBezTo>
                  <a:cubicBezTo>
                    <a:pt x="2623" y="741"/>
                    <a:pt x="2459" y="730"/>
                    <a:pt x="2295" y="713"/>
                  </a:cubicBezTo>
                  <a:cubicBezTo>
                    <a:pt x="2435" y="536"/>
                    <a:pt x="2586" y="365"/>
                    <a:pt x="2746" y="204"/>
                  </a:cubicBezTo>
                  <a:close/>
                  <a:moveTo>
                    <a:pt x="3316" y="5136"/>
                  </a:moveTo>
                  <a:cubicBezTo>
                    <a:pt x="3904" y="7164"/>
                    <a:pt x="4215" y="9149"/>
                    <a:pt x="4044" y="11263"/>
                  </a:cubicBezTo>
                  <a:lnTo>
                    <a:pt x="4044" y="11259"/>
                  </a:lnTo>
                  <a:lnTo>
                    <a:pt x="4037" y="11259"/>
                  </a:lnTo>
                  <a:cubicBezTo>
                    <a:pt x="3588" y="11383"/>
                    <a:pt x="3153" y="11447"/>
                    <a:pt x="2718" y="11447"/>
                  </a:cubicBezTo>
                  <a:cubicBezTo>
                    <a:pt x="2325" y="11447"/>
                    <a:pt x="1932" y="11395"/>
                    <a:pt x="1527" y="11286"/>
                  </a:cubicBezTo>
                  <a:lnTo>
                    <a:pt x="1527" y="10938"/>
                  </a:lnTo>
                  <a:cubicBezTo>
                    <a:pt x="1943" y="10976"/>
                    <a:pt x="2364" y="11003"/>
                    <a:pt x="2780" y="11024"/>
                  </a:cubicBezTo>
                  <a:cubicBezTo>
                    <a:pt x="2821" y="11024"/>
                    <a:pt x="2821" y="10955"/>
                    <a:pt x="2780" y="10955"/>
                  </a:cubicBezTo>
                  <a:cubicBezTo>
                    <a:pt x="2364" y="10928"/>
                    <a:pt x="1943" y="10904"/>
                    <a:pt x="1527" y="10897"/>
                  </a:cubicBezTo>
                  <a:lnTo>
                    <a:pt x="1527" y="10559"/>
                  </a:lnTo>
                  <a:cubicBezTo>
                    <a:pt x="1527" y="10559"/>
                    <a:pt x="1530" y="10562"/>
                    <a:pt x="1534" y="10562"/>
                  </a:cubicBezTo>
                  <a:cubicBezTo>
                    <a:pt x="1554" y="10562"/>
                    <a:pt x="1574" y="10562"/>
                    <a:pt x="1594" y="10562"/>
                  </a:cubicBezTo>
                  <a:cubicBezTo>
                    <a:pt x="1895" y="10562"/>
                    <a:pt x="2195" y="10586"/>
                    <a:pt x="2493" y="10638"/>
                  </a:cubicBezTo>
                  <a:cubicBezTo>
                    <a:pt x="2495" y="10638"/>
                    <a:pt x="2497" y="10638"/>
                    <a:pt x="2499" y="10638"/>
                  </a:cubicBezTo>
                  <a:cubicBezTo>
                    <a:pt x="2533" y="10638"/>
                    <a:pt x="2546" y="10586"/>
                    <a:pt x="2510" y="10580"/>
                  </a:cubicBezTo>
                  <a:cubicBezTo>
                    <a:pt x="2260" y="10535"/>
                    <a:pt x="2007" y="10512"/>
                    <a:pt x="1755" y="10512"/>
                  </a:cubicBezTo>
                  <a:cubicBezTo>
                    <a:pt x="1681" y="10512"/>
                    <a:pt x="1607" y="10514"/>
                    <a:pt x="1534" y="10518"/>
                  </a:cubicBezTo>
                  <a:cubicBezTo>
                    <a:pt x="1530" y="10518"/>
                    <a:pt x="1530" y="10518"/>
                    <a:pt x="1527" y="10521"/>
                  </a:cubicBezTo>
                  <a:cubicBezTo>
                    <a:pt x="1527" y="10351"/>
                    <a:pt x="1530" y="10183"/>
                    <a:pt x="1534" y="10013"/>
                  </a:cubicBezTo>
                  <a:cubicBezTo>
                    <a:pt x="1709" y="10023"/>
                    <a:pt x="1888" y="10026"/>
                    <a:pt x="2065" y="10026"/>
                  </a:cubicBezTo>
                  <a:cubicBezTo>
                    <a:pt x="2188" y="10026"/>
                    <a:pt x="2311" y="10024"/>
                    <a:pt x="2432" y="10023"/>
                  </a:cubicBezTo>
                  <a:cubicBezTo>
                    <a:pt x="2476" y="10019"/>
                    <a:pt x="2476" y="9955"/>
                    <a:pt x="2432" y="9951"/>
                  </a:cubicBezTo>
                  <a:cubicBezTo>
                    <a:pt x="2309" y="9948"/>
                    <a:pt x="2185" y="9947"/>
                    <a:pt x="2061" y="9947"/>
                  </a:cubicBezTo>
                  <a:cubicBezTo>
                    <a:pt x="1886" y="9947"/>
                    <a:pt x="1711" y="9950"/>
                    <a:pt x="1537" y="9958"/>
                  </a:cubicBezTo>
                  <a:cubicBezTo>
                    <a:pt x="1537" y="9791"/>
                    <a:pt x="1544" y="9623"/>
                    <a:pt x="1547" y="9456"/>
                  </a:cubicBezTo>
                  <a:cubicBezTo>
                    <a:pt x="2019" y="9463"/>
                    <a:pt x="2486" y="9480"/>
                    <a:pt x="2954" y="9483"/>
                  </a:cubicBezTo>
                  <a:cubicBezTo>
                    <a:pt x="3016" y="9483"/>
                    <a:pt x="3016" y="9391"/>
                    <a:pt x="2954" y="9391"/>
                  </a:cubicBezTo>
                  <a:cubicBezTo>
                    <a:pt x="2731" y="9378"/>
                    <a:pt x="2507" y="9374"/>
                    <a:pt x="2284" y="9374"/>
                  </a:cubicBezTo>
                  <a:cubicBezTo>
                    <a:pt x="2039" y="9374"/>
                    <a:pt x="1795" y="9379"/>
                    <a:pt x="1551" y="9384"/>
                  </a:cubicBezTo>
                  <a:cubicBezTo>
                    <a:pt x="1558" y="9193"/>
                    <a:pt x="1564" y="9002"/>
                    <a:pt x="1575" y="8811"/>
                  </a:cubicBezTo>
                  <a:cubicBezTo>
                    <a:pt x="1715" y="8848"/>
                    <a:pt x="1860" y="8867"/>
                    <a:pt x="2006" y="8867"/>
                  </a:cubicBezTo>
                  <a:cubicBezTo>
                    <a:pt x="2083" y="8867"/>
                    <a:pt x="2160" y="8862"/>
                    <a:pt x="2237" y="8851"/>
                  </a:cubicBezTo>
                  <a:cubicBezTo>
                    <a:pt x="2274" y="8848"/>
                    <a:pt x="2268" y="8783"/>
                    <a:pt x="2230" y="8783"/>
                  </a:cubicBezTo>
                  <a:cubicBezTo>
                    <a:pt x="2229" y="8783"/>
                    <a:pt x="2228" y="8783"/>
                    <a:pt x="2227" y="8783"/>
                  </a:cubicBezTo>
                  <a:cubicBezTo>
                    <a:pt x="2155" y="8790"/>
                    <a:pt x="2083" y="8793"/>
                    <a:pt x="2011" y="8793"/>
                  </a:cubicBezTo>
                  <a:cubicBezTo>
                    <a:pt x="1866" y="8793"/>
                    <a:pt x="1721" y="8780"/>
                    <a:pt x="1578" y="8752"/>
                  </a:cubicBezTo>
                  <a:cubicBezTo>
                    <a:pt x="1588" y="8595"/>
                    <a:pt x="1602" y="8438"/>
                    <a:pt x="1612" y="8281"/>
                  </a:cubicBezTo>
                  <a:cubicBezTo>
                    <a:pt x="1747" y="8293"/>
                    <a:pt x="1883" y="8297"/>
                    <a:pt x="2018" y="8297"/>
                  </a:cubicBezTo>
                  <a:cubicBezTo>
                    <a:pt x="2122" y="8297"/>
                    <a:pt x="2226" y="8294"/>
                    <a:pt x="2329" y="8291"/>
                  </a:cubicBezTo>
                  <a:cubicBezTo>
                    <a:pt x="2381" y="8291"/>
                    <a:pt x="2381" y="8216"/>
                    <a:pt x="2329" y="8216"/>
                  </a:cubicBezTo>
                  <a:cubicBezTo>
                    <a:pt x="2238" y="8214"/>
                    <a:pt x="2146" y="8212"/>
                    <a:pt x="2053" y="8212"/>
                  </a:cubicBezTo>
                  <a:cubicBezTo>
                    <a:pt x="1907" y="8212"/>
                    <a:pt x="1760" y="8216"/>
                    <a:pt x="1616" y="8227"/>
                  </a:cubicBezTo>
                  <a:cubicBezTo>
                    <a:pt x="1653" y="7738"/>
                    <a:pt x="1701" y="7250"/>
                    <a:pt x="1762" y="6761"/>
                  </a:cubicBezTo>
                  <a:cubicBezTo>
                    <a:pt x="1864" y="6770"/>
                    <a:pt x="1967" y="6775"/>
                    <a:pt x="2069" y="6775"/>
                  </a:cubicBezTo>
                  <a:cubicBezTo>
                    <a:pt x="2241" y="6775"/>
                    <a:pt x="2413" y="6762"/>
                    <a:pt x="2582" y="6734"/>
                  </a:cubicBezTo>
                  <a:cubicBezTo>
                    <a:pt x="2625" y="6727"/>
                    <a:pt x="2617" y="6659"/>
                    <a:pt x="2575" y="6659"/>
                  </a:cubicBezTo>
                  <a:cubicBezTo>
                    <a:pt x="2574" y="6659"/>
                    <a:pt x="2573" y="6659"/>
                    <a:pt x="2572" y="6659"/>
                  </a:cubicBezTo>
                  <a:cubicBezTo>
                    <a:pt x="2305" y="6679"/>
                    <a:pt x="2039" y="6697"/>
                    <a:pt x="1769" y="6700"/>
                  </a:cubicBezTo>
                  <a:cubicBezTo>
                    <a:pt x="1793" y="6539"/>
                    <a:pt x="1821" y="6376"/>
                    <a:pt x="1844" y="6212"/>
                  </a:cubicBezTo>
                  <a:cubicBezTo>
                    <a:pt x="2097" y="6246"/>
                    <a:pt x="2350" y="6259"/>
                    <a:pt x="2606" y="6259"/>
                  </a:cubicBezTo>
                  <a:cubicBezTo>
                    <a:pt x="2644" y="6259"/>
                    <a:pt x="2657" y="6195"/>
                    <a:pt x="2616" y="6191"/>
                  </a:cubicBezTo>
                  <a:cubicBezTo>
                    <a:pt x="2364" y="6160"/>
                    <a:pt x="2107" y="6143"/>
                    <a:pt x="1855" y="6143"/>
                  </a:cubicBezTo>
                  <a:cubicBezTo>
                    <a:pt x="1872" y="6031"/>
                    <a:pt x="1892" y="5914"/>
                    <a:pt x="1913" y="5802"/>
                  </a:cubicBezTo>
                  <a:cubicBezTo>
                    <a:pt x="1936" y="5801"/>
                    <a:pt x="1959" y="5801"/>
                    <a:pt x="1982" y="5801"/>
                  </a:cubicBezTo>
                  <a:cubicBezTo>
                    <a:pt x="2191" y="5801"/>
                    <a:pt x="2397" y="5815"/>
                    <a:pt x="2606" y="5843"/>
                  </a:cubicBezTo>
                  <a:cubicBezTo>
                    <a:pt x="2608" y="5843"/>
                    <a:pt x="2610" y="5843"/>
                    <a:pt x="2612" y="5843"/>
                  </a:cubicBezTo>
                  <a:cubicBezTo>
                    <a:pt x="2658" y="5843"/>
                    <a:pt x="2669" y="5760"/>
                    <a:pt x="2616" y="5751"/>
                  </a:cubicBezTo>
                  <a:cubicBezTo>
                    <a:pt x="2464" y="5723"/>
                    <a:pt x="2310" y="5710"/>
                    <a:pt x="2155" y="5710"/>
                  </a:cubicBezTo>
                  <a:cubicBezTo>
                    <a:pt x="2078" y="5710"/>
                    <a:pt x="2000" y="5713"/>
                    <a:pt x="1923" y="5720"/>
                  </a:cubicBezTo>
                  <a:cubicBezTo>
                    <a:pt x="1957" y="5532"/>
                    <a:pt x="1991" y="5344"/>
                    <a:pt x="2032" y="5156"/>
                  </a:cubicBezTo>
                  <a:cubicBezTo>
                    <a:pt x="2148" y="5201"/>
                    <a:pt x="2264" y="5231"/>
                    <a:pt x="2384" y="5252"/>
                  </a:cubicBezTo>
                  <a:cubicBezTo>
                    <a:pt x="2478" y="5269"/>
                    <a:pt x="2573" y="5278"/>
                    <a:pt x="2667" y="5278"/>
                  </a:cubicBezTo>
                  <a:cubicBezTo>
                    <a:pt x="2891" y="5278"/>
                    <a:pt x="3112" y="5230"/>
                    <a:pt x="3316" y="5136"/>
                  </a:cubicBezTo>
                  <a:close/>
                  <a:moveTo>
                    <a:pt x="2839" y="1"/>
                  </a:moveTo>
                  <a:cubicBezTo>
                    <a:pt x="2831" y="1"/>
                    <a:pt x="2822" y="3"/>
                    <a:pt x="2814" y="10"/>
                  </a:cubicBezTo>
                  <a:cubicBezTo>
                    <a:pt x="1612" y="891"/>
                    <a:pt x="0" y="4326"/>
                    <a:pt x="1957" y="5132"/>
                  </a:cubicBezTo>
                  <a:cubicBezTo>
                    <a:pt x="1254" y="7076"/>
                    <a:pt x="1339" y="9272"/>
                    <a:pt x="1380" y="11307"/>
                  </a:cubicBezTo>
                  <a:cubicBezTo>
                    <a:pt x="1383" y="11349"/>
                    <a:pt x="1417" y="11377"/>
                    <a:pt x="1453" y="11377"/>
                  </a:cubicBezTo>
                  <a:cubicBezTo>
                    <a:pt x="1464" y="11377"/>
                    <a:pt x="1475" y="11374"/>
                    <a:pt x="1486" y="11368"/>
                  </a:cubicBezTo>
                  <a:cubicBezTo>
                    <a:pt x="1929" y="11535"/>
                    <a:pt x="2396" y="11623"/>
                    <a:pt x="2863" y="11623"/>
                  </a:cubicBezTo>
                  <a:cubicBezTo>
                    <a:pt x="3275" y="11623"/>
                    <a:pt x="3686" y="11555"/>
                    <a:pt x="4081" y="11413"/>
                  </a:cubicBezTo>
                  <a:cubicBezTo>
                    <a:pt x="4081" y="11413"/>
                    <a:pt x="4085" y="11413"/>
                    <a:pt x="4085" y="11409"/>
                  </a:cubicBezTo>
                  <a:cubicBezTo>
                    <a:pt x="4094" y="11412"/>
                    <a:pt x="4104" y="11414"/>
                    <a:pt x="4113" y="11414"/>
                  </a:cubicBezTo>
                  <a:cubicBezTo>
                    <a:pt x="4157" y="11414"/>
                    <a:pt x="4195" y="11382"/>
                    <a:pt x="4201" y="11334"/>
                  </a:cubicBezTo>
                  <a:cubicBezTo>
                    <a:pt x="4396" y="9237"/>
                    <a:pt x="4194" y="7062"/>
                    <a:pt x="3395" y="5098"/>
                  </a:cubicBezTo>
                  <a:cubicBezTo>
                    <a:pt x="3887" y="4832"/>
                    <a:pt x="4221" y="4350"/>
                    <a:pt x="4307" y="3800"/>
                  </a:cubicBezTo>
                  <a:cubicBezTo>
                    <a:pt x="4525" y="2380"/>
                    <a:pt x="2999" y="1502"/>
                    <a:pt x="2889" y="150"/>
                  </a:cubicBezTo>
                  <a:cubicBezTo>
                    <a:pt x="2889" y="129"/>
                    <a:pt x="2879" y="109"/>
                    <a:pt x="2862" y="95"/>
                  </a:cubicBezTo>
                  <a:lnTo>
                    <a:pt x="2872" y="85"/>
                  </a:lnTo>
                  <a:cubicBezTo>
                    <a:pt x="2903" y="54"/>
                    <a:pt x="2875" y="1"/>
                    <a:pt x="2839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2" name="Google Shape;722;p34"/>
            <p:cNvSpPr/>
            <p:nvPr/>
          </p:nvSpPr>
          <p:spPr>
            <a:xfrm>
              <a:off x="2311253" y="3213544"/>
              <a:ext cx="24013" cy="3185"/>
            </a:xfrm>
            <a:custGeom>
              <a:avLst/>
              <a:gdLst/>
              <a:ahLst/>
              <a:cxnLst/>
              <a:rect l="l" t="t" r="r" b="b"/>
              <a:pathLst>
                <a:path w="935" h="124" extrusionOk="0">
                  <a:moveTo>
                    <a:pt x="271" y="1"/>
                  </a:moveTo>
                  <a:cubicBezTo>
                    <a:pt x="189" y="1"/>
                    <a:pt x="108" y="3"/>
                    <a:pt x="28" y="7"/>
                  </a:cubicBezTo>
                  <a:cubicBezTo>
                    <a:pt x="4" y="7"/>
                    <a:pt x="0" y="51"/>
                    <a:pt x="28" y="51"/>
                  </a:cubicBezTo>
                  <a:cubicBezTo>
                    <a:pt x="49" y="51"/>
                    <a:pt x="71" y="50"/>
                    <a:pt x="93" y="50"/>
                  </a:cubicBezTo>
                  <a:cubicBezTo>
                    <a:pt x="362" y="50"/>
                    <a:pt x="619" y="88"/>
                    <a:pt x="888" y="123"/>
                  </a:cubicBezTo>
                  <a:cubicBezTo>
                    <a:pt x="889" y="123"/>
                    <a:pt x="890" y="123"/>
                    <a:pt x="891" y="123"/>
                  </a:cubicBezTo>
                  <a:cubicBezTo>
                    <a:pt x="920" y="123"/>
                    <a:pt x="935" y="82"/>
                    <a:pt x="902" y="72"/>
                  </a:cubicBezTo>
                  <a:cubicBezTo>
                    <a:pt x="699" y="17"/>
                    <a:pt x="484" y="1"/>
                    <a:pt x="271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3" name="Google Shape;723;p34"/>
            <p:cNvSpPr/>
            <p:nvPr/>
          </p:nvSpPr>
          <p:spPr>
            <a:xfrm>
              <a:off x="2311766" y="3162744"/>
              <a:ext cx="27223" cy="2671"/>
            </a:xfrm>
            <a:custGeom>
              <a:avLst/>
              <a:gdLst/>
              <a:ahLst/>
              <a:cxnLst/>
              <a:rect l="l" t="t" r="r" b="b"/>
              <a:pathLst>
                <a:path w="1060" h="104" extrusionOk="0">
                  <a:moveTo>
                    <a:pt x="1012" y="1"/>
                  </a:moveTo>
                  <a:cubicBezTo>
                    <a:pt x="691" y="1"/>
                    <a:pt x="366" y="21"/>
                    <a:pt x="45" y="35"/>
                  </a:cubicBezTo>
                  <a:cubicBezTo>
                    <a:pt x="2" y="35"/>
                    <a:pt x="1" y="103"/>
                    <a:pt x="42" y="103"/>
                  </a:cubicBezTo>
                  <a:cubicBezTo>
                    <a:pt x="43" y="103"/>
                    <a:pt x="44" y="103"/>
                    <a:pt x="45" y="103"/>
                  </a:cubicBezTo>
                  <a:cubicBezTo>
                    <a:pt x="366" y="96"/>
                    <a:pt x="691" y="93"/>
                    <a:pt x="1012" y="72"/>
                  </a:cubicBezTo>
                  <a:cubicBezTo>
                    <a:pt x="1059" y="72"/>
                    <a:pt x="1059" y="1"/>
                    <a:pt x="101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4" name="Google Shape;724;p34"/>
            <p:cNvSpPr/>
            <p:nvPr/>
          </p:nvSpPr>
          <p:spPr>
            <a:xfrm>
              <a:off x="2314129" y="3103263"/>
              <a:ext cx="23371" cy="3108"/>
            </a:xfrm>
            <a:custGeom>
              <a:avLst/>
              <a:gdLst/>
              <a:ahLst/>
              <a:cxnLst/>
              <a:rect l="l" t="t" r="r" b="b"/>
              <a:pathLst>
                <a:path w="910" h="121" extrusionOk="0">
                  <a:moveTo>
                    <a:pt x="49" y="1"/>
                  </a:moveTo>
                  <a:cubicBezTo>
                    <a:pt x="1" y="1"/>
                    <a:pt x="3" y="77"/>
                    <a:pt x="56" y="86"/>
                  </a:cubicBezTo>
                  <a:cubicBezTo>
                    <a:pt x="216" y="109"/>
                    <a:pt x="378" y="121"/>
                    <a:pt x="541" y="121"/>
                  </a:cubicBezTo>
                  <a:cubicBezTo>
                    <a:pt x="644" y="121"/>
                    <a:pt x="748" y="116"/>
                    <a:pt x="851" y="107"/>
                  </a:cubicBezTo>
                  <a:cubicBezTo>
                    <a:pt x="906" y="97"/>
                    <a:pt x="909" y="18"/>
                    <a:pt x="851" y="18"/>
                  </a:cubicBezTo>
                  <a:cubicBezTo>
                    <a:pt x="771" y="20"/>
                    <a:pt x="690" y="21"/>
                    <a:pt x="609" y="21"/>
                  </a:cubicBezTo>
                  <a:cubicBezTo>
                    <a:pt x="424" y="21"/>
                    <a:pt x="239" y="15"/>
                    <a:pt x="56" y="1"/>
                  </a:cubicBezTo>
                  <a:cubicBezTo>
                    <a:pt x="53" y="1"/>
                    <a:pt x="51" y="1"/>
                    <a:pt x="49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5" name="Google Shape;725;p34"/>
            <p:cNvSpPr/>
            <p:nvPr/>
          </p:nvSpPr>
          <p:spPr>
            <a:xfrm>
              <a:off x="2411055" y="3136958"/>
              <a:ext cx="32129" cy="3878"/>
            </a:xfrm>
            <a:custGeom>
              <a:avLst/>
              <a:gdLst/>
              <a:ahLst/>
              <a:cxnLst/>
              <a:rect l="l" t="t" r="r" b="b"/>
              <a:pathLst>
                <a:path w="1251" h="151" extrusionOk="0">
                  <a:moveTo>
                    <a:pt x="55" y="1"/>
                  </a:moveTo>
                  <a:cubicBezTo>
                    <a:pt x="1" y="1"/>
                    <a:pt x="1" y="79"/>
                    <a:pt x="55" y="82"/>
                  </a:cubicBezTo>
                  <a:cubicBezTo>
                    <a:pt x="420" y="109"/>
                    <a:pt x="789" y="151"/>
                    <a:pt x="1154" y="151"/>
                  </a:cubicBezTo>
                  <a:cubicBezTo>
                    <a:pt x="1168" y="151"/>
                    <a:pt x="1182" y="151"/>
                    <a:pt x="1196" y="151"/>
                  </a:cubicBezTo>
                  <a:cubicBezTo>
                    <a:pt x="1251" y="151"/>
                    <a:pt x="1247" y="72"/>
                    <a:pt x="1196" y="65"/>
                  </a:cubicBezTo>
                  <a:cubicBezTo>
                    <a:pt x="817" y="21"/>
                    <a:pt x="434" y="18"/>
                    <a:pt x="55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26" name="Google Shape;726;p34"/>
          <p:cNvGrpSpPr/>
          <p:nvPr/>
        </p:nvGrpSpPr>
        <p:grpSpPr>
          <a:xfrm>
            <a:off x="11223231" y="229911"/>
            <a:ext cx="760512" cy="783388"/>
            <a:chOff x="4750988" y="2321488"/>
            <a:chExt cx="336569" cy="346714"/>
          </a:xfrm>
        </p:grpSpPr>
        <p:sp>
          <p:nvSpPr>
            <p:cNvPr id="727" name="Google Shape;727;p34"/>
            <p:cNvSpPr/>
            <p:nvPr/>
          </p:nvSpPr>
          <p:spPr>
            <a:xfrm>
              <a:off x="4822899" y="2321488"/>
              <a:ext cx="264658" cy="265917"/>
            </a:xfrm>
            <a:custGeom>
              <a:avLst/>
              <a:gdLst/>
              <a:ahLst/>
              <a:cxnLst/>
              <a:rect l="l" t="t" r="r" b="b"/>
              <a:pathLst>
                <a:path w="10305" h="10354" extrusionOk="0">
                  <a:moveTo>
                    <a:pt x="462" y="265"/>
                  </a:moveTo>
                  <a:lnTo>
                    <a:pt x="462" y="265"/>
                  </a:lnTo>
                  <a:cubicBezTo>
                    <a:pt x="1179" y="777"/>
                    <a:pt x="1807" y="1392"/>
                    <a:pt x="2395" y="2048"/>
                  </a:cubicBezTo>
                  <a:cubicBezTo>
                    <a:pt x="2371" y="2143"/>
                    <a:pt x="2350" y="2239"/>
                    <a:pt x="2326" y="2334"/>
                  </a:cubicBezTo>
                  <a:cubicBezTo>
                    <a:pt x="2322" y="2359"/>
                    <a:pt x="2342" y="2375"/>
                    <a:pt x="2361" y="2375"/>
                  </a:cubicBezTo>
                  <a:cubicBezTo>
                    <a:pt x="2373" y="2375"/>
                    <a:pt x="2386" y="2368"/>
                    <a:pt x="2391" y="2352"/>
                  </a:cubicBezTo>
                  <a:cubicBezTo>
                    <a:pt x="2412" y="2273"/>
                    <a:pt x="2439" y="2198"/>
                    <a:pt x="2460" y="2119"/>
                  </a:cubicBezTo>
                  <a:cubicBezTo>
                    <a:pt x="3481" y="3270"/>
                    <a:pt x="4386" y="4544"/>
                    <a:pt x="5445" y="5644"/>
                  </a:cubicBezTo>
                  <a:cubicBezTo>
                    <a:pt x="6230" y="6463"/>
                    <a:pt x="7046" y="7252"/>
                    <a:pt x="7856" y="8045"/>
                  </a:cubicBezTo>
                  <a:cubicBezTo>
                    <a:pt x="7746" y="8072"/>
                    <a:pt x="7634" y="8109"/>
                    <a:pt x="7528" y="8133"/>
                  </a:cubicBezTo>
                  <a:cubicBezTo>
                    <a:pt x="7489" y="8143"/>
                    <a:pt x="7502" y="8192"/>
                    <a:pt x="7535" y="8192"/>
                  </a:cubicBezTo>
                  <a:cubicBezTo>
                    <a:pt x="7537" y="8192"/>
                    <a:pt x="7539" y="8192"/>
                    <a:pt x="7541" y="8191"/>
                  </a:cubicBezTo>
                  <a:cubicBezTo>
                    <a:pt x="7671" y="8171"/>
                    <a:pt x="7815" y="8161"/>
                    <a:pt x="7951" y="8137"/>
                  </a:cubicBezTo>
                  <a:lnTo>
                    <a:pt x="8262" y="8441"/>
                  </a:lnTo>
                  <a:cubicBezTo>
                    <a:pt x="8573" y="8745"/>
                    <a:pt x="9522" y="9411"/>
                    <a:pt x="9662" y="9814"/>
                  </a:cubicBezTo>
                  <a:cubicBezTo>
                    <a:pt x="9733" y="10023"/>
                    <a:pt x="9751" y="10046"/>
                    <a:pt x="9660" y="10046"/>
                  </a:cubicBezTo>
                  <a:cubicBezTo>
                    <a:pt x="9634" y="10046"/>
                    <a:pt x="9599" y="10044"/>
                    <a:pt x="9555" y="10044"/>
                  </a:cubicBezTo>
                  <a:cubicBezTo>
                    <a:pt x="9500" y="10044"/>
                    <a:pt x="9431" y="10047"/>
                    <a:pt x="9345" y="10060"/>
                  </a:cubicBezTo>
                  <a:cubicBezTo>
                    <a:pt x="9153" y="10087"/>
                    <a:pt x="8945" y="10093"/>
                    <a:pt x="8736" y="10093"/>
                  </a:cubicBezTo>
                  <a:cubicBezTo>
                    <a:pt x="8573" y="10093"/>
                    <a:pt x="8410" y="10089"/>
                    <a:pt x="8254" y="10089"/>
                  </a:cubicBezTo>
                  <a:cubicBezTo>
                    <a:pt x="8209" y="10089"/>
                    <a:pt x="8165" y="10090"/>
                    <a:pt x="8122" y="10090"/>
                  </a:cubicBezTo>
                  <a:cubicBezTo>
                    <a:pt x="7767" y="10101"/>
                    <a:pt x="7415" y="10104"/>
                    <a:pt x="7060" y="10107"/>
                  </a:cubicBezTo>
                  <a:lnTo>
                    <a:pt x="7060" y="10094"/>
                  </a:lnTo>
                  <a:cubicBezTo>
                    <a:pt x="6988" y="9950"/>
                    <a:pt x="6951" y="9786"/>
                    <a:pt x="6954" y="9626"/>
                  </a:cubicBezTo>
                  <a:cubicBezTo>
                    <a:pt x="6957" y="9472"/>
                    <a:pt x="7009" y="9342"/>
                    <a:pt x="7039" y="9196"/>
                  </a:cubicBezTo>
                  <a:cubicBezTo>
                    <a:pt x="7042" y="9168"/>
                    <a:pt x="7019" y="9141"/>
                    <a:pt x="6995" y="9141"/>
                  </a:cubicBezTo>
                  <a:cubicBezTo>
                    <a:pt x="6986" y="9141"/>
                    <a:pt x="6976" y="9145"/>
                    <a:pt x="6968" y="9155"/>
                  </a:cubicBezTo>
                  <a:cubicBezTo>
                    <a:pt x="6759" y="9414"/>
                    <a:pt x="6817" y="9827"/>
                    <a:pt x="6957" y="10111"/>
                  </a:cubicBezTo>
                  <a:cubicBezTo>
                    <a:pt x="6113" y="10126"/>
                    <a:pt x="5268" y="10135"/>
                    <a:pt x="4424" y="10135"/>
                  </a:cubicBezTo>
                  <a:cubicBezTo>
                    <a:pt x="4298" y="10135"/>
                    <a:pt x="4173" y="10135"/>
                    <a:pt x="4048" y="10135"/>
                  </a:cubicBezTo>
                  <a:cubicBezTo>
                    <a:pt x="3300" y="10135"/>
                    <a:pt x="2552" y="10128"/>
                    <a:pt x="1804" y="10118"/>
                  </a:cubicBezTo>
                  <a:cubicBezTo>
                    <a:pt x="1800" y="10118"/>
                    <a:pt x="1797" y="10118"/>
                    <a:pt x="1793" y="10118"/>
                  </a:cubicBezTo>
                  <a:cubicBezTo>
                    <a:pt x="1646" y="10118"/>
                    <a:pt x="1362" y="10159"/>
                    <a:pt x="1122" y="10159"/>
                  </a:cubicBezTo>
                  <a:cubicBezTo>
                    <a:pt x="983" y="10159"/>
                    <a:pt x="859" y="10145"/>
                    <a:pt x="786" y="10101"/>
                  </a:cubicBezTo>
                  <a:cubicBezTo>
                    <a:pt x="462" y="9899"/>
                    <a:pt x="407" y="9544"/>
                    <a:pt x="404" y="9202"/>
                  </a:cubicBezTo>
                  <a:lnTo>
                    <a:pt x="404" y="9202"/>
                  </a:lnTo>
                  <a:cubicBezTo>
                    <a:pt x="793" y="9233"/>
                    <a:pt x="1182" y="9254"/>
                    <a:pt x="1568" y="9264"/>
                  </a:cubicBezTo>
                  <a:cubicBezTo>
                    <a:pt x="1609" y="9264"/>
                    <a:pt x="1606" y="9206"/>
                    <a:pt x="1568" y="9202"/>
                  </a:cubicBezTo>
                  <a:cubicBezTo>
                    <a:pt x="1182" y="9168"/>
                    <a:pt x="793" y="9148"/>
                    <a:pt x="407" y="9137"/>
                  </a:cubicBezTo>
                  <a:cubicBezTo>
                    <a:pt x="407" y="9004"/>
                    <a:pt x="414" y="8874"/>
                    <a:pt x="414" y="8758"/>
                  </a:cubicBezTo>
                  <a:cubicBezTo>
                    <a:pt x="414" y="8663"/>
                    <a:pt x="417" y="8571"/>
                    <a:pt x="417" y="8475"/>
                  </a:cubicBezTo>
                  <a:cubicBezTo>
                    <a:pt x="584" y="8477"/>
                    <a:pt x="749" y="8480"/>
                    <a:pt x="915" y="8480"/>
                  </a:cubicBezTo>
                  <a:cubicBezTo>
                    <a:pt x="983" y="8480"/>
                    <a:pt x="1052" y="8479"/>
                    <a:pt x="1121" y="8478"/>
                  </a:cubicBezTo>
                  <a:cubicBezTo>
                    <a:pt x="1176" y="8478"/>
                    <a:pt x="1176" y="8393"/>
                    <a:pt x="1121" y="8393"/>
                  </a:cubicBezTo>
                  <a:cubicBezTo>
                    <a:pt x="1052" y="8392"/>
                    <a:pt x="983" y="8392"/>
                    <a:pt x="915" y="8392"/>
                  </a:cubicBezTo>
                  <a:cubicBezTo>
                    <a:pt x="749" y="8392"/>
                    <a:pt x="585" y="8394"/>
                    <a:pt x="421" y="8396"/>
                  </a:cubicBezTo>
                  <a:cubicBezTo>
                    <a:pt x="421" y="8215"/>
                    <a:pt x="424" y="8034"/>
                    <a:pt x="428" y="7850"/>
                  </a:cubicBezTo>
                  <a:cubicBezTo>
                    <a:pt x="536" y="7792"/>
                    <a:pt x="657" y="7763"/>
                    <a:pt x="778" y="7763"/>
                  </a:cubicBezTo>
                  <a:cubicBezTo>
                    <a:pt x="844" y="7763"/>
                    <a:pt x="910" y="7772"/>
                    <a:pt x="974" y="7788"/>
                  </a:cubicBezTo>
                  <a:cubicBezTo>
                    <a:pt x="978" y="7790"/>
                    <a:pt x="982" y="7790"/>
                    <a:pt x="986" y="7790"/>
                  </a:cubicBezTo>
                  <a:cubicBezTo>
                    <a:pt x="1028" y="7790"/>
                    <a:pt x="1042" y="7726"/>
                    <a:pt x="995" y="7713"/>
                  </a:cubicBezTo>
                  <a:cubicBezTo>
                    <a:pt x="921" y="7687"/>
                    <a:pt x="845" y="7674"/>
                    <a:pt x="769" y="7674"/>
                  </a:cubicBezTo>
                  <a:cubicBezTo>
                    <a:pt x="650" y="7674"/>
                    <a:pt x="532" y="7706"/>
                    <a:pt x="428" y="7768"/>
                  </a:cubicBezTo>
                  <a:cubicBezTo>
                    <a:pt x="431" y="7515"/>
                    <a:pt x="434" y="7263"/>
                    <a:pt x="438" y="7013"/>
                  </a:cubicBezTo>
                  <a:cubicBezTo>
                    <a:pt x="1046" y="7013"/>
                    <a:pt x="1654" y="7030"/>
                    <a:pt x="2262" y="7054"/>
                  </a:cubicBezTo>
                  <a:cubicBezTo>
                    <a:pt x="2309" y="7054"/>
                    <a:pt x="2309" y="6983"/>
                    <a:pt x="2262" y="6979"/>
                  </a:cubicBezTo>
                  <a:cubicBezTo>
                    <a:pt x="1861" y="6954"/>
                    <a:pt x="1463" y="6944"/>
                    <a:pt x="1063" y="6944"/>
                  </a:cubicBezTo>
                  <a:cubicBezTo>
                    <a:pt x="856" y="6944"/>
                    <a:pt x="649" y="6947"/>
                    <a:pt x="441" y="6952"/>
                  </a:cubicBezTo>
                  <a:cubicBezTo>
                    <a:pt x="441" y="6767"/>
                    <a:pt x="445" y="6583"/>
                    <a:pt x="448" y="6399"/>
                  </a:cubicBezTo>
                  <a:cubicBezTo>
                    <a:pt x="824" y="6412"/>
                    <a:pt x="1196" y="6429"/>
                    <a:pt x="1568" y="6433"/>
                  </a:cubicBezTo>
                  <a:cubicBezTo>
                    <a:pt x="1620" y="6433"/>
                    <a:pt x="1620" y="6354"/>
                    <a:pt x="1568" y="6354"/>
                  </a:cubicBezTo>
                  <a:cubicBezTo>
                    <a:pt x="1196" y="6337"/>
                    <a:pt x="824" y="6330"/>
                    <a:pt x="452" y="6323"/>
                  </a:cubicBezTo>
                  <a:cubicBezTo>
                    <a:pt x="458" y="5811"/>
                    <a:pt x="465" y="5299"/>
                    <a:pt x="475" y="4787"/>
                  </a:cubicBezTo>
                  <a:cubicBezTo>
                    <a:pt x="827" y="4810"/>
                    <a:pt x="1182" y="4828"/>
                    <a:pt x="1534" y="4841"/>
                  </a:cubicBezTo>
                  <a:cubicBezTo>
                    <a:pt x="1592" y="4841"/>
                    <a:pt x="1589" y="4759"/>
                    <a:pt x="1534" y="4756"/>
                  </a:cubicBezTo>
                  <a:cubicBezTo>
                    <a:pt x="1182" y="4725"/>
                    <a:pt x="827" y="4708"/>
                    <a:pt x="475" y="4691"/>
                  </a:cubicBezTo>
                  <a:cubicBezTo>
                    <a:pt x="479" y="4520"/>
                    <a:pt x="479" y="4346"/>
                    <a:pt x="479" y="4172"/>
                  </a:cubicBezTo>
                  <a:cubicBezTo>
                    <a:pt x="518" y="4170"/>
                    <a:pt x="556" y="4169"/>
                    <a:pt x="595" y="4169"/>
                  </a:cubicBezTo>
                  <a:cubicBezTo>
                    <a:pt x="756" y="4169"/>
                    <a:pt x="916" y="4186"/>
                    <a:pt x="1073" y="4216"/>
                  </a:cubicBezTo>
                  <a:cubicBezTo>
                    <a:pt x="1118" y="4216"/>
                    <a:pt x="1131" y="4162"/>
                    <a:pt x="1097" y="4138"/>
                  </a:cubicBezTo>
                  <a:cubicBezTo>
                    <a:pt x="951" y="4101"/>
                    <a:pt x="802" y="4081"/>
                    <a:pt x="653" y="4081"/>
                  </a:cubicBezTo>
                  <a:cubicBezTo>
                    <a:pt x="596" y="4081"/>
                    <a:pt x="539" y="4084"/>
                    <a:pt x="482" y="4090"/>
                  </a:cubicBezTo>
                  <a:cubicBezTo>
                    <a:pt x="486" y="3578"/>
                    <a:pt x="489" y="3065"/>
                    <a:pt x="489" y="2553"/>
                  </a:cubicBezTo>
                  <a:cubicBezTo>
                    <a:pt x="629" y="2563"/>
                    <a:pt x="773" y="2574"/>
                    <a:pt x="913" y="2580"/>
                  </a:cubicBezTo>
                  <a:cubicBezTo>
                    <a:pt x="950" y="2580"/>
                    <a:pt x="947" y="2529"/>
                    <a:pt x="913" y="2526"/>
                  </a:cubicBezTo>
                  <a:cubicBezTo>
                    <a:pt x="773" y="2512"/>
                    <a:pt x="629" y="2502"/>
                    <a:pt x="489" y="2492"/>
                  </a:cubicBezTo>
                  <a:cubicBezTo>
                    <a:pt x="489" y="2113"/>
                    <a:pt x="486" y="1730"/>
                    <a:pt x="482" y="1351"/>
                  </a:cubicBezTo>
                  <a:lnTo>
                    <a:pt x="482" y="1351"/>
                  </a:lnTo>
                  <a:cubicBezTo>
                    <a:pt x="615" y="1361"/>
                    <a:pt x="745" y="1371"/>
                    <a:pt x="878" y="1378"/>
                  </a:cubicBezTo>
                  <a:cubicBezTo>
                    <a:pt x="880" y="1378"/>
                    <a:pt x="881" y="1378"/>
                    <a:pt x="882" y="1378"/>
                  </a:cubicBezTo>
                  <a:cubicBezTo>
                    <a:pt x="933" y="1378"/>
                    <a:pt x="932" y="1300"/>
                    <a:pt x="878" y="1293"/>
                  </a:cubicBezTo>
                  <a:cubicBezTo>
                    <a:pt x="745" y="1279"/>
                    <a:pt x="612" y="1269"/>
                    <a:pt x="479" y="1262"/>
                  </a:cubicBezTo>
                  <a:cubicBezTo>
                    <a:pt x="475" y="927"/>
                    <a:pt x="469" y="596"/>
                    <a:pt x="462" y="265"/>
                  </a:cubicBezTo>
                  <a:close/>
                  <a:moveTo>
                    <a:pt x="429" y="0"/>
                  </a:moveTo>
                  <a:cubicBezTo>
                    <a:pt x="363" y="0"/>
                    <a:pt x="317" y="77"/>
                    <a:pt x="335" y="142"/>
                  </a:cubicBezTo>
                  <a:cubicBezTo>
                    <a:pt x="335" y="149"/>
                    <a:pt x="332" y="149"/>
                    <a:pt x="332" y="156"/>
                  </a:cubicBezTo>
                  <a:cubicBezTo>
                    <a:pt x="257" y="1665"/>
                    <a:pt x="250" y="3178"/>
                    <a:pt x="240" y="4688"/>
                  </a:cubicBezTo>
                  <a:cubicBezTo>
                    <a:pt x="209" y="4705"/>
                    <a:pt x="209" y="4746"/>
                    <a:pt x="240" y="4763"/>
                  </a:cubicBezTo>
                  <a:cubicBezTo>
                    <a:pt x="236" y="5094"/>
                    <a:pt x="233" y="5425"/>
                    <a:pt x="230" y="5756"/>
                  </a:cubicBezTo>
                  <a:lnTo>
                    <a:pt x="199" y="8553"/>
                  </a:lnTo>
                  <a:cubicBezTo>
                    <a:pt x="195" y="8874"/>
                    <a:pt x="1" y="9841"/>
                    <a:pt x="281" y="10135"/>
                  </a:cubicBezTo>
                  <a:cubicBezTo>
                    <a:pt x="450" y="10313"/>
                    <a:pt x="719" y="10352"/>
                    <a:pt x="989" y="10352"/>
                  </a:cubicBezTo>
                  <a:cubicBezTo>
                    <a:pt x="1198" y="10352"/>
                    <a:pt x="1407" y="10329"/>
                    <a:pt x="1573" y="10329"/>
                  </a:cubicBezTo>
                  <a:cubicBezTo>
                    <a:pt x="1583" y="10329"/>
                    <a:pt x="1593" y="10329"/>
                    <a:pt x="1602" y="10329"/>
                  </a:cubicBezTo>
                  <a:cubicBezTo>
                    <a:pt x="2555" y="10346"/>
                    <a:pt x="3505" y="10353"/>
                    <a:pt x="4458" y="10353"/>
                  </a:cubicBezTo>
                  <a:cubicBezTo>
                    <a:pt x="6360" y="10353"/>
                    <a:pt x="8262" y="10319"/>
                    <a:pt x="10164" y="10254"/>
                  </a:cubicBezTo>
                  <a:cubicBezTo>
                    <a:pt x="10260" y="10247"/>
                    <a:pt x="10304" y="10135"/>
                    <a:pt x="10243" y="10066"/>
                  </a:cubicBezTo>
                  <a:cubicBezTo>
                    <a:pt x="9560" y="9394"/>
                    <a:pt x="8870" y="8731"/>
                    <a:pt x="8180" y="8065"/>
                  </a:cubicBezTo>
                  <a:cubicBezTo>
                    <a:pt x="8201" y="8038"/>
                    <a:pt x="8194" y="7993"/>
                    <a:pt x="8153" y="7993"/>
                  </a:cubicBezTo>
                  <a:cubicBezTo>
                    <a:pt x="8139" y="7993"/>
                    <a:pt x="8125" y="7997"/>
                    <a:pt x="8115" y="8000"/>
                  </a:cubicBezTo>
                  <a:cubicBezTo>
                    <a:pt x="6998" y="6918"/>
                    <a:pt x="5895" y="5825"/>
                    <a:pt x="4861" y="4670"/>
                  </a:cubicBezTo>
                  <a:cubicBezTo>
                    <a:pt x="3433" y="3082"/>
                    <a:pt x="2292" y="1221"/>
                    <a:pt x="486" y="19"/>
                  </a:cubicBezTo>
                  <a:cubicBezTo>
                    <a:pt x="466" y="6"/>
                    <a:pt x="447" y="0"/>
                    <a:pt x="42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8" name="Google Shape;728;p34"/>
            <p:cNvSpPr/>
            <p:nvPr/>
          </p:nvSpPr>
          <p:spPr>
            <a:xfrm>
              <a:off x="4865146" y="2527359"/>
              <a:ext cx="16719" cy="15050"/>
            </a:xfrm>
            <a:custGeom>
              <a:avLst/>
              <a:gdLst/>
              <a:ahLst/>
              <a:cxnLst/>
              <a:rect l="l" t="t" r="r" b="b"/>
              <a:pathLst>
                <a:path w="651" h="586" extrusionOk="0">
                  <a:moveTo>
                    <a:pt x="47" y="0"/>
                  </a:moveTo>
                  <a:cubicBezTo>
                    <a:pt x="24" y="0"/>
                    <a:pt x="1" y="19"/>
                    <a:pt x="9" y="49"/>
                  </a:cubicBezTo>
                  <a:cubicBezTo>
                    <a:pt x="84" y="302"/>
                    <a:pt x="313" y="568"/>
                    <a:pt x="589" y="585"/>
                  </a:cubicBezTo>
                  <a:cubicBezTo>
                    <a:pt x="592" y="586"/>
                    <a:pt x="594" y="586"/>
                    <a:pt x="596" y="586"/>
                  </a:cubicBezTo>
                  <a:cubicBezTo>
                    <a:pt x="651" y="586"/>
                    <a:pt x="649" y="509"/>
                    <a:pt x="603" y="490"/>
                  </a:cubicBezTo>
                  <a:cubicBezTo>
                    <a:pt x="490" y="445"/>
                    <a:pt x="381" y="408"/>
                    <a:pt x="285" y="326"/>
                  </a:cubicBezTo>
                  <a:cubicBezTo>
                    <a:pt x="193" y="247"/>
                    <a:pt x="125" y="141"/>
                    <a:pt x="87" y="29"/>
                  </a:cubicBezTo>
                  <a:cubicBezTo>
                    <a:pt x="80" y="9"/>
                    <a:pt x="64" y="0"/>
                    <a:pt x="4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9" name="Google Shape;729;p34"/>
            <p:cNvSpPr/>
            <p:nvPr/>
          </p:nvSpPr>
          <p:spPr>
            <a:xfrm>
              <a:off x="4889981" y="2556226"/>
              <a:ext cx="5650" cy="15949"/>
            </a:xfrm>
            <a:custGeom>
              <a:avLst/>
              <a:gdLst/>
              <a:ahLst/>
              <a:cxnLst/>
              <a:rect l="l" t="t" r="r" b="b"/>
              <a:pathLst>
                <a:path w="220" h="621" extrusionOk="0">
                  <a:moveTo>
                    <a:pt x="55" y="0"/>
                  </a:moveTo>
                  <a:cubicBezTo>
                    <a:pt x="29" y="0"/>
                    <a:pt x="1" y="24"/>
                    <a:pt x="5" y="59"/>
                  </a:cubicBezTo>
                  <a:cubicBezTo>
                    <a:pt x="18" y="155"/>
                    <a:pt x="36" y="247"/>
                    <a:pt x="49" y="342"/>
                  </a:cubicBezTo>
                  <a:cubicBezTo>
                    <a:pt x="56" y="428"/>
                    <a:pt x="76" y="513"/>
                    <a:pt x="107" y="592"/>
                  </a:cubicBezTo>
                  <a:cubicBezTo>
                    <a:pt x="117" y="612"/>
                    <a:pt x="134" y="621"/>
                    <a:pt x="152" y="621"/>
                  </a:cubicBezTo>
                  <a:cubicBezTo>
                    <a:pt x="181" y="621"/>
                    <a:pt x="211" y="596"/>
                    <a:pt x="213" y="564"/>
                  </a:cubicBezTo>
                  <a:cubicBezTo>
                    <a:pt x="220" y="479"/>
                    <a:pt x="189" y="394"/>
                    <a:pt x="169" y="308"/>
                  </a:cubicBezTo>
                  <a:cubicBezTo>
                    <a:pt x="145" y="219"/>
                    <a:pt x="124" y="127"/>
                    <a:pt x="97" y="35"/>
                  </a:cubicBezTo>
                  <a:cubicBezTo>
                    <a:pt x="90" y="11"/>
                    <a:pt x="73" y="0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0" name="Google Shape;730;p34"/>
            <p:cNvSpPr/>
            <p:nvPr/>
          </p:nvSpPr>
          <p:spPr>
            <a:xfrm>
              <a:off x="4835688" y="2401052"/>
              <a:ext cx="20289" cy="5958"/>
            </a:xfrm>
            <a:custGeom>
              <a:avLst/>
              <a:gdLst/>
              <a:ahLst/>
              <a:cxnLst/>
              <a:rect l="l" t="t" r="r" b="b"/>
              <a:pathLst>
                <a:path w="790" h="232" extrusionOk="0">
                  <a:moveTo>
                    <a:pt x="89" y="1"/>
                  </a:moveTo>
                  <a:cubicBezTo>
                    <a:pt x="41" y="1"/>
                    <a:pt x="0" y="59"/>
                    <a:pt x="46" y="97"/>
                  </a:cubicBezTo>
                  <a:cubicBezTo>
                    <a:pt x="151" y="186"/>
                    <a:pt x="282" y="232"/>
                    <a:pt x="414" y="232"/>
                  </a:cubicBezTo>
                  <a:cubicBezTo>
                    <a:pt x="526" y="232"/>
                    <a:pt x="638" y="199"/>
                    <a:pt x="736" y="131"/>
                  </a:cubicBezTo>
                  <a:cubicBezTo>
                    <a:pt x="789" y="95"/>
                    <a:pt x="754" y="14"/>
                    <a:pt x="704" y="14"/>
                  </a:cubicBezTo>
                  <a:cubicBezTo>
                    <a:pt x="693" y="14"/>
                    <a:pt x="682" y="17"/>
                    <a:pt x="671" y="25"/>
                  </a:cubicBezTo>
                  <a:cubicBezTo>
                    <a:pt x="591" y="83"/>
                    <a:pt x="498" y="113"/>
                    <a:pt x="405" y="113"/>
                  </a:cubicBezTo>
                  <a:cubicBezTo>
                    <a:pt x="306" y="113"/>
                    <a:pt x="208" y="80"/>
                    <a:pt x="128" y="15"/>
                  </a:cubicBezTo>
                  <a:cubicBezTo>
                    <a:pt x="115" y="5"/>
                    <a:pt x="102" y="1"/>
                    <a:pt x="89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1" name="Google Shape;731;p34"/>
            <p:cNvSpPr/>
            <p:nvPr/>
          </p:nvSpPr>
          <p:spPr>
            <a:xfrm>
              <a:off x="4868074" y="2388570"/>
              <a:ext cx="13689" cy="9913"/>
            </a:xfrm>
            <a:custGeom>
              <a:avLst/>
              <a:gdLst/>
              <a:ahLst/>
              <a:cxnLst/>
              <a:rect l="l" t="t" r="r" b="b"/>
              <a:pathLst>
                <a:path w="533" h="386" extrusionOk="0">
                  <a:moveTo>
                    <a:pt x="482" y="0"/>
                  </a:moveTo>
                  <a:cubicBezTo>
                    <a:pt x="470" y="0"/>
                    <a:pt x="458" y="6"/>
                    <a:pt x="451" y="20"/>
                  </a:cubicBezTo>
                  <a:cubicBezTo>
                    <a:pt x="369" y="177"/>
                    <a:pt x="240" y="289"/>
                    <a:pt x="59" y="300"/>
                  </a:cubicBezTo>
                  <a:cubicBezTo>
                    <a:pt x="1" y="300"/>
                    <a:pt x="1" y="385"/>
                    <a:pt x="59" y="385"/>
                  </a:cubicBezTo>
                  <a:cubicBezTo>
                    <a:pt x="264" y="382"/>
                    <a:pt x="465" y="255"/>
                    <a:pt x="523" y="54"/>
                  </a:cubicBezTo>
                  <a:cubicBezTo>
                    <a:pt x="532" y="24"/>
                    <a:pt x="506" y="0"/>
                    <a:pt x="48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2" name="Google Shape;732;p34"/>
            <p:cNvSpPr/>
            <p:nvPr/>
          </p:nvSpPr>
          <p:spPr>
            <a:xfrm>
              <a:off x="5001315" y="2532238"/>
              <a:ext cx="11223" cy="15538"/>
            </a:xfrm>
            <a:custGeom>
              <a:avLst/>
              <a:gdLst/>
              <a:ahLst/>
              <a:cxnLst/>
              <a:rect l="l" t="t" r="r" b="b"/>
              <a:pathLst>
                <a:path w="437" h="605" extrusionOk="0">
                  <a:moveTo>
                    <a:pt x="373" y="1"/>
                  </a:moveTo>
                  <a:cubicBezTo>
                    <a:pt x="368" y="1"/>
                    <a:pt x="364" y="1"/>
                    <a:pt x="359" y="3"/>
                  </a:cubicBezTo>
                  <a:cubicBezTo>
                    <a:pt x="127" y="61"/>
                    <a:pt x="0" y="347"/>
                    <a:pt x="24" y="569"/>
                  </a:cubicBezTo>
                  <a:cubicBezTo>
                    <a:pt x="26" y="592"/>
                    <a:pt x="45" y="604"/>
                    <a:pt x="64" y="604"/>
                  </a:cubicBezTo>
                  <a:cubicBezTo>
                    <a:pt x="82" y="604"/>
                    <a:pt x="99" y="593"/>
                    <a:pt x="99" y="569"/>
                  </a:cubicBezTo>
                  <a:cubicBezTo>
                    <a:pt x="92" y="341"/>
                    <a:pt x="222" y="207"/>
                    <a:pt x="396" y="88"/>
                  </a:cubicBezTo>
                  <a:cubicBezTo>
                    <a:pt x="437" y="60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3" name="Google Shape;733;p34"/>
            <p:cNvSpPr/>
            <p:nvPr/>
          </p:nvSpPr>
          <p:spPr>
            <a:xfrm>
              <a:off x="4750988" y="2444430"/>
              <a:ext cx="60200" cy="44225"/>
            </a:xfrm>
            <a:custGeom>
              <a:avLst/>
              <a:gdLst/>
              <a:ahLst/>
              <a:cxnLst/>
              <a:rect l="l" t="t" r="r" b="b"/>
              <a:pathLst>
                <a:path w="2344" h="1722" extrusionOk="0">
                  <a:moveTo>
                    <a:pt x="1056" y="0"/>
                  </a:moveTo>
                  <a:cubicBezTo>
                    <a:pt x="1050" y="0"/>
                    <a:pt x="1045" y="1"/>
                    <a:pt x="1039" y="3"/>
                  </a:cubicBezTo>
                  <a:cubicBezTo>
                    <a:pt x="485" y="174"/>
                    <a:pt x="0" y="898"/>
                    <a:pt x="297" y="1475"/>
                  </a:cubicBezTo>
                  <a:cubicBezTo>
                    <a:pt x="367" y="1610"/>
                    <a:pt x="474" y="1673"/>
                    <a:pt x="591" y="1673"/>
                  </a:cubicBezTo>
                  <a:cubicBezTo>
                    <a:pt x="674" y="1673"/>
                    <a:pt x="763" y="1641"/>
                    <a:pt x="847" y="1581"/>
                  </a:cubicBezTo>
                  <a:cubicBezTo>
                    <a:pt x="1049" y="1437"/>
                    <a:pt x="1168" y="1212"/>
                    <a:pt x="1230" y="973"/>
                  </a:cubicBezTo>
                  <a:cubicBezTo>
                    <a:pt x="1431" y="1355"/>
                    <a:pt x="1783" y="1666"/>
                    <a:pt x="2217" y="1721"/>
                  </a:cubicBezTo>
                  <a:cubicBezTo>
                    <a:pt x="2220" y="1721"/>
                    <a:pt x="2223" y="1721"/>
                    <a:pt x="2226" y="1721"/>
                  </a:cubicBezTo>
                  <a:cubicBezTo>
                    <a:pt x="2311" y="1721"/>
                    <a:pt x="2344" y="1586"/>
                    <a:pt x="2268" y="1550"/>
                  </a:cubicBezTo>
                  <a:cubicBezTo>
                    <a:pt x="1793" y="1342"/>
                    <a:pt x="1431" y="1086"/>
                    <a:pt x="1291" y="556"/>
                  </a:cubicBezTo>
                  <a:cubicBezTo>
                    <a:pt x="1278" y="507"/>
                    <a:pt x="1238" y="484"/>
                    <a:pt x="1197" y="484"/>
                  </a:cubicBezTo>
                  <a:cubicBezTo>
                    <a:pt x="1145" y="484"/>
                    <a:pt x="1092" y="520"/>
                    <a:pt x="1090" y="584"/>
                  </a:cubicBezTo>
                  <a:cubicBezTo>
                    <a:pt x="1086" y="802"/>
                    <a:pt x="1028" y="1014"/>
                    <a:pt x="919" y="1202"/>
                  </a:cubicBezTo>
                  <a:lnTo>
                    <a:pt x="789" y="1369"/>
                  </a:lnTo>
                  <a:lnTo>
                    <a:pt x="427" y="1277"/>
                  </a:lnTo>
                  <a:cubicBezTo>
                    <a:pt x="373" y="1212"/>
                    <a:pt x="410" y="1000"/>
                    <a:pt x="420" y="925"/>
                  </a:cubicBezTo>
                  <a:cubicBezTo>
                    <a:pt x="485" y="546"/>
                    <a:pt x="738" y="256"/>
                    <a:pt x="1083" y="99"/>
                  </a:cubicBezTo>
                  <a:cubicBezTo>
                    <a:pt x="1132" y="77"/>
                    <a:pt x="1107" y="0"/>
                    <a:pt x="105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4" name="Google Shape;734;p34"/>
            <p:cNvSpPr/>
            <p:nvPr/>
          </p:nvSpPr>
          <p:spPr>
            <a:xfrm>
              <a:off x="4909526" y="2614628"/>
              <a:ext cx="49464" cy="53574"/>
            </a:xfrm>
            <a:custGeom>
              <a:avLst/>
              <a:gdLst/>
              <a:ahLst/>
              <a:cxnLst/>
              <a:rect l="l" t="t" r="r" b="b"/>
              <a:pathLst>
                <a:path w="1926" h="2086" extrusionOk="0">
                  <a:moveTo>
                    <a:pt x="1172" y="886"/>
                  </a:moveTo>
                  <a:cubicBezTo>
                    <a:pt x="1196" y="886"/>
                    <a:pt x="1222" y="888"/>
                    <a:pt x="1248" y="893"/>
                  </a:cubicBezTo>
                  <a:cubicBezTo>
                    <a:pt x="1266" y="888"/>
                    <a:pt x="1283" y="886"/>
                    <a:pt x="1299" y="886"/>
                  </a:cubicBezTo>
                  <a:cubicBezTo>
                    <a:pt x="1380" y="886"/>
                    <a:pt x="1425" y="947"/>
                    <a:pt x="1436" y="1070"/>
                  </a:cubicBezTo>
                  <a:cubicBezTo>
                    <a:pt x="1542" y="1156"/>
                    <a:pt x="1559" y="1241"/>
                    <a:pt x="1491" y="1333"/>
                  </a:cubicBezTo>
                  <a:lnTo>
                    <a:pt x="1491" y="1330"/>
                  </a:lnTo>
                  <a:cubicBezTo>
                    <a:pt x="1467" y="1456"/>
                    <a:pt x="1348" y="1572"/>
                    <a:pt x="1255" y="1658"/>
                  </a:cubicBezTo>
                  <a:cubicBezTo>
                    <a:pt x="1158" y="1748"/>
                    <a:pt x="1004" y="1856"/>
                    <a:pt x="864" y="1856"/>
                  </a:cubicBezTo>
                  <a:cubicBezTo>
                    <a:pt x="797" y="1856"/>
                    <a:pt x="734" y="1831"/>
                    <a:pt x="682" y="1767"/>
                  </a:cubicBezTo>
                  <a:cubicBezTo>
                    <a:pt x="668" y="1753"/>
                    <a:pt x="651" y="1743"/>
                    <a:pt x="634" y="1743"/>
                  </a:cubicBezTo>
                  <a:cubicBezTo>
                    <a:pt x="685" y="1423"/>
                    <a:pt x="799" y="886"/>
                    <a:pt x="1172" y="886"/>
                  </a:cubicBezTo>
                  <a:close/>
                  <a:moveTo>
                    <a:pt x="80" y="1"/>
                  </a:moveTo>
                  <a:cubicBezTo>
                    <a:pt x="42" y="1"/>
                    <a:pt x="1" y="34"/>
                    <a:pt x="9" y="83"/>
                  </a:cubicBezTo>
                  <a:cubicBezTo>
                    <a:pt x="94" y="674"/>
                    <a:pt x="261" y="1244"/>
                    <a:pt x="429" y="1815"/>
                  </a:cubicBezTo>
                  <a:cubicBezTo>
                    <a:pt x="444" y="1861"/>
                    <a:pt x="484" y="1888"/>
                    <a:pt x="529" y="1888"/>
                  </a:cubicBezTo>
                  <a:cubicBezTo>
                    <a:pt x="535" y="1888"/>
                    <a:pt x="540" y="1887"/>
                    <a:pt x="545" y="1887"/>
                  </a:cubicBezTo>
                  <a:cubicBezTo>
                    <a:pt x="610" y="2027"/>
                    <a:pt x="718" y="2085"/>
                    <a:pt x="845" y="2085"/>
                  </a:cubicBezTo>
                  <a:cubicBezTo>
                    <a:pt x="1280" y="2085"/>
                    <a:pt x="1925" y="1394"/>
                    <a:pt x="1716" y="947"/>
                  </a:cubicBezTo>
                  <a:cubicBezTo>
                    <a:pt x="1627" y="757"/>
                    <a:pt x="1440" y="673"/>
                    <a:pt x="1247" y="673"/>
                  </a:cubicBezTo>
                  <a:cubicBezTo>
                    <a:pt x="1159" y="673"/>
                    <a:pt x="1071" y="690"/>
                    <a:pt x="989" y="722"/>
                  </a:cubicBezTo>
                  <a:cubicBezTo>
                    <a:pt x="692" y="838"/>
                    <a:pt x="562" y="1118"/>
                    <a:pt x="490" y="1412"/>
                  </a:cubicBezTo>
                  <a:cubicBezTo>
                    <a:pt x="343" y="964"/>
                    <a:pt x="224" y="510"/>
                    <a:pt x="135" y="49"/>
                  </a:cubicBezTo>
                  <a:cubicBezTo>
                    <a:pt x="128" y="15"/>
                    <a:pt x="105" y="1"/>
                    <a:pt x="80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5" name="Google Shape;735;p34"/>
            <p:cNvSpPr/>
            <p:nvPr/>
          </p:nvSpPr>
          <p:spPr>
            <a:xfrm>
              <a:off x="4986137" y="2423961"/>
              <a:ext cx="43609" cy="33336"/>
            </a:xfrm>
            <a:custGeom>
              <a:avLst/>
              <a:gdLst/>
              <a:ahLst/>
              <a:cxnLst/>
              <a:rect l="l" t="t" r="r" b="b"/>
              <a:pathLst>
                <a:path w="1698" h="1298" extrusionOk="0">
                  <a:moveTo>
                    <a:pt x="759" y="1"/>
                  </a:moveTo>
                  <a:cubicBezTo>
                    <a:pt x="164" y="32"/>
                    <a:pt x="0" y="797"/>
                    <a:pt x="438" y="1145"/>
                  </a:cubicBezTo>
                  <a:cubicBezTo>
                    <a:pt x="571" y="1250"/>
                    <a:pt x="734" y="1298"/>
                    <a:pt x="896" y="1298"/>
                  </a:cubicBezTo>
                  <a:cubicBezTo>
                    <a:pt x="1289" y="1298"/>
                    <a:pt x="1686" y="1018"/>
                    <a:pt x="1698" y="588"/>
                  </a:cubicBezTo>
                  <a:cubicBezTo>
                    <a:pt x="1698" y="538"/>
                    <a:pt x="1651" y="504"/>
                    <a:pt x="1606" y="504"/>
                  </a:cubicBezTo>
                  <a:cubicBezTo>
                    <a:pt x="1579" y="504"/>
                    <a:pt x="1552" y="517"/>
                    <a:pt x="1537" y="547"/>
                  </a:cubicBezTo>
                  <a:cubicBezTo>
                    <a:pt x="1403" y="819"/>
                    <a:pt x="1208" y="1109"/>
                    <a:pt x="910" y="1109"/>
                  </a:cubicBezTo>
                  <a:cubicBezTo>
                    <a:pt x="838" y="1109"/>
                    <a:pt x="759" y="1092"/>
                    <a:pt x="673" y="1053"/>
                  </a:cubicBezTo>
                  <a:cubicBezTo>
                    <a:pt x="212" y="848"/>
                    <a:pt x="284" y="223"/>
                    <a:pt x="772" y="110"/>
                  </a:cubicBezTo>
                  <a:cubicBezTo>
                    <a:pt x="834" y="93"/>
                    <a:pt x="820" y="1"/>
                    <a:pt x="759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6" name="Google Shape;736;p34"/>
            <p:cNvSpPr/>
            <p:nvPr/>
          </p:nvSpPr>
          <p:spPr>
            <a:xfrm>
              <a:off x="4831939" y="2566756"/>
              <a:ext cx="21342" cy="3878"/>
            </a:xfrm>
            <a:custGeom>
              <a:avLst/>
              <a:gdLst/>
              <a:ahLst/>
              <a:cxnLst/>
              <a:rect l="l" t="t" r="r" b="b"/>
              <a:pathLst>
                <a:path w="831" h="151" extrusionOk="0">
                  <a:moveTo>
                    <a:pt x="38" y="1"/>
                  </a:moveTo>
                  <a:cubicBezTo>
                    <a:pt x="1" y="1"/>
                    <a:pt x="4" y="49"/>
                    <a:pt x="38" y="52"/>
                  </a:cubicBezTo>
                  <a:lnTo>
                    <a:pt x="192" y="66"/>
                  </a:lnTo>
                  <a:cubicBezTo>
                    <a:pt x="192" y="72"/>
                    <a:pt x="199" y="76"/>
                    <a:pt x="205" y="76"/>
                  </a:cubicBezTo>
                  <a:cubicBezTo>
                    <a:pt x="400" y="103"/>
                    <a:pt x="598" y="137"/>
                    <a:pt x="796" y="151"/>
                  </a:cubicBezTo>
                  <a:cubicBezTo>
                    <a:pt x="824" y="151"/>
                    <a:pt x="830" y="110"/>
                    <a:pt x="807" y="107"/>
                  </a:cubicBezTo>
                  <a:cubicBezTo>
                    <a:pt x="742" y="96"/>
                    <a:pt x="680" y="89"/>
                    <a:pt x="615" y="79"/>
                  </a:cubicBezTo>
                  <a:cubicBezTo>
                    <a:pt x="629" y="59"/>
                    <a:pt x="615" y="31"/>
                    <a:pt x="591" y="28"/>
                  </a:cubicBezTo>
                  <a:cubicBezTo>
                    <a:pt x="407" y="11"/>
                    <a:pt x="223" y="8"/>
                    <a:pt x="3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7" name="Google Shape;737;p34"/>
            <p:cNvSpPr/>
            <p:nvPr/>
          </p:nvSpPr>
          <p:spPr>
            <a:xfrm>
              <a:off x="4836331" y="2463358"/>
              <a:ext cx="25528" cy="4417"/>
            </a:xfrm>
            <a:custGeom>
              <a:avLst/>
              <a:gdLst/>
              <a:ahLst/>
              <a:cxnLst/>
              <a:rect l="l" t="t" r="r" b="b"/>
              <a:pathLst>
                <a:path w="994" h="172" extrusionOk="0">
                  <a:moveTo>
                    <a:pt x="38" y="0"/>
                  </a:moveTo>
                  <a:cubicBezTo>
                    <a:pt x="0" y="0"/>
                    <a:pt x="1" y="58"/>
                    <a:pt x="41" y="62"/>
                  </a:cubicBezTo>
                  <a:cubicBezTo>
                    <a:pt x="338" y="99"/>
                    <a:pt x="639" y="147"/>
                    <a:pt x="939" y="171"/>
                  </a:cubicBezTo>
                  <a:cubicBezTo>
                    <a:pt x="940" y="171"/>
                    <a:pt x="941" y="171"/>
                    <a:pt x="942" y="171"/>
                  </a:cubicBezTo>
                  <a:cubicBezTo>
                    <a:pt x="984" y="171"/>
                    <a:pt x="993" y="103"/>
                    <a:pt x="950" y="96"/>
                  </a:cubicBezTo>
                  <a:cubicBezTo>
                    <a:pt x="649" y="55"/>
                    <a:pt x="345" y="31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8" name="Google Shape;738;p34"/>
            <p:cNvSpPr/>
            <p:nvPr/>
          </p:nvSpPr>
          <p:spPr>
            <a:xfrm>
              <a:off x="4836947" y="2370361"/>
              <a:ext cx="17284" cy="3108"/>
            </a:xfrm>
            <a:custGeom>
              <a:avLst/>
              <a:gdLst/>
              <a:ahLst/>
              <a:cxnLst/>
              <a:rect l="l" t="t" r="r" b="b"/>
              <a:pathLst>
                <a:path w="673" h="121" extrusionOk="0">
                  <a:moveTo>
                    <a:pt x="49" y="0"/>
                  </a:moveTo>
                  <a:cubicBezTo>
                    <a:pt x="12" y="0"/>
                    <a:pt x="0" y="57"/>
                    <a:pt x="41" y="66"/>
                  </a:cubicBezTo>
                  <a:cubicBezTo>
                    <a:pt x="199" y="102"/>
                    <a:pt x="362" y="120"/>
                    <a:pt x="526" y="120"/>
                  </a:cubicBezTo>
                  <a:cubicBezTo>
                    <a:pt x="563" y="120"/>
                    <a:pt x="601" y="119"/>
                    <a:pt x="639" y="117"/>
                  </a:cubicBezTo>
                  <a:cubicBezTo>
                    <a:pt x="670" y="117"/>
                    <a:pt x="673" y="69"/>
                    <a:pt x="639" y="69"/>
                  </a:cubicBezTo>
                  <a:cubicBezTo>
                    <a:pt x="444" y="63"/>
                    <a:pt x="249" y="42"/>
                    <a:pt x="58" y="1"/>
                  </a:cubicBezTo>
                  <a:cubicBezTo>
                    <a:pt x="55" y="0"/>
                    <a:pt x="52" y="0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1A027CD5-0F5F-42F8-8DE5-372FE721B248}"/>
              </a:ext>
            </a:extLst>
          </p:cNvPr>
          <p:cNvSpPr txBox="1"/>
          <p:nvPr/>
        </p:nvSpPr>
        <p:spPr>
          <a:xfrm>
            <a:off x="1227667" y="203200"/>
            <a:ext cx="10253133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err="1">
                <a:solidFill>
                  <a:srgbClr val="00B0F0"/>
                </a:solidFill>
              </a:rPr>
              <a:t>Luyện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tập</a:t>
            </a:r>
            <a:r>
              <a:rPr lang="en-US" sz="3200" b="1" dirty="0">
                <a:solidFill>
                  <a:srgbClr val="00B0F0"/>
                </a:solidFill>
              </a:rPr>
              <a:t> 5. </a:t>
            </a:r>
            <a:r>
              <a:rPr lang="en-US" sz="3200" dirty="0" err="1">
                <a:solidFill>
                  <a:schemeClr val="bg1"/>
                </a:solidFill>
              </a:rPr>
              <a:t>Tính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endParaRPr lang="vi-VN" sz="3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91F5555-F59A-44EA-81A2-97801884613D}"/>
                  </a:ext>
                </a:extLst>
              </p:cNvPr>
              <p:cNvSpPr txBox="1"/>
              <p:nvPr/>
            </p:nvSpPr>
            <p:spPr>
              <a:xfrm>
                <a:off x="1608666" y="1436866"/>
                <a:ext cx="2810933" cy="813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(−9)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91F5555-F59A-44EA-81A2-978018846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666" y="1436866"/>
                <a:ext cx="2810933" cy="813749"/>
              </a:xfrm>
              <a:prstGeom prst="rect">
                <a:avLst/>
              </a:prstGeom>
              <a:blipFill>
                <a:blip r:embed="rId3"/>
                <a:stretch>
                  <a:fillRect b="-1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1F74D33-71A4-4A28-A305-ADD887AB370D}"/>
                  </a:ext>
                </a:extLst>
              </p:cNvPr>
              <p:cNvSpPr txBox="1"/>
              <p:nvPr/>
            </p:nvSpPr>
            <p:spPr>
              <a:xfrm>
                <a:off x="7772402" y="1683632"/>
                <a:ext cx="2810933" cy="788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: 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(−5)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 </a:t>
                </a:r>
                <a:endParaRPr lang="vi-V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1F74D33-71A4-4A28-A305-ADD887AB3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2" y="1683632"/>
                <a:ext cx="2810933" cy="788614"/>
              </a:xfrm>
              <a:prstGeom prst="rect">
                <a:avLst/>
              </a:prstGeom>
              <a:blipFill>
                <a:blip r:embed="rId4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D781C95-D5F9-4974-8EA9-A623C54BE046}"/>
              </a:ext>
            </a:extLst>
          </p:cNvPr>
          <p:cNvCxnSpPr/>
          <p:nvPr/>
        </p:nvCxnSpPr>
        <p:spPr>
          <a:xfrm>
            <a:off x="5960533" y="2956560"/>
            <a:ext cx="0" cy="390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440D3CF-D25C-4CFE-949B-DBC73448674C}"/>
              </a:ext>
            </a:extLst>
          </p:cNvPr>
          <p:cNvSpPr txBox="1"/>
          <p:nvPr/>
        </p:nvSpPr>
        <p:spPr>
          <a:xfrm>
            <a:off x="5452534" y="2271282"/>
            <a:ext cx="1286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chemeClr val="bg1"/>
                </a:solidFill>
              </a:rPr>
              <a:t>Giải</a:t>
            </a:r>
            <a:r>
              <a:rPr lang="en-US" sz="3200" u="sng" dirty="0">
                <a:solidFill>
                  <a:schemeClr val="bg1"/>
                </a:solidFill>
              </a:rPr>
              <a:t>:</a:t>
            </a:r>
            <a:endParaRPr lang="vi-VN" sz="3200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4C9FFB2-678B-412E-8E0D-BAEB34D1FC0D}"/>
                  </a:ext>
                </a:extLst>
              </p:cNvPr>
              <p:cNvSpPr txBox="1"/>
              <p:nvPr/>
            </p:nvSpPr>
            <p:spPr>
              <a:xfrm>
                <a:off x="1354666" y="2956560"/>
                <a:ext cx="3776132" cy="3334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US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i="1" dirty="0">
                  <a:solidFill>
                    <a:schemeClr val="bg1"/>
                  </a:solidFill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9)</m:t>
                        </m:r>
                      </m:num>
                      <m:den>
                        <m:r>
                          <a:rPr lang="en-US" sz="320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2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4C9FFB2-678B-412E-8E0D-BAEB34D1F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666" y="2956560"/>
                <a:ext cx="3776132" cy="3334118"/>
              </a:xfrm>
              <a:prstGeom prst="rect">
                <a:avLst/>
              </a:prstGeom>
              <a:blipFill>
                <a:blip r:embed="rId5"/>
                <a:stretch>
                  <a:fillRect l="-4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5648E0F-C467-4E61-8072-504836F1948B}"/>
                  </a:ext>
                </a:extLst>
              </p:cNvPr>
              <p:cNvSpPr txBox="1"/>
              <p:nvPr/>
            </p:nvSpPr>
            <p:spPr>
              <a:xfrm>
                <a:off x="7061203" y="2970154"/>
                <a:ext cx="3776132" cy="33481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US" sz="3200" dirty="0">
                    <a:solidFill>
                      <a:schemeClr val="bg1"/>
                    </a:solidFill>
                    <a:ea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(−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i="1" dirty="0">
                  <a:solidFill>
                    <a:schemeClr val="bg1"/>
                  </a:solidFill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.(−5)</m:t>
                        </m:r>
                      </m:den>
                    </m:f>
                  </m:oMath>
                </a14:m>
                <a:r>
                  <a:rPr lang="en-US" sz="2400" i="1" dirty="0"/>
                  <a:t> </a:t>
                </a: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ea typeface="Calibri" panose="020F050202020403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5648E0F-C467-4E61-8072-504836F194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203" y="2970154"/>
                <a:ext cx="3776132" cy="3348161"/>
              </a:xfrm>
              <a:prstGeom prst="rect">
                <a:avLst/>
              </a:prstGeom>
              <a:blipFill>
                <a:blip r:embed="rId6"/>
                <a:stretch>
                  <a:fillRect l="-4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68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8" grpId="0"/>
      <p:bldP spid="59" grpId="0" build="allAtOnce"/>
      <p:bldP spid="6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3CE0821-57CB-4C22-B58B-2C0DDF1A59F2}"/>
              </a:ext>
            </a:extLst>
          </p:cNvPr>
          <p:cNvSpPr/>
          <p:nvPr/>
        </p:nvSpPr>
        <p:spPr>
          <a:xfrm>
            <a:off x="999067" y="287867"/>
            <a:ext cx="10295467" cy="25738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ú: </a:t>
            </a:r>
            <a:endParaRPr lang="vi-VN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D5024B-9500-4CDE-8182-EEB8F25675C4}"/>
              </a:ext>
            </a:extLst>
          </p:cNvPr>
          <p:cNvSpPr txBox="1"/>
          <p:nvPr/>
        </p:nvSpPr>
        <p:spPr>
          <a:xfrm>
            <a:off x="1524000" y="440267"/>
            <a:ext cx="3335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2060"/>
                </a:solidFill>
              </a:rPr>
              <a:t>*</a:t>
            </a:r>
            <a:r>
              <a:rPr lang="en-US" sz="3200" i="1" dirty="0" err="1">
                <a:solidFill>
                  <a:srgbClr val="002060"/>
                </a:solidFill>
              </a:rPr>
              <a:t>Chú</a:t>
            </a:r>
            <a:r>
              <a:rPr lang="en-US" sz="3200" i="1" dirty="0">
                <a:solidFill>
                  <a:srgbClr val="002060"/>
                </a:solidFill>
              </a:rPr>
              <a:t> ý:</a:t>
            </a:r>
            <a:endParaRPr lang="vi-VN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76D51B-4EB4-400F-B1BC-6AD39D9E1DE2}"/>
                  </a:ext>
                </a:extLst>
              </p:cNvPr>
              <p:cNvSpPr txBox="1"/>
              <p:nvPr/>
            </p:nvSpPr>
            <p:spPr>
              <a:xfrm>
                <a:off x="3191933" y="748043"/>
                <a:ext cx="5943600" cy="80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Ta </a:t>
                </a:r>
                <a:r>
                  <a:rPr lang="en-US" sz="3200" dirty="0" err="1"/>
                  <a:t>có</a:t>
                </a:r>
                <a:r>
                  <a:rPr lang="en-US" sz="3200" dirty="0"/>
                  <a:t>: a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3200" dirty="0"/>
                  <a:t> (c, 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3200" dirty="0"/>
                  <a:t>0)   </a:t>
                </a:r>
                <a:endParaRPr lang="vi-VN" sz="32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76D51B-4EB4-400F-B1BC-6AD39D9E1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933" y="748043"/>
                <a:ext cx="5943600" cy="801630"/>
              </a:xfrm>
              <a:prstGeom prst="rect">
                <a:avLst/>
              </a:prstGeom>
              <a:blipFill>
                <a:blip r:embed="rId2"/>
                <a:stretch>
                  <a:fillRect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9B4C4E2-094E-48F6-9E74-59B370818AA4}"/>
                  </a:ext>
                </a:extLst>
              </p:cNvPr>
              <p:cNvSpPr txBox="1"/>
              <p:nvPr/>
            </p:nvSpPr>
            <p:spPr>
              <a:xfrm>
                <a:off x="3877733" y="1913699"/>
                <a:ext cx="5943600" cy="751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200" dirty="0"/>
                  <a:t> :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. 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3200" dirty="0"/>
                  <a:t> (b, c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3200" dirty="0"/>
                  <a:t> 0)</a:t>
                </a:r>
                <a:endParaRPr lang="vi-VN" sz="32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9B4C4E2-094E-48F6-9E74-59B370818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733" y="1913699"/>
                <a:ext cx="5943600" cy="751296"/>
              </a:xfrm>
              <a:prstGeom prst="rect">
                <a:avLst/>
              </a:prstGeom>
              <a:blipFill>
                <a:blip r:embed="rId3"/>
                <a:stretch>
                  <a:fillRect t="-1626" b="-1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138E5237-8ABF-487A-A5AA-9F6DA713D1C6}"/>
              </a:ext>
            </a:extLst>
          </p:cNvPr>
          <p:cNvGrpSpPr/>
          <p:nvPr/>
        </p:nvGrpSpPr>
        <p:grpSpPr>
          <a:xfrm>
            <a:off x="1325485" y="3630521"/>
            <a:ext cx="9676497" cy="2783945"/>
            <a:chOff x="1035726" y="2839641"/>
            <a:chExt cx="7257373" cy="208795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62BF0ED-AA01-4507-8B62-5F3DEC5915B4}"/>
                </a:ext>
              </a:extLst>
            </p:cNvPr>
            <p:cNvSpPr/>
            <p:nvPr/>
          </p:nvSpPr>
          <p:spPr>
            <a:xfrm>
              <a:off x="1035726" y="2839641"/>
              <a:ext cx="7257373" cy="20879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3200" dirty="0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23E8531-BF17-4959-BE3A-B963791CE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5727" y="2839641"/>
              <a:ext cx="401255" cy="528637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2F7BB65-EC8D-492E-8595-74112C17DC90}"/>
              </a:ext>
            </a:extLst>
          </p:cNvPr>
          <p:cNvSpPr txBox="1"/>
          <p:nvPr/>
        </p:nvSpPr>
        <p:spPr>
          <a:xfrm>
            <a:off x="2084056" y="3630520"/>
            <a:ext cx="8660497" cy="2992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chứa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ngoặc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chứa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ngoặc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)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giống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29699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669</Words>
  <Application>Microsoft Office PowerPoint</Application>
  <PresentationFormat>Widescreen</PresentationFormat>
  <Paragraphs>86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BenchNine</vt:lpstr>
      <vt:lpstr>Calibri</vt:lpstr>
      <vt:lpstr>Calibri Light</vt:lpstr>
      <vt:lpstr>Cambria Math</vt:lpstr>
      <vt:lpstr>Times New Roman</vt:lpstr>
      <vt:lpstr>Office Theme</vt:lpstr>
      <vt:lpstr>BÀI 4.  PHÉP NHÂN, PHÉP CHIA PHÂN SỐ (Tiết 110)</vt:lpstr>
      <vt:lpstr>PHÉP CHIA PHÂN SỐ</vt:lpstr>
      <vt:lpstr>PowerPoint Presentation</vt:lpstr>
      <vt:lpstr>PowerPoint Presentation</vt:lpstr>
      <vt:lpstr>Luyện tập 4. Tìm phân số nghịch đảo của mỗi phân số sau: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HƯỚNG DẪN VỀ NHÀ</vt:lpstr>
      <vt:lpstr>CẢM ƠN CÁC EM ĐÃ CHÚ Ý BÀI GIẢNG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4.  PHÉP NHÂN, PHÉP CHIA PHÂN SỐ (Tiết 110)</dc:title>
  <dc:creator>Thanh Tran Kim</dc:creator>
  <cp:lastModifiedBy>Thanh Tran Kim</cp:lastModifiedBy>
  <cp:revision>1</cp:revision>
  <dcterms:created xsi:type="dcterms:W3CDTF">2024-05-25T08:12:06Z</dcterms:created>
  <dcterms:modified xsi:type="dcterms:W3CDTF">2024-05-25T08:14:30Z</dcterms:modified>
</cp:coreProperties>
</file>