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84" r:id="rId2"/>
    <p:sldId id="280" r:id="rId3"/>
    <p:sldId id="283" r:id="rId4"/>
    <p:sldId id="286" r:id="rId5"/>
    <p:sldId id="310" r:id="rId6"/>
    <p:sldId id="311" r:id="rId7"/>
    <p:sldId id="287" r:id="rId8"/>
    <p:sldId id="312" r:id="rId9"/>
    <p:sldId id="28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44" d="100"/>
          <a:sy n="44" d="100"/>
        </p:scale>
        <p:origin x="58" y="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BB590B-6259-4193-9C4C-627448610E56}" type="datetimeFigureOut">
              <a:rPr lang="en-US" smtClean="0"/>
              <a:t>5/25/2024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A654BE-3AED-43CB-AF2C-17EA254ACBD8}" type="slidenum">
              <a:rPr lang="en-US" smtClean="0"/>
              <a:t>‹#›</a:t>
            </a:fld>
            <a:endParaRPr lang="en-US"/>
          </a:p>
        </p:txBody>
      </p:sp>
    </p:spTree>
    <p:extLst>
      <p:ext uri="{BB962C8B-B14F-4D97-AF65-F5344CB8AC3E}">
        <p14:creationId xmlns:p14="http://schemas.microsoft.com/office/powerpoint/2010/main" val="34337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9"/>
        <p:cNvGrpSpPr/>
        <p:nvPr/>
      </p:nvGrpSpPr>
      <p:grpSpPr>
        <a:xfrm>
          <a:off x="0" y="0"/>
          <a:ext cx="0" cy="0"/>
          <a:chOff x="0" y="0"/>
          <a:chExt cx="0" cy="0"/>
        </a:xfrm>
      </p:grpSpPr>
      <p:sp>
        <p:nvSpPr>
          <p:cNvPr id="5360" name="Google Shape;5360;gc52ef24844_0_19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1" name="Google Shape;5361;gc52ef24844_0_19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52ef24844_0_18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52ef24844_0_181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9"/>
        <p:cNvGrpSpPr/>
        <p:nvPr/>
      </p:nvGrpSpPr>
      <p:grpSpPr>
        <a:xfrm>
          <a:off x="0" y="0"/>
          <a:ext cx="0" cy="0"/>
          <a:chOff x="0" y="0"/>
          <a:chExt cx="0" cy="0"/>
        </a:xfrm>
      </p:grpSpPr>
      <p:sp>
        <p:nvSpPr>
          <p:cNvPr id="5250" name="Google Shape;5250;gc52ef24844_0_19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1" name="Google Shape;5251;gc52ef24844_0_19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9"/>
        <p:cNvGrpSpPr/>
        <p:nvPr/>
      </p:nvGrpSpPr>
      <p:grpSpPr>
        <a:xfrm>
          <a:off x="0" y="0"/>
          <a:ext cx="0" cy="0"/>
          <a:chOff x="0" y="0"/>
          <a:chExt cx="0" cy="0"/>
        </a:xfrm>
      </p:grpSpPr>
      <p:sp>
        <p:nvSpPr>
          <p:cNvPr id="5720" name="Google Shape;5720;gc2dbc2f8ba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1" name="Google Shape;5721;gc2dbc2f8ba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0"/>
        <p:cNvGrpSpPr/>
        <p:nvPr/>
      </p:nvGrpSpPr>
      <p:grpSpPr>
        <a:xfrm>
          <a:off x="0" y="0"/>
          <a:ext cx="0" cy="0"/>
          <a:chOff x="0" y="0"/>
          <a:chExt cx="0" cy="0"/>
        </a:xfrm>
      </p:grpSpPr>
      <p:sp>
        <p:nvSpPr>
          <p:cNvPr id="1941" name="Google Shape;1941;gc323b4e32e_0_2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2" name="Google Shape;1942;gc323b4e32e_0_21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437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4"/>
        <p:cNvGrpSpPr/>
        <p:nvPr/>
      </p:nvGrpSpPr>
      <p:grpSpPr>
        <a:xfrm>
          <a:off x="0" y="0"/>
          <a:ext cx="0" cy="0"/>
          <a:chOff x="0" y="0"/>
          <a:chExt cx="0" cy="0"/>
        </a:xfrm>
      </p:grpSpPr>
      <p:sp>
        <p:nvSpPr>
          <p:cNvPr id="6075" name="Google Shape;6075;gc2dbc2f8ba_0_6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6" name="Google Shape;6076;gc2dbc2f8ba_0_6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9"/>
        <p:cNvGrpSpPr/>
        <p:nvPr/>
      </p:nvGrpSpPr>
      <p:grpSpPr>
        <a:xfrm>
          <a:off x="0" y="0"/>
          <a:ext cx="0" cy="0"/>
          <a:chOff x="0" y="0"/>
          <a:chExt cx="0" cy="0"/>
        </a:xfrm>
      </p:grpSpPr>
      <p:sp>
        <p:nvSpPr>
          <p:cNvPr id="5470" name="Google Shape;5470;gb1fa4ddd8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1" name="Google Shape;5471;gb1fa4ddd8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CC094-E84A-F0B5-23B5-0F605260B6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C3093A-3AC9-2A28-FBED-DE6D97F087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561B614-296B-2EDE-337B-5873B717E0F0}"/>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22C7FE15-BE83-2530-FEEC-BE9F8EC55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1BEE3E-35B5-E9E6-268C-3FE65CECEC93}"/>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2326941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6AB1-B59F-4484-F6BA-7C0B568DAE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B4E539-4A68-ACD0-836B-43B0E04A64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4771EA-9373-E751-A621-2A98235CB95F}"/>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A33F88FE-4C34-23F0-7A5E-1A79739C5C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0F1D4D-5EEC-D890-0F9B-B4C1E90EFCEE}"/>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72660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71972E-9455-B53D-F0DD-C8622469D3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607EEE-8DD7-0F19-6B39-2896045F0E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73AACA-0533-AA11-AE01-F1AF0089D878}"/>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C1B02B9C-3203-14B9-AC44-B51E4663D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93C7-92D2-8DA9-86FD-79EB5821E3CC}"/>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16405248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lt1"/>
        </a:solidFill>
        <a:effectLst/>
      </p:bgPr>
    </p:bg>
    <p:spTree>
      <p:nvGrpSpPr>
        <p:cNvPr id="1" name="Shape 491"/>
        <p:cNvGrpSpPr/>
        <p:nvPr/>
      </p:nvGrpSpPr>
      <p:grpSpPr>
        <a:xfrm>
          <a:off x="0" y="0"/>
          <a:ext cx="0" cy="0"/>
          <a:chOff x="0" y="0"/>
          <a:chExt cx="0" cy="0"/>
        </a:xfrm>
      </p:grpSpPr>
      <p:grpSp>
        <p:nvGrpSpPr>
          <p:cNvPr id="492" name="Google Shape;492;p18"/>
          <p:cNvGrpSpPr/>
          <p:nvPr/>
        </p:nvGrpSpPr>
        <p:grpSpPr>
          <a:xfrm>
            <a:off x="-332885" y="-3243200"/>
            <a:ext cx="12690592" cy="10316157"/>
            <a:chOff x="-249664" y="-2432400"/>
            <a:chExt cx="9517944" cy="7737118"/>
          </a:xfrm>
        </p:grpSpPr>
        <p:sp>
          <p:nvSpPr>
            <p:cNvPr id="493" name="Google Shape;493;p18"/>
            <p:cNvSpPr/>
            <p:nvPr/>
          </p:nvSpPr>
          <p:spPr>
            <a:xfrm>
              <a:off x="-2415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2416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15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2415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412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2415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415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41601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2415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26222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8"/>
            <p:cNvSpPr/>
            <p:nvPr/>
          </p:nvSpPr>
          <p:spPr>
            <a:xfrm>
              <a:off x="78963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8"/>
            <p:cNvSpPr/>
            <p:nvPr/>
          </p:nvSpPr>
          <p:spPr>
            <a:xfrm>
              <a:off x="47938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a:off x="49243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2496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7" name="Google Shape;507;p18"/>
            <p:cNvGrpSpPr/>
            <p:nvPr/>
          </p:nvGrpSpPr>
          <p:grpSpPr>
            <a:xfrm>
              <a:off x="-249624" y="-2432400"/>
              <a:ext cx="9377821" cy="2147740"/>
              <a:chOff x="-249624" y="-2432400"/>
              <a:chExt cx="9377821" cy="2147740"/>
            </a:xfrm>
          </p:grpSpPr>
          <p:sp>
            <p:nvSpPr>
              <p:cNvPr id="508" name="Google Shape;508;p18"/>
              <p:cNvSpPr/>
              <p:nvPr/>
            </p:nvSpPr>
            <p:spPr>
              <a:xfrm>
                <a:off x="-2415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a:off x="-2496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0" name="Google Shape;510;p18"/>
            <p:cNvSpPr/>
            <p:nvPr/>
          </p:nvSpPr>
          <p:spPr>
            <a:xfrm>
              <a:off x="-2496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2495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2495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496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2495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a:off x="41508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95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a:off x="26158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47798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a:off x="49126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20" name="Google Shape;520;p18"/>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18"/>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18"/>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alpha val="90000"/>
              </a:schemeClr>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1103976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Thanks">
    <p:bg>
      <p:bgPr>
        <a:solidFill>
          <a:schemeClr val="accent6"/>
        </a:solidFill>
        <a:effectLst/>
      </p:bgPr>
    </p:bg>
    <p:spTree>
      <p:nvGrpSpPr>
        <p:cNvPr id="1" name="Shape 951"/>
        <p:cNvGrpSpPr/>
        <p:nvPr/>
      </p:nvGrpSpPr>
      <p:grpSpPr>
        <a:xfrm>
          <a:off x="0" y="0"/>
          <a:ext cx="0" cy="0"/>
          <a:chOff x="0" y="0"/>
          <a:chExt cx="0" cy="0"/>
        </a:xfrm>
      </p:grpSpPr>
      <p:grpSp>
        <p:nvGrpSpPr>
          <p:cNvPr id="952" name="Google Shape;952;p30"/>
          <p:cNvGrpSpPr/>
          <p:nvPr/>
        </p:nvGrpSpPr>
        <p:grpSpPr>
          <a:xfrm>
            <a:off x="-129685" y="-3344800"/>
            <a:ext cx="12690592" cy="10316157"/>
            <a:chOff x="-97264" y="-2508600"/>
            <a:chExt cx="9517944" cy="7737118"/>
          </a:xfrm>
        </p:grpSpPr>
        <p:sp>
          <p:nvSpPr>
            <p:cNvPr id="953" name="Google Shape;953;p30"/>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30"/>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30"/>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30"/>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30"/>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30"/>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30"/>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30"/>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30"/>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30"/>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30"/>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30"/>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0"/>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30"/>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7" name="Google Shape;967;p30"/>
            <p:cNvGrpSpPr/>
            <p:nvPr/>
          </p:nvGrpSpPr>
          <p:grpSpPr>
            <a:xfrm>
              <a:off x="-97224" y="-2508600"/>
              <a:ext cx="9377821" cy="2147740"/>
              <a:chOff x="-97224" y="-2508600"/>
              <a:chExt cx="9377821" cy="2147740"/>
            </a:xfrm>
          </p:grpSpPr>
          <p:sp>
            <p:nvSpPr>
              <p:cNvPr id="968" name="Google Shape;968;p30"/>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30"/>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70" name="Google Shape;970;p30"/>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0"/>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0"/>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0"/>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0"/>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30"/>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30"/>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30"/>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30"/>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30"/>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80" name="Google Shape;980;p30"/>
          <p:cNvSpPr/>
          <p:nvPr/>
        </p:nvSpPr>
        <p:spPr>
          <a:xfrm>
            <a:off x="2424933" y="483667"/>
            <a:ext cx="74844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1" name="Google Shape;981;p30"/>
          <p:cNvSpPr/>
          <p:nvPr/>
        </p:nvSpPr>
        <p:spPr>
          <a:xfrm>
            <a:off x="2282667" y="362167"/>
            <a:ext cx="74844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2" name="Google Shape;982;p30"/>
          <p:cNvSpPr txBox="1">
            <a:spLocks noGrp="1"/>
          </p:cNvSpPr>
          <p:nvPr>
            <p:ph type="ctrTitle"/>
          </p:nvPr>
        </p:nvSpPr>
        <p:spPr>
          <a:xfrm>
            <a:off x="3572400" y="720000"/>
            <a:ext cx="5047200" cy="1502000"/>
          </a:xfrm>
          <a:prstGeom prst="rect">
            <a:avLst/>
          </a:prstGeom>
          <a:solidFill>
            <a:srgbClr val="FFFFFF"/>
          </a:solidFill>
          <a:ln w="9525" cap="flat" cmpd="sng">
            <a:solidFill>
              <a:srgbClr val="000000"/>
            </a:solidFill>
            <a:prstDash val="solid"/>
            <a:round/>
            <a:headEnd type="none" w="sm" len="sm"/>
            <a:tailEnd type="none" w="sm" len="sm"/>
          </a:ln>
          <a:effectLst>
            <a:outerShdw dist="66675" dir="2700000" algn="bl" rotWithShape="0">
              <a:schemeClr val="dk2"/>
            </a:outerShdw>
          </a:effectLst>
        </p:spPr>
        <p:txBody>
          <a:bodyPr spcFirstLastPara="1" wrap="square" lIns="91425" tIns="91425" rIns="91425" bIns="91425" anchor="b" anchorCtr="0">
            <a:noAutofit/>
          </a:bodyPr>
          <a:lstStyle>
            <a:lvl1pPr lvl="0" algn="ctr" rtl="0">
              <a:spcBef>
                <a:spcPts val="0"/>
              </a:spcBef>
              <a:spcAft>
                <a:spcPts val="0"/>
              </a:spcAft>
              <a:buSzPts val="5200"/>
              <a:buNone/>
              <a:defRPr sz="8666">
                <a:latin typeface="Arial" panose="020B0604020202020204" pitchFamily="34" charset="0"/>
                <a:cs typeface="Arial" panose="020B0604020202020204" pitchFamily="34" charset="0"/>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dirty="0"/>
          </a:p>
        </p:txBody>
      </p:sp>
      <p:sp>
        <p:nvSpPr>
          <p:cNvPr id="983" name="Google Shape;983;p30"/>
          <p:cNvSpPr txBox="1">
            <a:spLocks noGrp="1"/>
          </p:cNvSpPr>
          <p:nvPr>
            <p:ph type="subTitle" idx="1"/>
          </p:nvPr>
        </p:nvSpPr>
        <p:spPr>
          <a:xfrm>
            <a:off x="3572400" y="3144500"/>
            <a:ext cx="5047200" cy="163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800"/>
              <a:buNone/>
              <a:defRPr sz="2400"/>
            </a:lvl2pPr>
            <a:lvl3pPr lvl="2" algn="ctr" rtl="0">
              <a:lnSpc>
                <a:spcPct val="100000"/>
              </a:lnSpc>
              <a:spcBef>
                <a:spcPts val="0"/>
              </a:spcBef>
              <a:spcAft>
                <a:spcPts val="0"/>
              </a:spcAft>
              <a:buSzPts val="1800"/>
              <a:buNone/>
              <a:defRPr sz="2400"/>
            </a:lvl3pPr>
            <a:lvl4pPr lvl="3" algn="ctr" rtl="0">
              <a:lnSpc>
                <a:spcPct val="100000"/>
              </a:lnSpc>
              <a:spcBef>
                <a:spcPts val="0"/>
              </a:spcBef>
              <a:spcAft>
                <a:spcPts val="0"/>
              </a:spcAft>
              <a:buSzPts val="1800"/>
              <a:buNone/>
              <a:defRPr sz="2400"/>
            </a:lvl4pPr>
            <a:lvl5pPr lvl="4" algn="ctr" rtl="0">
              <a:lnSpc>
                <a:spcPct val="100000"/>
              </a:lnSpc>
              <a:spcBef>
                <a:spcPts val="0"/>
              </a:spcBef>
              <a:spcAft>
                <a:spcPts val="0"/>
              </a:spcAft>
              <a:buSzPts val="1800"/>
              <a:buNone/>
              <a:defRPr sz="2400"/>
            </a:lvl5pPr>
            <a:lvl6pPr lvl="5" algn="ctr" rtl="0">
              <a:lnSpc>
                <a:spcPct val="100000"/>
              </a:lnSpc>
              <a:spcBef>
                <a:spcPts val="0"/>
              </a:spcBef>
              <a:spcAft>
                <a:spcPts val="0"/>
              </a:spcAft>
              <a:buSzPts val="1800"/>
              <a:buNone/>
              <a:defRPr sz="2400"/>
            </a:lvl6pPr>
            <a:lvl7pPr lvl="6" algn="ctr" rtl="0">
              <a:lnSpc>
                <a:spcPct val="100000"/>
              </a:lnSpc>
              <a:spcBef>
                <a:spcPts val="0"/>
              </a:spcBef>
              <a:spcAft>
                <a:spcPts val="0"/>
              </a:spcAft>
              <a:buSzPts val="1800"/>
              <a:buNone/>
              <a:defRPr sz="2400"/>
            </a:lvl7pPr>
            <a:lvl8pPr lvl="7" algn="ctr" rtl="0">
              <a:lnSpc>
                <a:spcPct val="100000"/>
              </a:lnSpc>
              <a:spcBef>
                <a:spcPts val="0"/>
              </a:spcBef>
              <a:spcAft>
                <a:spcPts val="0"/>
              </a:spcAft>
              <a:buSzPts val="1800"/>
              <a:buNone/>
              <a:defRPr sz="2400"/>
            </a:lvl8pPr>
            <a:lvl9pPr lvl="8" algn="ctr" rtl="0">
              <a:lnSpc>
                <a:spcPct val="100000"/>
              </a:lnSpc>
              <a:spcBef>
                <a:spcPts val="0"/>
              </a:spcBef>
              <a:spcAft>
                <a:spcPts val="0"/>
              </a:spcAft>
              <a:buSzPts val="1800"/>
              <a:buNone/>
              <a:defRPr sz="2400"/>
            </a:lvl9pPr>
          </a:lstStyle>
          <a:p>
            <a:endParaRPr dirty="0"/>
          </a:p>
        </p:txBody>
      </p:sp>
      <p:sp>
        <p:nvSpPr>
          <p:cNvPr id="984" name="Google Shape;984;p30"/>
          <p:cNvSpPr txBox="1">
            <a:spLocks noGrp="1"/>
          </p:cNvSpPr>
          <p:nvPr>
            <p:ph type="subTitle" idx="2"/>
          </p:nvPr>
        </p:nvSpPr>
        <p:spPr>
          <a:xfrm>
            <a:off x="3572403" y="5640233"/>
            <a:ext cx="5047200" cy="4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467">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100"/>
              <a:buNone/>
              <a:defRPr sz="1467"/>
            </a:lvl2pPr>
            <a:lvl3pPr lvl="2" algn="ctr" rtl="0">
              <a:lnSpc>
                <a:spcPct val="100000"/>
              </a:lnSpc>
              <a:spcBef>
                <a:spcPts val="0"/>
              </a:spcBef>
              <a:spcAft>
                <a:spcPts val="0"/>
              </a:spcAft>
              <a:buSzPts val="1100"/>
              <a:buNone/>
              <a:defRPr sz="1467"/>
            </a:lvl3pPr>
            <a:lvl4pPr lvl="3" algn="ctr" rtl="0">
              <a:lnSpc>
                <a:spcPct val="100000"/>
              </a:lnSpc>
              <a:spcBef>
                <a:spcPts val="0"/>
              </a:spcBef>
              <a:spcAft>
                <a:spcPts val="0"/>
              </a:spcAft>
              <a:buSzPts val="1100"/>
              <a:buNone/>
              <a:defRPr sz="1467"/>
            </a:lvl4pPr>
            <a:lvl5pPr lvl="4" algn="ctr" rtl="0">
              <a:lnSpc>
                <a:spcPct val="100000"/>
              </a:lnSpc>
              <a:spcBef>
                <a:spcPts val="0"/>
              </a:spcBef>
              <a:spcAft>
                <a:spcPts val="0"/>
              </a:spcAft>
              <a:buSzPts val="1100"/>
              <a:buNone/>
              <a:defRPr sz="1467"/>
            </a:lvl5pPr>
            <a:lvl6pPr lvl="5" algn="ctr" rtl="0">
              <a:lnSpc>
                <a:spcPct val="100000"/>
              </a:lnSpc>
              <a:spcBef>
                <a:spcPts val="0"/>
              </a:spcBef>
              <a:spcAft>
                <a:spcPts val="0"/>
              </a:spcAft>
              <a:buSzPts val="1100"/>
              <a:buNone/>
              <a:defRPr sz="1467"/>
            </a:lvl6pPr>
            <a:lvl7pPr lvl="6" algn="ctr" rtl="0">
              <a:lnSpc>
                <a:spcPct val="100000"/>
              </a:lnSpc>
              <a:spcBef>
                <a:spcPts val="0"/>
              </a:spcBef>
              <a:spcAft>
                <a:spcPts val="0"/>
              </a:spcAft>
              <a:buSzPts val="1100"/>
              <a:buNone/>
              <a:defRPr sz="1467"/>
            </a:lvl7pPr>
            <a:lvl8pPr lvl="7" algn="ctr" rtl="0">
              <a:lnSpc>
                <a:spcPct val="100000"/>
              </a:lnSpc>
              <a:spcBef>
                <a:spcPts val="0"/>
              </a:spcBef>
              <a:spcAft>
                <a:spcPts val="0"/>
              </a:spcAft>
              <a:buSzPts val="1100"/>
              <a:buNone/>
              <a:defRPr sz="1467"/>
            </a:lvl8pPr>
            <a:lvl9pPr lvl="8" algn="ctr" rtl="0">
              <a:lnSpc>
                <a:spcPct val="100000"/>
              </a:lnSpc>
              <a:spcBef>
                <a:spcPts val="0"/>
              </a:spcBef>
              <a:spcAft>
                <a:spcPts val="0"/>
              </a:spcAft>
              <a:buSzPts val="1100"/>
              <a:buNone/>
              <a:defRPr sz="1467"/>
            </a:lvl9pPr>
          </a:lstStyle>
          <a:p>
            <a:endParaRPr dirty="0"/>
          </a:p>
        </p:txBody>
      </p:sp>
      <p:sp>
        <p:nvSpPr>
          <p:cNvPr id="985" name="Google Shape;985;p30"/>
          <p:cNvSpPr txBox="1"/>
          <p:nvPr/>
        </p:nvSpPr>
        <p:spPr>
          <a:xfrm>
            <a:off x="3837800" y="4744800"/>
            <a:ext cx="4516400" cy="93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467" b="1"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CREDITS:</a:t>
            </a:r>
            <a:r>
              <a:rPr lang="en" sz="1467" dirty="0">
                <a:latin typeface="Arial" panose="020B0604020202020204" pitchFamily="34" charset="0"/>
                <a:ea typeface="Didact Gothic"/>
                <a:cs typeface="Arial" panose="020B0604020202020204" pitchFamily="34" charset="0"/>
                <a:sym typeface="Didact Gothic"/>
              </a:rPr>
              <a:t> This presentation template was created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2">
                  <a:extLst>
                    <a:ext uri="{A12FA001-AC4F-418D-AE19-62706E023703}">
                      <ahyp:hlinkClr xmlns:ahyp="http://schemas.microsoft.com/office/drawing/2018/hyperlinkcolor" val="tx"/>
                    </a:ext>
                  </a:extLst>
                </a:hlinkClick>
              </a:rPr>
              <a:t>Slidesgo</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dirty="0">
                <a:latin typeface="Arial" panose="020B0604020202020204" pitchFamily="34" charset="0"/>
                <a:ea typeface="Didact Gothic"/>
                <a:cs typeface="Arial" panose="020B0604020202020204" pitchFamily="34" charset="0"/>
                <a:sym typeface="Didact Gothic"/>
              </a:rPr>
              <a:t> including icons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3">
                  <a:extLst>
                    <a:ext uri="{A12FA001-AC4F-418D-AE19-62706E023703}">
                      <ahyp:hlinkClr xmlns:ahyp="http://schemas.microsoft.com/office/drawing/2018/hyperlinkcolor" val="tx"/>
                    </a:ext>
                  </a:extLst>
                </a:hlinkClick>
              </a:rPr>
              <a:t>Flaticon</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rPr>
              <a:t>,</a:t>
            </a:r>
            <a:r>
              <a:rPr lang="en" sz="1467" b="1" dirty="0">
                <a:latin typeface="Arial" panose="020B0604020202020204" pitchFamily="34" charset="0"/>
                <a:ea typeface="Didact Gothic"/>
                <a:cs typeface="Arial" panose="020B0604020202020204" pitchFamily="34" charset="0"/>
                <a:sym typeface="Didact Gothic"/>
              </a:rPr>
              <a:t> </a:t>
            </a:r>
            <a:r>
              <a:rPr lang="en" sz="1467" dirty="0">
                <a:latin typeface="Arial" panose="020B0604020202020204" pitchFamily="34" charset="0"/>
                <a:ea typeface="Didact Gothic"/>
                <a:cs typeface="Arial" panose="020B0604020202020204" pitchFamily="34" charset="0"/>
                <a:sym typeface="Didact Gothic"/>
              </a:rPr>
              <a:t>and infographics &amp; images by </a:t>
            </a:r>
            <a:r>
              <a:rPr lang="en"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hlinkClick r:id="rId4">
                  <a:extLst>
                    <a:ext uri="{A12FA001-AC4F-418D-AE19-62706E023703}">
                      <ahyp:hlinkClr xmlns:ahyp="http://schemas.microsoft.com/office/drawing/2018/hyperlinkcolor" val="tx"/>
                    </a:ext>
                  </a:extLst>
                </a:hlinkClick>
              </a:rPr>
              <a:t>Freepik</a:t>
            </a:r>
            <a:endParaRPr sz="1467" b="1" u="sng" dirty="0">
              <a:solidFill>
                <a:srgbClr val="FFFFFF"/>
              </a:solidFill>
              <a:highlight>
                <a:schemeClr val="accent4"/>
              </a:highlight>
              <a:latin typeface="Arial" panose="020B0604020202020204" pitchFamily="34" charset="0"/>
              <a:ea typeface="Didact Gothic"/>
              <a:cs typeface="Arial" panose="020B0604020202020204" pitchFamily="34" charset="0"/>
              <a:sym typeface="Didact Gothic"/>
            </a:endParaRPr>
          </a:p>
        </p:txBody>
      </p:sp>
    </p:spTree>
    <p:extLst>
      <p:ext uri="{BB962C8B-B14F-4D97-AF65-F5344CB8AC3E}">
        <p14:creationId xmlns:p14="http://schemas.microsoft.com/office/powerpoint/2010/main" val="2775354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accent4"/>
        </a:solidFill>
        <a:effectLst/>
      </p:bgPr>
    </p:bg>
    <p:spTree>
      <p:nvGrpSpPr>
        <p:cNvPr id="1" name="Shape 381"/>
        <p:cNvGrpSpPr/>
        <p:nvPr/>
      </p:nvGrpSpPr>
      <p:grpSpPr>
        <a:xfrm>
          <a:off x="0" y="0"/>
          <a:ext cx="0" cy="0"/>
          <a:chOff x="0" y="0"/>
          <a:chExt cx="0" cy="0"/>
        </a:xfrm>
      </p:grpSpPr>
      <p:sp>
        <p:nvSpPr>
          <p:cNvPr id="382" name="Google Shape;382;p15"/>
          <p:cNvSpPr/>
          <p:nvPr/>
        </p:nvSpPr>
        <p:spPr>
          <a:xfrm rot="10800000" flipH="1">
            <a:off x="-118801" y="5223081"/>
            <a:ext cx="5314004" cy="113100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15"/>
          <p:cNvSpPr/>
          <p:nvPr/>
        </p:nvSpPr>
        <p:spPr>
          <a:xfrm rot="10800000" flipH="1">
            <a:off x="-118961" y="2664131"/>
            <a:ext cx="11181956" cy="2426501"/>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15"/>
          <p:cNvSpPr/>
          <p:nvPr/>
        </p:nvSpPr>
        <p:spPr>
          <a:xfrm rot="10800000" flipH="1">
            <a:off x="-118801" y="3197517"/>
            <a:ext cx="1092904" cy="419544"/>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15"/>
          <p:cNvSpPr/>
          <p:nvPr/>
        </p:nvSpPr>
        <p:spPr>
          <a:xfrm rot="10800000" flipH="1">
            <a:off x="-118802" y="1388359"/>
            <a:ext cx="12482259" cy="2683147"/>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15"/>
          <p:cNvSpPr/>
          <p:nvPr/>
        </p:nvSpPr>
        <p:spPr>
          <a:xfrm rot="10800000" flipH="1">
            <a:off x="-118481" y="829636"/>
            <a:ext cx="6871752" cy="1354085"/>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15"/>
          <p:cNvSpPr/>
          <p:nvPr/>
        </p:nvSpPr>
        <p:spPr>
          <a:xfrm rot="10800000" flipH="1">
            <a:off x="-118801" y="-1050208"/>
            <a:ext cx="1266580" cy="612375"/>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15"/>
          <p:cNvSpPr/>
          <p:nvPr/>
        </p:nvSpPr>
        <p:spPr>
          <a:xfrm rot="10800000" flipH="1">
            <a:off x="-118802" y="-1206780"/>
            <a:ext cx="12482419" cy="2957187"/>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15"/>
          <p:cNvSpPr/>
          <p:nvPr/>
        </p:nvSpPr>
        <p:spPr>
          <a:xfrm rot="10800000" flipH="1">
            <a:off x="5750023" y="-2370880"/>
            <a:ext cx="6613559" cy="2901803"/>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15"/>
          <p:cNvSpPr/>
          <p:nvPr/>
        </p:nvSpPr>
        <p:spPr>
          <a:xfrm rot="10800000" flipH="1">
            <a:off x="-118801" y="-3141258"/>
            <a:ext cx="6105817" cy="2629683"/>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15"/>
          <p:cNvSpPr/>
          <p:nvPr/>
        </p:nvSpPr>
        <p:spPr>
          <a:xfrm rot="10800000" flipH="1">
            <a:off x="3699502" y="-3141280"/>
            <a:ext cx="5759265" cy="949909"/>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15"/>
          <p:cNvSpPr/>
          <p:nvPr/>
        </p:nvSpPr>
        <p:spPr>
          <a:xfrm rot="10800000" flipH="1">
            <a:off x="10731728" y="-3141599"/>
            <a:ext cx="877877" cy="955777"/>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15"/>
          <p:cNvSpPr/>
          <p:nvPr/>
        </p:nvSpPr>
        <p:spPr>
          <a:xfrm rot="10800000" flipH="1">
            <a:off x="6595043" y="-3141371"/>
            <a:ext cx="5768443" cy="2063036"/>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15"/>
          <p:cNvSpPr/>
          <p:nvPr/>
        </p:nvSpPr>
        <p:spPr>
          <a:xfrm rot="10800000" flipH="1">
            <a:off x="6768933" y="5907757"/>
            <a:ext cx="5781195" cy="1061465"/>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5" name="Google Shape;395;p15"/>
          <p:cNvSpPr/>
          <p:nvPr/>
        </p:nvSpPr>
        <p:spPr>
          <a:xfrm rot="10800000" flipH="1">
            <a:off x="-129631" y="5298315"/>
            <a:ext cx="5328036" cy="1152291"/>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96" name="Google Shape;396;p15"/>
          <p:cNvGrpSpPr/>
          <p:nvPr/>
        </p:nvGrpSpPr>
        <p:grpSpPr>
          <a:xfrm>
            <a:off x="-129631" y="4310904"/>
            <a:ext cx="12503761" cy="2863653"/>
            <a:chOff x="-97224" y="3233178"/>
            <a:chExt cx="9377821" cy="2147740"/>
          </a:xfrm>
        </p:grpSpPr>
        <p:sp>
          <p:nvSpPr>
            <p:cNvPr id="397" name="Google Shape;397;p15"/>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5"/>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9" name="Google Shape;399;p15"/>
          <p:cNvSpPr/>
          <p:nvPr/>
        </p:nvSpPr>
        <p:spPr>
          <a:xfrm rot="10800000" flipH="1">
            <a:off x="-129631" y="2739260"/>
            <a:ext cx="11156665" cy="2448217"/>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0" name="Google Shape;400;p15"/>
          <p:cNvSpPr/>
          <p:nvPr/>
        </p:nvSpPr>
        <p:spPr>
          <a:xfrm rot="10800000" flipH="1">
            <a:off x="-129578" y="3272646"/>
            <a:ext cx="1076417" cy="440940"/>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1" name="Google Shape;401;p15"/>
          <p:cNvSpPr/>
          <p:nvPr/>
        </p:nvSpPr>
        <p:spPr>
          <a:xfrm rot="10800000" flipH="1">
            <a:off x="-129472" y="1459965"/>
            <a:ext cx="12503815" cy="271388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2" name="Google Shape;402;p15"/>
          <p:cNvSpPr/>
          <p:nvPr/>
        </p:nvSpPr>
        <p:spPr>
          <a:xfrm rot="10800000" flipH="1">
            <a:off x="-129686" y="904710"/>
            <a:ext cx="6895923" cy="137564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3" name="Google Shape;403;p15"/>
          <p:cNvSpPr/>
          <p:nvPr/>
        </p:nvSpPr>
        <p:spPr>
          <a:xfrm rot="10800000" flipH="1">
            <a:off x="-129578" y="-1131333"/>
            <a:ext cx="12504028" cy="2978316"/>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15"/>
          <p:cNvSpPr/>
          <p:nvPr/>
        </p:nvSpPr>
        <p:spPr>
          <a:xfrm rot="10800000" flipH="1">
            <a:off x="5737698" y="-2332194"/>
            <a:ext cx="6636609" cy="2959855"/>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15"/>
          <p:cNvSpPr/>
          <p:nvPr/>
        </p:nvSpPr>
        <p:spPr>
          <a:xfrm rot="10800000" flipH="1">
            <a:off x="-129579" y="-3066396"/>
            <a:ext cx="5964795" cy="2651507"/>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15"/>
          <p:cNvSpPr/>
          <p:nvPr/>
        </p:nvSpPr>
        <p:spPr>
          <a:xfrm rot="10800000" flipH="1">
            <a:off x="3690964" y="-3066418"/>
            <a:ext cx="5780608" cy="971572"/>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15"/>
          <p:cNvSpPr/>
          <p:nvPr/>
        </p:nvSpPr>
        <p:spPr>
          <a:xfrm rot="10800000" flipH="1">
            <a:off x="6576313" y="-3066457"/>
            <a:ext cx="5797896" cy="2084592"/>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15"/>
          <p:cNvSpPr/>
          <p:nvPr/>
        </p:nvSpPr>
        <p:spPr>
          <a:xfrm rot="10800000" flipH="1">
            <a:off x="6753354" y="5961719"/>
            <a:ext cx="5807553" cy="1076992"/>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15"/>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15"/>
          <p:cNvSpPr txBox="1">
            <a:spLocks noGrp="1"/>
          </p:cNvSpPr>
          <p:nvPr>
            <p:ph type="title"/>
          </p:nvPr>
        </p:nvSpPr>
        <p:spPr>
          <a:xfrm>
            <a:off x="3396000" y="1839367"/>
            <a:ext cx="3424400" cy="2817200"/>
          </a:xfrm>
          <a:prstGeom prst="rect">
            <a:avLst/>
          </a:prstGeom>
        </p:spPr>
        <p:txBody>
          <a:bodyPr spcFirstLastPara="1" wrap="square" lIns="91425" tIns="91425" rIns="91425" bIns="91425" anchor="ctr" anchorCtr="0">
            <a:noAutofit/>
          </a:bodyPr>
          <a:lstStyle>
            <a:lvl1pPr lvl="0" algn="r" rtl="0">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dirty="0"/>
          </a:p>
        </p:txBody>
      </p:sp>
      <p:sp>
        <p:nvSpPr>
          <p:cNvPr id="412" name="Google Shape;412;p15"/>
          <p:cNvSpPr txBox="1">
            <a:spLocks noGrp="1"/>
          </p:cNvSpPr>
          <p:nvPr>
            <p:ph type="subTitle" idx="1"/>
          </p:nvPr>
        </p:nvSpPr>
        <p:spPr>
          <a:xfrm>
            <a:off x="3648051" y="4414633"/>
            <a:ext cx="3172400" cy="8072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413" name="Google Shape;413;p15"/>
          <p:cNvSpPr txBox="1">
            <a:spLocks noGrp="1"/>
          </p:cNvSpPr>
          <p:nvPr>
            <p:ph type="title" idx="2" hasCustomPrompt="1"/>
          </p:nvPr>
        </p:nvSpPr>
        <p:spPr>
          <a:xfrm>
            <a:off x="7349984" y="2613433"/>
            <a:ext cx="14460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Tree>
    <p:extLst>
      <p:ext uri="{BB962C8B-B14F-4D97-AF65-F5344CB8AC3E}">
        <p14:creationId xmlns:p14="http://schemas.microsoft.com/office/powerpoint/2010/main" val="30634889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accent6"/>
        </a:solidFill>
        <a:effectLst/>
      </p:bgPr>
    </p:bg>
    <p:spTree>
      <p:nvGrpSpPr>
        <p:cNvPr id="1" name="Shape 588"/>
        <p:cNvGrpSpPr/>
        <p:nvPr/>
      </p:nvGrpSpPr>
      <p:grpSpPr>
        <a:xfrm>
          <a:off x="0" y="0"/>
          <a:ext cx="0" cy="0"/>
          <a:chOff x="0" y="0"/>
          <a:chExt cx="0" cy="0"/>
        </a:xfrm>
      </p:grpSpPr>
      <p:grpSp>
        <p:nvGrpSpPr>
          <p:cNvPr id="589" name="Google Shape;589;p21"/>
          <p:cNvGrpSpPr/>
          <p:nvPr/>
        </p:nvGrpSpPr>
        <p:grpSpPr>
          <a:xfrm>
            <a:off x="-434485" y="-296800"/>
            <a:ext cx="12690592" cy="10316157"/>
            <a:chOff x="-325864" y="-222600"/>
            <a:chExt cx="9517944" cy="7737118"/>
          </a:xfrm>
        </p:grpSpPr>
        <p:sp>
          <p:nvSpPr>
            <p:cNvPr id="590" name="Google Shape;590;p21"/>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21"/>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21"/>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21"/>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21"/>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1"/>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21"/>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21"/>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21"/>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1"/>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1"/>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21"/>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4" name="Google Shape;604;p21"/>
            <p:cNvGrpSpPr/>
            <p:nvPr/>
          </p:nvGrpSpPr>
          <p:grpSpPr>
            <a:xfrm>
              <a:off x="-185781" y="-222600"/>
              <a:ext cx="9377821" cy="2147740"/>
              <a:chOff x="-185781" y="-222600"/>
              <a:chExt cx="9377821" cy="2147740"/>
            </a:xfrm>
          </p:grpSpPr>
          <p:sp>
            <p:nvSpPr>
              <p:cNvPr id="605" name="Google Shape;605;p21"/>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1"/>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7" name="Google Shape;607;p21"/>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21"/>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1"/>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1"/>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21"/>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21"/>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1"/>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1"/>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5" name="Google Shape;615;p21"/>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21"/>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17" name="Google Shape;617;p21"/>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21"/>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21"/>
          <p:cNvSpPr txBox="1">
            <a:spLocks noGrp="1"/>
          </p:cNvSpPr>
          <p:nvPr>
            <p:ph type="subTitle" idx="1"/>
          </p:nvPr>
        </p:nvSpPr>
        <p:spPr>
          <a:xfrm>
            <a:off x="960000" y="3099800"/>
            <a:ext cx="3788800" cy="21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620" name="Google Shape;620;p21"/>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4"/>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621" name="Google Shape;621;p21"/>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563367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5">
  <p:cSld name="Title and text 5">
    <p:bg>
      <p:bgPr>
        <a:solidFill>
          <a:schemeClr val="accent6"/>
        </a:solidFill>
        <a:effectLst/>
      </p:bgPr>
    </p:bg>
    <p:spTree>
      <p:nvGrpSpPr>
        <p:cNvPr id="1" name="Shape 696"/>
        <p:cNvGrpSpPr/>
        <p:nvPr/>
      </p:nvGrpSpPr>
      <p:grpSpPr>
        <a:xfrm>
          <a:off x="0" y="0"/>
          <a:ext cx="0" cy="0"/>
          <a:chOff x="0" y="0"/>
          <a:chExt cx="0" cy="0"/>
        </a:xfrm>
      </p:grpSpPr>
      <p:grpSp>
        <p:nvGrpSpPr>
          <p:cNvPr id="697" name="Google Shape;697;p24"/>
          <p:cNvGrpSpPr/>
          <p:nvPr/>
        </p:nvGrpSpPr>
        <p:grpSpPr>
          <a:xfrm>
            <a:off x="-129685" y="-3243200"/>
            <a:ext cx="12690592" cy="10316157"/>
            <a:chOff x="-97264" y="-2432400"/>
            <a:chExt cx="9517944" cy="7737118"/>
          </a:xfrm>
        </p:grpSpPr>
        <p:sp>
          <p:nvSpPr>
            <p:cNvPr id="698" name="Google Shape;698;p24"/>
            <p:cNvSpPr/>
            <p:nvPr/>
          </p:nvSpPr>
          <p:spPr>
            <a:xfrm>
              <a:off x="-89101" y="-18170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4"/>
            <p:cNvSpPr/>
            <p:nvPr/>
          </p:nvSpPr>
          <p:spPr>
            <a:xfrm>
              <a:off x="-89221" y="-8694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4"/>
            <p:cNvSpPr/>
            <p:nvPr/>
          </p:nvSpPr>
          <p:spPr>
            <a:xfrm>
              <a:off x="-89101" y="2357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4"/>
            <p:cNvSpPr/>
            <p:nvPr/>
          </p:nvSpPr>
          <p:spPr>
            <a:xfrm>
              <a:off x="-89101" y="-1051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4"/>
            <p:cNvSpPr/>
            <p:nvPr/>
          </p:nvSpPr>
          <p:spPr>
            <a:xfrm>
              <a:off x="-88861" y="13107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4"/>
            <p:cNvSpPr/>
            <p:nvPr/>
          </p:nvSpPr>
          <p:spPr>
            <a:xfrm>
              <a:off x="-89101" y="32768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4"/>
            <p:cNvSpPr/>
            <p:nvPr/>
          </p:nvSpPr>
          <p:spPr>
            <a:xfrm>
              <a:off x="-89101" y="16357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4"/>
            <p:cNvSpPr/>
            <p:nvPr/>
          </p:nvSpPr>
          <p:spPr>
            <a:xfrm>
              <a:off x="4312517" y="25503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4"/>
            <p:cNvSpPr/>
            <p:nvPr/>
          </p:nvSpPr>
          <p:spPr>
            <a:xfrm>
              <a:off x="-89101" y="33321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4"/>
            <p:cNvSpPr/>
            <p:nvPr/>
          </p:nvSpPr>
          <p:spPr>
            <a:xfrm>
              <a:off x="2774626" y="45920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4"/>
            <p:cNvSpPr/>
            <p:nvPr/>
          </p:nvSpPr>
          <p:spPr>
            <a:xfrm>
              <a:off x="8048796" y="45878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4"/>
            <p:cNvSpPr/>
            <p:nvPr/>
          </p:nvSpPr>
          <p:spPr>
            <a:xfrm>
              <a:off x="4946282" y="37572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4"/>
            <p:cNvSpPr/>
            <p:nvPr/>
          </p:nvSpPr>
          <p:spPr>
            <a:xfrm>
              <a:off x="5076700" y="-22783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4"/>
            <p:cNvSpPr/>
            <p:nvPr/>
          </p:nvSpPr>
          <p:spPr>
            <a:xfrm>
              <a:off x="-97224" y="-18894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12" name="Google Shape;712;p24"/>
            <p:cNvGrpSpPr/>
            <p:nvPr/>
          </p:nvGrpSpPr>
          <p:grpSpPr>
            <a:xfrm>
              <a:off x="-97224" y="-2432400"/>
              <a:ext cx="9377821" cy="2147740"/>
              <a:chOff x="-97224" y="-2432400"/>
              <a:chExt cx="9377821" cy="2147740"/>
            </a:xfrm>
          </p:grpSpPr>
          <p:sp>
            <p:nvSpPr>
              <p:cNvPr id="713" name="Google Shape;713;p24"/>
              <p:cNvSpPr/>
              <p:nvPr/>
            </p:nvSpPr>
            <p:spPr>
              <a:xfrm>
                <a:off x="-89101" y="-23598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4"/>
              <p:cNvSpPr/>
              <p:nvPr/>
            </p:nvSpPr>
            <p:spPr>
              <a:xfrm>
                <a:off x="-97224" y="-24324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5" name="Google Shape;715;p24"/>
            <p:cNvSpPr/>
            <p:nvPr/>
          </p:nvSpPr>
          <p:spPr>
            <a:xfrm>
              <a:off x="-97224" y="-9420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4"/>
            <p:cNvSpPr/>
            <p:nvPr/>
          </p:nvSpPr>
          <p:spPr>
            <a:xfrm>
              <a:off x="-97184" y="1633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4"/>
            <p:cNvSpPr/>
            <p:nvPr/>
          </p:nvSpPr>
          <p:spPr>
            <a:xfrm>
              <a:off x="-97104" y="-1818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4"/>
            <p:cNvSpPr/>
            <p:nvPr/>
          </p:nvSpPr>
          <p:spPr>
            <a:xfrm>
              <a:off x="-97264" y="12382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4"/>
            <p:cNvSpPr/>
            <p:nvPr/>
          </p:nvSpPr>
          <p:spPr>
            <a:xfrm>
              <a:off x="-97184" y="15632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4"/>
            <p:cNvSpPr/>
            <p:nvPr/>
          </p:nvSpPr>
          <p:spPr>
            <a:xfrm>
              <a:off x="4303273" y="24777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4"/>
            <p:cNvSpPr/>
            <p:nvPr/>
          </p:nvSpPr>
          <p:spPr>
            <a:xfrm>
              <a:off x="-97184" y="32596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4"/>
            <p:cNvSpPr/>
            <p:nvPr/>
          </p:nvSpPr>
          <p:spPr>
            <a:xfrm>
              <a:off x="2768223" y="45196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4"/>
            <p:cNvSpPr/>
            <p:nvPr/>
          </p:nvSpPr>
          <p:spPr>
            <a:xfrm>
              <a:off x="4932235" y="36849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4"/>
            <p:cNvSpPr/>
            <p:nvPr/>
          </p:nvSpPr>
          <p:spPr>
            <a:xfrm>
              <a:off x="5065015" y="-23305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4"/>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6" name="Google Shape;726;p24"/>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7" name="Google Shape;727;p24"/>
          <p:cNvSpPr txBox="1">
            <a:spLocks noGrp="1"/>
          </p:cNvSpPr>
          <p:nvPr>
            <p:ph type="subTitle" idx="1"/>
          </p:nvPr>
        </p:nvSpPr>
        <p:spPr>
          <a:xfrm>
            <a:off x="3570600" y="2910300"/>
            <a:ext cx="5050800" cy="199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chemeClr val="hlink"/>
                </a:solidFill>
                <a:latin typeface="Arial" panose="020B0604020202020204" pitchFamily="34" charset="0"/>
                <a:cs typeface="Arial" panose="020B0604020202020204" pitchFamily="34" charset="0"/>
              </a:defRPr>
            </a:lvl1pPr>
            <a:lvl2pPr lvl="1" algn="r" rtl="0">
              <a:lnSpc>
                <a:spcPct val="100000"/>
              </a:lnSpc>
              <a:spcBef>
                <a:spcPts val="2133"/>
              </a:spcBef>
              <a:spcAft>
                <a:spcPts val="0"/>
              </a:spcAft>
              <a:buSzPts val="1400"/>
              <a:buNone/>
              <a:defRPr/>
            </a:lvl2pPr>
            <a:lvl3pPr lvl="2" algn="r" rtl="0">
              <a:lnSpc>
                <a:spcPct val="100000"/>
              </a:lnSpc>
              <a:spcBef>
                <a:spcPts val="2133"/>
              </a:spcBef>
              <a:spcAft>
                <a:spcPts val="0"/>
              </a:spcAft>
              <a:buSzPts val="1400"/>
              <a:buNone/>
              <a:defRPr/>
            </a:lvl3pPr>
            <a:lvl4pPr lvl="3" algn="r" rtl="0">
              <a:lnSpc>
                <a:spcPct val="100000"/>
              </a:lnSpc>
              <a:spcBef>
                <a:spcPts val="2133"/>
              </a:spcBef>
              <a:spcAft>
                <a:spcPts val="0"/>
              </a:spcAft>
              <a:buSzPts val="1400"/>
              <a:buNone/>
              <a:defRPr/>
            </a:lvl4pPr>
            <a:lvl5pPr lvl="4" algn="r" rtl="0">
              <a:lnSpc>
                <a:spcPct val="100000"/>
              </a:lnSpc>
              <a:spcBef>
                <a:spcPts val="2133"/>
              </a:spcBef>
              <a:spcAft>
                <a:spcPts val="0"/>
              </a:spcAft>
              <a:buSzPts val="1400"/>
              <a:buNone/>
              <a:defRPr/>
            </a:lvl5pPr>
            <a:lvl6pPr lvl="5" algn="r" rtl="0">
              <a:lnSpc>
                <a:spcPct val="100000"/>
              </a:lnSpc>
              <a:spcBef>
                <a:spcPts val="2133"/>
              </a:spcBef>
              <a:spcAft>
                <a:spcPts val="0"/>
              </a:spcAft>
              <a:buSzPts val="1400"/>
              <a:buNone/>
              <a:defRPr/>
            </a:lvl6pPr>
            <a:lvl7pPr lvl="6" algn="r" rtl="0">
              <a:lnSpc>
                <a:spcPct val="100000"/>
              </a:lnSpc>
              <a:spcBef>
                <a:spcPts val="2133"/>
              </a:spcBef>
              <a:spcAft>
                <a:spcPts val="0"/>
              </a:spcAft>
              <a:buSzPts val="1400"/>
              <a:buNone/>
              <a:defRPr/>
            </a:lvl7pPr>
            <a:lvl8pPr lvl="7" algn="r" rtl="0">
              <a:lnSpc>
                <a:spcPct val="100000"/>
              </a:lnSpc>
              <a:spcBef>
                <a:spcPts val="2133"/>
              </a:spcBef>
              <a:spcAft>
                <a:spcPts val="0"/>
              </a:spcAft>
              <a:buSzPts val="1400"/>
              <a:buNone/>
              <a:defRPr/>
            </a:lvl8pPr>
            <a:lvl9pPr lvl="8" algn="r" rtl="0">
              <a:lnSpc>
                <a:spcPct val="100000"/>
              </a:lnSpc>
              <a:spcBef>
                <a:spcPts val="2133"/>
              </a:spcBef>
              <a:spcAft>
                <a:spcPts val="2133"/>
              </a:spcAft>
              <a:buSzPts val="1400"/>
              <a:buNone/>
              <a:defRPr/>
            </a:lvl9pPr>
          </a:lstStyle>
          <a:p>
            <a:endParaRPr dirty="0"/>
          </a:p>
        </p:txBody>
      </p:sp>
      <p:sp>
        <p:nvSpPr>
          <p:cNvPr id="728" name="Google Shape;728;p24"/>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dk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
        <p:nvSpPr>
          <p:cNvPr id="729" name="Google Shape;729;p24"/>
          <p:cNvSpPr txBox="1">
            <a:spLocks noGrp="1"/>
          </p:cNvSpPr>
          <p:nvPr>
            <p:ph type="subTitle" idx="2"/>
          </p:nvPr>
        </p:nvSpPr>
        <p:spPr>
          <a:xfrm>
            <a:off x="9446067" y="5611700"/>
            <a:ext cx="1218400" cy="5264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59643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accent1"/>
        </a:solidFill>
        <a:effectLst/>
      </p:bgPr>
    </p:bg>
    <p:spTree>
      <p:nvGrpSpPr>
        <p:cNvPr id="1" name="Shape 279"/>
        <p:cNvGrpSpPr/>
        <p:nvPr/>
      </p:nvGrpSpPr>
      <p:grpSpPr>
        <a:xfrm>
          <a:off x="0" y="0"/>
          <a:ext cx="0" cy="0"/>
          <a:chOff x="0" y="0"/>
          <a:chExt cx="0" cy="0"/>
        </a:xfrm>
      </p:grpSpPr>
      <p:grpSp>
        <p:nvGrpSpPr>
          <p:cNvPr id="280" name="Google Shape;280;p11"/>
          <p:cNvGrpSpPr/>
          <p:nvPr/>
        </p:nvGrpSpPr>
        <p:grpSpPr>
          <a:xfrm>
            <a:off x="-129685" y="-3344800"/>
            <a:ext cx="12690592" cy="10316157"/>
            <a:chOff x="-97264" y="-2508600"/>
            <a:chExt cx="9517944" cy="7737118"/>
          </a:xfrm>
        </p:grpSpPr>
        <p:sp>
          <p:nvSpPr>
            <p:cNvPr id="281" name="Google Shape;281;p11"/>
            <p:cNvSpPr/>
            <p:nvPr/>
          </p:nvSpPr>
          <p:spPr>
            <a:xfrm>
              <a:off x="-89101" y="-1893243"/>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1"/>
            <p:cNvSpPr/>
            <p:nvPr/>
          </p:nvSpPr>
          <p:spPr>
            <a:xfrm>
              <a:off x="-89221" y="-94565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1"/>
            <p:cNvSpPr/>
            <p:nvPr/>
          </p:nvSpPr>
          <p:spPr>
            <a:xfrm>
              <a:off x="-89101" y="159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11"/>
            <p:cNvSpPr/>
            <p:nvPr/>
          </p:nvSpPr>
          <p:spPr>
            <a:xfrm>
              <a:off x="-89101" y="-181311"/>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11"/>
            <p:cNvSpPr/>
            <p:nvPr/>
          </p:nvSpPr>
          <p:spPr>
            <a:xfrm>
              <a:off x="-88861" y="1234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11"/>
            <p:cNvSpPr/>
            <p:nvPr/>
          </p:nvSpPr>
          <p:spPr>
            <a:xfrm>
              <a:off x="-89101" y="3200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11"/>
            <p:cNvSpPr/>
            <p:nvPr/>
          </p:nvSpPr>
          <p:spPr>
            <a:xfrm>
              <a:off x="-89101" y="1559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1"/>
            <p:cNvSpPr/>
            <p:nvPr/>
          </p:nvSpPr>
          <p:spPr>
            <a:xfrm>
              <a:off x="4312517" y="2474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11"/>
            <p:cNvSpPr/>
            <p:nvPr/>
          </p:nvSpPr>
          <p:spPr>
            <a:xfrm>
              <a:off x="-89101" y="3255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11"/>
            <p:cNvSpPr/>
            <p:nvPr/>
          </p:nvSpPr>
          <p:spPr>
            <a:xfrm>
              <a:off x="2774626" y="4515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11"/>
            <p:cNvSpPr/>
            <p:nvPr/>
          </p:nvSpPr>
          <p:spPr>
            <a:xfrm>
              <a:off x="8048796" y="4511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1"/>
            <p:cNvSpPr/>
            <p:nvPr/>
          </p:nvSpPr>
          <p:spPr>
            <a:xfrm>
              <a:off x="4946282" y="3681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1"/>
            <p:cNvSpPr/>
            <p:nvPr/>
          </p:nvSpPr>
          <p:spPr>
            <a:xfrm>
              <a:off x="5076700" y="-2354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E6C7DE">
                <a:alpha val="48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1"/>
            <p:cNvSpPr/>
            <p:nvPr/>
          </p:nvSpPr>
          <p:spPr>
            <a:xfrm>
              <a:off x="-97224" y="-196563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5" name="Google Shape;295;p11"/>
            <p:cNvGrpSpPr/>
            <p:nvPr/>
          </p:nvGrpSpPr>
          <p:grpSpPr>
            <a:xfrm>
              <a:off x="-97224" y="-2508600"/>
              <a:ext cx="9377821" cy="2147740"/>
              <a:chOff x="-97224" y="-2508600"/>
              <a:chExt cx="9377821" cy="2147740"/>
            </a:xfrm>
          </p:grpSpPr>
          <p:sp>
            <p:nvSpPr>
              <p:cNvPr id="296" name="Google Shape;296;p11"/>
              <p:cNvSpPr/>
              <p:nvPr/>
            </p:nvSpPr>
            <p:spPr>
              <a:xfrm>
                <a:off x="-89101" y="-2436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1"/>
              <p:cNvSpPr/>
              <p:nvPr/>
            </p:nvSpPr>
            <p:spPr>
              <a:xfrm>
                <a:off x="-97224" y="-2508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98" name="Google Shape;298;p11"/>
            <p:cNvSpPr/>
            <p:nvPr/>
          </p:nvSpPr>
          <p:spPr>
            <a:xfrm>
              <a:off x="-97224" y="-1018288"/>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1"/>
            <p:cNvSpPr/>
            <p:nvPr/>
          </p:nvSpPr>
          <p:spPr>
            <a:xfrm>
              <a:off x="-97184" y="87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1"/>
            <p:cNvSpPr/>
            <p:nvPr/>
          </p:nvSpPr>
          <p:spPr>
            <a:xfrm>
              <a:off x="-97104" y="-25806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1"/>
            <p:cNvSpPr/>
            <p:nvPr/>
          </p:nvSpPr>
          <p:spPr>
            <a:xfrm>
              <a:off x="-97264" y="1162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1"/>
            <p:cNvSpPr/>
            <p:nvPr/>
          </p:nvSpPr>
          <p:spPr>
            <a:xfrm>
              <a:off x="-97184" y="1487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1"/>
            <p:cNvSpPr/>
            <p:nvPr/>
          </p:nvSpPr>
          <p:spPr>
            <a:xfrm>
              <a:off x="4303273" y="2401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1"/>
            <p:cNvSpPr/>
            <p:nvPr/>
          </p:nvSpPr>
          <p:spPr>
            <a:xfrm>
              <a:off x="-97184" y="3183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1"/>
            <p:cNvSpPr/>
            <p:nvPr/>
          </p:nvSpPr>
          <p:spPr>
            <a:xfrm>
              <a:off x="2768223" y="4443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1"/>
            <p:cNvSpPr/>
            <p:nvPr/>
          </p:nvSpPr>
          <p:spPr>
            <a:xfrm>
              <a:off x="4932235" y="3608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1"/>
            <p:cNvSpPr/>
            <p:nvPr/>
          </p:nvSpPr>
          <p:spPr>
            <a:xfrm>
              <a:off x="5065015" y="-2406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8" name="Google Shape;308;p11"/>
          <p:cNvSpPr/>
          <p:nvPr/>
        </p:nvSpPr>
        <p:spPr>
          <a:xfrm>
            <a:off x="544333" y="1200852"/>
            <a:ext cx="11245600" cy="44412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1"/>
          <p:cNvSpPr/>
          <p:nvPr/>
        </p:nvSpPr>
        <p:spPr>
          <a:xfrm>
            <a:off x="402067" y="1066751"/>
            <a:ext cx="11245600" cy="4441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1"/>
          <p:cNvSpPr txBox="1">
            <a:spLocks noGrp="1"/>
          </p:cNvSpPr>
          <p:nvPr>
            <p:ph type="title" hasCustomPrompt="1"/>
          </p:nvPr>
        </p:nvSpPr>
        <p:spPr>
          <a:xfrm>
            <a:off x="1712000" y="2340967"/>
            <a:ext cx="8768000" cy="1401600"/>
          </a:xfrm>
          <a:prstGeom prst="rect">
            <a:avLst/>
          </a:prstGeom>
          <a:solidFill>
            <a:srgbClr val="FFFFFF"/>
          </a:solidFill>
          <a:ln w="9525" cap="flat" cmpd="sng">
            <a:solidFill>
              <a:srgbClr val="000000"/>
            </a:solidFill>
            <a:prstDash val="solid"/>
            <a:round/>
            <a:headEnd type="none" w="sm" len="sm"/>
            <a:tailEnd type="none" w="sm" len="sm"/>
          </a:ln>
          <a:effectLst>
            <a:outerShdw dist="95250" dir="3000000" algn="bl" rotWithShape="0">
              <a:schemeClr val="accent6"/>
            </a:outerShdw>
          </a:effectLst>
        </p:spPr>
        <p:txBody>
          <a:bodyPr spcFirstLastPara="1" wrap="square" lIns="91425" tIns="91425" rIns="91425" bIns="91425" anchor="b" anchorCtr="0">
            <a:noAutofit/>
          </a:bodyPr>
          <a:lstStyle>
            <a:lvl1pPr lvl="0" algn="ctr">
              <a:spcBef>
                <a:spcPts val="0"/>
              </a:spcBef>
              <a:spcAft>
                <a:spcPts val="0"/>
              </a:spcAft>
              <a:buSzPts val="9600"/>
              <a:buNone/>
              <a:defRPr sz="7200">
                <a:latin typeface="Arial" panose="020B0604020202020204" pitchFamily="34" charset="0"/>
                <a:cs typeface="Arial" panose="020B0604020202020204" pitchFamily="34" charset="0"/>
              </a:defRPr>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rPr dirty="0"/>
              <a:t>xx%</a:t>
            </a:r>
          </a:p>
        </p:txBody>
      </p:sp>
      <p:sp>
        <p:nvSpPr>
          <p:cNvPr id="311" name="Google Shape;311;p11"/>
          <p:cNvSpPr txBox="1">
            <a:spLocks noGrp="1"/>
          </p:cNvSpPr>
          <p:nvPr>
            <p:ph type="subTitle" idx="1"/>
          </p:nvPr>
        </p:nvSpPr>
        <p:spPr>
          <a:xfrm>
            <a:off x="1712000" y="3945833"/>
            <a:ext cx="8768000" cy="57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dirty="0"/>
          </a:p>
        </p:txBody>
      </p:sp>
    </p:spTree>
    <p:extLst>
      <p:ext uri="{BB962C8B-B14F-4D97-AF65-F5344CB8AC3E}">
        <p14:creationId xmlns:p14="http://schemas.microsoft.com/office/powerpoint/2010/main" val="1446828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accent4"/>
        </a:solidFill>
        <a:effectLst/>
      </p:bgPr>
    </p:bg>
    <p:spTree>
      <p:nvGrpSpPr>
        <p:cNvPr id="1" name="Shape 41"/>
        <p:cNvGrpSpPr/>
        <p:nvPr/>
      </p:nvGrpSpPr>
      <p:grpSpPr>
        <a:xfrm>
          <a:off x="0" y="0"/>
          <a:ext cx="0" cy="0"/>
          <a:chOff x="0" y="0"/>
          <a:chExt cx="0" cy="0"/>
        </a:xfrm>
      </p:grpSpPr>
      <p:grpSp>
        <p:nvGrpSpPr>
          <p:cNvPr id="42" name="Google Shape;42;p3"/>
          <p:cNvGrpSpPr/>
          <p:nvPr/>
        </p:nvGrpSpPr>
        <p:grpSpPr>
          <a:xfrm>
            <a:off x="-129685" y="-3141600"/>
            <a:ext cx="12690592" cy="10316157"/>
            <a:chOff x="-97264" y="-2356200"/>
            <a:chExt cx="9517944" cy="7737118"/>
          </a:xfrm>
        </p:grpSpPr>
        <p:sp>
          <p:nvSpPr>
            <p:cNvPr id="43" name="Google Shape;43;p3"/>
            <p:cNvSpPr/>
            <p:nvPr/>
          </p:nvSpPr>
          <p:spPr>
            <a:xfrm rot="10800000" flipH="1">
              <a:off x="-89101" y="3917310"/>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rot="10800000" flipH="1">
              <a:off x="-89221" y="1998098"/>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10800000" flipH="1">
              <a:off x="-89101" y="2398138"/>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10800000" flipH="1">
              <a:off x="-89101" y="104126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10800000" flipH="1">
              <a:off x="-88861" y="622227"/>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0800000" flipH="1">
              <a:off x="-89101" y="-787656"/>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10800000" flipH="1">
              <a:off x="-89101" y="-905085"/>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0800000" flipH="1">
              <a:off x="4312517" y="-1778160"/>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10800000" flipH="1">
              <a:off x="-89101" y="-2355943"/>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10800000" flipH="1">
              <a:off x="2774626" y="-2355960"/>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rot="10800000" flipH="1">
              <a:off x="8048796" y="-2356200"/>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3"/>
            <p:cNvSpPr/>
            <p:nvPr/>
          </p:nvSpPr>
          <p:spPr>
            <a:xfrm rot="10800000" flipH="1">
              <a:off x="4946282" y="-2356029"/>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3"/>
            <p:cNvSpPr/>
            <p:nvPr/>
          </p:nvSpPr>
          <p:spPr>
            <a:xfrm rot="10800000" flipH="1">
              <a:off x="5076700" y="4430817"/>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rot="10800000" flipH="1">
              <a:off x="-97224" y="3973736"/>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7" name="Google Shape;57;p3"/>
            <p:cNvGrpSpPr/>
            <p:nvPr/>
          </p:nvGrpSpPr>
          <p:grpSpPr>
            <a:xfrm>
              <a:off x="-97224" y="3233178"/>
              <a:ext cx="9377821" cy="2147740"/>
              <a:chOff x="-97224" y="3233178"/>
              <a:chExt cx="9377821" cy="2147740"/>
            </a:xfrm>
          </p:grpSpPr>
          <p:sp>
            <p:nvSpPr>
              <p:cNvPr id="58" name="Google Shape;58;p3"/>
              <p:cNvSpPr/>
              <p:nvPr/>
            </p:nvSpPr>
            <p:spPr>
              <a:xfrm rot="10800000" flipH="1">
                <a:off x="-89101" y="3233178"/>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C44253">
                  <a:alpha val="35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3"/>
              <p:cNvSpPr/>
              <p:nvPr/>
            </p:nvSpPr>
            <p:spPr>
              <a:xfrm rot="10800000" flipH="1">
                <a:off x="-97224" y="3290284"/>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0" name="Google Shape;60;p3"/>
            <p:cNvSpPr/>
            <p:nvPr/>
          </p:nvSpPr>
          <p:spPr>
            <a:xfrm rot="10800000" flipH="1">
              <a:off x="-97224" y="2054444"/>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3"/>
            <p:cNvSpPr/>
            <p:nvPr/>
          </p:nvSpPr>
          <p:spPr>
            <a:xfrm rot="10800000" flipH="1">
              <a:off x="-97184" y="2454484"/>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3"/>
            <p:cNvSpPr/>
            <p:nvPr/>
          </p:nvSpPr>
          <p:spPr>
            <a:xfrm rot="10800000" flipH="1">
              <a:off x="-97104" y="1094974"/>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3"/>
            <p:cNvSpPr/>
            <p:nvPr/>
          </p:nvSpPr>
          <p:spPr>
            <a:xfrm rot="10800000" flipH="1">
              <a:off x="-97264" y="678532"/>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3"/>
            <p:cNvSpPr/>
            <p:nvPr/>
          </p:nvSpPr>
          <p:spPr>
            <a:xfrm rot="10800000" flipH="1">
              <a:off x="-97184" y="-848500"/>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3"/>
            <p:cNvSpPr/>
            <p:nvPr/>
          </p:nvSpPr>
          <p:spPr>
            <a:xfrm rot="10800000" flipH="1">
              <a:off x="4303273" y="-1749146"/>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3"/>
            <p:cNvSpPr/>
            <p:nvPr/>
          </p:nvSpPr>
          <p:spPr>
            <a:xfrm rot="10800000" flipH="1">
              <a:off x="-97184" y="-2299797"/>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3"/>
            <p:cNvSpPr/>
            <p:nvPr/>
          </p:nvSpPr>
          <p:spPr>
            <a:xfrm rot="10800000" flipH="1">
              <a:off x="2768223" y="-229981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3"/>
            <p:cNvSpPr/>
            <p:nvPr/>
          </p:nvSpPr>
          <p:spPr>
            <a:xfrm rot="10800000" flipH="1">
              <a:off x="4932235" y="-2299843"/>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3"/>
            <p:cNvSpPr/>
            <p:nvPr/>
          </p:nvSpPr>
          <p:spPr>
            <a:xfrm rot="10800000" flipH="1">
              <a:off x="5065015" y="4471289"/>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0" name="Google Shape;70;p3"/>
          <p:cNvSpPr/>
          <p:nvPr/>
        </p:nvSpPr>
        <p:spPr>
          <a:xfrm>
            <a:off x="1891133" y="483667"/>
            <a:ext cx="85520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1748867" y="362167"/>
            <a:ext cx="85520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txBox="1">
            <a:spLocks noGrp="1"/>
          </p:cNvSpPr>
          <p:nvPr>
            <p:ph type="title"/>
          </p:nvPr>
        </p:nvSpPr>
        <p:spPr>
          <a:xfrm>
            <a:off x="3189184" y="2971533"/>
            <a:ext cx="5813600" cy="28172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3600"/>
              <a:buNone/>
              <a:defRPr sz="9600">
                <a:latin typeface="Arial" panose="020B0604020202020204" pitchFamily="34" charset="0"/>
                <a:cs typeface="Arial" panose="020B0604020202020204" pitchFamily="34" charset="0"/>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dirty="0"/>
          </a:p>
        </p:txBody>
      </p:sp>
      <p:sp>
        <p:nvSpPr>
          <p:cNvPr id="73" name="Google Shape;73;p3"/>
          <p:cNvSpPr txBox="1">
            <a:spLocks noGrp="1"/>
          </p:cNvSpPr>
          <p:nvPr>
            <p:ph type="title" idx="2" hasCustomPrompt="1"/>
          </p:nvPr>
        </p:nvSpPr>
        <p:spPr>
          <a:xfrm>
            <a:off x="4885600" y="1163967"/>
            <a:ext cx="2420800" cy="112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8000" b="1">
                <a:solidFill>
                  <a:schemeClr val="lt1"/>
                </a:solidFill>
                <a:latin typeface="Arial" panose="020B0604020202020204" pitchFamily="34" charset="0"/>
                <a:cs typeface="Arial" panose="020B0604020202020204" pitchFamily="34"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rPr dirty="0"/>
              <a:t>xx%</a:t>
            </a:r>
          </a:p>
        </p:txBody>
      </p:sp>
      <p:sp>
        <p:nvSpPr>
          <p:cNvPr id="74" name="Google Shape;74;p3"/>
          <p:cNvSpPr txBox="1">
            <a:spLocks noGrp="1"/>
          </p:cNvSpPr>
          <p:nvPr>
            <p:ph type="subTitle" idx="1"/>
          </p:nvPr>
        </p:nvSpPr>
        <p:spPr>
          <a:xfrm>
            <a:off x="3189217" y="5445200"/>
            <a:ext cx="5813600" cy="591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hlink"/>
                </a:solidFill>
                <a:latin typeface="Arial" panose="020B0604020202020204" pitchFamily="34" charset="0"/>
                <a:cs typeface="Arial" panose="020B0604020202020204" pitchFamily="34" charset="0"/>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dirty="0"/>
          </a:p>
        </p:txBody>
      </p:sp>
    </p:spTree>
    <p:extLst>
      <p:ext uri="{BB962C8B-B14F-4D97-AF65-F5344CB8AC3E}">
        <p14:creationId xmlns:p14="http://schemas.microsoft.com/office/powerpoint/2010/main" val="20918945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6"/>
        </a:solidFill>
        <a:effectLst/>
      </p:bgPr>
    </p:bg>
    <p:spTree>
      <p:nvGrpSpPr>
        <p:cNvPr id="1" name="Shape 523"/>
        <p:cNvGrpSpPr/>
        <p:nvPr/>
      </p:nvGrpSpPr>
      <p:grpSpPr>
        <a:xfrm>
          <a:off x="0" y="0"/>
          <a:ext cx="0" cy="0"/>
          <a:chOff x="0" y="0"/>
          <a:chExt cx="0" cy="0"/>
        </a:xfrm>
      </p:grpSpPr>
      <p:grpSp>
        <p:nvGrpSpPr>
          <p:cNvPr id="524" name="Google Shape;524;p19"/>
          <p:cNvGrpSpPr/>
          <p:nvPr/>
        </p:nvGrpSpPr>
        <p:grpSpPr>
          <a:xfrm>
            <a:off x="-434485" y="-296800"/>
            <a:ext cx="12690592" cy="10316157"/>
            <a:chOff x="-325864" y="-222600"/>
            <a:chExt cx="9517944" cy="7737118"/>
          </a:xfrm>
        </p:grpSpPr>
        <p:sp>
          <p:nvSpPr>
            <p:cNvPr id="525" name="Google Shape;525;p19"/>
            <p:cNvSpPr/>
            <p:nvPr/>
          </p:nvSpPr>
          <p:spPr>
            <a:xfrm flipH="1">
              <a:off x="5198413" y="392757"/>
              <a:ext cx="3985503" cy="848251"/>
            </a:xfrm>
            <a:custGeom>
              <a:avLst/>
              <a:gdLst/>
              <a:ahLst/>
              <a:cxnLst/>
              <a:rect l="l" t="t" r="r" b="b"/>
              <a:pathLst>
                <a:path w="99594" h="21197" extrusionOk="0">
                  <a:moveTo>
                    <a:pt x="65021" y="0"/>
                  </a:moveTo>
                  <a:cubicBezTo>
                    <a:pt x="64434" y="0"/>
                    <a:pt x="63848" y="10"/>
                    <a:pt x="63260" y="29"/>
                  </a:cubicBezTo>
                  <a:cubicBezTo>
                    <a:pt x="57732" y="207"/>
                    <a:pt x="52245" y="1096"/>
                    <a:pt x="46816" y="2389"/>
                  </a:cubicBezTo>
                  <a:cubicBezTo>
                    <a:pt x="41611" y="3631"/>
                    <a:pt x="36750" y="6060"/>
                    <a:pt x="31830" y="8475"/>
                  </a:cubicBezTo>
                  <a:cubicBezTo>
                    <a:pt x="27244" y="10725"/>
                    <a:pt x="22624" y="12692"/>
                    <a:pt x="17724" y="13463"/>
                  </a:cubicBezTo>
                  <a:cubicBezTo>
                    <a:pt x="15802" y="13765"/>
                    <a:pt x="13860" y="13942"/>
                    <a:pt x="11920" y="13942"/>
                  </a:cubicBezTo>
                  <a:cubicBezTo>
                    <a:pt x="10234" y="13942"/>
                    <a:pt x="8549" y="13808"/>
                    <a:pt x="6879" y="13505"/>
                  </a:cubicBezTo>
                  <a:cubicBezTo>
                    <a:pt x="4515" y="13077"/>
                    <a:pt x="2162" y="12285"/>
                    <a:pt x="0" y="10984"/>
                  </a:cubicBezTo>
                  <a:lnTo>
                    <a:pt x="0" y="18944"/>
                  </a:lnTo>
                  <a:cubicBezTo>
                    <a:pt x="1762" y="19024"/>
                    <a:pt x="3523" y="19075"/>
                    <a:pt x="5283" y="19075"/>
                  </a:cubicBezTo>
                  <a:cubicBezTo>
                    <a:pt x="9227" y="19075"/>
                    <a:pt x="13162" y="18820"/>
                    <a:pt x="17071" y="18072"/>
                  </a:cubicBezTo>
                  <a:cubicBezTo>
                    <a:pt x="21981" y="17133"/>
                    <a:pt x="26589" y="15270"/>
                    <a:pt x="30996" y="12374"/>
                  </a:cubicBezTo>
                  <a:cubicBezTo>
                    <a:pt x="33739" y="10570"/>
                    <a:pt x="36781" y="9886"/>
                    <a:pt x="39837" y="9886"/>
                  </a:cubicBezTo>
                  <a:cubicBezTo>
                    <a:pt x="40660" y="9886"/>
                    <a:pt x="41484" y="9936"/>
                    <a:pt x="42304" y="10026"/>
                  </a:cubicBezTo>
                  <a:cubicBezTo>
                    <a:pt x="50992" y="10985"/>
                    <a:pt x="59004" y="15789"/>
                    <a:pt x="67420" y="18291"/>
                  </a:cubicBezTo>
                  <a:cubicBezTo>
                    <a:pt x="72853" y="19907"/>
                    <a:pt x="78486" y="20812"/>
                    <a:pt x="84058" y="21107"/>
                  </a:cubicBezTo>
                  <a:cubicBezTo>
                    <a:pt x="85055" y="21160"/>
                    <a:pt x="86060" y="21196"/>
                    <a:pt x="87066" y="21196"/>
                  </a:cubicBezTo>
                  <a:cubicBezTo>
                    <a:pt x="89207" y="21196"/>
                    <a:pt x="91355" y="21031"/>
                    <a:pt x="93446" y="20508"/>
                  </a:cubicBezTo>
                  <a:cubicBezTo>
                    <a:pt x="95522" y="19989"/>
                    <a:pt x="98275" y="18989"/>
                    <a:pt x="98894" y="16049"/>
                  </a:cubicBezTo>
                  <a:cubicBezTo>
                    <a:pt x="99594" y="12721"/>
                    <a:pt x="97265" y="10188"/>
                    <a:pt x="95270" y="8623"/>
                  </a:cubicBezTo>
                  <a:cubicBezTo>
                    <a:pt x="92667" y="6581"/>
                    <a:pt x="89709" y="5268"/>
                    <a:pt x="86790" y="4165"/>
                  </a:cubicBezTo>
                  <a:cubicBezTo>
                    <a:pt x="79711" y="1489"/>
                    <a:pt x="72404" y="0"/>
                    <a:pt x="6502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9"/>
            <p:cNvSpPr/>
            <p:nvPr/>
          </p:nvSpPr>
          <p:spPr>
            <a:xfrm flipH="1">
              <a:off x="797569" y="1340345"/>
              <a:ext cx="8386467" cy="1819876"/>
            </a:xfrm>
            <a:custGeom>
              <a:avLst/>
              <a:gdLst/>
              <a:ahLst/>
              <a:cxnLst/>
              <a:rect l="l" t="t" r="r" b="b"/>
              <a:pathLst>
                <a:path w="209570" h="45477" extrusionOk="0">
                  <a:moveTo>
                    <a:pt x="173399" y="0"/>
                  </a:moveTo>
                  <a:cubicBezTo>
                    <a:pt x="171819" y="0"/>
                    <a:pt x="170239" y="33"/>
                    <a:pt x="168661" y="80"/>
                  </a:cubicBezTo>
                  <a:cubicBezTo>
                    <a:pt x="164324" y="208"/>
                    <a:pt x="160018" y="528"/>
                    <a:pt x="155729" y="1390"/>
                  </a:cubicBezTo>
                  <a:cubicBezTo>
                    <a:pt x="151776" y="2184"/>
                    <a:pt x="147874" y="3386"/>
                    <a:pt x="144099" y="5071"/>
                  </a:cubicBezTo>
                  <a:cubicBezTo>
                    <a:pt x="140139" y="6838"/>
                    <a:pt x="136425" y="9227"/>
                    <a:pt x="132734" y="11745"/>
                  </a:cubicBezTo>
                  <a:cubicBezTo>
                    <a:pt x="125453" y="16714"/>
                    <a:pt x="118372" y="22168"/>
                    <a:pt x="110478" y="25489"/>
                  </a:cubicBezTo>
                  <a:cubicBezTo>
                    <a:pt x="104010" y="28211"/>
                    <a:pt x="97197" y="29287"/>
                    <a:pt x="90399" y="29287"/>
                  </a:cubicBezTo>
                  <a:cubicBezTo>
                    <a:pt x="89168" y="29287"/>
                    <a:pt x="87937" y="29252"/>
                    <a:pt x="86709" y="29185"/>
                  </a:cubicBezTo>
                  <a:cubicBezTo>
                    <a:pt x="70235" y="28285"/>
                    <a:pt x="53959" y="22404"/>
                    <a:pt x="38422" y="15780"/>
                  </a:cubicBezTo>
                  <a:cubicBezTo>
                    <a:pt x="34245" y="13999"/>
                    <a:pt x="30113" y="12729"/>
                    <a:pt x="25697" y="12479"/>
                  </a:cubicBezTo>
                  <a:cubicBezTo>
                    <a:pt x="24449" y="12409"/>
                    <a:pt x="23202" y="12379"/>
                    <a:pt x="21954" y="12379"/>
                  </a:cubicBezTo>
                  <a:cubicBezTo>
                    <a:pt x="18881" y="12379"/>
                    <a:pt x="15809" y="12558"/>
                    <a:pt x="12741" y="12746"/>
                  </a:cubicBezTo>
                  <a:cubicBezTo>
                    <a:pt x="9315" y="12958"/>
                    <a:pt x="5883" y="13109"/>
                    <a:pt x="2471" y="13588"/>
                  </a:cubicBezTo>
                  <a:cubicBezTo>
                    <a:pt x="1651" y="13702"/>
                    <a:pt x="825" y="13831"/>
                    <a:pt x="0" y="13986"/>
                  </a:cubicBezTo>
                  <a:lnTo>
                    <a:pt x="0" y="21931"/>
                  </a:lnTo>
                  <a:cubicBezTo>
                    <a:pt x="3093" y="20622"/>
                    <a:pt x="6277" y="19799"/>
                    <a:pt x="9551" y="19799"/>
                  </a:cubicBezTo>
                  <a:cubicBezTo>
                    <a:pt x="10632" y="19799"/>
                    <a:pt x="11722" y="19889"/>
                    <a:pt x="12823" y="20080"/>
                  </a:cubicBezTo>
                  <a:cubicBezTo>
                    <a:pt x="20488" y="21419"/>
                    <a:pt x="27144" y="26632"/>
                    <a:pt x="33499" y="31891"/>
                  </a:cubicBezTo>
                  <a:cubicBezTo>
                    <a:pt x="45486" y="41811"/>
                    <a:pt x="59912" y="45476"/>
                    <a:pt x="74081" y="45476"/>
                  </a:cubicBezTo>
                  <a:cubicBezTo>
                    <a:pt x="74665" y="45476"/>
                    <a:pt x="75248" y="45470"/>
                    <a:pt x="75831" y="45458"/>
                  </a:cubicBezTo>
                  <a:cubicBezTo>
                    <a:pt x="90804" y="45142"/>
                    <a:pt x="106177" y="41401"/>
                    <a:pt x="119282" y="31968"/>
                  </a:cubicBezTo>
                  <a:cubicBezTo>
                    <a:pt x="125990" y="27139"/>
                    <a:pt x="132221" y="21338"/>
                    <a:pt x="138817" y="16271"/>
                  </a:cubicBezTo>
                  <a:cubicBezTo>
                    <a:pt x="142143" y="13714"/>
                    <a:pt x="145448" y="11379"/>
                    <a:pt x="149316" y="10440"/>
                  </a:cubicBezTo>
                  <a:cubicBezTo>
                    <a:pt x="150812" y="10078"/>
                    <a:pt x="152323" y="9917"/>
                    <a:pt x="153836" y="9917"/>
                  </a:cubicBezTo>
                  <a:cubicBezTo>
                    <a:pt x="155625" y="9917"/>
                    <a:pt x="157416" y="10142"/>
                    <a:pt x="159185" y="10527"/>
                  </a:cubicBezTo>
                  <a:cubicBezTo>
                    <a:pt x="162983" y="11352"/>
                    <a:pt x="166672" y="12839"/>
                    <a:pt x="170334" y="14321"/>
                  </a:cubicBezTo>
                  <a:cubicBezTo>
                    <a:pt x="174482" y="15997"/>
                    <a:pt x="178713" y="17383"/>
                    <a:pt x="182992" y="18407"/>
                  </a:cubicBezTo>
                  <a:cubicBezTo>
                    <a:pt x="186653" y="19282"/>
                    <a:pt x="190426" y="19787"/>
                    <a:pt x="194193" y="19787"/>
                  </a:cubicBezTo>
                  <a:cubicBezTo>
                    <a:pt x="197694" y="19787"/>
                    <a:pt x="201190" y="19351"/>
                    <a:pt x="204587" y="18369"/>
                  </a:cubicBezTo>
                  <a:cubicBezTo>
                    <a:pt x="206831" y="17721"/>
                    <a:pt x="209570" y="16218"/>
                    <a:pt x="208195" y="12736"/>
                  </a:cubicBezTo>
                  <a:cubicBezTo>
                    <a:pt x="207019" y="9759"/>
                    <a:pt x="203809" y="8201"/>
                    <a:pt x="201535" y="7001"/>
                  </a:cubicBezTo>
                  <a:cubicBezTo>
                    <a:pt x="195238" y="3676"/>
                    <a:pt x="188684" y="1200"/>
                    <a:pt x="181872" y="426"/>
                  </a:cubicBezTo>
                  <a:cubicBezTo>
                    <a:pt x="179055" y="106"/>
                    <a:pt x="176227" y="0"/>
                    <a:pt x="173399"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9"/>
            <p:cNvSpPr/>
            <p:nvPr/>
          </p:nvSpPr>
          <p:spPr>
            <a:xfrm flipH="1">
              <a:off x="8364238" y="2445523"/>
              <a:ext cx="819678" cy="314658"/>
            </a:xfrm>
            <a:custGeom>
              <a:avLst/>
              <a:gdLst/>
              <a:ahLst/>
              <a:cxnLst/>
              <a:rect l="l" t="t" r="r" b="b"/>
              <a:pathLst>
                <a:path w="20483" h="7863" extrusionOk="0">
                  <a:moveTo>
                    <a:pt x="10679" y="1"/>
                  </a:moveTo>
                  <a:cubicBezTo>
                    <a:pt x="7200" y="1"/>
                    <a:pt x="3530" y="930"/>
                    <a:pt x="0" y="1036"/>
                  </a:cubicBezTo>
                  <a:lnTo>
                    <a:pt x="0" y="7210"/>
                  </a:lnTo>
                  <a:cubicBezTo>
                    <a:pt x="73" y="7210"/>
                    <a:pt x="146" y="7210"/>
                    <a:pt x="218" y="7210"/>
                  </a:cubicBezTo>
                  <a:cubicBezTo>
                    <a:pt x="2966" y="7210"/>
                    <a:pt x="5723" y="7366"/>
                    <a:pt x="8473" y="7532"/>
                  </a:cubicBezTo>
                  <a:cubicBezTo>
                    <a:pt x="10471" y="7652"/>
                    <a:pt x="12481" y="7858"/>
                    <a:pt x="14482" y="7862"/>
                  </a:cubicBezTo>
                  <a:cubicBezTo>
                    <a:pt x="14579" y="7862"/>
                    <a:pt x="14677" y="7863"/>
                    <a:pt x="14776" y="7863"/>
                  </a:cubicBezTo>
                  <a:cubicBezTo>
                    <a:pt x="16107" y="7863"/>
                    <a:pt x="17589" y="7805"/>
                    <a:pt x="18794" y="7093"/>
                  </a:cubicBezTo>
                  <a:cubicBezTo>
                    <a:pt x="20483" y="6096"/>
                    <a:pt x="19330" y="4228"/>
                    <a:pt x="18366" y="3075"/>
                  </a:cubicBezTo>
                  <a:cubicBezTo>
                    <a:pt x="16959" y="1395"/>
                    <a:pt x="15150" y="529"/>
                    <a:pt x="13253" y="203"/>
                  </a:cubicBezTo>
                  <a:cubicBezTo>
                    <a:pt x="12410" y="59"/>
                    <a:pt x="11551" y="1"/>
                    <a:pt x="10679"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9"/>
            <p:cNvSpPr/>
            <p:nvPr/>
          </p:nvSpPr>
          <p:spPr>
            <a:xfrm flipH="1">
              <a:off x="-177778" y="2104689"/>
              <a:ext cx="9361694" cy="2012360"/>
            </a:xfrm>
            <a:custGeom>
              <a:avLst/>
              <a:gdLst/>
              <a:ahLst/>
              <a:cxnLst/>
              <a:rect l="l" t="t" r="r" b="b"/>
              <a:pathLst>
                <a:path w="233940" h="50287" extrusionOk="0">
                  <a:moveTo>
                    <a:pt x="233940" y="0"/>
                  </a:moveTo>
                  <a:cubicBezTo>
                    <a:pt x="230479" y="1532"/>
                    <a:pt x="227264" y="3838"/>
                    <a:pt x="224035" y="6016"/>
                  </a:cubicBezTo>
                  <a:cubicBezTo>
                    <a:pt x="219999" y="8735"/>
                    <a:pt x="215918" y="11195"/>
                    <a:pt x="211510" y="12795"/>
                  </a:cubicBezTo>
                  <a:cubicBezTo>
                    <a:pt x="205977" y="14804"/>
                    <a:pt x="200252" y="15619"/>
                    <a:pt x="194517" y="15619"/>
                  </a:cubicBezTo>
                  <a:cubicBezTo>
                    <a:pt x="191019" y="15619"/>
                    <a:pt x="187518" y="15316"/>
                    <a:pt x="184053" y="14796"/>
                  </a:cubicBezTo>
                  <a:cubicBezTo>
                    <a:pt x="174879" y="13417"/>
                    <a:pt x="165892" y="10575"/>
                    <a:pt x="156983" y="7553"/>
                  </a:cubicBezTo>
                  <a:cubicBezTo>
                    <a:pt x="154186" y="6603"/>
                    <a:pt x="151295" y="5923"/>
                    <a:pt x="148402" y="5923"/>
                  </a:cubicBezTo>
                  <a:cubicBezTo>
                    <a:pt x="147105" y="5923"/>
                    <a:pt x="145807" y="6060"/>
                    <a:pt x="144518" y="6370"/>
                  </a:cubicBezTo>
                  <a:cubicBezTo>
                    <a:pt x="141010" y="7213"/>
                    <a:pt x="137841" y="9316"/>
                    <a:pt x="134862" y="11732"/>
                  </a:cubicBezTo>
                  <a:cubicBezTo>
                    <a:pt x="131415" y="14529"/>
                    <a:pt x="128149" y="17665"/>
                    <a:pt x="124700" y="20457"/>
                  </a:cubicBezTo>
                  <a:cubicBezTo>
                    <a:pt x="120681" y="23709"/>
                    <a:pt x="116461" y="26565"/>
                    <a:pt x="112085" y="28971"/>
                  </a:cubicBezTo>
                  <a:cubicBezTo>
                    <a:pt x="103869" y="33488"/>
                    <a:pt x="95132" y="36387"/>
                    <a:pt x="86236" y="37674"/>
                  </a:cubicBezTo>
                  <a:cubicBezTo>
                    <a:pt x="82434" y="38224"/>
                    <a:pt x="78620" y="38471"/>
                    <a:pt x="74803" y="38471"/>
                  </a:cubicBezTo>
                  <a:cubicBezTo>
                    <a:pt x="58405" y="38471"/>
                    <a:pt x="41951" y="33908"/>
                    <a:pt x="26125" y="29171"/>
                  </a:cubicBezTo>
                  <a:cubicBezTo>
                    <a:pt x="17408" y="26561"/>
                    <a:pt x="8732" y="23693"/>
                    <a:pt x="0" y="21148"/>
                  </a:cubicBezTo>
                  <a:lnTo>
                    <a:pt x="0" y="30371"/>
                  </a:lnTo>
                  <a:cubicBezTo>
                    <a:pt x="3472" y="33108"/>
                    <a:pt x="7489" y="35009"/>
                    <a:pt x="11115" y="36595"/>
                  </a:cubicBezTo>
                  <a:cubicBezTo>
                    <a:pt x="17532" y="39404"/>
                    <a:pt x="24220" y="41608"/>
                    <a:pt x="30929" y="42938"/>
                  </a:cubicBezTo>
                  <a:cubicBezTo>
                    <a:pt x="38228" y="44386"/>
                    <a:pt x="45630" y="44923"/>
                    <a:pt x="53022" y="44923"/>
                  </a:cubicBezTo>
                  <a:cubicBezTo>
                    <a:pt x="55748" y="44923"/>
                    <a:pt x="58473" y="44850"/>
                    <a:pt x="61191" y="44723"/>
                  </a:cubicBezTo>
                  <a:cubicBezTo>
                    <a:pt x="71533" y="44237"/>
                    <a:pt x="81978" y="43258"/>
                    <a:pt x="92233" y="41498"/>
                  </a:cubicBezTo>
                  <a:cubicBezTo>
                    <a:pt x="102742" y="39694"/>
                    <a:pt x="112661" y="35767"/>
                    <a:pt x="122701" y="31597"/>
                  </a:cubicBezTo>
                  <a:cubicBezTo>
                    <a:pt x="132437" y="27557"/>
                    <a:pt x="142206" y="24207"/>
                    <a:pt x="152521" y="24092"/>
                  </a:cubicBezTo>
                  <a:cubicBezTo>
                    <a:pt x="152754" y="24089"/>
                    <a:pt x="152988" y="24088"/>
                    <a:pt x="153222" y="24088"/>
                  </a:cubicBezTo>
                  <a:cubicBezTo>
                    <a:pt x="163194" y="24088"/>
                    <a:pt x="173100" y="26520"/>
                    <a:pt x="182555" y="30450"/>
                  </a:cubicBezTo>
                  <a:cubicBezTo>
                    <a:pt x="187610" y="32550"/>
                    <a:pt x="192565" y="35025"/>
                    <a:pt x="197604" y="37193"/>
                  </a:cubicBezTo>
                  <a:cubicBezTo>
                    <a:pt x="202625" y="39352"/>
                    <a:pt x="207681" y="41382"/>
                    <a:pt x="212770" y="43265"/>
                  </a:cubicBezTo>
                  <a:cubicBezTo>
                    <a:pt x="219747" y="45846"/>
                    <a:pt x="226825" y="48256"/>
                    <a:pt x="233940" y="50286"/>
                  </a:cubicBezTo>
                  <a:lnTo>
                    <a:pt x="233940" y="34729"/>
                  </a:lnTo>
                  <a:cubicBezTo>
                    <a:pt x="233339" y="34539"/>
                    <a:pt x="232731" y="34368"/>
                    <a:pt x="232112" y="34224"/>
                  </a:cubicBezTo>
                  <a:cubicBezTo>
                    <a:pt x="229270" y="33551"/>
                    <a:pt x="226381" y="33250"/>
                    <a:pt x="223499" y="32996"/>
                  </a:cubicBezTo>
                  <a:cubicBezTo>
                    <a:pt x="219753" y="32668"/>
                    <a:pt x="216005" y="32333"/>
                    <a:pt x="212261" y="31960"/>
                  </a:cubicBezTo>
                  <a:cubicBezTo>
                    <a:pt x="208072" y="31543"/>
                    <a:pt x="203886" y="31089"/>
                    <a:pt x="199705" y="30539"/>
                  </a:cubicBezTo>
                  <a:cubicBezTo>
                    <a:pt x="195713" y="30014"/>
                    <a:pt x="191661" y="29550"/>
                    <a:pt x="187710" y="28635"/>
                  </a:cubicBezTo>
                  <a:cubicBezTo>
                    <a:pt x="184185" y="27821"/>
                    <a:pt x="180587" y="27222"/>
                    <a:pt x="177204" y="25665"/>
                  </a:cubicBezTo>
                  <a:cubicBezTo>
                    <a:pt x="175719" y="24980"/>
                    <a:pt x="173996" y="24080"/>
                    <a:pt x="173054" y="22380"/>
                  </a:cubicBezTo>
                  <a:cubicBezTo>
                    <a:pt x="172381" y="21164"/>
                    <a:pt x="172300" y="19467"/>
                    <a:pt x="173266" y="18466"/>
                  </a:cubicBezTo>
                  <a:cubicBezTo>
                    <a:pt x="174400" y="17293"/>
                    <a:pt x="176205" y="17248"/>
                    <a:pt x="177591" y="17230"/>
                  </a:cubicBezTo>
                  <a:cubicBezTo>
                    <a:pt x="177667" y="17230"/>
                    <a:pt x="177743" y="17229"/>
                    <a:pt x="177820" y="17229"/>
                  </a:cubicBezTo>
                  <a:cubicBezTo>
                    <a:pt x="179957" y="17229"/>
                    <a:pt x="182098" y="17572"/>
                    <a:pt x="184206" y="17983"/>
                  </a:cubicBezTo>
                  <a:cubicBezTo>
                    <a:pt x="186167" y="18365"/>
                    <a:pt x="188113" y="18845"/>
                    <a:pt x="190056" y="19342"/>
                  </a:cubicBezTo>
                  <a:cubicBezTo>
                    <a:pt x="192155" y="19880"/>
                    <a:pt x="194290" y="20178"/>
                    <a:pt x="196416" y="20482"/>
                  </a:cubicBezTo>
                  <a:cubicBezTo>
                    <a:pt x="200378" y="21047"/>
                    <a:pt x="204372" y="21430"/>
                    <a:pt x="208364" y="21430"/>
                  </a:cubicBezTo>
                  <a:cubicBezTo>
                    <a:pt x="209889" y="21430"/>
                    <a:pt x="211413" y="21374"/>
                    <a:pt x="212936" y="21251"/>
                  </a:cubicBezTo>
                  <a:cubicBezTo>
                    <a:pt x="218320" y="20818"/>
                    <a:pt x="223791" y="19532"/>
                    <a:pt x="228641" y="16425"/>
                  </a:cubicBezTo>
                  <a:cubicBezTo>
                    <a:pt x="230586" y="15179"/>
                    <a:pt x="232358" y="13636"/>
                    <a:pt x="233940" y="11842"/>
                  </a:cubicBezTo>
                  <a:lnTo>
                    <a:pt x="233940" y="0"/>
                  </a:ln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9"/>
            <p:cNvSpPr/>
            <p:nvPr/>
          </p:nvSpPr>
          <p:spPr>
            <a:xfrm flipH="1">
              <a:off x="4029862" y="3520528"/>
              <a:ext cx="5153814" cy="1015564"/>
            </a:xfrm>
            <a:custGeom>
              <a:avLst/>
              <a:gdLst/>
              <a:ahLst/>
              <a:cxnLst/>
              <a:rect l="l" t="t" r="r" b="b"/>
              <a:pathLst>
                <a:path w="128789" h="25378" extrusionOk="0">
                  <a:moveTo>
                    <a:pt x="125460" y="1"/>
                  </a:moveTo>
                  <a:cubicBezTo>
                    <a:pt x="124112" y="1"/>
                    <a:pt x="122755" y="233"/>
                    <a:pt x="121432" y="495"/>
                  </a:cubicBezTo>
                  <a:cubicBezTo>
                    <a:pt x="117708" y="1235"/>
                    <a:pt x="114038" y="2428"/>
                    <a:pt x="110408" y="3702"/>
                  </a:cubicBezTo>
                  <a:cubicBezTo>
                    <a:pt x="101528" y="6816"/>
                    <a:pt x="92732" y="10293"/>
                    <a:pt x="83787" y="13112"/>
                  </a:cubicBezTo>
                  <a:cubicBezTo>
                    <a:pt x="72182" y="16772"/>
                    <a:pt x="60329" y="19483"/>
                    <a:pt x="48340" y="19746"/>
                  </a:cubicBezTo>
                  <a:cubicBezTo>
                    <a:pt x="47589" y="19762"/>
                    <a:pt x="46838" y="19771"/>
                    <a:pt x="46087" y="19771"/>
                  </a:cubicBezTo>
                  <a:cubicBezTo>
                    <a:pt x="36277" y="19771"/>
                    <a:pt x="26528" y="18319"/>
                    <a:pt x="17277" y="13958"/>
                  </a:cubicBezTo>
                  <a:cubicBezTo>
                    <a:pt x="14817" y="12796"/>
                    <a:pt x="12434" y="11433"/>
                    <a:pt x="10052" y="10038"/>
                  </a:cubicBezTo>
                  <a:cubicBezTo>
                    <a:pt x="7467" y="8528"/>
                    <a:pt x="4765" y="7378"/>
                    <a:pt x="2106" y="6103"/>
                  </a:cubicBezTo>
                  <a:cubicBezTo>
                    <a:pt x="1402" y="5766"/>
                    <a:pt x="699" y="5418"/>
                    <a:pt x="0" y="5056"/>
                  </a:cubicBezTo>
                  <a:lnTo>
                    <a:pt x="0" y="11211"/>
                  </a:lnTo>
                  <a:cubicBezTo>
                    <a:pt x="4701" y="13100"/>
                    <a:pt x="9362" y="15161"/>
                    <a:pt x="14041" y="17090"/>
                  </a:cubicBezTo>
                  <a:cubicBezTo>
                    <a:pt x="16400" y="18063"/>
                    <a:pt x="18775" y="19117"/>
                    <a:pt x="21195" y="19846"/>
                  </a:cubicBezTo>
                  <a:cubicBezTo>
                    <a:pt x="23656" y="20587"/>
                    <a:pt x="26170" y="20896"/>
                    <a:pt x="28695" y="21030"/>
                  </a:cubicBezTo>
                  <a:cubicBezTo>
                    <a:pt x="33506" y="21285"/>
                    <a:pt x="38258" y="21488"/>
                    <a:pt x="43036" y="22348"/>
                  </a:cubicBezTo>
                  <a:cubicBezTo>
                    <a:pt x="47992" y="23241"/>
                    <a:pt x="52914" y="24461"/>
                    <a:pt x="57900" y="25055"/>
                  </a:cubicBezTo>
                  <a:cubicBezTo>
                    <a:pt x="59669" y="25266"/>
                    <a:pt x="61430" y="25377"/>
                    <a:pt x="63185" y="25377"/>
                  </a:cubicBezTo>
                  <a:cubicBezTo>
                    <a:pt x="66528" y="25377"/>
                    <a:pt x="69851" y="24974"/>
                    <a:pt x="73168" y="24091"/>
                  </a:cubicBezTo>
                  <a:cubicBezTo>
                    <a:pt x="82572" y="21585"/>
                    <a:pt x="91311" y="16379"/>
                    <a:pt x="100290" y="12209"/>
                  </a:cubicBezTo>
                  <a:cubicBezTo>
                    <a:pt x="102551" y="11159"/>
                    <a:pt x="104832" y="10174"/>
                    <a:pt x="107142" y="9317"/>
                  </a:cubicBezTo>
                  <a:cubicBezTo>
                    <a:pt x="109515" y="8437"/>
                    <a:pt x="111919" y="7831"/>
                    <a:pt x="114326" y="7132"/>
                  </a:cubicBezTo>
                  <a:cubicBezTo>
                    <a:pt x="119263" y="5699"/>
                    <a:pt x="123997" y="3389"/>
                    <a:pt x="128789" y="1350"/>
                  </a:cubicBezTo>
                  <a:cubicBezTo>
                    <a:pt x="128436" y="255"/>
                    <a:pt x="127130" y="101"/>
                    <a:pt x="126329" y="35"/>
                  </a:cubicBezTo>
                  <a:cubicBezTo>
                    <a:pt x="126040" y="12"/>
                    <a:pt x="125750" y="1"/>
                    <a:pt x="125460"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9"/>
            <p:cNvSpPr/>
            <p:nvPr/>
          </p:nvSpPr>
          <p:spPr>
            <a:xfrm flipH="1">
              <a:off x="8233981" y="5486694"/>
              <a:ext cx="949935" cy="459281"/>
            </a:xfrm>
            <a:custGeom>
              <a:avLst/>
              <a:gdLst/>
              <a:ahLst/>
              <a:cxnLst/>
              <a:rect l="l" t="t" r="r" b="b"/>
              <a:pathLst>
                <a:path w="23738" h="11477" extrusionOk="0">
                  <a:moveTo>
                    <a:pt x="0" y="0"/>
                  </a:moveTo>
                  <a:lnTo>
                    <a:pt x="0" y="7277"/>
                  </a:lnTo>
                  <a:cubicBezTo>
                    <a:pt x="3475" y="8436"/>
                    <a:pt x="6937" y="9675"/>
                    <a:pt x="10474" y="10467"/>
                  </a:cubicBezTo>
                  <a:cubicBezTo>
                    <a:pt x="12599" y="10942"/>
                    <a:pt x="14945" y="11477"/>
                    <a:pt x="17230" y="11477"/>
                  </a:cubicBezTo>
                  <a:cubicBezTo>
                    <a:pt x="18607" y="11477"/>
                    <a:pt x="19963" y="11282"/>
                    <a:pt x="21233" y="10762"/>
                  </a:cubicBezTo>
                  <a:cubicBezTo>
                    <a:pt x="22964" y="10052"/>
                    <a:pt x="23737" y="8373"/>
                    <a:pt x="22783" y="6233"/>
                  </a:cubicBezTo>
                  <a:cubicBezTo>
                    <a:pt x="21854" y="4148"/>
                    <a:pt x="19780" y="3350"/>
                    <a:pt x="18049" y="2892"/>
                  </a:cubicBezTo>
                  <a:cubicBezTo>
                    <a:pt x="14044" y="1834"/>
                    <a:pt x="9964" y="2398"/>
                    <a:pt x="5923" y="1958"/>
                  </a:cubicBezTo>
                  <a:cubicBezTo>
                    <a:pt x="3848" y="1734"/>
                    <a:pt x="1868" y="1036"/>
                    <a:pt x="0"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9"/>
            <p:cNvSpPr/>
            <p:nvPr/>
          </p:nvSpPr>
          <p:spPr>
            <a:xfrm flipH="1">
              <a:off x="-177898" y="3845514"/>
              <a:ext cx="9361814" cy="2217890"/>
            </a:xfrm>
            <a:custGeom>
              <a:avLst/>
              <a:gdLst/>
              <a:ahLst/>
              <a:cxnLst/>
              <a:rect l="l" t="t" r="r" b="b"/>
              <a:pathLst>
                <a:path w="233943" h="55423" extrusionOk="0">
                  <a:moveTo>
                    <a:pt x="144772" y="1"/>
                  </a:moveTo>
                  <a:cubicBezTo>
                    <a:pt x="142102" y="1"/>
                    <a:pt x="139431" y="96"/>
                    <a:pt x="136766" y="286"/>
                  </a:cubicBezTo>
                  <a:cubicBezTo>
                    <a:pt x="128012" y="909"/>
                    <a:pt x="119276" y="2552"/>
                    <a:pt x="110812" y="5489"/>
                  </a:cubicBezTo>
                  <a:cubicBezTo>
                    <a:pt x="106624" y="6944"/>
                    <a:pt x="102575" y="8874"/>
                    <a:pt x="98468" y="10653"/>
                  </a:cubicBezTo>
                  <a:cubicBezTo>
                    <a:pt x="93953" y="12609"/>
                    <a:pt x="89399" y="14424"/>
                    <a:pt x="84794" y="16010"/>
                  </a:cubicBezTo>
                  <a:cubicBezTo>
                    <a:pt x="74251" y="19642"/>
                    <a:pt x="63428" y="21981"/>
                    <a:pt x="52620" y="21981"/>
                  </a:cubicBezTo>
                  <a:cubicBezTo>
                    <a:pt x="45059" y="21981"/>
                    <a:pt x="37505" y="20836"/>
                    <a:pt x="30059" y="18189"/>
                  </a:cubicBezTo>
                  <a:cubicBezTo>
                    <a:pt x="25579" y="16596"/>
                    <a:pt x="21178" y="14667"/>
                    <a:pt x="16828" y="12578"/>
                  </a:cubicBezTo>
                  <a:cubicBezTo>
                    <a:pt x="12514" y="10509"/>
                    <a:pt x="8272" y="8266"/>
                    <a:pt x="3815" y="6712"/>
                  </a:cubicBezTo>
                  <a:cubicBezTo>
                    <a:pt x="2549" y="6272"/>
                    <a:pt x="1276" y="5888"/>
                    <a:pt x="0" y="5548"/>
                  </a:cubicBezTo>
                  <a:lnTo>
                    <a:pt x="0" y="23614"/>
                  </a:lnTo>
                  <a:cubicBezTo>
                    <a:pt x="12657" y="29572"/>
                    <a:pt x="26166" y="33013"/>
                    <a:pt x="39600" y="33024"/>
                  </a:cubicBezTo>
                  <a:cubicBezTo>
                    <a:pt x="39625" y="33024"/>
                    <a:pt x="39649" y="33024"/>
                    <a:pt x="39674" y="33024"/>
                  </a:cubicBezTo>
                  <a:cubicBezTo>
                    <a:pt x="43920" y="33024"/>
                    <a:pt x="48167" y="32654"/>
                    <a:pt x="52367" y="31843"/>
                  </a:cubicBezTo>
                  <a:cubicBezTo>
                    <a:pt x="54553" y="31420"/>
                    <a:pt x="56709" y="30737"/>
                    <a:pt x="58881" y="30217"/>
                  </a:cubicBezTo>
                  <a:cubicBezTo>
                    <a:pt x="61539" y="29579"/>
                    <a:pt x="64252" y="29008"/>
                    <a:pt x="66965" y="29005"/>
                  </a:cubicBezTo>
                  <a:cubicBezTo>
                    <a:pt x="66982" y="29005"/>
                    <a:pt x="66999" y="29005"/>
                    <a:pt x="67017" y="29005"/>
                  </a:cubicBezTo>
                  <a:cubicBezTo>
                    <a:pt x="68762" y="29005"/>
                    <a:pt x="71102" y="29156"/>
                    <a:pt x="72309" y="31005"/>
                  </a:cubicBezTo>
                  <a:cubicBezTo>
                    <a:pt x="73261" y="32464"/>
                    <a:pt x="73035" y="34779"/>
                    <a:pt x="72433" y="36381"/>
                  </a:cubicBezTo>
                  <a:cubicBezTo>
                    <a:pt x="71760" y="38175"/>
                    <a:pt x="70452" y="39418"/>
                    <a:pt x="69067" y="40261"/>
                  </a:cubicBezTo>
                  <a:cubicBezTo>
                    <a:pt x="65139" y="42655"/>
                    <a:pt x="60371" y="42850"/>
                    <a:pt x="56096" y="42852"/>
                  </a:cubicBezTo>
                  <a:cubicBezTo>
                    <a:pt x="56089" y="42852"/>
                    <a:pt x="56082" y="42852"/>
                    <a:pt x="56075" y="42852"/>
                  </a:cubicBezTo>
                  <a:cubicBezTo>
                    <a:pt x="46902" y="42852"/>
                    <a:pt x="37792" y="41022"/>
                    <a:pt x="28834" y="38660"/>
                  </a:cubicBezTo>
                  <a:cubicBezTo>
                    <a:pt x="19225" y="36125"/>
                    <a:pt x="9684" y="33151"/>
                    <a:pt x="0" y="31087"/>
                  </a:cubicBezTo>
                  <a:lnTo>
                    <a:pt x="0" y="40459"/>
                  </a:lnTo>
                  <a:cubicBezTo>
                    <a:pt x="415" y="40687"/>
                    <a:pt x="838" y="40900"/>
                    <a:pt x="1269" y="41094"/>
                  </a:cubicBezTo>
                  <a:cubicBezTo>
                    <a:pt x="3834" y="42246"/>
                    <a:pt x="6360" y="42550"/>
                    <a:pt x="9049" y="42595"/>
                  </a:cubicBezTo>
                  <a:cubicBezTo>
                    <a:pt x="11321" y="42632"/>
                    <a:pt x="13601" y="42650"/>
                    <a:pt x="15862" y="42966"/>
                  </a:cubicBezTo>
                  <a:cubicBezTo>
                    <a:pt x="17766" y="43232"/>
                    <a:pt x="19811" y="43645"/>
                    <a:pt x="21476" y="44925"/>
                  </a:cubicBezTo>
                  <a:cubicBezTo>
                    <a:pt x="22689" y="45858"/>
                    <a:pt x="23822" y="47631"/>
                    <a:pt x="23620" y="49546"/>
                  </a:cubicBezTo>
                  <a:cubicBezTo>
                    <a:pt x="23450" y="51198"/>
                    <a:pt x="22153" y="51995"/>
                    <a:pt x="21013" y="52388"/>
                  </a:cubicBezTo>
                  <a:cubicBezTo>
                    <a:pt x="19769" y="52816"/>
                    <a:pt x="18468" y="52983"/>
                    <a:pt x="17149" y="52983"/>
                  </a:cubicBezTo>
                  <a:cubicBezTo>
                    <a:pt x="14678" y="52983"/>
                    <a:pt x="12147" y="52396"/>
                    <a:pt x="9822" y="51845"/>
                  </a:cubicBezTo>
                  <a:cubicBezTo>
                    <a:pt x="6510" y="51059"/>
                    <a:pt x="3259" y="49899"/>
                    <a:pt x="0" y="48810"/>
                  </a:cubicBezTo>
                  <a:lnTo>
                    <a:pt x="0" y="54602"/>
                  </a:lnTo>
                  <a:cubicBezTo>
                    <a:pt x="5036" y="55007"/>
                    <a:pt x="10079" y="55225"/>
                    <a:pt x="15119" y="55348"/>
                  </a:cubicBezTo>
                  <a:cubicBezTo>
                    <a:pt x="17082" y="55396"/>
                    <a:pt x="19048" y="55423"/>
                    <a:pt x="21015" y="55423"/>
                  </a:cubicBezTo>
                  <a:cubicBezTo>
                    <a:pt x="29997" y="55423"/>
                    <a:pt x="38994" y="54866"/>
                    <a:pt x="47880" y="53219"/>
                  </a:cubicBezTo>
                  <a:cubicBezTo>
                    <a:pt x="52943" y="52282"/>
                    <a:pt x="58028" y="51048"/>
                    <a:pt x="62912" y="49101"/>
                  </a:cubicBezTo>
                  <a:cubicBezTo>
                    <a:pt x="67581" y="47240"/>
                    <a:pt x="72025" y="44594"/>
                    <a:pt x="76326" y="41657"/>
                  </a:cubicBezTo>
                  <a:cubicBezTo>
                    <a:pt x="84683" y="35949"/>
                    <a:pt x="92557" y="29085"/>
                    <a:pt x="101261" y="24207"/>
                  </a:cubicBezTo>
                  <a:cubicBezTo>
                    <a:pt x="110109" y="19249"/>
                    <a:pt x="119692" y="17446"/>
                    <a:pt x="129288" y="16670"/>
                  </a:cubicBezTo>
                  <a:cubicBezTo>
                    <a:pt x="132649" y="16399"/>
                    <a:pt x="136013" y="16271"/>
                    <a:pt x="139377" y="16271"/>
                  </a:cubicBezTo>
                  <a:cubicBezTo>
                    <a:pt x="157478" y="16271"/>
                    <a:pt x="175585" y="19963"/>
                    <a:pt x="193212" y="24804"/>
                  </a:cubicBezTo>
                  <a:cubicBezTo>
                    <a:pt x="203630" y="27665"/>
                    <a:pt x="214279" y="30372"/>
                    <a:pt x="224304" y="35040"/>
                  </a:cubicBezTo>
                  <a:cubicBezTo>
                    <a:pt x="227597" y="36575"/>
                    <a:pt x="230795" y="38437"/>
                    <a:pt x="233942" y="40411"/>
                  </a:cubicBezTo>
                  <a:lnTo>
                    <a:pt x="233942" y="31703"/>
                  </a:lnTo>
                  <a:cubicBezTo>
                    <a:pt x="228231" y="27859"/>
                    <a:pt x="222155" y="24807"/>
                    <a:pt x="216214" y="21705"/>
                  </a:cubicBezTo>
                  <a:cubicBezTo>
                    <a:pt x="207456" y="17134"/>
                    <a:pt x="198525" y="13002"/>
                    <a:pt x="189487" y="9410"/>
                  </a:cubicBezTo>
                  <a:cubicBezTo>
                    <a:pt x="180687" y="5912"/>
                    <a:pt x="171778" y="2926"/>
                    <a:pt x="162615" y="1437"/>
                  </a:cubicBezTo>
                  <a:cubicBezTo>
                    <a:pt x="156702" y="476"/>
                    <a:pt x="150736" y="1"/>
                    <a:pt x="144772"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9"/>
            <p:cNvSpPr/>
            <p:nvPr/>
          </p:nvSpPr>
          <p:spPr>
            <a:xfrm flipH="1">
              <a:off x="-177871" y="4760126"/>
              <a:ext cx="4960169" cy="2176352"/>
            </a:xfrm>
            <a:custGeom>
              <a:avLst/>
              <a:gdLst/>
              <a:ahLst/>
              <a:cxnLst/>
              <a:rect l="l" t="t" r="r" b="b"/>
              <a:pathLst>
                <a:path w="123950" h="54385" extrusionOk="0">
                  <a:moveTo>
                    <a:pt x="25687" y="0"/>
                  </a:moveTo>
                  <a:cubicBezTo>
                    <a:pt x="25613" y="0"/>
                    <a:pt x="25540" y="0"/>
                    <a:pt x="25467" y="0"/>
                  </a:cubicBezTo>
                  <a:cubicBezTo>
                    <a:pt x="22189" y="8"/>
                    <a:pt x="18895" y="286"/>
                    <a:pt x="15653" y="893"/>
                  </a:cubicBezTo>
                  <a:cubicBezTo>
                    <a:pt x="12106" y="1558"/>
                    <a:pt x="8455" y="2579"/>
                    <a:pt x="5276" y="4757"/>
                  </a:cubicBezTo>
                  <a:cubicBezTo>
                    <a:pt x="2358" y="6754"/>
                    <a:pt x="1" y="10011"/>
                    <a:pt x="133" y="14446"/>
                  </a:cubicBezTo>
                  <a:cubicBezTo>
                    <a:pt x="289" y="19675"/>
                    <a:pt x="3866" y="23250"/>
                    <a:pt x="7286" y="25363"/>
                  </a:cubicBezTo>
                  <a:cubicBezTo>
                    <a:pt x="11223" y="27796"/>
                    <a:pt x="15408" y="28684"/>
                    <a:pt x="19651" y="28684"/>
                  </a:cubicBezTo>
                  <a:cubicBezTo>
                    <a:pt x="25154" y="28684"/>
                    <a:pt x="30756" y="27191"/>
                    <a:pt x="36046" y="25632"/>
                  </a:cubicBezTo>
                  <a:cubicBezTo>
                    <a:pt x="41465" y="24035"/>
                    <a:pt x="46862" y="22167"/>
                    <a:pt x="52380" y="21177"/>
                  </a:cubicBezTo>
                  <a:cubicBezTo>
                    <a:pt x="56587" y="20424"/>
                    <a:pt x="60828" y="20023"/>
                    <a:pt x="65073" y="20023"/>
                  </a:cubicBezTo>
                  <a:cubicBezTo>
                    <a:pt x="66363" y="20023"/>
                    <a:pt x="67654" y="20060"/>
                    <a:pt x="68944" y="20135"/>
                  </a:cubicBezTo>
                  <a:cubicBezTo>
                    <a:pt x="79965" y="20783"/>
                    <a:pt x="90870" y="24103"/>
                    <a:pt x="100937" y="29809"/>
                  </a:cubicBezTo>
                  <a:cubicBezTo>
                    <a:pt x="105755" y="32540"/>
                    <a:pt x="110519" y="35684"/>
                    <a:pt x="114557" y="40038"/>
                  </a:cubicBezTo>
                  <a:cubicBezTo>
                    <a:pt x="118056" y="43811"/>
                    <a:pt x="120978" y="48359"/>
                    <a:pt x="123419" y="53277"/>
                  </a:cubicBezTo>
                  <a:cubicBezTo>
                    <a:pt x="123600" y="53644"/>
                    <a:pt x="123773" y="54016"/>
                    <a:pt x="123950" y="54384"/>
                  </a:cubicBezTo>
                  <a:lnTo>
                    <a:pt x="123950" y="30590"/>
                  </a:lnTo>
                  <a:cubicBezTo>
                    <a:pt x="115011" y="23740"/>
                    <a:pt x="104675" y="20070"/>
                    <a:pt x="94699" y="16430"/>
                  </a:cubicBezTo>
                  <a:cubicBezTo>
                    <a:pt x="83278" y="12265"/>
                    <a:pt x="71945" y="7950"/>
                    <a:pt x="60279" y="4996"/>
                  </a:cubicBezTo>
                  <a:cubicBezTo>
                    <a:pt x="48938" y="2125"/>
                    <a:pt x="37275" y="0"/>
                    <a:pt x="25687"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9"/>
            <p:cNvSpPr/>
            <p:nvPr/>
          </p:nvSpPr>
          <p:spPr>
            <a:xfrm flipH="1">
              <a:off x="4604554" y="5541999"/>
              <a:ext cx="4579363" cy="1972262"/>
            </a:xfrm>
            <a:custGeom>
              <a:avLst/>
              <a:gdLst/>
              <a:ahLst/>
              <a:cxnLst/>
              <a:rect l="l" t="t" r="r" b="b"/>
              <a:pathLst>
                <a:path w="114434" h="49285" extrusionOk="0">
                  <a:moveTo>
                    <a:pt x="97111" y="0"/>
                  </a:moveTo>
                  <a:cubicBezTo>
                    <a:pt x="92375" y="0"/>
                    <a:pt x="88229" y="4066"/>
                    <a:pt x="85079" y="8725"/>
                  </a:cubicBezTo>
                  <a:cubicBezTo>
                    <a:pt x="81036" y="14698"/>
                    <a:pt x="78056" y="22263"/>
                    <a:pt x="72346" y="26006"/>
                  </a:cubicBezTo>
                  <a:cubicBezTo>
                    <a:pt x="69011" y="28192"/>
                    <a:pt x="65286" y="29191"/>
                    <a:pt x="61597" y="29874"/>
                  </a:cubicBezTo>
                  <a:cubicBezTo>
                    <a:pt x="57172" y="30696"/>
                    <a:pt x="52733" y="31343"/>
                    <a:pt x="48270" y="31736"/>
                  </a:cubicBezTo>
                  <a:cubicBezTo>
                    <a:pt x="43819" y="32127"/>
                    <a:pt x="39334" y="32342"/>
                    <a:pt x="34849" y="32342"/>
                  </a:cubicBezTo>
                  <a:cubicBezTo>
                    <a:pt x="29827" y="32342"/>
                    <a:pt x="24804" y="32073"/>
                    <a:pt x="19828" y="31484"/>
                  </a:cubicBezTo>
                  <a:cubicBezTo>
                    <a:pt x="13156" y="30694"/>
                    <a:pt x="6527" y="29288"/>
                    <a:pt x="0" y="27342"/>
                  </a:cubicBezTo>
                  <a:lnTo>
                    <a:pt x="0" y="45284"/>
                  </a:lnTo>
                  <a:cubicBezTo>
                    <a:pt x="0" y="47494"/>
                    <a:pt x="1415" y="49285"/>
                    <a:pt x="3161" y="49285"/>
                  </a:cubicBezTo>
                  <a:lnTo>
                    <a:pt x="54554" y="49285"/>
                  </a:lnTo>
                  <a:cubicBezTo>
                    <a:pt x="57524" y="43691"/>
                    <a:pt x="61460" y="38933"/>
                    <a:pt x="66165" y="35699"/>
                  </a:cubicBezTo>
                  <a:cubicBezTo>
                    <a:pt x="74007" y="30307"/>
                    <a:pt x="82814" y="29860"/>
                    <a:pt x="91444" y="28199"/>
                  </a:cubicBezTo>
                  <a:cubicBezTo>
                    <a:pt x="94850" y="27544"/>
                    <a:pt x="98284" y="26656"/>
                    <a:pt x="101576" y="25345"/>
                  </a:cubicBezTo>
                  <a:cubicBezTo>
                    <a:pt x="104402" y="24220"/>
                    <a:pt x="107468" y="22637"/>
                    <a:pt x="109397" y="19658"/>
                  </a:cubicBezTo>
                  <a:cubicBezTo>
                    <a:pt x="114434" y="11884"/>
                    <a:pt x="106261" y="3395"/>
                    <a:pt x="100927" y="890"/>
                  </a:cubicBezTo>
                  <a:cubicBezTo>
                    <a:pt x="99620" y="276"/>
                    <a:pt x="98345" y="0"/>
                    <a:pt x="9711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9"/>
            <p:cNvSpPr/>
            <p:nvPr/>
          </p:nvSpPr>
          <p:spPr>
            <a:xfrm flipH="1">
              <a:off x="2000741" y="6801847"/>
              <a:ext cx="4319449" cy="712432"/>
            </a:xfrm>
            <a:custGeom>
              <a:avLst/>
              <a:gdLst/>
              <a:ahLst/>
              <a:cxnLst/>
              <a:rect l="l" t="t" r="r" b="b"/>
              <a:pathLst>
                <a:path w="107939" h="17803" extrusionOk="0">
                  <a:moveTo>
                    <a:pt x="27543" y="0"/>
                  </a:moveTo>
                  <a:cubicBezTo>
                    <a:pt x="27240" y="0"/>
                    <a:pt x="26937" y="6"/>
                    <a:pt x="26634" y="18"/>
                  </a:cubicBezTo>
                  <a:cubicBezTo>
                    <a:pt x="24027" y="121"/>
                    <a:pt x="21392" y="745"/>
                    <a:pt x="19094" y="2364"/>
                  </a:cubicBezTo>
                  <a:cubicBezTo>
                    <a:pt x="18481" y="2797"/>
                    <a:pt x="16577" y="4050"/>
                    <a:pt x="17537" y="5118"/>
                  </a:cubicBezTo>
                  <a:cubicBezTo>
                    <a:pt x="18117" y="5762"/>
                    <a:pt x="19161" y="5928"/>
                    <a:pt x="19890" y="6091"/>
                  </a:cubicBezTo>
                  <a:cubicBezTo>
                    <a:pt x="23855" y="6979"/>
                    <a:pt x="27949" y="6569"/>
                    <a:pt x="31949" y="6998"/>
                  </a:cubicBezTo>
                  <a:cubicBezTo>
                    <a:pt x="35180" y="7344"/>
                    <a:pt x="39652" y="7834"/>
                    <a:pt x="41798" y="11379"/>
                  </a:cubicBezTo>
                  <a:cubicBezTo>
                    <a:pt x="41873" y="11504"/>
                    <a:pt x="41874" y="11697"/>
                    <a:pt x="41748" y="11777"/>
                  </a:cubicBezTo>
                  <a:cubicBezTo>
                    <a:pt x="40684" y="12461"/>
                    <a:pt x="39488" y="12703"/>
                    <a:pt x="38262" y="12703"/>
                  </a:cubicBezTo>
                  <a:cubicBezTo>
                    <a:pt x="36542" y="12703"/>
                    <a:pt x="34763" y="12227"/>
                    <a:pt x="33207" y="11823"/>
                  </a:cubicBezTo>
                  <a:cubicBezTo>
                    <a:pt x="31601" y="11407"/>
                    <a:pt x="30013" y="10894"/>
                    <a:pt x="28412" y="10466"/>
                  </a:cubicBezTo>
                  <a:cubicBezTo>
                    <a:pt x="26593" y="9980"/>
                    <a:pt x="24742" y="9711"/>
                    <a:pt x="22919" y="9248"/>
                  </a:cubicBezTo>
                  <a:cubicBezTo>
                    <a:pt x="18811" y="8207"/>
                    <a:pt x="14751" y="6811"/>
                    <a:pt x="10581" y="6185"/>
                  </a:cubicBezTo>
                  <a:cubicBezTo>
                    <a:pt x="9499" y="6023"/>
                    <a:pt x="8286" y="5852"/>
                    <a:pt x="7075" y="5852"/>
                  </a:cubicBezTo>
                  <a:cubicBezTo>
                    <a:pt x="5505" y="5852"/>
                    <a:pt x="3938" y="6139"/>
                    <a:pt x="2667" y="7101"/>
                  </a:cubicBezTo>
                  <a:cubicBezTo>
                    <a:pt x="702" y="8588"/>
                    <a:pt x="1" y="12230"/>
                    <a:pt x="827" y="14868"/>
                  </a:cubicBezTo>
                  <a:cubicBezTo>
                    <a:pt x="1191" y="16035"/>
                    <a:pt x="1835" y="16995"/>
                    <a:pt x="2588" y="17803"/>
                  </a:cubicBezTo>
                  <a:lnTo>
                    <a:pt x="107349" y="17803"/>
                  </a:lnTo>
                  <a:cubicBezTo>
                    <a:pt x="107939" y="14229"/>
                    <a:pt x="104542" y="9947"/>
                    <a:pt x="102361" y="8404"/>
                  </a:cubicBezTo>
                  <a:cubicBezTo>
                    <a:pt x="99751" y="6560"/>
                    <a:pt x="96718" y="5974"/>
                    <a:pt x="93716" y="5974"/>
                  </a:cubicBezTo>
                  <a:cubicBezTo>
                    <a:pt x="92496" y="5974"/>
                    <a:pt x="91282" y="6070"/>
                    <a:pt x="90103" y="6219"/>
                  </a:cubicBezTo>
                  <a:cubicBezTo>
                    <a:pt x="87978" y="6486"/>
                    <a:pt x="85895" y="7048"/>
                    <a:pt x="83786" y="7444"/>
                  </a:cubicBezTo>
                  <a:cubicBezTo>
                    <a:pt x="81051" y="7961"/>
                    <a:pt x="78295" y="8278"/>
                    <a:pt x="75534" y="8442"/>
                  </a:cubicBezTo>
                  <a:cubicBezTo>
                    <a:pt x="74026" y="8532"/>
                    <a:pt x="72516" y="8576"/>
                    <a:pt x="71005" y="8576"/>
                  </a:cubicBezTo>
                  <a:cubicBezTo>
                    <a:pt x="66567" y="8576"/>
                    <a:pt x="62125" y="8194"/>
                    <a:pt x="57730" y="7447"/>
                  </a:cubicBezTo>
                  <a:cubicBezTo>
                    <a:pt x="52546" y="6565"/>
                    <a:pt x="47524" y="4962"/>
                    <a:pt x="42478" y="3264"/>
                  </a:cubicBezTo>
                  <a:cubicBezTo>
                    <a:pt x="37619" y="1632"/>
                    <a:pt x="32605" y="0"/>
                    <a:pt x="27543"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9"/>
            <p:cNvSpPr/>
            <p:nvPr/>
          </p:nvSpPr>
          <p:spPr>
            <a:xfrm flipH="1">
              <a:off x="387612" y="6797685"/>
              <a:ext cx="658408" cy="716833"/>
            </a:xfrm>
            <a:custGeom>
              <a:avLst/>
              <a:gdLst/>
              <a:ahLst/>
              <a:cxnLst/>
              <a:rect l="l" t="t" r="r" b="b"/>
              <a:pathLst>
                <a:path w="16453" h="17913" extrusionOk="0">
                  <a:moveTo>
                    <a:pt x="3031" y="0"/>
                  </a:moveTo>
                  <a:cubicBezTo>
                    <a:pt x="3004" y="0"/>
                    <a:pt x="2977" y="1"/>
                    <a:pt x="2950" y="2"/>
                  </a:cubicBezTo>
                  <a:cubicBezTo>
                    <a:pt x="1" y="132"/>
                    <a:pt x="2474" y="3624"/>
                    <a:pt x="3374" y="4819"/>
                  </a:cubicBezTo>
                  <a:cubicBezTo>
                    <a:pt x="5353" y="7446"/>
                    <a:pt x="8065" y="13097"/>
                    <a:pt x="8485" y="17912"/>
                  </a:cubicBezTo>
                  <a:lnTo>
                    <a:pt x="16452" y="17912"/>
                  </a:lnTo>
                  <a:cubicBezTo>
                    <a:pt x="15488" y="16742"/>
                    <a:pt x="14559" y="15523"/>
                    <a:pt x="13682" y="14232"/>
                  </a:cubicBezTo>
                  <a:cubicBezTo>
                    <a:pt x="11356" y="10805"/>
                    <a:pt x="9597" y="6836"/>
                    <a:pt x="7171" y="3507"/>
                  </a:cubicBezTo>
                  <a:cubicBezTo>
                    <a:pt x="6176" y="2144"/>
                    <a:pt x="4651" y="0"/>
                    <a:pt x="3031"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9"/>
            <p:cNvSpPr/>
            <p:nvPr/>
          </p:nvSpPr>
          <p:spPr>
            <a:xfrm flipH="1">
              <a:off x="-177798" y="5967071"/>
              <a:ext cx="4326332" cy="1547277"/>
            </a:xfrm>
            <a:custGeom>
              <a:avLst/>
              <a:gdLst/>
              <a:ahLst/>
              <a:cxnLst/>
              <a:rect l="l" t="t" r="r" b="b"/>
              <a:pathLst>
                <a:path w="108111" h="38665" extrusionOk="0">
                  <a:moveTo>
                    <a:pt x="45814" y="1"/>
                  </a:moveTo>
                  <a:cubicBezTo>
                    <a:pt x="35137" y="1"/>
                    <a:pt x="24388" y="2076"/>
                    <a:pt x="14090" y="5571"/>
                  </a:cubicBezTo>
                  <a:cubicBezTo>
                    <a:pt x="10624" y="6748"/>
                    <a:pt x="7061" y="8059"/>
                    <a:pt x="3946" y="10366"/>
                  </a:cubicBezTo>
                  <a:cubicBezTo>
                    <a:pt x="2615" y="11352"/>
                    <a:pt x="1078" y="12695"/>
                    <a:pt x="565" y="14641"/>
                  </a:cubicBezTo>
                  <a:cubicBezTo>
                    <a:pt x="1" y="16782"/>
                    <a:pt x="1151" y="18845"/>
                    <a:pt x="2414" y="20142"/>
                  </a:cubicBezTo>
                  <a:cubicBezTo>
                    <a:pt x="4524" y="22313"/>
                    <a:pt x="7328" y="22930"/>
                    <a:pt x="10110" y="22930"/>
                  </a:cubicBezTo>
                  <a:cubicBezTo>
                    <a:pt x="11691" y="22930"/>
                    <a:pt x="13266" y="22730"/>
                    <a:pt x="14702" y="22504"/>
                  </a:cubicBezTo>
                  <a:cubicBezTo>
                    <a:pt x="19304" y="21780"/>
                    <a:pt x="23791" y="20252"/>
                    <a:pt x="28307" y="18979"/>
                  </a:cubicBezTo>
                  <a:cubicBezTo>
                    <a:pt x="31469" y="18088"/>
                    <a:pt x="34583" y="17727"/>
                    <a:pt x="37812" y="17553"/>
                  </a:cubicBezTo>
                  <a:cubicBezTo>
                    <a:pt x="39567" y="17460"/>
                    <a:pt x="41324" y="17409"/>
                    <a:pt x="43081" y="17409"/>
                  </a:cubicBezTo>
                  <a:cubicBezTo>
                    <a:pt x="45289" y="17409"/>
                    <a:pt x="47497" y="17490"/>
                    <a:pt x="49701" y="17670"/>
                  </a:cubicBezTo>
                  <a:cubicBezTo>
                    <a:pt x="53900" y="18013"/>
                    <a:pt x="58120" y="18692"/>
                    <a:pt x="62182" y="20121"/>
                  </a:cubicBezTo>
                  <a:cubicBezTo>
                    <a:pt x="65643" y="21338"/>
                    <a:pt x="69140" y="23140"/>
                    <a:pt x="71836" y="26229"/>
                  </a:cubicBezTo>
                  <a:cubicBezTo>
                    <a:pt x="74556" y="29344"/>
                    <a:pt x="76197" y="34210"/>
                    <a:pt x="75759" y="38664"/>
                  </a:cubicBezTo>
                  <a:lnTo>
                    <a:pt x="85535" y="38664"/>
                  </a:lnTo>
                  <a:cubicBezTo>
                    <a:pt x="85296" y="35981"/>
                    <a:pt x="84353" y="33119"/>
                    <a:pt x="83500" y="31067"/>
                  </a:cubicBezTo>
                  <a:cubicBezTo>
                    <a:pt x="82723" y="29197"/>
                    <a:pt x="81831" y="27538"/>
                    <a:pt x="80681" y="26012"/>
                  </a:cubicBezTo>
                  <a:cubicBezTo>
                    <a:pt x="79935" y="25023"/>
                    <a:pt x="78306" y="23246"/>
                    <a:pt x="78633" y="21650"/>
                  </a:cubicBezTo>
                  <a:cubicBezTo>
                    <a:pt x="78840" y="20643"/>
                    <a:pt x="79649" y="20281"/>
                    <a:pt x="80449" y="20281"/>
                  </a:cubicBezTo>
                  <a:cubicBezTo>
                    <a:pt x="80893" y="20281"/>
                    <a:pt x="81334" y="20392"/>
                    <a:pt x="81670" y="20567"/>
                  </a:cubicBezTo>
                  <a:cubicBezTo>
                    <a:pt x="83214" y="21372"/>
                    <a:pt x="84460" y="23111"/>
                    <a:pt x="85532" y="24674"/>
                  </a:cubicBezTo>
                  <a:cubicBezTo>
                    <a:pt x="88081" y="28395"/>
                    <a:pt x="90008" y="32694"/>
                    <a:pt x="92680" y="36288"/>
                  </a:cubicBezTo>
                  <a:cubicBezTo>
                    <a:pt x="93289" y="37105"/>
                    <a:pt x="93919" y="37895"/>
                    <a:pt x="94562" y="38663"/>
                  </a:cubicBezTo>
                  <a:lnTo>
                    <a:pt x="104952" y="38663"/>
                  </a:lnTo>
                  <a:cubicBezTo>
                    <a:pt x="106677" y="38663"/>
                    <a:pt x="108077" y="36912"/>
                    <a:pt x="108110" y="34738"/>
                  </a:cubicBezTo>
                  <a:cubicBezTo>
                    <a:pt x="104684" y="32047"/>
                    <a:pt x="101346" y="29175"/>
                    <a:pt x="98018" y="26250"/>
                  </a:cubicBezTo>
                  <a:cubicBezTo>
                    <a:pt x="92264" y="21194"/>
                    <a:pt x="86645" y="15791"/>
                    <a:pt x="80705" y="11085"/>
                  </a:cubicBezTo>
                  <a:cubicBezTo>
                    <a:pt x="70628" y="3099"/>
                    <a:pt x="58598" y="156"/>
                    <a:pt x="46845" y="7"/>
                  </a:cubicBezTo>
                  <a:cubicBezTo>
                    <a:pt x="46501" y="3"/>
                    <a:pt x="46158" y="1"/>
                    <a:pt x="45814"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9"/>
            <p:cNvSpPr/>
            <p:nvPr/>
          </p:nvSpPr>
          <p:spPr>
            <a:xfrm flipH="1">
              <a:off x="-317781" y="-68598"/>
              <a:ext cx="4335896" cy="796099"/>
            </a:xfrm>
            <a:custGeom>
              <a:avLst/>
              <a:gdLst/>
              <a:ahLst/>
              <a:cxnLst/>
              <a:rect l="l" t="t" r="r" b="b"/>
              <a:pathLst>
                <a:path w="108350" h="27758" extrusionOk="0">
                  <a:moveTo>
                    <a:pt x="51648" y="1"/>
                  </a:moveTo>
                  <a:cubicBezTo>
                    <a:pt x="50846" y="407"/>
                    <a:pt x="50018" y="729"/>
                    <a:pt x="49203" y="1014"/>
                  </a:cubicBezTo>
                  <a:cubicBezTo>
                    <a:pt x="42065" y="3506"/>
                    <a:pt x="34586" y="3501"/>
                    <a:pt x="27241" y="3584"/>
                  </a:cubicBezTo>
                  <a:cubicBezTo>
                    <a:pt x="20757" y="3656"/>
                    <a:pt x="14163" y="3777"/>
                    <a:pt x="7797" y="5515"/>
                  </a:cubicBezTo>
                  <a:cubicBezTo>
                    <a:pt x="5715" y="6083"/>
                    <a:pt x="3438" y="6902"/>
                    <a:pt x="1858" y="8814"/>
                  </a:cubicBezTo>
                  <a:cubicBezTo>
                    <a:pt x="0" y="11058"/>
                    <a:pt x="83" y="14195"/>
                    <a:pt x="776" y="17107"/>
                  </a:cubicBezTo>
                  <a:cubicBezTo>
                    <a:pt x="2438" y="24097"/>
                    <a:pt x="7861" y="27758"/>
                    <a:pt x="13371" y="27758"/>
                  </a:cubicBezTo>
                  <a:cubicBezTo>
                    <a:pt x="13681" y="27758"/>
                    <a:pt x="13992" y="27746"/>
                    <a:pt x="14303" y="27723"/>
                  </a:cubicBezTo>
                  <a:cubicBezTo>
                    <a:pt x="20922" y="27226"/>
                    <a:pt x="26485" y="22282"/>
                    <a:pt x="32673" y="19847"/>
                  </a:cubicBezTo>
                  <a:cubicBezTo>
                    <a:pt x="36195" y="18461"/>
                    <a:pt x="39879" y="17578"/>
                    <a:pt x="43501" y="16728"/>
                  </a:cubicBezTo>
                  <a:cubicBezTo>
                    <a:pt x="47244" y="15849"/>
                    <a:pt x="51012" y="15131"/>
                    <a:pt x="54789" y="14515"/>
                  </a:cubicBezTo>
                  <a:cubicBezTo>
                    <a:pt x="62223" y="13302"/>
                    <a:pt x="69695" y="12486"/>
                    <a:pt x="77160" y="11610"/>
                  </a:cubicBezTo>
                  <a:cubicBezTo>
                    <a:pt x="86796" y="10479"/>
                    <a:pt x="96503" y="9420"/>
                    <a:pt x="106195" y="9420"/>
                  </a:cubicBezTo>
                  <a:cubicBezTo>
                    <a:pt x="106913" y="9420"/>
                    <a:pt x="107630" y="9426"/>
                    <a:pt x="108348" y="9438"/>
                  </a:cubicBezTo>
                  <a:lnTo>
                    <a:pt x="108348" y="4002"/>
                  </a:lnTo>
                  <a:cubicBezTo>
                    <a:pt x="108350" y="1793"/>
                    <a:pt x="106935" y="1"/>
                    <a:pt x="105190" y="1"/>
                  </a:cubicBezTo>
                  <a:lnTo>
                    <a:pt x="90762" y="1"/>
                  </a:lnTo>
                  <a:cubicBezTo>
                    <a:pt x="89703" y="1934"/>
                    <a:pt x="88395" y="3470"/>
                    <a:pt x="86599" y="4557"/>
                  </a:cubicBezTo>
                  <a:cubicBezTo>
                    <a:pt x="83877" y="6208"/>
                    <a:pt x="80880" y="7099"/>
                    <a:pt x="77918" y="7745"/>
                  </a:cubicBezTo>
                  <a:cubicBezTo>
                    <a:pt x="74349" y="8524"/>
                    <a:pt x="70756" y="9202"/>
                    <a:pt x="67162" y="9801"/>
                  </a:cubicBezTo>
                  <a:cubicBezTo>
                    <a:pt x="59627" y="11058"/>
                    <a:pt x="52047" y="11784"/>
                    <a:pt x="44534" y="13253"/>
                  </a:cubicBezTo>
                  <a:cubicBezTo>
                    <a:pt x="40916" y="13963"/>
                    <a:pt x="37300" y="14822"/>
                    <a:pt x="33793" y="16179"/>
                  </a:cubicBezTo>
                  <a:cubicBezTo>
                    <a:pt x="31120" y="17214"/>
                    <a:pt x="28648" y="18964"/>
                    <a:pt x="26050" y="20259"/>
                  </a:cubicBezTo>
                  <a:cubicBezTo>
                    <a:pt x="24092" y="21236"/>
                    <a:pt x="21957" y="22126"/>
                    <a:pt x="19819" y="22126"/>
                  </a:cubicBezTo>
                  <a:cubicBezTo>
                    <a:pt x="19398" y="22126"/>
                    <a:pt x="18976" y="22091"/>
                    <a:pt x="18556" y="22016"/>
                  </a:cubicBezTo>
                  <a:cubicBezTo>
                    <a:pt x="16742" y="21690"/>
                    <a:pt x="14667" y="20360"/>
                    <a:pt x="13727" y="18271"/>
                  </a:cubicBezTo>
                  <a:cubicBezTo>
                    <a:pt x="12111" y="14673"/>
                    <a:pt x="16343" y="12032"/>
                    <a:pt x="18335" y="10924"/>
                  </a:cubicBezTo>
                  <a:cubicBezTo>
                    <a:pt x="29038" y="4972"/>
                    <a:pt x="41116" y="7214"/>
                    <a:pt x="52462" y="6363"/>
                  </a:cubicBezTo>
                  <a:cubicBezTo>
                    <a:pt x="56489" y="6062"/>
                    <a:pt x="60477" y="5377"/>
                    <a:pt x="64377" y="4066"/>
                  </a:cubicBezTo>
                  <a:cubicBezTo>
                    <a:pt x="66858" y="3233"/>
                    <a:pt x="69388" y="2647"/>
                    <a:pt x="71900" y="1973"/>
                  </a:cubicBezTo>
                  <a:cubicBezTo>
                    <a:pt x="74066" y="1391"/>
                    <a:pt x="76235" y="775"/>
                    <a:pt x="78366" y="1"/>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9"/>
            <p:cNvSpPr/>
            <p:nvPr/>
          </p:nvSpPr>
          <p:spPr>
            <a:xfrm flipH="1">
              <a:off x="5196012" y="320365"/>
              <a:ext cx="3996027" cy="864218"/>
            </a:xfrm>
            <a:custGeom>
              <a:avLst/>
              <a:gdLst/>
              <a:ahLst/>
              <a:cxnLst/>
              <a:rect l="l" t="t" r="r" b="b"/>
              <a:pathLst>
                <a:path w="99857" h="21596" extrusionOk="0">
                  <a:moveTo>
                    <a:pt x="65198" y="399"/>
                  </a:moveTo>
                  <a:cubicBezTo>
                    <a:pt x="72321" y="399"/>
                    <a:pt x="79621" y="1791"/>
                    <a:pt x="86922" y="4550"/>
                  </a:cubicBezTo>
                  <a:cubicBezTo>
                    <a:pt x="89575" y="5554"/>
                    <a:pt x="92653" y="6864"/>
                    <a:pt x="95348" y="8979"/>
                  </a:cubicBezTo>
                  <a:cubicBezTo>
                    <a:pt x="98235" y="11247"/>
                    <a:pt x="99428" y="13677"/>
                    <a:pt x="98898" y="16206"/>
                  </a:cubicBezTo>
                  <a:cubicBezTo>
                    <a:pt x="98311" y="18994"/>
                    <a:pt x="95759" y="19972"/>
                    <a:pt x="93599" y="20511"/>
                  </a:cubicBezTo>
                  <a:cubicBezTo>
                    <a:pt x="91491" y="21039"/>
                    <a:pt x="89309" y="21193"/>
                    <a:pt x="87246" y="21193"/>
                  </a:cubicBezTo>
                  <a:cubicBezTo>
                    <a:pt x="86217" y="21193"/>
                    <a:pt x="85218" y="21155"/>
                    <a:pt x="84273" y="21106"/>
                  </a:cubicBezTo>
                  <a:cubicBezTo>
                    <a:pt x="78503" y="20800"/>
                    <a:pt x="72921" y="19852"/>
                    <a:pt x="67683" y="18295"/>
                  </a:cubicBezTo>
                  <a:cubicBezTo>
                    <a:pt x="64541" y="17362"/>
                    <a:pt x="61400" y="16083"/>
                    <a:pt x="58362" y="14847"/>
                  </a:cubicBezTo>
                  <a:cubicBezTo>
                    <a:pt x="53266" y="12773"/>
                    <a:pt x="47995" y="10628"/>
                    <a:pt x="42530" y="10025"/>
                  </a:cubicBezTo>
                  <a:cubicBezTo>
                    <a:pt x="41682" y="9932"/>
                    <a:pt x="40859" y="9885"/>
                    <a:pt x="40058" y="9885"/>
                  </a:cubicBezTo>
                  <a:cubicBezTo>
                    <a:pt x="36646" y="9885"/>
                    <a:pt x="33636" y="10728"/>
                    <a:pt x="31087" y="12400"/>
                  </a:cubicBezTo>
                  <a:cubicBezTo>
                    <a:pt x="26728" y="15269"/>
                    <a:pt x="22197" y="17122"/>
                    <a:pt x="17235" y="18071"/>
                  </a:cubicBezTo>
                  <a:cubicBezTo>
                    <a:pt x="13172" y="18848"/>
                    <a:pt x="9086" y="19070"/>
                    <a:pt x="5424" y="19070"/>
                  </a:cubicBezTo>
                  <a:cubicBezTo>
                    <a:pt x="3631" y="19070"/>
                    <a:pt x="1941" y="19017"/>
                    <a:pt x="403" y="18949"/>
                  </a:cubicBezTo>
                  <a:lnTo>
                    <a:pt x="403" y="11532"/>
                  </a:lnTo>
                  <a:cubicBezTo>
                    <a:pt x="2361" y="12661"/>
                    <a:pt x="4594" y="13456"/>
                    <a:pt x="7045" y="13900"/>
                  </a:cubicBezTo>
                  <a:cubicBezTo>
                    <a:pt x="8672" y="14195"/>
                    <a:pt x="10356" y="14343"/>
                    <a:pt x="12121" y="14343"/>
                  </a:cubicBezTo>
                  <a:cubicBezTo>
                    <a:pt x="13968" y="14343"/>
                    <a:pt x="15904" y="14181"/>
                    <a:pt x="17957" y="13858"/>
                  </a:cubicBezTo>
                  <a:cubicBezTo>
                    <a:pt x="23076" y="13055"/>
                    <a:pt x="27790" y="10978"/>
                    <a:pt x="32121" y="8853"/>
                  </a:cubicBezTo>
                  <a:lnTo>
                    <a:pt x="32595" y="8620"/>
                  </a:lnTo>
                  <a:cubicBezTo>
                    <a:pt x="37243" y="6337"/>
                    <a:pt x="42049" y="3980"/>
                    <a:pt x="47066" y="2784"/>
                  </a:cubicBezTo>
                  <a:cubicBezTo>
                    <a:pt x="53031" y="1361"/>
                    <a:pt x="58397" y="590"/>
                    <a:pt x="63469" y="426"/>
                  </a:cubicBezTo>
                  <a:cubicBezTo>
                    <a:pt x="64044" y="408"/>
                    <a:pt x="64620" y="399"/>
                    <a:pt x="65198" y="399"/>
                  </a:cubicBezTo>
                  <a:close/>
                  <a:moveTo>
                    <a:pt x="65203" y="1"/>
                  </a:moveTo>
                  <a:cubicBezTo>
                    <a:pt x="64619" y="1"/>
                    <a:pt x="64036" y="10"/>
                    <a:pt x="63455" y="29"/>
                  </a:cubicBezTo>
                  <a:cubicBezTo>
                    <a:pt x="58355" y="192"/>
                    <a:pt x="52963" y="968"/>
                    <a:pt x="46970" y="2396"/>
                  </a:cubicBezTo>
                  <a:cubicBezTo>
                    <a:pt x="41911" y="3604"/>
                    <a:pt x="37084" y="5971"/>
                    <a:pt x="32416" y="8263"/>
                  </a:cubicBezTo>
                  <a:lnTo>
                    <a:pt x="31942" y="8496"/>
                  </a:lnTo>
                  <a:cubicBezTo>
                    <a:pt x="27640" y="10606"/>
                    <a:pt x="22957" y="12670"/>
                    <a:pt x="17892" y="13466"/>
                  </a:cubicBezTo>
                  <a:cubicBezTo>
                    <a:pt x="15860" y="13785"/>
                    <a:pt x="13946" y="13945"/>
                    <a:pt x="12120" y="13945"/>
                  </a:cubicBezTo>
                  <a:cubicBezTo>
                    <a:pt x="10379" y="13945"/>
                    <a:pt x="8719" y="13799"/>
                    <a:pt x="7116" y="13508"/>
                  </a:cubicBezTo>
                  <a:cubicBezTo>
                    <a:pt x="4584" y="13050"/>
                    <a:pt x="2294" y="12211"/>
                    <a:pt x="305" y="11012"/>
                  </a:cubicBezTo>
                  <a:lnTo>
                    <a:pt x="0" y="10828"/>
                  </a:lnTo>
                  <a:lnTo>
                    <a:pt x="0" y="19337"/>
                  </a:lnTo>
                  <a:lnTo>
                    <a:pt x="193" y="19345"/>
                  </a:lnTo>
                  <a:cubicBezTo>
                    <a:pt x="1788" y="19417"/>
                    <a:pt x="3552" y="19474"/>
                    <a:pt x="5427" y="19474"/>
                  </a:cubicBezTo>
                  <a:cubicBezTo>
                    <a:pt x="9110" y="19474"/>
                    <a:pt x="13220" y="19251"/>
                    <a:pt x="17311" y="18469"/>
                  </a:cubicBezTo>
                  <a:cubicBezTo>
                    <a:pt x="22324" y="17509"/>
                    <a:pt x="26904" y="15636"/>
                    <a:pt x="31309" y="12740"/>
                  </a:cubicBezTo>
                  <a:cubicBezTo>
                    <a:pt x="33791" y="11110"/>
                    <a:pt x="36725" y="10287"/>
                    <a:pt x="40058" y="10287"/>
                  </a:cubicBezTo>
                  <a:cubicBezTo>
                    <a:pt x="40845" y="10287"/>
                    <a:pt x="41654" y="10333"/>
                    <a:pt x="42485" y="10425"/>
                  </a:cubicBezTo>
                  <a:cubicBezTo>
                    <a:pt x="47895" y="11021"/>
                    <a:pt x="53139" y="13156"/>
                    <a:pt x="58211" y="15220"/>
                  </a:cubicBezTo>
                  <a:cubicBezTo>
                    <a:pt x="61257" y="16459"/>
                    <a:pt x="64408" y="17742"/>
                    <a:pt x="67568" y="18681"/>
                  </a:cubicBezTo>
                  <a:cubicBezTo>
                    <a:pt x="72838" y="20248"/>
                    <a:pt x="78452" y="21200"/>
                    <a:pt x="84253" y="21507"/>
                  </a:cubicBezTo>
                  <a:cubicBezTo>
                    <a:pt x="85207" y="21557"/>
                    <a:pt x="86216" y="21596"/>
                    <a:pt x="87255" y="21596"/>
                  </a:cubicBezTo>
                  <a:cubicBezTo>
                    <a:pt x="89341" y="21596"/>
                    <a:pt x="91554" y="21438"/>
                    <a:pt x="93697" y="20904"/>
                  </a:cubicBezTo>
                  <a:cubicBezTo>
                    <a:pt x="95795" y="20381"/>
                    <a:pt x="98654" y="19332"/>
                    <a:pt x="99293" y="16292"/>
                  </a:cubicBezTo>
                  <a:cubicBezTo>
                    <a:pt x="99857" y="13600"/>
                    <a:pt x="98614" y="11035"/>
                    <a:pt x="95596" y="8666"/>
                  </a:cubicBezTo>
                  <a:cubicBezTo>
                    <a:pt x="92859" y="6520"/>
                    <a:pt x="89747" y="5193"/>
                    <a:pt x="87062" y="4178"/>
                  </a:cubicBezTo>
                  <a:cubicBezTo>
                    <a:pt x="79719" y="1402"/>
                    <a:pt x="72371" y="1"/>
                    <a:pt x="65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39" name="Google Shape;539;p19"/>
            <p:cNvGrpSpPr/>
            <p:nvPr/>
          </p:nvGrpSpPr>
          <p:grpSpPr>
            <a:xfrm>
              <a:off x="-185781" y="-222600"/>
              <a:ext cx="9377821" cy="2147740"/>
              <a:chOff x="-185781" y="-222600"/>
              <a:chExt cx="9377821" cy="2147740"/>
            </a:xfrm>
          </p:grpSpPr>
          <p:sp>
            <p:nvSpPr>
              <p:cNvPr id="540" name="Google Shape;540;p19"/>
              <p:cNvSpPr/>
              <p:nvPr/>
            </p:nvSpPr>
            <p:spPr>
              <a:xfrm flipH="1">
                <a:off x="-177898" y="-150047"/>
                <a:ext cx="9361814" cy="2075187"/>
              </a:xfrm>
              <a:custGeom>
                <a:avLst/>
                <a:gdLst/>
                <a:ahLst/>
                <a:cxnLst/>
                <a:rect l="l" t="t" r="r" b="b"/>
                <a:pathLst>
                  <a:path w="233943" h="51857" extrusionOk="0">
                    <a:moveTo>
                      <a:pt x="114254" y="0"/>
                    </a:moveTo>
                    <a:cubicBezTo>
                      <a:pt x="113814" y="3337"/>
                      <a:pt x="107760" y="3970"/>
                      <a:pt x="105882" y="4185"/>
                    </a:cubicBezTo>
                    <a:cubicBezTo>
                      <a:pt x="103480" y="4463"/>
                      <a:pt x="101037" y="4580"/>
                      <a:pt x="98593" y="4580"/>
                    </a:cubicBezTo>
                    <a:cubicBezTo>
                      <a:pt x="96187" y="4580"/>
                      <a:pt x="93780" y="4466"/>
                      <a:pt x="91413" y="4277"/>
                    </a:cubicBezTo>
                    <a:cubicBezTo>
                      <a:pt x="83262" y="3622"/>
                      <a:pt x="75254" y="1586"/>
                      <a:pt x="67197" y="2"/>
                    </a:cubicBezTo>
                    <a:lnTo>
                      <a:pt x="3161" y="2"/>
                    </a:lnTo>
                    <a:cubicBezTo>
                      <a:pt x="1415" y="2"/>
                      <a:pt x="0" y="1794"/>
                      <a:pt x="0" y="4003"/>
                    </a:cubicBezTo>
                    <a:lnTo>
                      <a:pt x="0" y="12983"/>
                    </a:lnTo>
                    <a:cubicBezTo>
                      <a:pt x="752" y="13703"/>
                      <a:pt x="1532" y="14304"/>
                      <a:pt x="2202" y="14753"/>
                    </a:cubicBezTo>
                    <a:cubicBezTo>
                      <a:pt x="5867" y="17202"/>
                      <a:pt x="10108" y="17905"/>
                      <a:pt x="14266" y="17905"/>
                    </a:cubicBezTo>
                    <a:cubicBezTo>
                      <a:pt x="15542" y="17905"/>
                      <a:pt x="16811" y="17839"/>
                      <a:pt x="18052" y="17736"/>
                    </a:cubicBezTo>
                    <a:cubicBezTo>
                      <a:pt x="23329" y="17301"/>
                      <a:pt x="28524" y="16026"/>
                      <a:pt x="33704" y="14740"/>
                    </a:cubicBezTo>
                    <a:cubicBezTo>
                      <a:pt x="40948" y="12940"/>
                      <a:pt x="48135" y="10828"/>
                      <a:pt x="55442" y="9439"/>
                    </a:cubicBezTo>
                    <a:cubicBezTo>
                      <a:pt x="61321" y="8322"/>
                      <a:pt x="67233" y="7670"/>
                      <a:pt x="73167" y="7670"/>
                    </a:cubicBezTo>
                    <a:cubicBezTo>
                      <a:pt x="74688" y="7670"/>
                      <a:pt x="76210" y="7713"/>
                      <a:pt x="77734" y="7802"/>
                    </a:cubicBezTo>
                    <a:cubicBezTo>
                      <a:pt x="85106" y="8232"/>
                      <a:pt x="92423" y="9785"/>
                      <a:pt x="99530" y="12287"/>
                    </a:cubicBezTo>
                    <a:cubicBezTo>
                      <a:pt x="102317" y="13268"/>
                      <a:pt x="105115" y="14314"/>
                      <a:pt x="107858" y="15489"/>
                    </a:cubicBezTo>
                    <a:cubicBezTo>
                      <a:pt x="110332" y="16548"/>
                      <a:pt x="112809" y="17789"/>
                      <a:pt x="115004" y="19608"/>
                    </a:cubicBezTo>
                    <a:cubicBezTo>
                      <a:pt x="117824" y="21944"/>
                      <a:pt x="120303" y="25852"/>
                      <a:pt x="120226" y="30339"/>
                    </a:cubicBezTo>
                    <a:cubicBezTo>
                      <a:pt x="120101" y="37466"/>
                      <a:pt x="112935" y="40330"/>
                      <a:pt x="108516" y="41748"/>
                    </a:cubicBezTo>
                    <a:cubicBezTo>
                      <a:pt x="101630" y="43955"/>
                      <a:pt x="94414" y="44564"/>
                      <a:pt x="87337" y="44821"/>
                    </a:cubicBezTo>
                    <a:cubicBezTo>
                      <a:pt x="84855" y="44912"/>
                      <a:pt x="82371" y="44958"/>
                      <a:pt x="79887" y="44958"/>
                    </a:cubicBezTo>
                    <a:cubicBezTo>
                      <a:pt x="73140" y="44958"/>
                      <a:pt x="66393" y="44612"/>
                      <a:pt x="59673" y="43851"/>
                    </a:cubicBezTo>
                    <a:cubicBezTo>
                      <a:pt x="52128" y="42997"/>
                      <a:pt x="44620" y="41722"/>
                      <a:pt x="37128" y="40332"/>
                    </a:cubicBezTo>
                    <a:cubicBezTo>
                      <a:pt x="29596" y="38936"/>
                      <a:pt x="22076" y="37257"/>
                      <a:pt x="14513" y="36145"/>
                    </a:cubicBezTo>
                    <a:cubicBezTo>
                      <a:pt x="10469" y="35552"/>
                      <a:pt x="6279" y="35103"/>
                      <a:pt x="2100" y="35103"/>
                    </a:cubicBezTo>
                    <a:cubicBezTo>
                      <a:pt x="1400" y="35103"/>
                      <a:pt x="700" y="35116"/>
                      <a:pt x="0" y="35142"/>
                    </a:cubicBezTo>
                    <a:lnTo>
                      <a:pt x="0" y="41392"/>
                    </a:lnTo>
                    <a:cubicBezTo>
                      <a:pt x="3897" y="40406"/>
                      <a:pt x="7757" y="39113"/>
                      <a:pt x="11701" y="38520"/>
                    </a:cubicBezTo>
                    <a:cubicBezTo>
                      <a:pt x="12850" y="38347"/>
                      <a:pt x="14002" y="38268"/>
                      <a:pt x="15153" y="38268"/>
                    </a:cubicBezTo>
                    <a:cubicBezTo>
                      <a:pt x="18352" y="38268"/>
                      <a:pt x="21545" y="38880"/>
                      <a:pt x="24665" y="39789"/>
                    </a:cubicBezTo>
                    <a:cubicBezTo>
                      <a:pt x="29176" y="41103"/>
                      <a:pt x="33559" y="43015"/>
                      <a:pt x="37996" y="44675"/>
                    </a:cubicBezTo>
                    <a:cubicBezTo>
                      <a:pt x="42689" y="46433"/>
                      <a:pt x="47479" y="47692"/>
                      <a:pt x="52300" y="48740"/>
                    </a:cubicBezTo>
                    <a:cubicBezTo>
                      <a:pt x="61496" y="50745"/>
                      <a:pt x="70937" y="51857"/>
                      <a:pt x="80373" y="51857"/>
                    </a:cubicBezTo>
                    <a:cubicBezTo>
                      <a:pt x="91348" y="51857"/>
                      <a:pt x="102317" y="50352"/>
                      <a:pt x="112889" y="46997"/>
                    </a:cubicBezTo>
                    <a:cubicBezTo>
                      <a:pt x="122215" y="44038"/>
                      <a:pt x="130897" y="39216"/>
                      <a:pt x="139694" y="34414"/>
                    </a:cubicBezTo>
                    <a:cubicBezTo>
                      <a:pt x="143466" y="32352"/>
                      <a:pt x="147358" y="30634"/>
                      <a:pt x="151383" y="29556"/>
                    </a:cubicBezTo>
                    <a:cubicBezTo>
                      <a:pt x="155813" y="28370"/>
                      <a:pt x="160303" y="28105"/>
                      <a:pt x="164816" y="27914"/>
                    </a:cubicBezTo>
                    <a:cubicBezTo>
                      <a:pt x="167320" y="27807"/>
                      <a:pt x="169825" y="27756"/>
                      <a:pt x="172331" y="27756"/>
                    </a:cubicBezTo>
                    <a:cubicBezTo>
                      <a:pt x="189289" y="27756"/>
                      <a:pt x="206270" y="30094"/>
                      <a:pt x="222996" y="33398"/>
                    </a:cubicBezTo>
                    <a:cubicBezTo>
                      <a:pt x="226644" y="34116"/>
                      <a:pt x="230302" y="34924"/>
                      <a:pt x="233942" y="35864"/>
                    </a:cubicBezTo>
                    <a:lnTo>
                      <a:pt x="233942" y="9938"/>
                    </a:lnTo>
                    <a:cubicBezTo>
                      <a:pt x="233216" y="9925"/>
                      <a:pt x="232489" y="9919"/>
                      <a:pt x="231762" y="9919"/>
                    </a:cubicBezTo>
                    <a:cubicBezTo>
                      <a:pt x="219843" y="9919"/>
                      <a:pt x="207922" y="11530"/>
                      <a:pt x="196068" y="12904"/>
                    </a:cubicBezTo>
                    <a:cubicBezTo>
                      <a:pt x="188339" y="13801"/>
                      <a:pt x="180609" y="14806"/>
                      <a:pt x="172944" y="16393"/>
                    </a:cubicBezTo>
                    <a:cubicBezTo>
                      <a:pt x="169135" y="17181"/>
                      <a:pt x="165343" y="18112"/>
                      <a:pt x="161591" y="19260"/>
                    </a:cubicBezTo>
                    <a:cubicBezTo>
                      <a:pt x="158213" y="20291"/>
                      <a:pt x="155063" y="21813"/>
                      <a:pt x="151893" y="23606"/>
                    </a:cubicBezTo>
                    <a:cubicBezTo>
                      <a:pt x="147715" y="25970"/>
                      <a:pt x="143374" y="28204"/>
                      <a:pt x="138868" y="28204"/>
                    </a:cubicBezTo>
                    <a:cubicBezTo>
                      <a:pt x="137422" y="28204"/>
                      <a:pt x="135960" y="27974"/>
                      <a:pt x="134480" y="27445"/>
                    </a:cubicBezTo>
                    <a:cubicBezTo>
                      <a:pt x="129632" y="25711"/>
                      <a:pt x="125716" y="20547"/>
                      <a:pt x="125484" y="13951"/>
                    </a:cubicBezTo>
                    <a:cubicBezTo>
                      <a:pt x="125286" y="8300"/>
                      <a:pt x="129601" y="6027"/>
                      <a:pt x="133294" y="5020"/>
                    </a:cubicBezTo>
                    <a:cubicBezTo>
                      <a:pt x="139570" y="3307"/>
                      <a:pt x="146074" y="3151"/>
                      <a:pt x="152463" y="3078"/>
                    </a:cubicBezTo>
                    <a:cubicBezTo>
                      <a:pt x="160083" y="2991"/>
                      <a:pt x="167851" y="3042"/>
                      <a:pt x="175233" y="328"/>
                    </a:cubicBezTo>
                    <a:cubicBezTo>
                      <a:pt x="175511" y="226"/>
                      <a:pt x="175788" y="116"/>
                      <a:pt x="176066" y="0"/>
                    </a:cubicBezTo>
                    <a:close/>
                  </a:path>
                </a:pathLst>
              </a:custGeom>
              <a:solidFill>
                <a:srgbClr val="FAC539">
                  <a:alpha val="368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9"/>
              <p:cNvSpPr/>
              <p:nvPr/>
            </p:nvSpPr>
            <p:spPr>
              <a:xfrm flipH="1">
                <a:off x="-185781" y="-222600"/>
                <a:ext cx="9377821" cy="2090634"/>
              </a:xfrm>
              <a:custGeom>
                <a:avLst/>
                <a:gdLst/>
                <a:ahLst/>
                <a:cxnLst/>
                <a:rect l="l" t="t" r="r" b="b"/>
                <a:pathLst>
                  <a:path w="234343" h="52243" extrusionOk="0">
                    <a:moveTo>
                      <a:pt x="67361" y="400"/>
                    </a:moveTo>
                    <a:cubicBezTo>
                      <a:pt x="69340" y="790"/>
                      <a:pt x="71349" y="1215"/>
                      <a:pt x="73292" y="1625"/>
                    </a:cubicBezTo>
                    <a:cubicBezTo>
                      <a:pt x="79265" y="2884"/>
                      <a:pt x="85439" y="4185"/>
                      <a:pt x="91598" y="4680"/>
                    </a:cubicBezTo>
                    <a:cubicBezTo>
                      <a:pt x="94144" y="4885"/>
                      <a:pt x="96537" y="4987"/>
                      <a:pt x="98805" y="4987"/>
                    </a:cubicBezTo>
                    <a:cubicBezTo>
                      <a:pt x="101387" y="4987"/>
                      <a:pt x="103808" y="4854"/>
                      <a:pt x="106108" y="4590"/>
                    </a:cubicBezTo>
                    <a:lnTo>
                      <a:pt x="106218" y="4577"/>
                    </a:lnTo>
                    <a:cubicBezTo>
                      <a:pt x="108158" y="4354"/>
                      <a:pt x="114000" y="3685"/>
                      <a:pt x="114628" y="406"/>
                    </a:cubicBezTo>
                    <a:lnTo>
                      <a:pt x="175193" y="406"/>
                    </a:lnTo>
                    <a:cubicBezTo>
                      <a:pt x="168249" y="2915"/>
                      <a:pt x="160889" y="2994"/>
                      <a:pt x="153768" y="3069"/>
                    </a:cubicBezTo>
                    <a:lnTo>
                      <a:pt x="152665" y="3082"/>
                    </a:lnTo>
                    <a:cubicBezTo>
                      <a:pt x="145764" y="3162"/>
                      <a:pt x="139551" y="3364"/>
                      <a:pt x="133446" y="5030"/>
                    </a:cubicBezTo>
                    <a:cubicBezTo>
                      <a:pt x="128003" y="6516"/>
                      <a:pt x="125326" y="9588"/>
                      <a:pt x="125487" y="14164"/>
                    </a:cubicBezTo>
                    <a:cubicBezTo>
                      <a:pt x="125709" y="20471"/>
                      <a:pt x="129379" y="25966"/>
                      <a:pt x="134618" y="27839"/>
                    </a:cubicBezTo>
                    <a:cubicBezTo>
                      <a:pt x="136131" y="28380"/>
                      <a:pt x="137619" y="28617"/>
                      <a:pt x="139091" y="28617"/>
                    </a:cubicBezTo>
                    <a:cubicBezTo>
                      <a:pt x="143547" y="28617"/>
                      <a:pt x="147847" y="26448"/>
                      <a:pt x="152196" y="23987"/>
                    </a:cubicBezTo>
                    <a:cubicBezTo>
                      <a:pt x="155813" y="21943"/>
                      <a:pt x="158880" y="20567"/>
                      <a:pt x="161854" y="19658"/>
                    </a:cubicBezTo>
                    <a:cubicBezTo>
                      <a:pt x="165379" y="18581"/>
                      <a:pt x="169085" y="17643"/>
                      <a:pt x="173189" y="16795"/>
                    </a:cubicBezTo>
                    <a:cubicBezTo>
                      <a:pt x="180974" y="15181"/>
                      <a:pt x="188894" y="14166"/>
                      <a:pt x="196294" y="13308"/>
                    </a:cubicBezTo>
                    <a:cubicBezTo>
                      <a:pt x="197767" y="13138"/>
                      <a:pt x="199245" y="12964"/>
                      <a:pt x="200722" y="12788"/>
                    </a:cubicBezTo>
                    <a:cubicBezTo>
                      <a:pt x="210970" y="11576"/>
                      <a:pt x="221543" y="10326"/>
                      <a:pt x="231999" y="10326"/>
                    </a:cubicBezTo>
                    <a:cubicBezTo>
                      <a:pt x="232648" y="10326"/>
                      <a:pt x="233296" y="10331"/>
                      <a:pt x="233944" y="10341"/>
                    </a:cubicBezTo>
                    <a:lnTo>
                      <a:pt x="233944" y="35809"/>
                    </a:lnTo>
                    <a:cubicBezTo>
                      <a:pt x="230629" y="34959"/>
                      <a:pt x="227123" y="34173"/>
                      <a:pt x="223236" y="33405"/>
                    </a:cubicBezTo>
                    <a:cubicBezTo>
                      <a:pt x="203906" y="29587"/>
                      <a:pt x="187591" y="27758"/>
                      <a:pt x="172597" y="27758"/>
                    </a:cubicBezTo>
                    <a:cubicBezTo>
                      <a:pt x="170032" y="27758"/>
                      <a:pt x="167505" y="27812"/>
                      <a:pt x="165009" y="27918"/>
                    </a:cubicBezTo>
                    <a:cubicBezTo>
                      <a:pt x="160422" y="28112"/>
                      <a:pt x="155941" y="28387"/>
                      <a:pt x="151533" y="29567"/>
                    </a:cubicBezTo>
                    <a:cubicBezTo>
                      <a:pt x="147826" y="30560"/>
                      <a:pt x="143986" y="32153"/>
                      <a:pt x="139798" y="34441"/>
                    </a:cubicBezTo>
                    <a:lnTo>
                      <a:pt x="138875" y="34945"/>
                    </a:lnTo>
                    <a:cubicBezTo>
                      <a:pt x="130584" y="39473"/>
                      <a:pt x="122011" y="44161"/>
                      <a:pt x="113029" y="47009"/>
                    </a:cubicBezTo>
                    <a:cubicBezTo>
                      <a:pt x="102889" y="50226"/>
                      <a:pt x="91919" y="51840"/>
                      <a:pt x="80509" y="51840"/>
                    </a:cubicBezTo>
                    <a:cubicBezTo>
                      <a:pt x="71401" y="51840"/>
                      <a:pt x="62013" y="50811"/>
                      <a:pt x="52541" y="48749"/>
                    </a:cubicBezTo>
                    <a:cubicBezTo>
                      <a:pt x="46930" y="47526"/>
                      <a:pt x="42394" y="46236"/>
                      <a:pt x="38264" y="44691"/>
                    </a:cubicBezTo>
                    <a:cubicBezTo>
                      <a:pt x="36953" y="44199"/>
                      <a:pt x="35624" y="43678"/>
                      <a:pt x="34338" y="43172"/>
                    </a:cubicBezTo>
                    <a:cubicBezTo>
                      <a:pt x="31276" y="41971"/>
                      <a:pt x="28107" y="40726"/>
                      <a:pt x="24921" y="39799"/>
                    </a:cubicBezTo>
                    <a:cubicBezTo>
                      <a:pt x="21414" y="38777"/>
                      <a:pt x="18247" y="38271"/>
                      <a:pt x="15326" y="38271"/>
                    </a:cubicBezTo>
                    <a:cubicBezTo>
                      <a:pt x="14137" y="38271"/>
                      <a:pt x="12987" y="38356"/>
                      <a:pt x="11874" y="38521"/>
                    </a:cubicBezTo>
                    <a:cubicBezTo>
                      <a:pt x="9119" y="38936"/>
                      <a:pt x="6366" y="39703"/>
                      <a:pt x="3703" y="40442"/>
                    </a:cubicBezTo>
                    <a:cubicBezTo>
                      <a:pt x="2622" y="40742"/>
                      <a:pt x="1508" y="41053"/>
                      <a:pt x="406" y="41335"/>
                    </a:cubicBezTo>
                    <a:lnTo>
                      <a:pt x="406" y="35538"/>
                    </a:lnTo>
                    <a:cubicBezTo>
                      <a:pt x="1027" y="35516"/>
                      <a:pt x="1658" y="35506"/>
                      <a:pt x="2301" y="35506"/>
                    </a:cubicBezTo>
                    <a:cubicBezTo>
                      <a:pt x="5902" y="35506"/>
                      <a:pt x="9901" y="35844"/>
                      <a:pt x="14687" y="36547"/>
                    </a:cubicBezTo>
                    <a:cubicBezTo>
                      <a:pt x="19745" y="37290"/>
                      <a:pt x="24868" y="38304"/>
                      <a:pt x="29822" y="39284"/>
                    </a:cubicBezTo>
                    <a:cubicBezTo>
                      <a:pt x="32271" y="39769"/>
                      <a:pt x="34802" y="40270"/>
                      <a:pt x="37296" y="40733"/>
                    </a:cubicBezTo>
                    <a:cubicBezTo>
                      <a:pt x="43914" y="41961"/>
                      <a:pt x="51770" y="43339"/>
                      <a:pt x="59854" y="44254"/>
                    </a:cubicBezTo>
                    <a:cubicBezTo>
                      <a:pt x="66359" y="44990"/>
                      <a:pt x="73165" y="45361"/>
                      <a:pt x="80163" y="45361"/>
                    </a:cubicBezTo>
                    <a:cubicBezTo>
                      <a:pt x="82603" y="45361"/>
                      <a:pt x="85067" y="45316"/>
                      <a:pt x="87550" y="45225"/>
                    </a:cubicBezTo>
                    <a:cubicBezTo>
                      <a:pt x="94026" y="44991"/>
                      <a:pt x="101613" y="44441"/>
                      <a:pt x="108780" y="42142"/>
                    </a:cubicBezTo>
                    <a:cubicBezTo>
                      <a:pt x="113810" y="40529"/>
                      <a:pt x="120508" y="37574"/>
                      <a:pt x="120629" y="30544"/>
                    </a:cubicBezTo>
                    <a:cubicBezTo>
                      <a:pt x="120696" y="26529"/>
                      <a:pt x="118718" y="22458"/>
                      <a:pt x="115334" y="19654"/>
                    </a:cubicBezTo>
                    <a:cubicBezTo>
                      <a:pt x="112985" y="17708"/>
                      <a:pt x="110379" y="16465"/>
                      <a:pt x="108140" y="15506"/>
                    </a:cubicBezTo>
                    <a:cubicBezTo>
                      <a:pt x="105719" y="14467"/>
                      <a:pt x="103070" y="13450"/>
                      <a:pt x="99798" y="12298"/>
                    </a:cubicBezTo>
                    <a:cubicBezTo>
                      <a:pt x="92520" y="9735"/>
                      <a:pt x="85169" y="8223"/>
                      <a:pt x="77949" y="7802"/>
                    </a:cubicBezTo>
                    <a:cubicBezTo>
                      <a:pt x="76425" y="7713"/>
                      <a:pt x="74890" y="7669"/>
                      <a:pt x="73339" y="7669"/>
                    </a:cubicBezTo>
                    <a:cubicBezTo>
                      <a:pt x="67706" y="7669"/>
                      <a:pt x="61863" y="8255"/>
                      <a:pt x="55605" y="9443"/>
                    </a:cubicBezTo>
                    <a:cubicBezTo>
                      <a:pt x="50502" y="10413"/>
                      <a:pt x="45374" y="11757"/>
                      <a:pt x="40416" y="13057"/>
                    </a:cubicBezTo>
                    <a:cubicBezTo>
                      <a:pt x="38267" y="13620"/>
                      <a:pt x="36046" y="14201"/>
                      <a:pt x="33857" y="14746"/>
                    </a:cubicBezTo>
                    <a:cubicBezTo>
                      <a:pt x="29050" y="15939"/>
                      <a:pt x="23603" y="17293"/>
                      <a:pt x="18238" y="17736"/>
                    </a:cubicBezTo>
                    <a:cubicBezTo>
                      <a:pt x="17038" y="17835"/>
                      <a:pt x="15751" y="17910"/>
                      <a:pt x="14415" y="17910"/>
                    </a:cubicBezTo>
                    <a:cubicBezTo>
                      <a:pt x="10534" y="17910"/>
                      <a:pt x="6246" y="17280"/>
                      <a:pt x="2517" y="14787"/>
                    </a:cubicBezTo>
                    <a:cubicBezTo>
                      <a:pt x="2004" y="14446"/>
                      <a:pt x="1229" y="13878"/>
                      <a:pt x="403" y="13098"/>
                    </a:cubicBezTo>
                    <a:lnTo>
                      <a:pt x="403" y="4204"/>
                    </a:lnTo>
                    <a:cubicBezTo>
                      <a:pt x="403" y="2108"/>
                      <a:pt x="1731" y="405"/>
                      <a:pt x="3364" y="405"/>
                    </a:cubicBezTo>
                    <a:lnTo>
                      <a:pt x="67361" y="400"/>
                    </a:lnTo>
                    <a:close/>
                    <a:moveTo>
                      <a:pt x="114278" y="0"/>
                    </a:moveTo>
                    <a:lnTo>
                      <a:pt x="114255" y="176"/>
                    </a:lnTo>
                    <a:cubicBezTo>
                      <a:pt x="113845" y="3294"/>
                      <a:pt x="108068" y="3957"/>
                      <a:pt x="106170" y="4175"/>
                    </a:cubicBezTo>
                    <a:lnTo>
                      <a:pt x="106061" y="4187"/>
                    </a:lnTo>
                    <a:cubicBezTo>
                      <a:pt x="103777" y="4451"/>
                      <a:pt x="101371" y="4582"/>
                      <a:pt x="98803" y="4582"/>
                    </a:cubicBezTo>
                    <a:cubicBezTo>
                      <a:pt x="96546" y="4582"/>
                      <a:pt x="94164" y="4481"/>
                      <a:pt x="91630" y="4277"/>
                    </a:cubicBezTo>
                    <a:cubicBezTo>
                      <a:pt x="85496" y="3785"/>
                      <a:pt x="79335" y="2485"/>
                      <a:pt x="73374" y="1229"/>
                    </a:cubicBezTo>
                    <a:cubicBezTo>
                      <a:pt x="71430" y="820"/>
                      <a:pt x="69420" y="395"/>
                      <a:pt x="67400" y="2"/>
                    </a:cubicBezTo>
                    <a:lnTo>
                      <a:pt x="3365" y="2"/>
                    </a:lnTo>
                    <a:cubicBezTo>
                      <a:pt x="1511" y="2"/>
                      <a:pt x="3" y="1889"/>
                      <a:pt x="3" y="4205"/>
                    </a:cubicBezTo>
                    <a:lnTo>
                      <a:pt x="3" y="13267"/>
                    </a:lnTo>
                    <a:lnTo>
                      <a:pt x="66" y="13327"/>
                    </a:lnTo>
                    <a:cubicBezTo>
                      <a:pt x="935" y="14157"/>
                      <a:pt x="1758" y="14760"/>
                      <a:pt x="2295" y="15120"/>
                    </a:cubicBezTo>
                    <a:cubicBezTo>
                      <a:pt x="6107" y="17668"/>
                      <a:pt x="10473" y="18312"/>
                      <a:pt x="14416" y="18312"/>
                    </a:cubicBezTo>
                    <a:cubicBezTo>
                      <a:pt x="15764" y="18312"/>
                      <a:pt x="17063" y="18236"/>
                      <a:pt x="18274" y="18136"/>
                    </a:cubicBezTo>
                    <a:cubicBezTo>
                      <a:pt x="23670" y="17692"/>
                      <a:pt x="29134" y="16335"/>
                      <a:pt x="33955" y="15136"/>
                    </a:cubicBezTo>
                    <a:cubicBezTo>
                      <a:pt x="36148" y="14591"/>
                      <a:pt x="38370" y="14008"/>
                      <a:pt x="40521" y="13444"/>
                    </a:cubicBezTo>
                    <a:cubicBezTo>
                      <a:pt x="45471" y="12145"/>
                      <a:pt x="50591" y="10802"/>
                      <a:pt x="55682" y="9836"/>
                    </a:cubicBezTo>
                    <a:cubicBezTo>
                      <a:pt x="61914" y="8652"/>
                      <a:pt x="67733" y="8068"/>
                      <a:pt x="73339" y="8068"/>
                    </a:cubicBezTo>
                    <a:cubicBezTo>
                      <a:pt x="74883" y="8068"/>
                      <a:pt x="76410" y="8112"/>
                      <a:pt x="77924" y="8200"/>
                    </a:cubicBezTo>
                    <a:cubicBezTo>
                      <a:pt x="85109" y="8620"/>
                      <a:pt x="92423" y="10126"/>
                      <a:pt x="99664" y="12674"/>
                    </a:cubicBezTo>
                    <a:cubicBezTo>
                      <a:pt x="102926" y="13823"/>
                      <a:pt x="105569" y="14839"/>
                      <a:pt x="107978" y="15872"/>
                    </a:cubicBezTo>
                    <a:cubicBezTo>
                      <a:pt x="110192" y="16820"/>
                      <a:pt x="112765" y="18046"/>
                      <a:pt x="115074" y="19959"/>
                    </a:cubicBezTo>
                    <a:cubicBezTo>
                      <a:pt x="118366" y="22686"/>
                      <a:pt x="120289" y="26638"/>
                      <a:pt x="120224" y="30531"/>
                    </a:cubicBezTo>
                    <a:cubicBezTo>
                      <a:pt x="120108" y="37304"/>
                      <a:pt x="113565" y="40179"/>
                      <a:pt x="108656" y="41753"/>
                    </a:cubicBezTo>
                    <a:cubicBezTo>
                      <a:pt x="101534" y="44037"/>
                      <a:pt x="93982" y="44584"/>
                      <a:pt x="87532" y="44818"/>
                    </a:cubicBezTo>
                    <a:cubicBezTo>
                      <a:pt x="85053" y="44908"/>
                      <a:pt x="82593" y="44953"/>
                      <a:pt x="80156" y="44953"/>
                    </a:cubicBezTo>
                    <a:cubicBezTo>
                      <a:pt x="73174" y="44953"/>
                      <a:pt x="66385" y="44584"/>
                      <a:pt x="59897" y="43849"/>
                    </a:cubicBezTo>
                    <a:cubicBezTo>
                      <a:pt x="51824" y="42936"/>
                      <a:pt x="43978" y="41560"/>
                      <a:pt x="37366" y="40335"/>
                    </a:cubicBezTo>
                    <a:cubicBezTo>
                      <a:pt x="34874" y="39874"/>
                      <a:pt x="32343" y="39371"/>
                      <a:pt x="29894" y="38889"/>
                    </a:cubicBezTo>
                    <a:cubicBezTo>
                      <a:pt x="24935" y="37906"/>
                      <a:pt x="19807" y="36891"/>
                      <a:pt x="14740" y="36147"/>
                    </a:cubicBezTo>
                    <a:cubicBezTo>
                      <a:pt x="9938" y="35440"/>
                      <a:pt x="5923" y="35101"/>
                      <a:pt x="2306" y="35101"/>
                    </a:cubicBezTo>
                    <a:cubicBezTo>
                      <a:pt x="1587" y="35101"/>
                      <a:pt x="884" y="35114"/>
                      <a:pt x="193" y="35141"/>
                    </a:cubicBezTo>
                    <a:lnTo>
                      <a:pt x="0" y="35148"/>
                    </a:lnTo>
                    <a:lnTo>
                      <a:pt x="0" y="41850"/>
                    </a:lnTo>
                    <a:lnTo>
                      <a:pt x="250" y="41789"/>
                    </a:lnTo>
                    <a:cubicBezTo>
                      <a:pt x="1438" y="41486"/>
                      <a:pt x="2642" y="41153"/>
                      <a:pt x="3807" y="40829"/>
                    </a:cubicBezTo>
                    <a:cubicBezTo>
                      <a:pt x="6459" y="40093"/>
                      <a:pt x="9201" y="39331"/>
                      <a:pt x="11931" y="38920"/>
                    </a:cubicBezTo>
                    <a:cubicBezTo>
                      <a:pt x="13025" y="38755"/>
                      <a:pt x="14155" y="38672"/>
                      <a:pt x="15326" y="38672"/>
                    </a:cubicBezTo>
                    <a:cubicBezTo>
                      <a:pt x="18207" y="38672"/>
                      <a:pt x="21339" y="39173"/>
                      <a:pt x="24808" y="40183"/>
                    </a:cubicBezTo>
                    <a:cubicBezTo>
                      <a:pt x="27977" y="41106"/>
                      <a:pt x="31136" y="42346"/>
                      <a:pt x="34192" y="43547"/>
                    </a:cubicBezTo>
                    <a:cubicBezTo>
                      <a:pt x="35480" y="44051"/>
                      <a:pt x="36810" y="44575"/>
                      <a:pt x="38124" y="45065"/>
                    </a:cubicBezTo>
                    <a:cubicBezTo>
                      <a:pt x="42272" y="46618"/>
                      <a:pt x="46826" y="47913"/>
                      <a:pt x="52458" y="49140"/>
                    </a:cubicBezTo>
                    <a:cubicBezTo>
                      <a:pt x="61960" y="51209"/>
                      <a:pt x="71376" y="52242"/>
                      <a:pt x="80515" y="52242"/>
                    </a:cubicBezTo>
                    <a:cubicBezTo>
                      <a:pt x="91963" y="52242"/>
                      <a:pt x="102972" y="50622"/>
                      <a:pt x="113151" y="47393"/>
                    </a:cubicBezTo>
                    <a:cubicBezTo>
                      <a:pt x="122171" y="44531"/>
                      <a:pt x="130760" y="39837"/>
                      <a:pt x="139068" y="35298"/>
                    </a:cubicBezTo>
                    <a:lnTo>
                      <a:pt x="139990" y="34794"/>
                    </a:lnTo>
                    <a:cubicBezTo>
                      <a:pt x="144149" y="32523"/>
                      <a:pt x="147959" y="30939"/>
                      <a:pt x="151635" y="29954"/>
                    </a:cubicBezTo>
                    <a:cubicBezTo>
                      <a:pt x="156001" y="28784"/>
                      <a:pt x="160459" y="28512"/>
                      <a:pt x="165023" y="28318"/>
                    </a:cubicBezTo>
                    <a:cubicBezTo>
                      <a:pt x="167510" y="28212"/>
                      <a:pt x="170027" y="28159"/>
                      <a:pt x="172583" y="28159"/>
                    </a:cubicBezTo>
                    <a:cubicBezTo>
                      <a:pt x="187551" y="28159"/>
                      <a:pt x="203846" y="29985"/>
                      <a:pt x="223155" y="33798"/>
                    </a:cubicBezTo>
                    <a:cubicBezTo>
                      <a:pt x="227133" y="34583"/>
                      <a:pt x="230708" y="35389"/>
                      <a:pt x="234091" y="36262"/>
                    </a:cubicBezTo>
                    <a:lnTo>
                      <a:pt x="234343" y="36327"/>
                    </a:lnTo>
                    <a:lnTo>
                      <a:pt x="234343" y="9942"/>
                    </a:lnTo>
                    <a:lnTo>
                      <a:pt x="234144" y="9938"/>
                    </a:lnTo>
                    <a:cubicBezTo>
                      <a:pt x="233436" y="9926"/>
                      <a:pt x="232728" y="9920"/>
                      <a:pt x="232019" y="9920"/>
                    </a:cubicBezTo>
                    <a:cubicBezTo>
                      <a:pt x="221533" y="9920"/>
                      <a:pt x="210937" y="11173"/>
                      <a:pt x="200668" y="12387"/>
                    </a:cubicBezTo>
                    <a:cubicBezTo>
                      <a:pt x="199192" y="12560"/>
                      <a:pt x="197716" y="12735"/>
                      <a:pt x="196241" y="12907"/>
                    </a:cubicBezTo>
                    <a:cubicBezTo>
                      <a:pt x="188833" y="13765"/>
                      <a:pt x="180900" y="14784"/>
                      <a:pt x="173099" y="16399"/>
                    </a:cubicBezTo>
                    <a:cubicBezTo>
                      <a:pt x="168984" y="17250"/>
                      <a:pt x="165266" y="18189"/>
                      <a:pt x="161730" y="19271"/>
                    </a:cubicBezTo>
                    <a:cubicBezTo>
                      <a:pt x="158729" y="20188"/>
                      <a:pt x="155634" y="21574"/>
                      <a:pt x="151992" y="23636"/>
                    </a:cubicBezTo>
                    <a:cubicBezTo>
                      <a:pt x="147694" y="26067"/>
                      <a:pt x="143448" y="28211"/>
                      <a:pt x="139076" y="28211"/>
                    </a:cubicBezTo>
                    <a:cubicBezTo>
                      <a:pt x="137648" y="28211"/>
                      <a:pt x="136206" y="27982"/>
                      <a:pt x="134745" y="27459"/>
                    </a:cubicBezTo>
                    <a:cubicBezTo>
                      <a:pt x="129659" y="25640"/>
                      <a:pt x="126097" y="20292"/>
                      <a:pt x="125882" y="14148"/>
                    </a:cubicBezTo>
                    <a:cubicBezTo>
                      <a:pt x="125729" y="9782"/>
                      <a:pt x="128305" y="6844"/>
                      <a:pt x="133544" y="5415"/>
                    </a:cubicBezTo>
                    <a:cubicBezTo>
                      <a:pt x="139606" y="3761"/>
                      <a:pt x="145790" y="3559"/>
                      <a:pt x="152664" y="3482"/>
                    </a:cubicBezTo>
                    <a:lnTo>
                      <a:pt x="153767" y="3469"/>
                    </a:lnTo>
                    <a:cubicBezTo>
                      <a:pt x="160981" y="3392"/>
                      <a:pt x="168439" y="3314"/>
                      <a:pt x="175499" y="719"/>
                    </a:cubicBezTo>
                    <a:cubicBezTo>
                      <a:pt x="175781" y="617"/>
                      <a:pt x="176061" y="506"/>
                      <a:pt x="176341" y="389"/>
                    </a:cubicBezTo>
                    <a:lnTo>
                      <a:pt x="1772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2" name="Google Shape;542;p19"/>
            <p:cNvSpPr/>
            <p:nvPr/>
          </p:nvSpPr>
          <p:spPr>
            <a:xfrm flipH="1">
              <a:off x="824541" y="1267712"/>
              <a:ext cx="8367499" cy="1836163"/>
            </a:xfrm>
            <a:custGeom>
              <a:avLst/>
              <a:gdLst/>
              <a:ahLst/>
              <a:cxnLst/>
              <a:rect l="l" t="t" r="r" b="b"/>
              <a:pathLst>
                <a:path w="209096" h="45884" extrusionOk="0">
                  <a:moveTo>
                    <a:pt x="173615" y="405"/>
                  </a:moveTo>
                  <a:cubicBezTo>
                    <a:pt x="176375" y="405"/>
                    <a:pt x="179213" y="507"/>
                    <a:pt x="182050" y="829"/>
                  </a:cubicBezTo>
                  <a:cubicBezTo>
                    <a:pt x="188207" y="1528"/>
                    <a:pt x="194615" y="3672"/>
                    <a:pt x="201642" y="7381"/>
                  </a:cubicBezTo>
                  <a:lnTo>
                    <a:pt x="202000" y="7570"/>
                  </a:lnTo>
                  <a:cubicBezTo>
                    <a:pt x="204160" y="8703"/>
                    <a:pt x="207122" y="10258"/>
                    <a:pt x="208209" y="13014"/>
                  </a:cubicBezTo>
                  <a:cubicBezTo>
                    <a:pt x="208659" y="14157"/>
                    <a:pt x="208681" y="15157"/>
                    <a:pt x="208272" y="15990"/>
                  </a:cubicBezTo>
                  <a:cubicBezTo>
                    <a:pt x="207624" y="17309"/>
                    <a:pt x="205989" y="18018"/>
                    <a:pt x="204732" y="18381"/>
                  </a:cubicBezTo>
                  <a:cubicBezTo>
                    <a:pt x="201461" y="19325"/>
                    <a:pt x="198006" y="19797"/>
                    <a:pt x="194392" y="19797"/>
                  </a:cubicBezTo>
                  <a:cubicBezTo>
                    <a:pt x="190821" y="19797"/>
                    <a:pt x="187096" y="19336"/>
                    <a:pt x="183241" y="18415"/>
                  </a:cubicBezTo>
                  <a:cubicBezTo>
                    <a:pt x="179114" y="17429"/>
                    <a:pt x="174866" y="16057"/>
                    <a:pt x="170611" y="14337"/>
                  </a:cubicBezTo>
                  <a:cubicBezTo>
                    <a:pt x="166998" y="12878"/>
                    <a:pt x="163261" y="11368"/>
                    <a:pt x="159428" y="10535"/>
                  </a:cubicBezTo>
                  <a:cubicBezTo>
                    <a:pt x="157531" y="10122"/>
                    <a:pt x="155742" y="9916"/>
                    <a:pt x="154034" y="9916"/>
                  </a:cubicBezTo>
                  <a:cubicBezTo>
                    <a:pt x="152450" y="9916"/>
                    <a:pt x="150935" y="10094"/>
                    <a:pt x="149470" y="10449"/>
                  </a:cubicBezTo>
                  <a:cubicBezTo>
                    <a:pt x="145504" y="11411"/>
                    <a:pt x="142070" y="13874"/>
                    <a:pt x="138895" y="16316"/>
                  </a:cubicBezTo>
                  <a:cubicBezTo>
                    <a:pt x="136054" y="18501"/>
                    <a:pt x="133233" y="20858"/>
                    <a:pt x="130505" y="23139"/>
                  </a:cubicBezTo>
                  <a:cubicBezTo>
                    <a:pt x="126905" y="26149"/>
                    <a:pt x="123181" y="29264"/>
                    <a:pt x="119366" y="32010"/>
                  </a:cubicBezTo>
                  <a:cubicBezTo>
                    <a:pt x="107458" y="40580"/>
                    <a:pt x="92880" y="45107"/>
                    <a:pt x="76028" y="45462"/>
                  </a:cubicBezTo>
                  <a:cubicBezTo>
                    <a:pt x="75424" y="45475"/>
                    <a:pt x="74822" y="45482"/>
                    <a:pt x="74224" y="45482"/>
                  </a:cubicBezTo>
                  <a:cubicBezTo>
                    <a:pt x="58269" y="45482"/>
                    <a:pt x="44689" y="40929"/>
                    <a:pt x="33828" y="31942"/>
                  </a:cubicBezTo>
                  <a:cubicBezTo>
                    <a:pt x="27187" y="26448"/>
                    <a:pt x="20603" y="21405"/>
                    <a:pt x="13056" y="20088"/>
                  </a:cubicBezTo>
                  <a:cubicBezTo>
                    <a:pt x="11967" y="19897"/>
                    <a:pt x="10865" y="19801"/>
                    <a:pt x="9746" y="19801"/>
                  </a:cubicBezTo>
                  <a:cubicBezTo>
                    <a:pt x="6781" y="19801"/>
                    <a:pt x="3696" y="20474"/>
                    <a:pt x="406" y="21833"/>
                  </a:cubicBezTo>
                  <a:lnTo>
                    <a:pt x="406" y="14358"/>
                  </a:lnTo>
                  <a:cubicBezTo>
                    <a:pt x="1109" y="14230"/>
                    <a:pt x="1864" y="14110"/>
                    <a:pt x="2702" y="13993"/>
                  </a:cubicBezTo>
                  <a:cubicBezTo>
                    <a:pt x="5594" y="13588"/>
                    <a:pt x="8552" y="13414"/>
                    <a:pt x="11411" y="13245"/>
                  </a:cubicBezTo>
                  <a:lnTo>
                    <a:pt x="12958" y="13152"/>
                  </a:lnTo>
                  <a:cubicBezTo>
                    <a:pt x="15818" y="12978"/>
                    <a:pt x="18953" y="12785"/>
                    <a:pt x="22145" y="12785"/>
                  </a:cubicBezTo>
                  <a:cubicBezTo>
                    <a:pt x="23389" y="12785"/>
                    <a:pt x="24641" y="12814"/>
                    <a:pt x="25889" y="12885"/>
                  </a:cubicBezTo>
                  <a:cubicBezTo>
                    <a:pt x="29786" y="13104"/>
                    <a:pt x="33808" y="14150"/>
                    <a:pt x="38546" y="16169"/>
                  </a:cubicBezTo>
                  <a:cubicBezTo>
                    <a:pt x="52883" y="22283"/>
                    <a:pt x="69842" y="28659"/>
                    <a:pt x="86902" y="29591"/>
                  </a:cubicBezTo>
                  <a:cubicBezTo>
                    <a:pt x="88135" y="29659"/>
                    <a:pt x="89353" y="29692"/>
                    <a:pt x="90554" y="29692"/>
                  </a:cubicBezTo>
                  <a:cubicBezTo>
                    <a:pt x="97955" y="29692"/>
                    <a:pt x="104738" y="28414"/>
                    <a:pt x="110758" y="25880"/>
                  </a:cubicBezTo>
                  <a:cubicBezTo>
                    <a:pt x="117187" y="23174"/>
                    <a:pt x="123174" y="18993"/>
                    <a:pt x="128962" y="14950"/>
                  </a:cubicBezTo>
                  <a:cubicBezTo>
                    <a:pt x="130301" y="14015"/>
                    <a:pt x="131684" y="13050"/>
                    <a:pt x="133052" y="12117"/>
                  </a:cubicBezTo>
                  <a:cubicBezTo>
                    <a:pt x="136569" y="9716"/>
                    <a:pt x="140379" y="7249"/>
                    <a:pt x="144384" y="5460"/>
                  </a:cubicBezTo>
                  <a:cubicBezTo>
                    <a:pt x="148006" y="3842"/>
                    <a:pt x="151905" y="2608"/>
                    <a:pt x="155970" y="1792"/>
                  </a:cubicBezTo>
                  <a:cubicBezTo>
                    <a:pt x="159701" y="1042"/>
                    <a:pt x="163680" y="640"/>
                    <a:pt x="168868" y="486"/>
                  </a:cubicBezTo>
                  <a:cubicBezTo>
                    <a:pt x="170413" y="440"/>
                    <a:pt x="172001" y="405"/>
                    <a:pt x="173615" y="405"/>
                  </a:cubicBezTo>
                  <a:close/>
                  <a:moveTo>
                    <a:pt x="173609" y="0"/>
                  </a:moveTo>
                  <a:cubicBezTo>
                    <a:pt x="171993" y="0"/>
                    <a:pt x="170405" y="35"/>
                    <a:pt x="168858" y="80"/>
                  </a:cubicBezTo>
                  <a:cubicBezTo>
                    <a:pt x="163644" y="234"/>
                    <a:pt x="159645" y="639"/>
                    <a:pt x="155891" y="1393"/>
                  </a:cubicBezTo>
                  <a:cubicBezTo>
                    <a:pt x="151795" y="2216"/>
                    <a:pt x="147870" y="3459"/>
                    <a:pt x="144219" y="5088"/>
                  </a:cubicBezTo>
                  <a:cubicBezTo>
                    <a:pt x="140186" y="6888"/>
                    <a:pt x="136359" y="9369"/>
                    <a:pt x="132824" y="11781"/>
                  </a:cubicBezTo>
                  <a:cubicBezTo>
                    <a:pt x="131454" y="12715"/>
                    <a:pt x="130070" y="13683"/>
                    <a:pt x="128732" y="14617"/>
                  </a:cubicBezTo>
                  <a:cubicBezTo>
                    <a:pt x="122961" y="18648"/>
                    <a:pt x="116993" y="22817"/>
                    <a:pt x="110602" y="25506"/>
                  </a:cubicBezTo>
                  <a:cubicBezTo>
                    <a:pt x="104631" y="28019"/>
                    <a:pt x="97899" y="29287"/>
                    <a:pt x="90554" y="29287"/>
                  </a:cubicBezTo>
                  <a:cubicBezTo>
                    <a:pt x="89360" y="29287"/>
                    <a:pt x="88149" y="29254"/>
                    <a:pt x="86923" y="29187"/>
                  </a:cubicBezTo>
                  <a:cubicBezTo>
                    <a:pt x="69926" y="28261"/>
                    <a:pt x="53010" y="21898"/>
                    <a:pt x="38703" y="15797"/>
                  </a:cubicBezTo>
                  <a:cubicBezTo>
                    <a:pt x="33922" y="13758"/>
                    <a:pt x="29857" y="12704"/>
                    <a:pt x="25911" y="12481"/>
                  </a:cubicBezTo>
                  <a:cubicBezTo>
                    <a:pt x="24653" y="12410"/>
                    <a:pt x="23392" y="12381"/>
                    <a:pt x="22140" y="12381"/>
                  </a:cubicBezTo>
                  <a:cubicBezTo>
                    <a:pt x="18938" y="12381"/>
                    <a:pt x="15797" y="12572"/>
                    <a:pt x="12931" y="12748"/>
                  </a:cubicBezTo>
                  <a:lnTo>
                    <a:pt x="11384" y="12841"/>
                  </a:lnTo>
                  <a:cubicBezTo>
                    <a:pt x="8518" y="13010"/>
                    <a:pt x="5551" y="13184"/>
                    <a:pt x="2644" y="13591"/>
                  </a:cubicBezTo>
                  <a:cubicBezTo>
                    <a:pt x="1731" y="13718"/>
                    <a:pt x="921" y="13848"/>
                    <a:pt x="165" y="13990"/>
                  </a:cubicBezTo>
                  <a:lnTo>
                    <a:pt x="0" y="14020"/>
                  </a:lnTo>
                  <a:lnTo>
                    <a:pt x="0" y="22434"/>
                  </a:lnTo>
                  <a:lnTo>
                    <a:pt x="280" y="22317"/>
                  </a:lnTo>
                  <a:cubicBezTo>
                    <a:pt x="3624" y="20902"/>
                    <a:pt x="6748" y="20202"/>
                    <a:pt x="9745" y="20202"/>
                  </a:cubicBezTo>
                  <a:cubicBezTo>
                    <a:pt x="10841" y="20202"/>
                    <a:pt x="11920" y="20296"/>
                    <a:pt x="12987" y="20482"/>
                  </a:cubicBezTo>
                  <a:cubicBezTo>
                    <a:pt x="20436" y="21784"/>
                    <a:pt x="26975" y="26792"/>
                    <a:pt x="33571" y="32250"/>
                  </a:cubicBezTo>
                  <a:cubicBezTo>
                    <a:pt x="44508" y="41302"/>
                    <a:pt x="58178" y="45884"/>
                    <a:pt x="74230" y="45884"/>
                  </a:cubicBezTo>
                  <a:cubicBezTo>
                    <a:pt x="74828" y="45884"/>
                    <a:pt x="75434" y="45878"/>
                    <a:pt x="76041" y="45864"/>
                  </a:cubicBezTo>
                  <a:cubicBezTo>
                    <a:pt x="92973" y="45507"/>
                    <a:pt x="107630" y="40953"/>
                    <a:pt x="119603" y="32334"/>
                  </a:cubicBezTo>
                  <a:cubicBezTo>
                    <a:pt x="123430" y="29580"/>
                    <a:pt x="127160" y="26462"/>
                    <a:pt x="130767" y="23446"/>
                  </a:cubicBezTo>
                  <a:cubicBezTo>
                    <a:pt x="133490" y="21168"/>
                    <a:pt x="136306" y="18812"/>
                    <a:pt x="139143" y="16633"/>
                  </a:cubicBezTo>
                  <a:cubicBezTo>
                    <a:pt x="142286" y="14218"/>
                    <a:pt x="145678" y="11782"/>
                    <a:pt x="149569" y="10839"/>
                  </a:cubicBezTo>
                  <a:cubicBezTo>
                    <a:pt x="151002" y="10492"/>
                    <a:pt x="152486" y="10318"/>
                    <a:pt x="154040" y="10318"/>
                  </a:cubicBezTo>
                  <a:cubicBezTo>
                    <a:pt x="155718" y="10318"/>
                    <a:pt x="157477" y="10521"/>
                    <a:pt x="159345" y="10926"/>
                  </a:cubicBezTo>
                  <a:cubicBezTo>
                    <a:pt x="163146" y="11754"/>
                    <a:pt x="166866" y="13255"/>
                    <a:pt x="170463" y="14710"/>
                  </a:cubicBezTo>
                  <a:cubicBezTo>
                    <a:pt x="174735" y="16434"/>
                    <a:pt x="179004" y="17813"/>
                    <a:pt x="183149" y="18805"/>
                  </a:cubicBezTo>
                  <a:cubicBezTo>
                    <a:pt x="187035" y="19734"/>
                    <a:pt x="190791" y="20198"/>
                    <a:pt x="194393" y="20198"/>
                  </a:cubicBezTo>
                  <a:cubicBezTo>
                    <a:pt x="198045" y="20198"/>
                    <a:pt x="201538" y="19721"/>
                    <a:pt x="204846" y="18766"/>
                  </a:cubicBezTo>
                  <a:cubicBezTo>
                    <a:pt x="206788" y="18205"/>
                    <a:pt x="208062" y="17332"/>
                    <a:pt x="208634" y="16167"/>
                  </a:cubicBezTo>
                  <a:cubicBezTo>
                    <a:pt x="209095" y="15229"/>
                    <a:pt x="209080" y="14117"/>
                    <a:pt x="208584" y="12865"/>
                  </a:cubicBezTo>
                  <a:cubicBezTo>
                    <a:pt x="207441" y="9969"/>
                    <a:pt x="204404" y="8376"/>
                    <a:pt x="202188" y="7211"/>
                  </a:cubicBezTo>
                  <a:lnTo>
                    <a:pt x="201831" y="7024"/>
                  </a:lnTo>
                  <a:cubicBezTo>
                    <a:pt x="194760" y="3289"/>
                    <a:pt x="188306" y="1132"/>
                    <a:pt x="182098" y="427"/>
                  </a:cubicBezTo>
                  <a:cubicBezTo>
                    <a:pt x="179239" y="102"/>
                    <a:pt x="176384" y="0"/>
                    <a:pt x="17360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9"/>
            <p:cNvSpPr/>
            <p:nvPr/>
          </p:nvSpPr>
          <p:spPr>
            <a:xfrm flipH="1">
              <a:off x="8384687" y="2373130"/>
              <a:ext cx="807313" cy="330705"/>
            </a:xfrm>
            <a:custGeom>
              <a:avLst/>
              <a:gdLst/>
              <a:ahLst/>
              <a:cxnLst/>
              <a:rect l="l" t="t" r="r" b="b"/>
              <a:pathLst>
                <a:path w="20174" h="8264" extrusionOk="0">
                  <a:moveTo>
                    <a:pt x="10888" y="404"/>
                  </a:moveTo>
                  <a:cubicBezTo>
                    <a:pt x="11749" y="404"/>
                    <a:pt x="12597" y="461"/>
                    <a:pt x="13422" y="602"/>
                  </a:cubicBezTo>
                  <a:cubicBezTo>
                    <a:pt x="15472" y="954"/>
                    <a:pt x="17153" y="1897"/>
                    <a:pt x="18413" y="3404"/>
                  </a:cubicBezTo>
                  <a:cubicBezTo>
                    <a:pt x="19054" y="4170"/>
                    <a:pt x="19787" y="5267"/>
                    <a:pt x="19634" y="6147"/>
                  </a:cubicBezTo>
                  <a:cubicBezTo>
                    <a:pt x="19567" y="6546"/>
                    <a:pt x="19324" y="6863"/>
                    <a:pt x="18894" y="7118"/>
                  </a:cubicBezTo>
                  <a:cubicBezTo>
                    <a:pt x="17704" y="7820"/>
                    <a:pt x="16206" y="7861"/>
                    <a:pt x="14950" y="7861"/>
                  </a:cubicBezTo>
                  <a:cubicBezTo>
                    <a:pt x="14860" y="7861"/>
                    <a:pt x="14771" y="7861"/>
                    <a:pt x="14684" y="7861"/>
                  </a:cubicBezTo>
                  <a:cubicBezTo>
                    <a:pt x="13289" y="7856"/>
                    <a:pt x="11866" y="7753"/>
                    <a:pt x="10488" y="7653"/>
                  </a:cubicBezTo>
                  <a:cubicBezTo>
                    <a:pt x="9887" y="7608"/>
                    <a:pt x="9287" y="7565"/>
                    <a:pt x="8687" y="7529"/>
                  </a:cubicBezTo>
                  <a:cubicBezTo>
                    <a:pt x="5827" y="7359"/>
                    <a:pt x="3245" y="7206"/>
                    <a:pt x="649" y="7206"/>
                  </a:cubicBezTo>
                  <a:cubicBezTo>
                    <a:pt x="568" y="7206"/>
                    <a:pt x="486" y="7206"/>
                    <a:pt x="405" y="7206"/>
                  </a:cubicBezTo>
                  <a:lnTo>
                    <a:pt x="405" y="1428"/>
                  </a:lnTo>
                  <a:cubicBezTo>
                    <a:pt x="2017" y="1368"/>
                    <a:pt x="3674" y="1139"/>
                    <a:pt x="5280" y="919"/>
                  </a:cubicBezTo>
                  <a:cubicBezTo>
                    <a:pt x="7141" y="665"/>
                    <a:pt x="9044" y="404"/>
                    <a:pt x="10888" y="404"/>
                  </a:cubicBezTo>
                  <a:close/>
                  <a:moveTo>
                    <a:pt x="10888" y="1"/>
                  </a:moveTo>
                  <a:cubicBezTo>
                    <a:pt x="9018" y="1"/>
                    <a:pt x="7099" y="265"/>
                    <a:pt x="5223" y="522"/>
                  </a:cubicBezTo>
                  <a:cubicBezTo>
                    <a:pt x="3564" y="751"/>
                    <a:pt x="1848" y="984"/>
                    <a:pt x="195" y="1034"/>
                  </a:cubicBezTo>
                  <a:lnTo>
                    <a:pt x="1" y="1039"/>
                  </a:lnTo>
                  <a:lnTo>
                    <a:pt x="1" y="7612"/>
                  </a:lnTo>
                  <a:lnTo>
                    <a:pt x="202" y="7612"/>
                  </a:lnTo>
                  <a:cubicBezTo>
                    <a:pt x="266" y="7612"/>
                    <a:pt x="330" y="7612"/>
                    <a:pt x="393" y="7612"/>
                  </a:cubicBezTo>
                  <a:cubicBezTo>
                    <a:pt x="3056" y="7612"/>
                    <a:pt x="5717" y="7756"/>
                    <a:pt x="8664" y="7932"/>
                  </a:cubicBezTo>
                  <a:cubicBezTo>
                    <a:pt x="9261" y="7968"/>
                    <a:pt x="9860" y="8012"/>
                    <a:pt x="10460" y="8055"/>
                  </a:cubicBezTo>
                  <a:cubicBezTo>
                    <a:pt x="11844" y="8155"/>
                    <a:pt x="13275" y="8259"/>
                    <a:pt x="14682" y="8264"/>
                  </a:cubicBezTo>
                  <a:lnTo>
                    <a:pt x="14998" y="8264"/>
                  </a:lnTo>
                  <a:cubicBezTo>
                    <a:pt x="16295" y="8264"/>
                    <a:pt x="17831" y="8211"/>
                    <a:pt x="19096" y="7463"/>
                  </a:cubicBezTo>
                  <a:cubicBezTo>
                    <a:pt x="19626" y="7152"/>
                    <a:pt x="19940" y="6730"/>
                    <a:pt x="20030" y="6216"/>
                  </a:cubicBezTo>
                  <a:cubicBezTo>
                    <a:pt x="20173" y="5387"/>
                    <a:pt x="19732" y="4354"/>
                    <a:pt x="18720" y="3145"/>
                  </a:cubicBezTo>
                  <a:cubicBezTo>
                    <a:pt x="17395" y="1562"/>
                    <a:pt x="15637" y="574"/>
                    <a:pt x="13488" y="205"/>
                  </a:cubicBezTo>
                  <a:cubicBezTo>
                    <a:pt x="12639" y="59"/>
                    <a:pt x="11769" y="1"/>
                    <a:pt x="1088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9"/>
            <p:cNvSpPr/>
            <p:nvPr/>
          </p:nvSpPr>
          <p:spPr>
            <a:xfrm flipH="1">
              <a:off x="-185941" y="2027935"/>
              <a:ext cx="9377861" cy="2035410"/>
            </a:xfrm>
            <a:custGeom>
              <a:avLst/>
              <a:gdLst/>
              <a:ahLst/>
              <a:cxnLst/>
              <a:rect l="l" t="t" r="r" b="b"/>
              <a:pathLst>
                <a:path w="234344" h="50863" extrusionOk="0">
                  <a:moveTo>
                    <a:pt x="233940" y="621"/>
                  </a:moveTo>
                  <a:lnTo>
                    <a:pt x="233940" y="12077"/>
                  </a:lnTo>
                  <a:cubicBezTo>
                    <a:pt x="232371" y="13846"/>
                    <a:pt x="230619" y="15358"/>
                    <a:pt x="228734" y="16565"/>
                  </a:cubicBezTo>
                  <a:cubicBezTo>
                    <a:pt x="224484" y="19289"/>
                    <a:pt x="219376" y="20857"/>
                    <a:pt x="213122" y="21360"/>
                  </a:cubicBezTo>
                  <a:cubicBezTo>
                    <a:pt x="211653" y="21479"/>
                    <a:pt x="210146" y="21539"/>
                    <a:pt x="208580" y="21539"/>
                  </a:cubicBezTo>
                  <a:cubicBezTo>
                    <a:pt x="205000" y="21539"/>
                    <a:pt x="201109" y="21226"/>
                    <a:pt x="196647" y="20590"/>
                  </a:cubicBezTo>
                  <a:lnTo>
                    <a:pt x="196529" y="20574"/>
                  </a:lnTo>
                  <a:cubicBezTo>
                    <a:pt x="194477" y="20283"/>
                    <a:pt x="192356" y="19981"/>
                    <a:pt x="190306" y="19457"/>
                  </a:cubicBezTo>
                  <a:cubicBezTo>
                    <a:pt x="188131" y="18901"/>
                    <a:pt x="186302" y="18457"/>
                    <a:pt x="184446" y="18095"/>
                  </a:cubicBezTo>
                  <a:cubicBezTo>
                    <a:pt x="182413" y="17700"/>
                    <a:pt x="180221" y="17338"/>
                    <a:pt x="178016" y="17338"/>
                  </a:cubicBezTo>
                  <a:cubicBezTo>
                    <a:pt x="177942" y="17338"/>
                    <a:pt x="177867" y="17339"/>
                    <a:pt x="177792" y="17340"/>
                  </a:cubicBezTo>
                  <a:cubicBezTo>
                    <a:pt x="176496" y="17354"/>
                    <a:pt x="174542" y="17378"/>
                    <a:pt x="173323" y="18637"/>
                  </a:cubicBezTo>
                  <a:cubicBezTo>
                    <a:pt x="172261" y="19733"/>
                    <a:pt x="172397" y="21555"/>
                    <a:pt x="173080" y="22788"/>
                  </a:cubicBezTo>
                  <a:cubicBezTo>
                    <a:pt x="174004" y="24459"/>
                    <a:pt x="175665" y="25395"/>
                    <a:pt x="177319" y="26158"/>
                  </a:cubicBezTo>
                  <a:cubicBezTo>
                    <a:pt x="180088" y="27433"/>
                    <a:pt x="183032" y="28076"/>
                    <a:pt x="185878" y="28699"/>
                  </a:cubicBezTo>
                  <a:cubicBezTo>
                    <a:pt x="186544" y="28844"/>
                    <a:pt x="187205" y="28990"/>
                    <a:pt x="187866" y="29142"/>
                  </a:cubicBezTo>
                  <a:cubicBezTo>
                    <a:pt x="191326" y="29942"/>
                    <a:pt x="194903" y="30405"/>
                    <a:pt x="198362" y="30852"/>
                  </a:cubicBezTo>
                  <a:lnTo>
                    <a:pt x="199879" y="31048"/>
                  </a:lnTo>
                  <a:cubicBezTo>
                    <a:pt x="203501" y="31524"/>
                    <a:pt x="207493" y="31975"/>
                    <a:pt x="212443" y="32469"/>
                  </a:cubicBezTo>
                  <a:cubicBezTo>
                    <a:pt x="216296" y="32854"/>
                    <a:pt x="220110" y="33192"/>
                    <a:pt x="223683" y="33505"/>
                  </a:cubicBezTo>
                  <a:cubicBezTo>
                    <a:pt x="226437" y="33747"/>
                    <a:pt x="229366" y="34040"/>
                    <a:pt x="232268" y="34727"/>
                  </a:cubicBezTo>
                  <a:cubicBezTo>
                    <a:pt x="232812" y="34856"/>
                    <a:pt x="233374" y="35011"/>
                    <a:pt x="233940" y="35186"/>
                  </a:cubicBezTo>
                  <a:lnTo>
                    <a:pt x="233940" y="50330"/>
                  </a:lnTo>
                  <a:cubicBezTo>
                    <a:pt x="227593" y="48509"/>
                    <a:pt x="220754" y="46238"/>
                    <a:pt x="213042" y="43386"/>
                  </a:cubicBezTo>
                  <a:cubicBezTo>
                    <a:pt x="208088" y="41555"/>
                    <a:pt x="202988" y="39512"/>
                    <a:pt x="197884" y="37317"/>
                  </a:cubicBezTo>
                  <a:cubicBezTo>
                    <a:pt x="195613" y="36339"/>
                    <a:pt x="193318" y="35281"/>
                    <a:pt x="191099" y="34257"/>
                  </a:cubicBezTo>
                  <a:cubicBezTo>
                    <a:pt x="188401" y="33014"/>
                    <a:pt x="185611" y="31726"/>
                    <a:pt x="182833" y="30573"/>
                  </a:cubicBezTo>
                  <a:cubicBezTo>
                    <a:pt x="172649" y="26340"/>
                    <a:pt x="162754" y="24195"/>
                    <a:pt x="153409" y="24195"/>
                  </a:cubicBezTo>
                  <a:cubicBezTo>
                    <a:pt x="153178" y="24195"/>
                    <a:pt x="152948" y="24197"/>
                    <a:pt x="152719" y="24198"/>
                  </a:cubicBezTo>
                  <a:cubicBezTo>
                    <a:pt x="142080" y="24319"/>
                    <a:pt x="132064" y="27884"/>
                    <a:pt x="122824" y="31721"/>
                  </a:cubicBezTo>
                  <a:cubicBezTo>
                    <a:pt x="112729" y="35913"/>
                    <a:pt x="102805" y="39822"/>
                    <a:pt x="92400" y="41608"/>
                  </a:cubicBezTo>
                  <a:cubicBezTo>
                    <a:pt x="82867" y="43244"/>
                    <a:pt x="72721" y="44299"/>
                    <a:pt x="61383" y="44830"/>
                  </a:cubicBezTo>
                  <a:cubicBezTo>
                    <a:pt x="58519" y="44965"/>
                    <a:pt x="55783" y="45032"/>
                    <a:pt x="53152" y="45032"/>
                  </a:cubicBezTo>
                  <a:cubicBezTo>
                    <a:pt x="45012" y="45032"/>
                    <a:pt x="37887" y="44383"/>
                    <a:pt x="31169" y="43050"/>
                  </a:cubicBezTo>
                  <a:cubicBezTo>
                    <a:pt x="24718" y="41770"/>
                    <a:pt x="18066" y="39641"/>
                    <a:pt x="11397" y="36720"/>
                  </a:cubicBezTo>
                  <a:cubicBezTo>
                    <a:pt x="7680" y="35093"/>
                    <a:pt x="3780" y="33224"/>
                    <a:pt x="405" y="30582"/>
                  </a:cubicBezTo>
                  <a:lnTo>
                    <a:pt x="405" y="21725"/>
                  </a:lnTo>
                  <a:cubicBezTo>
                    <a:pt x="5173" y="23118"/>
                    <a:pt x="10001" y="24631"/>
                    <a:pt x="14673" y="26094"/>
                  </a:cubicBezTo>
                  <a:cubicBezTo>
                    <a:pt x="18472" y="27283"/>
                    <a:pt x="22397" y="28512"/>
                    <a:pt x="26269" y="29670"/>
                  </a:cubicBezTo>
                  <a:cubicBezTo>
                    <a:pt x="42759" y="34607"/>
                    <a:pt x="58954" y="38982"/>
                    <a:pt x="74991" y="38982"/>
                  </a:cubicBezTo>
                  <a:cubicBezTo>
                    <a:pt x="78823" y="38982"/>
                    <a:pt x="82649" y="38732"/>
                    <a:pt x="86466" y="38179"/>
                  </a:cubicBezTo>
                  <a:cubicBezTo>
                    <a:pt x="95509" y="36872"/>
                    <a:pt x="104228" y="33938"/>
                    <a:pt x="112383" y="29455"/>
                  </a:cubicBezTo>
                  <a:cubicBezTo>
                    <a:pt x="116730" y="27066"/>
                    <a:pt x="120985" y="24195"/>
                    <a:pt x="125029" y="20922"/>
                  </a:cubicBezTo>
                  <a:cubicBezTo>
                    <a:pt x="126767" y="19511"/>
                    <a:pt x="128488" y="17994"/>
                    <a:pt x="130152" y="16524"/>
                  </a:cubicBezTo>
                  <a:cubicBezTo>
                    <a:pt x="131788" y="15078"/>
                    <a:pt x="133483" y="13582"/>
                    <a:pt x="135190" y="12196"/>
                  </a:cubicBezTo>
                  <a:cubicBezTo>
                    <a:pt x="137654" y="10200"/>
                    <a:pt x="140969" y="7788"/>
                    <a:pt x="144768" y="6873"/>
                  </a:cubicBezTo>
                  <a:cubicBezTo>
                    <a:pt x="145990" y="6580"/>
                    <a:pt x="147258" y="6432"/>
                    <a:pt x="148594" y="6432"/>
                  </a:cubicBezTo>
                  <a:cubicBezTo>
                    <a:pt x="151134" y="6432"/>
                    <a:pt x="153922" y="6966"/>
                    <a:pt x="157120" y="8052"/>
                  </a:cubicBezTo>
                  <a:cubicBezTo>
                    <a:pt x="165254" y="10813"/>
                    <a:pt x="174727" y="13878"/>
                    <a:pt x="184226" y="15304"/>
                  </a:cubicBezTo>
                  <a:cubicBezTo>
                    <a:pt x="187914" y="15858"/>
                    <a:pt x="191419" y="16136"/>
                    <a:pt x="194766" y="16136"/>
                  </a:cubicBezTo>
                  <a:cubicBezTo>
                    <a:pt x="200932" y="16136"/>
                    <a:pt x="206557" y="15192"/>
                    <a:pt x="211781" y="13295"/>
                  </a:cubicBezTo>
                  <a:cubicBezTo>
                    <a:pt x="216509" y="11579"/>
                    <a:pt x="220789" y="8892"/>
                    <a:pt x="224351" y="6492"/>
                  </a:cubicBezTo>
                  <a:cubicBezTo>
                    <a:pt x="224766" y="6212"/>
                    <a:pt x="225182" y="5928"/>
                    <a:pt x="225598" y="5645"/>
                  </a:cubicBezTo>
                  <a:cubicBezTo>
                    <a:pt x="228277" y="3826"/>
                    <a:pt x="231045" y="1944"/>
                    <a:pt x="233940" y="621"/>
                  </a:cubicBezTo>
                  <a:close/>
                  <a:moveTo>
                    <a:pt x="234344" y="1"/>
                  </a:moveTo>
                  <a:lnTo>
                    <a:pt x="234062" y="127"/>
                  </a:lnTo>
                  <a:cubicBezTo>
                    <a:pt x="231032" y="1470"/>
                    <a:pt x="228156" y="3423"/>
                    <a:pt x="225375" y="5313"/>
                  </a:cubicBezTo>
                  <a:cubicBezTo>
                    <a:pt x="224959" y="5595"/>
                    <a:pt x="224545" y="5878"/>
                    <a:pt x="224128" y="6158"/>
                  </a:cubicBezTo>
                  <a:cubicBezTo>
                    <a:pt x="220589" y="8544"/>
                    <a:pt x="216336" y="11214"/>
                    <a:pt x="211647" y="12916"/>
                  </a:cubicBezTo>
                  <a:cubicBezTo>
                    <a:pt x="206466" y="14796"/>
                    <a:pt x="200885" y="15732"/>
                    <a:pt x="194765" y="15732"/>
                  </a:cubicBezTo>
                  <a:cubicBezTo>
                    <a:pt x="191440" y="15732"/>
                    <a:pt x="187955" y="15456"/>
                    <a:pt x="184289" y="14905"/>
                  </a:cubicBezTo>
                  <a:cubicBezTo>
                    <a:pt x="174822" y="13485"/>
                    <a:pt x="165370" y="10424"/>
                    <a:pt x="157251" y="7671"/>
                  </a:cubicBezTo>
                  <a:cubicBezTo>
                    <a:pt x="154011" y="6571"/>
                    <a:pt x="151182" y="6028"/>
                    <a:pt x="148600" y="6028"/>
                  </a:cubicBezTo>
                  <a:cubicBezTo>
                    <a:pt x="147230" y="6028"/>
                    <a:pt x="145930" y="6181"/>
                    <a:pt x="144675" y="6483"/>
                  </a:cubicBezTo>
                  <a:cubicBezTo>
                    <a:pt x="140797" y="7416"/>
                    <a:pt x="137434" y="9860"/>
                    <a:pt x="134939" y="11886"/>
                  </a:cubicBezTo>
                  <a:cubicBezTo>
                    <a:pt x="133224" y="13277"/>
                    <a:pt x="131528" y="14775"/>
                    <a:pt x="129887" y="16224"/>
                  </a:cubicBezTo>
                  <a:cubicBezTo>
                    <a:pt x="128225" y="17690"/>
                    <a:pt x="126509" y="19207"/>
                    <a:pt x="124774" y="20610"/>
                  </a:cubicBezTo>
                  <a:cubicBezTo>
                    <a:pt x="120749" y="23869"/>
                    <a:pt x="116514" y="26727"/>
                    <a:pt x="112189" y="29105"/>
                  </a:cubicBezTo>
                  <a:cubicBezTo>
                    <a:pt x="104076" y="33564"/>
                    <a:pt x="95402" y="36484"/>
                    <a:pt x="86407" y="37785"/>
                  </a:cubicBezTo>
                  <a:cubicBezTo>
                    <a:pt x="82611" y="38334"/>
                    <a:pt x="78806" y="38583"/>
                    <a:pt x="74991" y="38583"/>
                  </a:cubicBezTo>
                  <a:cubicBezTo>
                    <a:pt x="59005" y="38583"/>
                    <a:pt x="42843" y="34216"/>
                    <a:pt x="26384" y="29289"/>
                  </a:cubicBezTo>
                  <a:cubicBezTo>
                    <a:pt x="22516" y="28130"/>
                    <a:pt x="18589" y="26901"/>
                    <a:pt x="14793" y="25711"/>
                  </a:cubicBezTo>
                  <a:cubicBezTo>
                    <a:pt x="10035" y="24222"/>
                    <a:pt x="5116" y="22681"/>
                    <a:pt x="257" y="21265"/>
                  </a:cubicBezTo>
                  <a:lnTo>
                    <a:pt x="0" y="21189"/>
                  </a:lnTo>
                  <a:lnTo>
                    <a:pt x="0" y="30778"/>
                  </a:lnTo>
                  <a:lnTo>
                    <a:pt x="77" y="30839"/>
                  </a:lnTo>
                  <a:cubicBezTo>
                    <a:pt x="3505" y="33541"/>
                    <a:pt x="7466" y="35440"/>
                    <a:pt x="11235" y="37090"/>
                  </a:cubicBezTo>
                  <a:cubicBezTo>
                    <a:pt x="17931" y="40022"/>
                    <a:pt x="24610" y="42161"/>
                    <a:pt x="31090" y="43447"/>
                  </a:cubicBezTo>
                  <a:cubicBezTo>
                    <a:pt x="37834" y="44786"/>
                    <a:pt x="44983" y="45437"/>
                    <a:pt x="53148" y="45437"/>
                  </a:cubicBezTo>
                  <a:cubicBezTo>
                    <a:pt x="55786" y="45437"/>
                    <a:pt x="58530" y="45369"/>
                    <a:pt x="61401" y="45235"/>
                  </a:cubicBezTo>
                  <a:cubicBezTo>
                    <a:pt x="72756" y="44700"/>
                    <a:pt x="82917" y="43644"/>
                    <a:pt x="92467" y="42007"/>
                  </a:cubicBezTo>
                  <a:cubicBezTo>
                    <a:pt x="102913" y="40214"/>
                    <a:pt x="112861" y="36296"/>
                    <a:pt x="122978" y="32095"/>
                  </a:cubicBezTo>
                  <a:cubicBezTo>
                    <a:pt x="132181" y="28274"/>
                    <a:pt x="142153" y="24722"/>
                    <a:pt x="152725" y="24602"/>
                  </a:cubicBezTo>
                  <a:cubicBezTo>
                    <a:pt x="152952" y="24600"/>
                    <a:pt x="153179" y="24598"/>
                    <a:pt x="153407" y="24598"/>
                  </a:cubicBezTo>
                  <a:cubicBezTo>
                    <a:pt x="162694" y="24598"/>
                    <a:pt x="172541" y="26730"/>
                    <a:pt x="182679" y="30945"/>
                  </a:cubicBezTo>
                  <a:cubicBezTo>
                    <a:pt x="185447" y="32095"/>
                    <a:pt x="188234" y="33381"/>
                    <a:pt x="190930" y="34624"/>
                  </a:cubicBezTo>
                  <a:cubicBezTo>
                    <a:pt x="193152" y="35649"/>
                    <a:pt x="195448" y="36707"/>
                    <a:pt x="197726" y="37686"/>
                  </a:cubicBezTo>
                  <a:cubicBezTo>
                    <a:pt x="202837" y="39885"/>
                    <a:pt x="207942" y="41928"/>
                    <a:pt x="212901" y="43763"/>
                  </a:cubicBezTo>
                  <a:cubicBezTo>
                    <a:pt x="220729" y="46656"/>
                    <a:pt x="227658" y="48955"/>
                    <a:pt x="234085" y="50788"/>
                  </a:cubicBezTo>
                  <a:lnTo>
                    <a:pt x="234341" y="50863"/>
                  </a:lnTo>
                  <a:lnTo>
                    <a:pt x="234344" y="50863"/>
                  </a:lnTo>
                  <a:lnTo>
                    <a:pt x="234344" y="34896"/>
                  </a:lnTo>
                  <a:lnTo>
                    <a:pt x="234204" y="34850"/>
                  </a:lnTo>
                  <a:cubicBezTo>
                    <a:pt x="233582" y="34654"/>
                    <a:pt x="232962" y="34481"/>
                    <a:pt x="232362" y="34340"/>
                  </a:cubicBezTo>
                  <a:cubicBezTo>
                    <a:pt x="229433" y="33647"/>
                    <a:pt x="226488" y="33352"/>
                    <a:pt x="223721" y="33110"/>
                  </a:cubicBezTo>
                  <a:cubicBezTo>
                    <a:pt x="220148" y="32797"/>
                    <a:pt x="216338" y="32457"/>
                    <a:pt x="212486" y="32074"/>
                  </a:cubicBezTo>
                  <a:cubicBezTo>
                    <a:pt x="207542" y="31581"/>
                    <a:pt x="203553" y="31128"/>
                    <a:pt x="199935" y="30653"/>
                  </a:cubicBezTo>
                  <a:lnTo>
                    <a:pt x="198416" y="30455"/>
                  </a:lnTo>
                  <a:cubicBezTo>
                    <a:pt x="194968" y="30009"/>
                    <a:pt x="191400" y="29547"/>
                    <a:pt x="187960" y="28753"/>
                  </a:cubicBezTo>
                  <a:cubicBezTo>
                    <a:pt x="187298" y="28602"/>
                    <a:pt x="186634" y="28454"/>
                    <a:pt x="185969" y="28310"/>
                  </a:cubicBezTo>
                  <a:cubicBezTo>
                    <a:pt x="183145" y="27690"/>
                    <a:pt x="180223" y="27051"/>
                    <a:pt x="177494" y="25795"/>
                  </a:cubicBezTo>
                  <a:cubicBezTo>
                    <a:pt x="176009" y="25111"/>
                    <a:pt x="174350" y="24245"/>
                    <a:pt x="173437" y="22596"/>
                  </a:cubicBezTo>
                  <a:cubicBezTo>
                    <a:pt x="172829" y="21493"/>
                    <a:pt x="172693" y="19876"/>
                    <a:pt x="173617" y="18921"/>
                  </a:cubicBezTo>
                  <a:cubicBezTo>
                    <a:pt x="174717" y="17783"/>
                    <a:pt x="176574" y="17760"/>
                    <a:pt x="177801" y="17745"/>
                  </a:cubicBezTo>
                  <a:cubicBezTo>
                    <a:pt x="177883" y="17744"/>
                    <a:pt x="177965" y="17744"/>
                    <a:pt x="178047" y="17744"/>
                  </a:cubicBezTo>
                  <a:cubicBezTo>
                    <a:pt x="180223" y="17744"/>
                    <a:pt x="182367" y="18103"/>
                    <a:pt x="184375" y="18494"/>
                  </a:cubicBezTo>
                  <a:cubicBezTo>
                    <a:pt x="186221" y="18853"/>
                    <a:pt x="188043" y="19296"/>
                    <a:pt x="190212" y="19850"/>
                  </a:cubicBezTo>
                  <a:cubicBezTo>
                    <a:pt x="192283" y="20380"/>
                    <a:pt x="194415" y="20683"/>
                    <a:pt x="196477" y="20976"/>
                  </a:cubicBezTo>
                  <a:lnTo>
                    <a:pt x="196594" y="20993"/>
                  </a:lnTo>
                  <a:cubicBezTo>
                    <a:pt x="201071" y="21630"/>
                    <a:pt x="204978" y="21943"/>
                    <a:pt x="208576" y="21943"/>
                  </a:cubicBezTo>
                  <a:cubicBezTo>
                    <a:pt x="210156" y="21943"/>
                    <a:pt x="211676" y="21883"/>
                    <a:pt x="213159" y="21763"/>
                  </a:cubicBezTo>
                  <a:cubicBezTo>
                    <a:pt x="219481" y="21255"/>
                    <a:pt x="224648" y="19666"/>
                    <a:pt x="228956" y="16905"/>
                  </a:cubicBezTo>
                  <a:cubicBezTo>
                    <a:pt x="230892" y="15665"/>
                    <a:pt x="232689" y="14110"/>
                    <a:pt x="234294" y="12287"/>
                  </a:cubicBezTo>
                  <a:lnTo>
                    <a:pt x="234344" y="12230"/>
                  </a:lnTo>
                  <a:lnTo>
                    <a:pt x="23434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9"/>
            <p:cNvSpPr/>
            <p:nvPr/>
          </p:nvSpPr>
          <p:spPr>
            <a:xfrm flipH="1">
              <a:off x="4020138" y="3448055"/>
              <a:ext cx="5171942" cy="1031731"/>
            </a:xfrm>
            <a:custGeom>
              <a:avLst/>
              <a:gdLst/>
              <a:ahLst/>
              <a:cxnLst/>
              <a:rect l="l" t="t" r="r" b="b"/>
              <a:pathLst>
                <a:path w="129242" h="25782" extrusionOk="0">
                  <a:moveTo>
                    <a:pt x="125667" y="404"/>
                  </a:moveTo>
                  <a:cubicBezTo>
                    <a:pt x="125949" y="404"/>
                    <a:pt x="126232" y="415"/>
                    <a:pt x="126514" y="437"/>
                  </a:cubicBezTo>
                  <a:cubicBezTo>
                    <a:pt x="127419" y="510"/>
                    <a:pt x="128375" y="690"/>
                    <a:pt x="128733" y="1442"/>
                  </a:cubicBezTo>
                  <a:cubicBezTo>
                    <a:pt x="127667" y="1898"/>
                    <a:pt x="126604" y="2366"/>
                    <a:pt x="125540" y="2833"/>
                  </a:cubicBezTo>
                  <a:cubicBezTo>
                    <a:pt x="121951" y="4414"/>
                    <a:pt x="118237" y="6047"/>
                    <a:pt x="114473" y="7141"/>
                  </a:cubicBezTo>
                  <a:cubicBezTo>
                    <a:pt x="113881" y="7314"/>
                    <a:pt x="113286" y="7483"/>
                    <a:pt x="112693" y="7649"/>
                  </a:cubicBezTo>
                  <a:cubicBezTo>
                    <a:pt x="110914" y="8149"/>
                    <a:pt x="109073" y="8666"/>
                    <a:pt x="107278" y="9330"/>
                  </a:cubicBezTo>
                  <a:cubicBezTo>
                    <a:pt x="105183" y="10108"/>
                    <a:pt x="102936" y="11055"/>
                    <a:pt x="100411" y="12228"/>
                  </a:cubicBezTo>
                  <a:cubicBezTo>
                    <a:pt x="97928" y="13381"/>
                    <a:pt x="95424" y="14634"/>
                    <a:pt x="93002" y="15844"/>
                  </a:cubicBezTo>
                  <a:cubicBezTo>
                    <a:pt x="86663" y="19013"/>
                    <a:pt x="80109" y="22288"/>
                    <a:pt x="73322" y="24097"/>
                  </a:cubicBezTo>
                  <a:cubicBezTo>
                    <a:pt x="70106" y="24955"/>
                    <a:pt x="66829" y="25381"/>
                    <a:pt x="63411" y="25381"/>
                  </a:cubicBezTo>
                  <a:cubicBezTo>
                    <a:pt x="61691" y="25381"/>
                    <a:pt x="59935" y="25273"/>
                    <a:pt x="58132" y="25057"/>
                  </a:cubicBezTo>
                  <a:cubicBezTo>
                    <a:pt x="54870" y="24667"/>
                    <a:pt x="51578" y="24000"/>
                    <a:pt x="48394" y="23351"/>
                  </a:cubicBezTo>
                  <a:cubicBezTo>
                    <a:pt x="46720" y="23010"/>
                    <a:pt x="44988" y="22658"/>
                    <a:pt x="43281" y="22351"/>
                  </a:cubicBezTo>
                  <a:cubicBezTo>
                    <a:pt x="38827" y="21551"/>
                    <a:pt x="34306" y="21314"/>
                    <a:pt x="29931" y="21085"/>
                  </a:cubicBezTo>
                  <a:lnTo>
                    <a:pt x="28914" y="21031"/>
                  </a:lnTo>
                  <a:cubicBezTo>
                    <a:pt x="25978" y="20874"/>
                    <a:pt x="23609" y="20501"/>
                    <a:pt x="21462" y="19855"/>
                  </a:cubicBezTo>
                  <a:cubicBezTo>
                    <a:pt x="19489" y="19259"/>
                    <a:pt x="17512" y="18432"/>
                    <a:pt x="15599" y="17635"/>
                  </a:cubicBezTo>
                  <a:cubicBezTo>
                    <a:pt x="15171" y="17457"/>
                    <a:pt x="14747" y="17279"/>
                    <a:pt x="14321" y="17105"/>
                  </a:cubicBezTo>
                  <a:cubicBezTo>
                    <a:pt x="12341" y="16286"/>
                    <a:pt x="10328" y="15433"/>
                    <a:pt x="8383" y="14606"/>
                  </a:cubicBezTo>
                  <a:cubicBezTo>
                    <a:pt x="5772" y="13497"/>
                    <a:pt x="3075" y="12349"/>
                    <a:pt x="404" y="11276"/>
                  </a:cubicBezTo>
                  <a:lnTo>
                    <a:pt x="403" y="11276"/>
                  </a:lnTo>
                  <a:lnTo>
                    <a:pt x="403" y="5584"/>
                  </a:lnTo>
                  <a:cubicBezTo>
                    <a:pt x="967" y="5874"/>
                    <a:pt x="1566" y="6170"/>
                    <a:pt x="2220" y="6484"/>
                  </a:cubicBezTo>
                  <a:cubicBezTo>
                    <a:pt x="2905" y="6811"/>
                    <a:pt x="3592" y="7131"/>
                    <a:pt x="4281" y="7450"/>
                  </a:cubicBezTo>
                  <a:cubicBezTo>
                    <a:pt x="6227" y="8357"/>
                    <a:pt x="8240" y="9293"/>
                    <a:pt x="10153" y="10412"/>
                  </a:cubicBezTo>
                  <a:cubicBezTo>
                    <a:pt x="12434" y="11746"/>
                    <a:pt x="14871" y="13148"/>
                    <a:pt x="17395" y="14337"/>
                  </a:cubicBezTo>
                  <a:cubicBezTo>
                    <a:pt x="25707" y="18255"/>
                    <a:pt x="35202" y="20169"/>
                    <a:pt x="46355" y="20169"/>
                  </a:cubicBezTo>
                  <a:cubicBezTo>
                    <a:pt x="47079" y="20169"/>
                    <a:pt x="47811" y="20161"/>
                    <a:pt x="48549" y="20145"/>
                  </a:cubicBezTo>
                  <a:cubicBezTo>
                    <a:pt x="59131" y="19914"/>
                    <a:pt x="70411" y="17805"/>
                    <a:pt x="84049" y="13504"/>
                  </a:cubicBezTo>
                  <a:cubicBezTo>
                    <a:pt x="89815" y="11685"/>
                    <a:pt x="95612" y="9562"/>
                    <a:pt x="101217" y="7507"/>
                  </a:cubicBezTo>
                  <a:cubicBezTo>
                    <a:pt x="104315" y="6374"/>
                    <a:pt x="107517" y="5200"/>
                    <a:pt x="110679" y="4091"/>
                  </a:cubicBezTo>
                  <a:cubicBezTo>
                    <a:pt x="114143" y="2876"/>
                    <a:pt x="117874" y="1648"/>
                    <a:pt x="121675" y="895"/>
                  </a:cubicBezTo>
                  <a:cubicBezTo>
                    <a:pt x="122896" y="652"/>
                    <a:pt x="124279" y="404"/>
                    <a:pt x="125667" y="404"/>
                  </a:cubicBezTo>
                  <a:close/>
                  <a:moveTo>
                    <a:pt x="125672" y="1"/>
                  </a:moveTo>
                  <a:cubicBezTo>
                    <a:pt x="124248" y="1"/>
                    <a:pt x="122839" y="252"/>
                    <a:pt x="121598" y="497"/>
                  </a:cubicBezTo>
                  <a:cubicBezTo>
                    <a:pt x="117773" y="1256"/>
                    <a:pt x="114025" y="2491"/>
                    <a:pt x="110546" y="3711"/>
                  </a:cubicBezTo>
                  <a:cubicBezTo>
                    <a:pt x="107384" y="4820"/>
                    <a:pt x="104179" y="5993"/>
                    <a:pt x="101080" y="7129"/>
                  </a:cubicBezTo>
                  <a:cubicBezTo>
                    <a:pt x="95477" y="9180"/>
                    <a:pt x="89685" y="11305"/>
                    <a:pt x="83929" y="13120"/>
                  </a:cubicBezTo>
                  <a:cubicBezTo>
                    <a:pt x="70328" y="17407"/>
                    <a:pt x="59084" y="19512"/>
                    <a:pt x="48540" y="19742"/>
                  </a:cubicBezTo>
                  <a:cubicBezTo>
                    <a:pt x="47811" y="19758"/>
                    <a:pt x="47089" y="19766"/>
                    <a:pt x="46374" y="19766"/>
                  </a:cubicBezTo>
                  <a:cubicBezTo>
                    <a:pt x="35268" y="19766"/>
                    <a:pt x="25827" y="17865"/>
                    <a:pt x="17567" y="13971"/>
                  </a:cubicBezTo>
                  <a:cubicBezTo>
                    <a:pt x="15057" y="12788"/>
                    <a:pt x="12628" y="11391"/>
                    <a:pt x="10355" y="10062"/>
                  </a:cubicBezTo>
                  <a:cubicBezTo>
                    <a:pt x="8426" y="8935"/>
                    <a:pt x="6404" y="7993"/>
                    <a:pt x="4448" y="7084"/>
                  </a:cubicBezTo>
                  <a:cubicBezTo>
                    <a:pt x="3762" y="6767"/>
                    <a:pt x="3076" y="6447"/>
                    <a:pt x="2395" y="6120"/>
                  </a:cubicBezTo>
                  <a:cubicBezTo>
                    <a:pt x="1626" y="5754"/>
                    <a:pt x="940" y="5411"/>
                    <a:pt x="294" y="5075"/>
                  </a:cubicBezTo>
                  <a:lnTo>
                    <a:pt x="0" y="4921"/>
                  </a:lnTo>
                  <a:lnTo>
                    <a:pt x="0" y="11545"/>
                  </a:lnTo>
                  <a:lnTo>
                    <a:pt x="126" y="11595"/>
                  </a:lnTo>
                  <a:cubicBezTo>
                    <a:pt x="2833" y="12684"/>
                    <a:pt x="5574" y="13848"/>
                    <a:pt x="8224" y="14973"/>
                  </a:cubicBezTo>
                  <a:cubicBezTo>
                    <a:pt x="10170" y="15801"/>
                    <a:pt x="12184" y="16656"/>
                    <a:pt x="14167" y="17473"/>
                  </a:cubicBezTo>
                  <a:cubicBezTo>
                    <a:pt x="14591" y="17649"/>
                    <a:pt x="15016" y="17828"/>
                    <a:pt x="15441" y="18003"/>
                  </a:cubicBezTo>
                  <a:cubicBezTo>
                    <a:pt x="17363" y="18808"/>
                    <a:pt x="19349" y="19638"/>
                    <a:pt x="21344" y="20238"/>
                  </a:cubicBezTo>
                  <a:cubicBezTo>
                    <a:pt x="23523" y="20895"/>
                    <a:pt x="25922" y="21274"/>
                    <a:pt x="28892" y="21431"/>
                  </a:cubicBezTo>
                  <a:lnTo>
                    <a:pt x="29910" y="21485"/>
                  </a:lnTo>
                  <a:cubicBezTo>
                    <a:pt x="34272" y="21714"/>
                    <a:pt x="38783" y="21950"/>
                    <a:pt x="43209" y="22746"/>
                  </a:cubicBezTo>
                  <a:cubicBezTo>
                    <a:pt x="44912" y="23053"/>
                    <a:pt x="46641" y="23406"/>
                    <a:pt x="48313" y="23744"/>
                  </a:cubicBezTo>
                  <a:cubicBezTo>
                    <a:pt x="51505" y="24393"/>
                    <a:pt x="54806" y="25065"/>
                    <a:pt x="58085" y="25456"/>
                  </a:cubicBezTo>
                  <a:cubicBezTo>
                    <a:pt x="59905" y="25673"/>
                    <a:pt x="61677" y="25782"/>
                    <a:pt x="63414" y="25782"/>
                  </a:cubicBezTo>
                  <a:cubicBezTo>
                    <a:pt x="66866" y="25782"/>
                    <a:pt x="70177" y="25352"/>
                    <a:pt x="73425" y="24486"/>
                  </a:cubicBezTo>
                  <a:cubicBezTo>
                    <a:pt x="80253" y="22666"/>
                    <a:pt x="86826" y="19379"/>
                    <a:pt x="93183" y="16202"/>
                  </a:cubicBezTo>
                  <a:cubicBezTo>
                    <a:pt x="95603" y="14991"/>
                    <a:pt x="98105" y="13741"/>
                    <a:pt x="100582" y="12591"/>
                  </a:cubicBezTo>
                  <a:cubicBezTo>
                    <a:pt x="103097" y="11422"/>
                    <a:pt x="105333" y="10479"/>
                    <a:pt x="107419" y="9706"/>
                  </a:cubicBezTo>
                  <a:cubicBezTo>
                    <a:pt x="109198" y="9046"/>
                    <a:pt x="111031" y="8532"/>
                    <a:pt x="112803" y="8033"/>
                  </a:cubicBezTo>
                  <a:cubicBezTo>
                    <a:pt x="113399" y="7867"/>
                    <a:pt x="113993" y="7699"/>
                    <a:pt x="114588" y="7526"/>
                  </a:cubicBezTo>
                  <a:cubicBezTo>
                    <a:pt x="118376" y="6424"/>
                    <a:pt x="122102" y="4784"/>
                    <a:pt x="125704" y="3199"/>
                  </a:cubicBezTo>
                  <a:cubicBezTo>
                    <a:pt x="126826" y="2705"/>
                    <a:pt x="127947" y="2212"/>
                    <a:pt x="129073" y="1733"/>
                  </a:cubicBezTo>
                  <a:lnTo>
                    <a:pt x="129242" y="1662"/>
                  </a:lnTo>
                  <a:lnTo>
                    <a:pt x="129185" y="1488"/>
                  </a:lnTo>
                  <a:cubicBezTo>
                    <a:pt x="128775" y="216"/>
                    <a:pt x="127216" y="89"/>
                    <a:pt x="126549" y="34"/>
                  </a:cubicBezTo>
                  <a:cubicBezTo>
                    <a:pt x="126257" y="11"/>
                    <a:pt x="125964" y="1"/>
                    <a:pt x="1256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9"/>
            <p:cNvSpPr/>
            <p:nvPr/>
          </p:nvSpPr>
          <p:spPr>
            <a:xfrm flipH="1">
              <a:off x="-186021" y="3773081"/>
              <a:ext cx="9378021" cy="2233737"/>
            </a:xfrm>
            <a:custGeom>
              <a:avLst/>
              <a:gdLst/>
              <a:ahLst/>
              <a:cxnLst/>
              <a:rect l="l" t="t" r="r" b="b"/>
              <a:pathLst>
                <a:path w="234348" h="55819" extrusionOk="0">
                  <a:moveTo>
                    <a:pt x="144981" y="403"/>
                  </a:moveTo>
                  <a:cubicBezTo>
                    <a:pt x="150962" y="403"/>
                    <a:pt x="156924" y="882"/>
                    <a:pt x="162787" y="1836"/>
                  </a:cubicBezTo>
                  <a:cubicBezTo>
                    <a:pt x="170740" y="3127"/>
                    <a:pt x="179016" y="5583"/>
                    <a:pt x="189615" y="9797"/>
                  </a:cubicBezTo>
                  <a:cubicBezTo>
                    <a:pt x="198427" y="13299"/>
                    <a:pt x="207411" y="17431"/>
                    <a:pt x="216323" y="22082"/>
                  </a:cubicBezTo>
                  <a:lnTo>
                    <a:pt x="218254" y="23088"/>
                  </a:lnTo>
                  <a:cubicBezTo>
                    <a:pt x="223483" y="25804"/>
                    <a:pt x="228885" y="28612"/>
                    <a:pt x="233942" y="32005"/>
                  </a:cubicBezTo>
                  <a:lnTo>
                    <a:pt x="233942" y="40242"/>
                  </a:lnTo>
                  <a:cubicBezTo>
                    <a:pt x="230357" y="38005"/>
                    <a:pt x="227378" y="36353"/>
                    <a:pt x="224590" y="35054"/>
                  </a:cubicBezTo>
                  <a:cubicBezTo>
                    <a:pt x="215470" y="30808"/>
                    <a:pt x="205746" y="28155"/>
                    <a:pt x="196343" y="25590"/>
                  </a:cubicBezTo>
                  <a:cubicBezTo>
                    <a:pt x="195383" y="25330"/>
                    <a:pt x="194423" y="25067"/>
                    <a:pt x="193466" y="24804"/>
                  </a:cubicBezTo>
                  <a:cubicBezTo>
                    <a:pt x="172307" y="18995"/>
                    <a:pt x="155262" y="16255"/>
                    <a:pt x="139723" y="16255"/>
                  </a:cubicBezTo>
                  <a:cubicBezTo>
                    <a:pt x="136241" y="16255"/>
                    <a:pt x="132834" y="16392"/>
                    <a:pt x="129473" y="16664"/>
                  </a:cubicBezTo>
                  <a:cubicBezTo>
                    <a:pt x="117659" y="17617"/>
                    <a:pt x="108992" y="19950"/>
                    <a:pt x="101363" y="24225"/>
                  </a:cubicBezTo>
                  <a:cubicBezTo>
                    <a:pt x="95848" y="27316"/>
                    <a:pt x="90586" y="31262"/>
                    <a:pt x="85495" y="35080"/>
                  </a:cubicBezTo>
                  <a:cubicBezTo>
                    <a:pt x="82539" y="37296"/>
                    <a:pt x="79484" y="39588"/>
                    <a:pt x="76413" y="41684"/>
                  </a:cubicBezTo>
                  <a:cubicBezTo>
                    <a:pt x="71394" y="45113"/>
                    <a:pt x="67146" y="47471"/>
                    <a:pt x="63039" y="49108"/>
                  </a:cubicBezTo>
                  <a:cubicBezTo>
                    <a:pt x="58787" y="50804"/>
                    <a:pt x="54022" y="52109"/>
                    <a:pt x="48045" y="53216"/>
                  </a:cubicBezTo>
                  <a:cubicBezTo>
                    <a:pt x="40031" y="54703"/>
                    <a:pt x="31384" y="55416"/>
                    <a:pt x="21189" y="55416"/>
                  </a:cubicBezTo>
                  <a:cubicBezTo>
                    <a:pt x="19290" y="55416"/>
                    <a:pt x="17337" y="55391"/>
                    <a:pt x="15325" y="55342"/>
                  </a:cubicBezTo>
                  <a:cubicBezTo>
                    <a:pt x="9761" y="55207"/>
                    <a:pt x="4879" y="54966"/>
                    <a:pt x="402" y="54612"/>
                  </a:cubicBezTo>
                  <a:lnTo>
                    <a:pt x="407" y="54612"/>
                  </a:lnTo>
                  <a:lnTo>
                    <a:pt x="407" y="49284"/>
                  </a:lnTo>
                  <a:cubicBezTo>
                    <a:pt x="817" y="49421"/>
                    <a:pt x="1230" y="49561"/>
                    <a:pt x="1643" y="49700"/>
                  </a:cubicBezTo>
                  <a:cubicBezTo>
                    <a:pt x="4359" y="50619"/>
                    <a:pt x="7168" y="51566"/>
                    <a:pt x="9980" y="52235"/>
                  </a:cubicBezTo>
                  <a:cubicBezTo>
                    <a:pt x="12206" y="52763"/>
                    <a:pt x="14788" y="53377"/>
                    <a:pt x="17344" y="53377"/>
                  </a:cubicBezTo>
                  <a:cubicBezTo>
                    <a:pt x="18683" y="53377"/>
                    <a:pt x="20014" y="53208"/>
                    <a:pt x="21283" y="52772"/>
                  </a:cubicBezTo>
                  <a:cubicBezTo>
                    <a:pt x="22931" y="52205"/>
                    <a:pt x="23878" y="51164"/>
                    <a:pt x="24025" y="49761"/>
                  </a:cubicBezTo>
                  <a:cubicBezTo>
                    <a:pt x="24231" y="47784"/>
                    <a:pt x="23055" y="45926"/>
                    <a:pt x="21802" y="44960"/>
                  </a:cubicBezTo>
                  <a:cubicBezTo>
                    <a:pt x="20124" y="43670"/>
                    <a:pt x="18067" y="43236"/>
                    <a:pt x="16094" y="42961"/>
                  </a:cubicBezTo>
                  <a:cubicBezTo>
                    <a:pt x="13968" y="42663"/>
                    <a:pt x="11797" y="42629"/>
                    <a:pt x="9701" y="42596"/>
                  </a:cubicBezTo>
                  <a:lnTo>
                    <a:pt x="9254" y="42589"/>
                  </a:lnTo>
                  <a:cubicBezTo>
                    <a:pt x="6994" y="42550"/>
                    <a:pt x="4310" y="42346"/>
                    <a:pt x="1553" y="41105"/>
                  </a:cubicBezTo>
                  <a:cubicBezTo>
                    <a:pt x="1170" y="40933"/>
                    <a:pt x="784" y="40741"/>
                    <a:pt x="402" y="40534"/>
                  </a:cubicBezTo>
                  <a:lnTo>
                    <a:pt x="402" y="31531"/>
                  </a:lnTo>
                  <a:cubicBezTo>
                    <a:pt x="6844" y="32915"/>
                    <a:pt x="13326" y="34726"/>
                    <a:pt x="19599" y="36477"/>
                  </a:cubicBezTo>
                  <a:cubicBezTo>
                    <a:pt x="22674" y="37335"/>
                    <a:pt x="25850" y="38224"/>
                    <a:pt x="28985" y="39049"/>
                  </a:cubicBezTo>
                  <a:cubicBezTo>
                    <a:pt x="36397" y="41005"/>
                    <a:pt x="46195" y="43249"/>
                    <a:pt x="56268" y="43249"/>
                  </a:cubicBezTo>
                  <a:lnTo>
                    <a:pt x="56298" y="43249"/>
                  </a:lnTo>
                  <a:cubicBezTo>
                    <a:pt x="60549" y="43247"/>
                    <a:pt x="65413" y="43043"/>
                    <a:pt x="69372" y="40633"/>
                  </a:cubicBezTo>
                  <a:cubicBezTo>
                    <a:pt x="71055" y="39609"/>
                    <a:pt x="72214" y="38269"/>
                    <a:pt x="72821" y="36652"/>
                  </a:cubicBezTo>
                  <a:cubicBezTo>
                    <a:pt x="73454" y="34967"/>
                    <a:pt x="73654" y="32595"/>
                    <a:pt x="72675" y="31095"/>
                  </a:cubicBezTo>
                  <a:cubicBezTo>
                    <a:pt x="71475" y="29255"/>
                    <a:pt x="69235" y="29002"/>
                    <a:pt x="67193" y="29002"/>
                  </a:cubicBezTo>
                  <a:lnTo>
                    <a:pt x="67163" y="29002"/>
                  </a:lnTo>
                  <a:cubicBezTo>
                    <a:pt x="64338" y="29005"/>
                    <a:pt x="61485" y="29632"/>
                    <a:pt x="59033" y="30219"/>
                  </a:cubicBezTo>
                  <a:cubicBezTo>
                    <a:pt x="58197" y="30419"/>
                    <a:pt x="57351" y="30648"/>
                    <a:pt x="56532" y="30868"/>
                  </a:cubicBezTo>
                  <a:cubicBezTo>
                    <a:pt x="55224" y="31222"/>
                    <a:pt x="53869" y="31587"/>
                    <a:pt x="52529" y="31845"/>
                  </a:cubicBezTo>
                  <a:cubicBezTo>
                    <a:pt x="48490" y="32626"/>
                    <a:pt x="44235" y="33024"/>
                    <a:pt x="39894" y="33024"/>
                  </a:cubicBezTo>
                  <a:cubicBezTo>
                    <a:pt x="39863" y="33024"/>
                    <a:pt x="39832" y="33024"/>
                    <a:pt x="39801" y="33024"/>
                  </a:cubicBezTo>
                  <a:cubicBezTo>
                    <a:pt x="26833" y="33011"/>
                    <a:pt x="13576" y="29869"/>
                    <a:pt x="402" y="23687"/>
                  </a:cubicBezTo>
                  <a:lnTo>
                    <a:pt x="402" y="6011"/>
                  </a:lnTo>
                  <a:cubicBezTo>
                    <a:pt x="1635" y="6344"/>
                    <a:pt x="2827" y="6712"/>
                    <a:pt x="3952" y="7104"/>
                  </a:cubicBezTo>
                  <a:cubicBezTo>
                    <a:pt x="7474" y="8330"/>
                    <a:pt x="10930" y="10023"/>
                    <a:pt x="14269" y="11659"/>
                  </a:cubicBezTo>
                  <a:cubicBezTo>
                    <a:pt x="15159" y="12095"/>
                    <a:pt x="16051" y="12530"/>
                    <a:pt x="16944" y="12959"/>
                  </a:cubicBezTo>
                  <a:cubicBezTo>
                    <a:pt x="21849" y="15315"/>
                    <a:pt x="26184" y="17153"/>
                    <a:pt x="30193" y="18579"/>
                  </a:cubicBezTo>
                  <a:cubicBezTo>
                    <a:pt x="37329" y="21116"/>
                    <a:pt x="44835" y="22386"/>
                    <a:pt x="52799" y="22386"/>
                  </a:cubicBezTo>
                  <a:cubicBezTo>
                    <a:pt x="62775" y="22386"/>
                    <a:pt x="73472" y="20393"/>
                    <a:pt x="85065" y="16400"/>
                  </a:cubicBezTo>
                  <a:cubicBezTo>
                    <a:pt x="89374" y="14915"/>
                    <a:pt x="93852" y="13162"/>
                    <a:pt x="98753" y="11037"/>
                  </a:cubicBezTo>
                  <a:cubicBezTo>
                    <a:pt x="99763" y="10600"/>
                    <a:pt x="100773" y="10151"/>
                    <a:pt x="101781" y="9706"/>
                  </a:cubicBezTo>
                  <a:cubicBezTo>
                    <a:pt x="104805" y="8364"/>
                    <a:pt x="107933" y="6975"/>
                    <a:pt x="111082" y="5882"/>
                  </a:cubicBezTo>
                  <a:cubicBezTo>
                    <a:pt x="119135" y="3086"/>
                    <a:pt x="127851" y="1338"/>
                    <a:pt x="136984" y="688"/>
                  </a:cubicBezTo>
                  <a:cubicBezTo>
                    <a:pt x="139649" y="498"/>
                    <a:pt x="142317" y="403"/>
                    <a:pt x="144981" y="403"/>
                  </a:cubicBezTo>
                  <a:close/>
                  <a:moveTo>
                    <a:pt x="144959" y="1"/>
                  </a:moveTo>
                  <a:cubicBezTo>
                    <a:pt x="142293" y="1"/>
                    <a:pt x="139623" y="96"/>
                    <a:pt x="136956" y="285"/>
                  </a:cubicBezTo>
                  <a:cubicBezTo>
                    <a:pt x="127785" y="938"/>
                    <a:pt x="119037" y="2693"/>
                    <a:pt x="110949" y="5501"/>
                  </a:cubicBezTo>
                  <a:cubicBezTo>
                    <a:pt x="107786" y="6599"/>
                    <a:pt x="104650" y="7991"/>
                    <a:pt x="101618" y="9337"/>
                  </a:cubicBezTo>
                  <a:cubicBezTo>
                    <a:pt x="100610" y="9784"/>
                    <a:pt x="99605" y="10230"/>
                    <a:pt x="98594" y="10669"/>
                  </a:cubicBezTo>
                  <a:cubicBezTo>
                    <a:pt x="93702" y="12788"/>
                    <a:pt x="89236" y="14538"/>
                    <a:pt x="84935" y="16020"/>
                  </a:cubicBezTo>
                  <a:cubicBezTo>
                    <a:pt x="73384" y="19997"/>
                    <a:pt x="62731" y="21983"/>
                    <a:pt x="52798" y="21983"/>
                  </a:cubicBezTo>
                  <a:cubicBezTo>
                    <a:pt x="44880" y="21983"/>
                    <a:pt x="37420" y="20721"/>
                    <a:pt x="30329" y="18200"/>
                  </a:cubicBezTo>
                  <a:cubicBezTo>
                    <a:pt x="26334" y="16780"/>
                    <a:pt x="22012" y="14948"/>
                    <a:pt x="17118" y="12599"/>
                  </a:cubicBezTo>
                  <a:cubicBezTo>
                    <a:pt x="16225" y="12172"/>
                    <a:pt x="15335" y="11736"/>
                    <a:pt x="14448" y="11300"/>
                  </a:cubicBezTo>
                  <a:cubicBezTo>
                    <a:pt x="11097" y="9658"/>
                    <a:pt x="7631" y="7961"/>
                    <a:pt x="4086" y="6726"/>
                  </a:cubicBezTo>
                  <a:cubicBezTo>
                    <a:pt x="2874" y="6305"/>
                    <a:pt x="1587" y="5911"/>
                    <a:pt x="257" y="5556"/>
                  </a:cubicBezTo>
                  <a:lnTo>
                    <a:pt x="2" y="5489"/>
                  </a:lnTo>
                  <a:lnTo>
                    <a:pt x="2" y="23947"/>
                  </a:lnTo>
                  <a:lnTo>
                    <a:pt x="118" y="24001"/>
                  </a:lnTo>
                  <a:cubicBezTo>
                    <a:pt x="13383" y="30245"/>
                    <a:pt x="26736" y="33418"/>
                    <a:pt x="39802" y="33430"/>
                  </a:cubicBezTo>
                  <a:cubicBezTo>
                    <a:pt x="39862" y="33430"/>
                    <a:pt x="39922" y="33430"/>
                    <a:pt x="39983" y="33430"/>
                  </a:cubicBezTo>
                  <a:cubicBezTo>
                    <a:pt x="44319" y="33430"/>
                    <a:pt x="48571" y="33023"/>
                    <a:pt x="52607" y="32244"/>
                  </a:cubicBezTo>
                  <a:cubicBezTo>
                    <a:pt x="53961" y="31982"/>
                    <a:pt x="55324" y="31615"/>
                    <a:pt x="56640" y="31261"/>
                  </a:cubicBezTo>
                  <a:cubicBezTo>
                    <a:pt x="57454" y="31041"/>
                    <a:pt x="58297" y="30815"/>
                    <a:pt x="59127" y="30616"/>
                  </a:cubicBezTo>
                  <a:cubicBezTo>
                    <a:pt x="61559" y="30033"/>
                    <a:pt x="64382" y="29412"/>
                    <a:pt x="67164" y="29409"/>
                  </a:cubicBezTo>
                  <a:cubicBezTo>
                    <a:pt x="67187" y="29409"/>
                    <a:pt x="67210" y="29409"/>
                    <a:pt x="67233" y="29409"/>
                  </a:cubicBezTo>
                  <a:cubicBezTo>
                    <a:pt x="69147" y="29409"/>
                    <a:pt x="71252" y="29651"/>
                    <a:pt x="72340" y="31318"/>
                  </a:cubicBezTo>
                  <a:cubicBezTo>
                    <a:pt x="73241" y="32701"/>
                    <a:pt x="73043" y="34924"/>
                    <a:pt x="72447" y="36513"/>
                  </a:cubicBezTo>
                  <a:cubicBezTo>
                    <a:pt x="71871" y="38046"/>
                    <a:pt x="70768" y="39317"/>
                    <a:pt x="69163" y="40292"/>
                  </a:cubicBezTo>
                  <a:cubicBezTo>
                    <a:pt x="65293" y="42649"/>
                    <a:pt x="60492" y="42849"/>
                    <a:pt x="56298" y="42850"/>
                  </a:cubicBezTo>
                  <a:lnTo>
                    <a:pt x="56268" y="42850"/>
                  </a:lnTo>
                  <a:cubicBezTo>
                    <a:pt x="46241" y="42850"/>
                    <a:pt x="36475" y="40614"/>
                    <a:pt x="29086" y="38666"/>
                  </a:cubicBezTo>
                  <a:cubicBezTo>
                    <a:pt x="25956" y="37839"/>
                    <a:pt x="22778" y="36952"/>
                    <a:pt x="19706" y="36095"/>
                  </a:cubicBezTo>
                  <a:cubicBezTo>
                    <a:pt x="13350" y="34319"/>
                    <a:pt x="6776" y="32482"/>
                    <a:pt x="244" y="31089"/>
                  </a:cubicBezTo>
                  <a:lnTo>
                    <a:pt x="1" y="31038"/>
                  </a:lnTo>
                  <a:lnTo>
                    <a:pt x="1" y="40777"/>
                  </a:lnTo>
                  <a:lnTo>
                    <a:pt x="105" y="40834"/>
                  </a:lnTo>
                  <a:cubicBezTo>
                    <a:pt x="528" y="41068"/>
                    <a:pt x="960" y="41284"/>
                    <a:pt x="1387" y="41477"/>
                  </a:cubicBezTo>
                  <a:cubicBezTo>
                    <a:pt x="4210" y="42747"/>
                    <a:pt x="6945" y="42957"/>
                    <a:pt x="9247" y="42996"/>
                  </a:cubicBezTo>
                  <a:lnTo>
                    <a:pt x="9694" y="43003"/>
                  </a:lnTo>
                  <a:cubicBezTo>
                    <a:pt x="11777" y="43036"/>
                    <a:pt x="13933" y="43072"/>
                    <a:pt x="16035" y="43364"/>
                  </a:cubicBezTo>
                  <a:cubicBezTo>
                    <a:pt x="17956" y="43633"/>
                    <a:pt x="19953" y="44050"/>
                    <a:pt x="21555" y="45283"/>
                  </a:cubicBezTo>
                  <a:cubicBezTo>
                    <a:pt x="22721" y="46179"/>
                    <a:pt x="23812" y="47901"/>
                    <a:pt x="23624" y="49723"/>
                  </a:cubicBezTo>
                  <a:cubicBezTo>
                    <a:pt x="23492" y="50977"/>
                    <a:pt x="22661" y="51876"/>
                    <a:pt x="21149" y="52395"/>
                  </a:cubicBezTo>
                  <a:cubicBezTo>
                    <a:pt x="19929" y="52815"/>
                    <a:pt x="18642" y="52977"/>
                    <a:pt x="17343" y="52977"/>
                  </a:cubicBezTo>
                  <a:cubicBezTo>
                    <a:pt x="14829" y="52977"/>
                    <a:pt x="12272" y="52369"/>
                    <a:pt x="10068" y="51847"/>
                  </a:cubicBezTo>
                  <a:cubicBezTo>
                    <a:pt x="7275" y="51184"/>
                    <a:pt x="4475" y="50237"/>
                    <a:pt x="1767" y="49323"/>
                  </a:cubicBezTo>
                  <a:cubicBezTo>
                    <a:pt x="1267" y="49155"/>
                    <a:pt x="767" y="48985"/>
                    <a:pt x="265" y="48818"/>
                  </a:cubicBezTo>
                  <a:lnTo>
                    <a:pt x="1" y="48728"/>
                  </a:lnTo>
                  <a:lnTo>
                    <a:pt x="1" y="54985"/>
                  </a:lnTo>
                  <a:lnTo>
                    <a:pt x="187" y="54999"/>
                  </a:lnTo>
                  <a:cubicBezTo>
                    <a:pt x="4720" y="55364"/>
                    <a:pt x="9668" y="55608"/>
                    <a:pt x="15316" y="55745"/>
                  </a:cubicBezTo>
                  <a:cubicBezTo>
                    <a:pt x="17327" y="55794"/>
                    <a:pt x="19280" y="55818"/>
                    <a:pt x="21180" y="55818"/>
                  </a:cubicBezTo>
                  <a:cubicBezTo>
                    <a:pt x="31405" y="55818"/>
                    <a:pt x="40078" y="55104"/>
                    <a:pt x="48122" y="53615"/>
                  </a:cubicBezTo>
                  <a:cubicBezTo>
                    <a:pt x="54125" y="52502"/>
                    <a:pt x="58913" y="51189"/>
                    <a:pt x="63191" y="49484"/>
                  </a:cubicBezTo>
                  <a:cubicBezTo>
                    <a:pt x="67326" y="47835"/>
                    <a:pt x="71599" y="45463"/>
                    <a:pt x="76643" y="42018"/>
                  </a:cubicBezTo>
                  <a:cubicBezTo>
                    <a:pt x="79721" y="39917"/>
                    <a:pt x="82780" y="37621"/>
                    <a:pt x="85739" y="35403"/>
                  </a:cubicBezTo>
                  <a:cubicBezTo>
                    <a:pt x="90819" y="31594"/>
                    <a:pt x="96072" y="27654"/>
                    <a:pt x="101563" y="24578"/>
                  </a:cubicBezTo>
                  <a:cubicBezTo>
                    <a:pt x="109139" y="20330"/>
                    <a:pt x="117758" y="18014"/>
                    <a:pt x="129508" y="17065"/>
                  </a:cubicBezTo>
                  <a:cubicBezTo>
                    <a:pt x="132858" y="16795"/>
                    <a:pt x="136254" y="16658"/>
                    <a:pt x="139725" y="16658"/>
                  </a:cubicBezTo>
                  <a:cubicBezTo>
                    <a:pt x="155229" y="16658"/>
                    <a:pt x="172239" y="19393"/>
                    <a:pt x="193363" y="25194"/>
                  </a:cubicBezTo>
                  <a:cubicBezTo>
                    <a:pt x="194320" y="25456"/>
                    <a:pt x="195279" y="25717"/>
                    <a:pt x="196240" y="25980"/>
                  </a:cubicBezTo>
                  <a:cubicBezTo>
                    <a:pt x="205628" y="28540"/>
                    <a:pt x="215334" y="31188"/>
                    <a:pt x="224421" y="35420"/>
                  </a:cubicBezTo>
                  <a:cubicBezTo>
                    <a:pt x="227275" y="36749"/>
                    <a:pt x="230329" y="38452"/>
                    <a:pt x="234037" y="40778"/>
                  </a:cubicBezTo>
                  <a:lnTo>
                    <a:pt x="234347" y="40971"/>
                  </a:lnTo>
                  <a:lnTo>
                    <a:pt x="234347" y="31794"/>
                  </a:lnTo>
                  <a:lnTo>
                    <a:pt x="234257" y="31734"/>
                  </a:lnTo>
                  <a:cubicBezTo>
                    <a:pt x="229156" y="28302"/>
                    <a:pt x="223710" y="25471"/>
                    <a:pt x="218442" y="22732"/>
                  </a:cubicBezTo>
                  <a:lnTo>
                    <a:pt x="216510" y="21728"/>
                  </a:lnTo>
                  <a:cubicBezTo>
                    <a:pt x="207587" y="17070"/>
                    <a:pt x="198587" y="12930"/>
                    <a:pt x="189764" y="9423"/>
                  </a:cubicBezTo>
                  <a:cubicBezTo>
                    <a:pt x="179135" y="5199"/>
                    <a:pt x="170836" y="2739"/>
                    <a:pt x="162852" y="1440"/>
                  </a:cubicBezTo>
                  <a:cubicBezTo>
                    <a:pt x="156959" y="482"/>
                    <a:pt x="150969" y="1"/>
                    <a:pt x="1449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flipH="1">
              <a:off x="-185914" y="4687574"/>
              <a:ext cx="4977457" cy="2219891"/>
            </a:xfrm>
            <a:custGeom>
              <a:avLst/>
              <a:gdLst/>
              <a:ahLst/>
              <a:cxnLst/>
              <a:rect l="l" t="t" r="r" b="b"/>
              <a:pathLst>
                <a:path w="124382" h="55473" extrusionOk="0">
                  <a:moveTo>
                    <a:pt x="25918" y="402"/>
                  </a:moveTo>
                  <a:cubicBezTo>
                    <a:pt x="36041" y="402"/>
                    <a:pt x="47026" y="1991"/>
                    <a:pt x="60462" y="5393"/>
                  </a:cubicBezTo>
                  <a:cubicBezTo>
                    <a:pt x="70856" y="8024"/>
                    <a:pt x="81175" y="11807"/>
                    <a:pt x="91155" y="15464"/>
                  </a:cubicBezTo>
                  <a:cubicBezTo>
                    <a:pt x="92391" y="15917"/>
                    <a:pt x="93627" y="16369"/>
                    <a:pt x="94863" y="16822"/>
                  </a:cubicBezTo>
                  <a:lnTo>
                    <a:pt x="95647" y="17108"/>
                  </a:lnTo>
                  <a:cubicBezTo>
                    <a:pt x="105319" y="20631"/>
                    <a:pt x="115319" y="24277"/>
                    <a:pt x="123981" y="30890"/>
                  </a:cubicBezTo>
                  <a:lnTo>
                    <a:pt x="123981" y="53695"/>
                  </a:lnTo>
                  <a:cubicBezTo>
                    <a:pt x="123931" y="53594"/>
                    <a:pt x="123881" y="53490"/>
                    <a:pt x="123831" y="53388"/>
                  </a:cubicBezTo>
                  <a:cubicBezTo>
                    <a:pt x="121216" y="48116"/>
                    <a:pt x="118223" y="43645"/>
                    <a:pt x="114937" y="40100"/>
                  </a:cubicBezTo>
                  <a:cubicBezTo>
                    <a:pt x="110571" y="35392"/>
                    <a:pt x="105339" y="32142"/>
                    <a:pt x="101268" y="29834"/>
                  </a:cubicBezTo>
                  <a:cubicBezTo>
                    <a:pt x="91058" y="24049"/>
                    <a:pt x="80265" y="20787"/>
                    <a:pt x="69187" y="20137"/>
                  </a:cubicBezTo>
                  <a:cubicBezTo>
                    <a:pt x="67907" y="20061"/>
                    <a:pt x="66618" y="20024"/>
                    <a:pt x="65319" y="20024"/>
                  </a:cubicBezTo>
                  <a:cubicBezTo>
                    <a:pt x="61141" y="20024"/>
                    <a:pt x="56870" y="20411"/>
                    <a:pt x="52577" y="21181"/>
                  </a:cubicBezTo>
                  <a:cubicBezTo>
                    <a:pt x="48332" y="21940"/>
                    <a:pt x="44099" y="23239"/>
                    <a:pt x="40004" y="24495"/>
                  </a:cubicBezTo>
                  <a:cubicBezTo>
                    <a:pt x="38744" y="24880"/>
                    <a:pt x="37484" y="25268"/>
                    <a:pt x="36221" y="25639"/>
                  </a:cubicBezTo>
                  <a:cubicBezTo>
                    <a:pt x="30814" y="27232"/>
                    <a:pt x="25249" y="28662"/>
                    <a:pt x="19858" y="28662"/>
                  </a:cubicBezTo>
                  <a:cubicBezTo>
                    <a:pt x="15618" y="28662"/>
                    <a:pt x="11486" y="27778"/>
                    <a:pt x="7624" y="25392"/>
                  </a:cubicBezTo>
                  <a:cubicBezTo>
                    <a:pt x="1653" y="21703"/>
                    <a:pt x="639" y="17073"/>
                    <a:pt x="567" y="14640"/>
                  </a:cubicBezTo>
                  <a:cubicBezTo>
                    <a:pt x="413" y="9480"/>
                    <a:pt x="3668" y="6464"/>
                    <a:pt x="5623" y="5124"/>
                  </a:cubicBezTo>
                  <a:cubicBezTo>
                    <a:pt x="9015" y="2801"/>
                    <a:pt x="12910" y="1856"/>
                    <a:pt x="15924" y="1292"/>
                  </a:cubicBezTo>
                  <a:cubicBezTo>
                    <a:pt x="19039" y="709"/>
                    <a:pt x="22328" y="409"/>
                    <a:pt x="25700" y="402"/>
                  </a:cubicBezTo>
                  <a:close/>
                  <a:moveTo>
                    <a:pt x="25696" y="0"/>
                  </a:moveTo>
                  <a:cubicBezTo>
                    <a:pt x="22298" y="9"/>
                    <a:pt x="18984" y="309"/>
                    <a:pt x="15846" y="896"/>
                  </a:cubicBezTo>
                  <a:cubicBezTo>
                    <a:pt x="12791" y="1468"/>
                    <a:pt x="8843" y="2428"/>
                    <a:pt x="5390" y="4792"/>
                  </a:cubicBezTo>
                  <a:cubicBezTo>
                    <a:pt x="3368" y="6176"/>
                    <a:pt x="0" y="9300"/>
                    <a:pt x="160" y="14653"/>
                  </a:cubicBezTo>
                  <a:cubicBezTo>
                    <a:pt x="236" y="17166"/>
                    <a:pt x="1277" y="21947"/>
                    <a:pt x="7409" y="25735"/>
                  </a:cubicBezTo>
                  <a:cubicBezTo>
                    <a:pt x="11344" y="28167"/>
                    <a:pt x="15543" y="29067"/>
                    <a:pt x="19845" y="29067"/>
                  </a:cubicBezTo>
                  <a:cubicBezTo>
                    <a:pt x="25284" y="29067"/>
                    <a:pt x="30887" y="27628"/>
                    <a:pt x="36329" y="26025"/>
                  </a:cubicBezTo>
                  <a:cubicBezTo>
                    <a:pt x="37594" y="25653"/>
                    <a:pt x="38857" y="25265"/>
                    <a:pt x="40120" y="24877"/>
                  </a:cubicBezTo>
                  <a:cubicBezTo>
                    <a:pt x="44202" y="23626"/>
                    <a:pt x="48423" y="22331"/>
                    <a:pt x="52645" y="21575"/>
                  </a:cubicBezTo>
                  <a:cubicBezTo>
                    <a:pt x="56919" y="20811"/>
                    <a:pt x="61167" y="20426"/>
                    <a:pt x="65320" y="20426"/>
                  </a:cubicBezTo>
                  <a:cubicBezTo>
                    <a:pt x="66611" y="20426"/>
                    <a:pt x="67892" y="20464"/>
                    <a:pt x="69163" y="20538"/>
                  </a:cubicBezTo>
                  <a:cubicBezTo>
                    <a:pt x="80177" y="21183"/>
                    <a:pt x="90911" y="24429"/>
                    <a:pt x="101068" y="30184"/>
                  </a:cubicBezTo>
                  <a:cubicBezTo>
                    <a:pt x="105113" y="32476"/>
                    <a:pt x="110313" y="35707"/>
                    <a:pt x="114641" y="40373"/>
                  </a:cubicBezTo>
                  <a:cubicBezTo>
                    <a:pt x="117901" y="43892"/>
                    <a:pt x="120872" y="48330"/>
                    <a:pt x="123468" y="53567"/>
                  </a:cubicBezTo>
                  <a:cubicBezTo>
                    <a:pt x="123595" y="53824"/>
                    <a:pt x="123718" y="54084"/>
                    <a:pt x="123842" y="54344"/>
                  </a:cubicBezTo>
                  <a:lnTo>
                    <a:pt x="124380" y="55470"/>
                  </a:lnTo>
                  <a:lnTo>
                    <a:pt x="124380" y="30691"/>
                  </a:lnTo>
                  <a:lnTo>
                    <a:pt x="124301" y="30630"/>
                  </a:lnTo>
                  <a:cubicBezTo>
                    <a:pt x="115571" y="23942"/>
                    <a:pt x="105512" y="20275"/>
                    <a:pt x="95782" y="16727"/>
                  </a:cubicBezTo>
                  <a:lnTo>
                    <a:pt x="94996" y="16442"/>
                  </a:lnTo>
                  <a:cubicBezTo>
                    <a:pt x="93760" y="15992"/>
                    <a:pt x="92525" y="15539"/>
                    <a:pt x="91289" y="15087"/>
                  </a:cubicBezTo>
                  <a:cubicBezTo>
                    <a:pt x="81300" y="11425"/>
                    <a:pt x="70971" y="7640"/>
                    <a:pt x="60557" y="5003"/>
                  </a:cubicBezTo>
                  <a:cubicBezTo>
                    <a:pt x="47087" y="1592"/>
                    <a:pt x="36071" y="0"/>
                    <a:pt x="25913" y="0"/>
                  </a:cubicBezTo>
                  <a:close/>
                  <a:moveTo>
                    <a:pt x="124380" y="55470"/>
                  </a:moveTo>
                  <a:lnTo>
                    <a:pt x="124380" y="55473"/>
                  </a:lnTo>
                  <a:lnTo>
                    <a:pt x="124381" y="55473"/>
                  </a:lnTo>
                  <a:lnTo>
                    <a:pt x="124380" y="5547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flipH="1">
              <a:off x="4718403" y="5469486"/>
              <a:ext cx="4473596" cy="1988630"/>
            </a:xfrm>
            <a:custGeom>
              <a:avLst/>
              <a:gdLst/>
              <a:ahLst/>
              <a:cxnLst/>
              <a:rect l="l" t="t" r="r" b="b"/>
              <a:pathLst>
                <a:path w="111791" h="49694" extrusionOk="0">
                  <a:moveTo>
                    <a:pt x="97341" y="420"/>
                  </a:moveTo>
                  <a:cubicBezTo>
                    <a:pt x="98733" y="420"/>
                    <a:pt x="99979" y="773"/>
                    <a:pt x="101045" y="1273"/>
                  </a:cubicBezTo>
                  <a:cubicBezTo>
                    <a:pt x="104764" y="3021"/>
                    <a:pt x="109232" y="7243"/>
                    <a:pt x="110572" y="11931"/>
                  </a:cubicBezTo>
                  <a:cubicBezTo>
                    <a:pt x="111369" y="14719"/>
                    <a:pt x="110985" y="17351"/>
                    <a:pt x="109429" y="19750"/>
                  </a:cubicBezTo>
                  <a:cubicBezTo>
                    <a:pt x="107469" y="22776"/>
                    <a:pt x="104270" y="24339"/>
                    <a:pt x="101702" y="25361"/>
                  </a:cubicBezTo>
                  <a:cubicBezTo>
                    <a:pt x="98754" y="26534"/>
                    <a:pt x="95452" y="27464"/>
                    <a:pt x="91607" y="28204"/>
                  </a:cubicBezTo>
                  <a:cubicBezTo>
                    <a:pt x="89921" y="28528"/>
                    <a:pt x="88200" y="28811"/>
                    <a:pt x="86532" y="29084"/>
                  </a:cubicBezTo>
                  <a:cubicBezTo>
                    <a:pt x="79681" y="30207"/>
                    <a:pt x="72597" y="31372"/>
                    <a:pt x="66253" y="35734"/>
                  </a:cubicBezTo>
                  <a:cubicBezTo>
                    <a:pt x="61721" y="38849"/>
                    <a:pt x="57707" y="43535"/>
                    <a:pt x="54638" y="49289"/>
                  </a:cubicBezTo>
                  <a:lnTo>
                    <a:pt x="3363" y="49289"/>
                  </a:lnTo>
                  <a:cubicBezTo>
                    <a:pt x="1730" y="49289"/>
                    <a:pt x="402" y="47585"/>
                    <a:pt x="402" y="45488"/>
                  </a:cubicBezTo>
                  <a:lnTo>
                    <a:pt x="402" y="27817"/>
                  </a:lnTo>
                  <a:cubicBezTo>
                    <a:pt x="6956" y="29756"/>
                    <a:pt x="13549" y="31125"/>
                    <a:pt x="20006" y="31888"/>
                  </a:cubicBezTo>
                  <a:cubicBezTo>
                    <a:pt x="24832" y="32458"/>
                    <a:pt x="29867" y="32744"/>
                    <a:pt x="35067" y="32744"/>
                  </a:cubicBezTo>
                  <a:cubicBezTo>
                    <a:pt x="39433" y="32744"/>
                    <a:pt x="43915" y="32543"/>
                    <a:pt x="48490" y="32140"/>
                  </a:cubicBezTo>
                  <a:cubicBezTo>
                    <a:pt x="52725" y="31766"/>
                    <a:pt x="57090" y="31156"/>
                    <a:pt x="61838" y="30276"/>
                  </a:cubicBezTo>
                  <a:cubicBezTo>
                    <a:pt x="65200" y="29650"/>
                    <a:pt x="69115" y="28700"/>
                    <a:pt x="72658" y="26377"/>
                  </a:cubicBezTo>
                  <a:cubicBezTo>
                    <a:pt x="76773" y="23677"/>
                    <a:pt x="79509" y="18971"/>
                    <a:pt x="82157" y="14419"/>
                  </a:cubicBezTo>
                  <a:cubicBezTo>
                    <a:pt x="83207" y="12610"/>
                    <a:pt x="84295" y="10742"/>
                    <a:pt x="85446" y="9038"/>
                  </a:cubicBezTo>
                  <a:cubicBezTo>
                    <a:pt x="89943" y="2389"/>
                    <a:pt x="94052" y="420"/>
                    <a:pt x="97341" y="420"/>
                  </a:cubicBezTo>
                  <a:close/>
                  <a:moveTo>
                    <a:pt x="97320" y="1"/>
                  </a:moveTo>
                  <a:cubicBezTo>
                    <a:pt x="92272" y="1"/>
                    <a:pt x="88015" y="4523"/>
                    <a:pt x="85113" y="8813"/>
                  </a:cubicBezTo>
                  <a:cubicBezTo>
                    <a:pt x="83953" y="10529"/>
                    <a:pt x="82863" y="12404"/>
                    <a:pt x="81808" y="14217"/>
                  </a:cubicBezTo>
                  <a:cubicBezTo>
                    <a:pt x="79187" y="18729"/>
                    <a:pt x="76473" y="23393"/>
                    <a:pt x="72437" y="26041"/>
                  </a:cubicBezTo>
                  <a:cubicBezTo>
                    <a:pt x="68955" y="28325"/>
                    <a:pt x="65088" y="29264"/>
                    <a:pt x="61763" y="29881"/>
                  </a:cubicBezTo>
                  <a:cubicBezTo>
                    <a:pt x="57027" y="30760"/>
                    <a:pt x="52675" y="31369"/>
                    <a:pt x="48454" y="31740"/>
                  </a:cubicBezTo>
                  <a:cubicBezTo>
                    <a:pt x="43892" y="32141"/>
                    <a:pt x="39422" y="32342"/>
                    <a:pt x="35069" y="32342"/>
                  </a:cubicBezTo>
                  <a:cubicBezTo>
                    <a:pt x="29883" y="32342"/>
                    <a:pt x="24864" y="32057"/>
                    <a:pt x="20053" y="31489"/>
                  </a:cubicBezTo>
                  <a:cubicBezTo>
                    <a:pt x="13535" y="30716"/>
                    <a:pt x="6875" y="29326"/>
                    <a:pt x="259" y="27354"/>
                  </a:cubicBezTo>
                  <a:lnTo>
                    <a:pt x="1" y="27277"/>
                  </a:lnTo>
                  <a:lnTo>
                    <a:pt x="1" y="45491"/>
                  </a:lnTo>
                  <a:cubicBezTo>
                    <a:pt x="1" y="47809"/>
                    <a:pt x="1508" y="49694"/>
                    <a:pt x="3363" y="49694"/>
                  </a:cubicBezTo>
                  <a:lnTo>
                    <a:pt x="54879" y="49694"/>
                  </a:lnTo>
                  <a:lnTo>
                    <a:pt x="54936" y="49585"/>
                  </a:lnTo>
                  <a:cubicBezTo>
                    <a:pt x="57983" y="43837"/>
                    <a:pt x="61975" y="39163"/>
                    <a:pt x="66481" y="36064"/>
                  </a:cubicBezTo>
                  <a:cubicBezTo>
                    <a:pt x="72751" y="31752"/>
                    <a:pt x="79791" y="30597"/>
                    <a:pt x="86599" y="29479"/>
                  </a:cubicBezTo>
                  <a:cubicBezTo>
                    <a:pt x="88267" y="29206"/>
                    <a:pt x="89993" y="28921"/>
                    <a:pt x="91683" y="28597"/>
                  </a:cubicBezTo>
                  <a:cubicBezTo>
                    <a:pt x="95554" y="27852"/>
                    <a:pt x="98882" y="26914"/>
                    <a:pt x="101852" y="25732"/>
                  </a:cubicBezTo>
                  <a:cubicBezTo>
                    <a:pt x="104477" y="24689"/>
                    <a:pt x="107747" y="23089"/>
                    <a:pt x="109769" y="19968"/>
                  </a:cubicBezTo>
                  <a:cubicBezTo>
                    <a:pt x="111389" y="17466"/>
                    <a:pt x="111791" y="14724"/>
                    <a:pt x="110961" y="11820"/>
                  </a:cubicBezTo>
                  <a:cubicBezTo>
                    <a:pt x="109585" y="7016"/>
                    <a:pt x="105018" y="2695"/>
                    <a:pt x="101216" y="909"/>
                  </a:cubicBezTo>
                  <a:cubicBezTo>
                    <a:pt x="99874" y="279"/>
                    <a:pt x="98573" y="1"/>
                    <a:pt x="9732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flipH="1">
              <a:off x="1991136" y="6729454"/>
              <a:ext cx="4335456" cy="728679"/>
            </a:xfrm>
            <a:custGeom>
              <a:avLst/>
              <a:gdLst/>
              <a:ahLst/>
              <a:cxnLst/>
              <a:rect l="l" t="t" r="r" b="b"/>
              <a:pathLst>
                <a:path w="108339" h="18209" extrusionOk="0">
                  <a:moveTo>
                    <a:pt x="27698" y="402"/>
                  </a:moveTo>
                  <a:cubicBezTo>
                    <a:pt x="32888" y="402"/>
                    <a:pt x="38022" y="2124"/>
                    <a:pt x="42576" y="3656"/>
                  </a:cubicBezTo>
                  <a:cubicBezTo>
                    <a:pt x="47416" y="5283"/>
                    <a:pt x="52582" y="6948"/>
                    <a:pt x="57857" y="7844"/>
                  </a:cubicBezTo>
                  <a:cubicBezTo>
                    <a:pt x="62292" y="8597"/>
                    <a:pt x="66755" y="8977"/>
                    <a:pt x="71177" y="8977"/>
                  </a:cubicBezTo>
                  <a:cubicBezTo>
                    <a:pt x="72693" y="8977"/>
                    <a:pt x="74204" y="8932"/>
                    <a:pt x="75707" y="8843"/>
                  </a:cubicBezTo>
                  <a:cubicBezTo>
                    <a:pt x="78578" y="8671"/>
                    <a:pt x="81363" y="8335"/>
                    <a:pt x="83983" y="7841"/>
                  </a:cubicBezTo>
                  <a:cubicBezTo>
                    <a:pt x="84740" y="7698"/>
                    <a:pt x="85506" y="7531"/>
                    <a:pt x="86246" y="7371"/>
                  </a:cubicBezTo>
                  <a:cubicBezTo>
                    <a:pt x="87567" y="7085"/>
                    <a:pt x="88932" y="6788"/>
                    <a:pt x="90288" y="6616"/>
                  </a:cubicBezTo>
                  <a:cubicBezTo>
                    <a:pt x="91569" y="6455"/>
                    <a:pt x="92767" y="6374"/>
                    <a:pt x="93889" y="6374"/>
                  </a:cubicBezTo>
                  <a:cubicBezTo>
                    <a:pt x="97369" y="6374"/>
                    <a:pt x="100126" y="7157"/>
                    <a:pt x="102405" y="8765"/>
                  </a:cubicBezTo>
                  <a:cubicBezTo>
                    <a:pt x="104715" y="10399"/>
                    <a:pt x="107752" y="14521"/>
                    <a:pt x="107336" y="17804"/>
                  </a:cubicBezTo>
                  <a:lnTo>
                    <a:pt x="2840" y="17804"/>
                  </a:lnTo>
                  <a:cubicBezTo>
                    <a:pt x="2038" y="16930"/>
                    <a:pt x="1495" y="16015"/>
                    <a:pt x="1180" y="15011"/>
                  </a:cubicBezTo>
                  <a:cubicBezTo>
                    <a:pt x="328" y="12292"/>
                    <a:pt x="1140" y="8835"/>
                    <a:pt x="2950" y="7464"/>
                  </a:cubicBezTo>
                  <a:cubicBezTo>
                    <a:pt x="4188" y="6527"/>
                    <a:pt x="5746" y="6255"/>
                    <a:pt x="7263" y="6255"/>
                  </a:cubicBezTo>
                  <a:cubicBezTo>
                    <a:pt x="8508" y="6255"/>
                    <a:pt x="9724" y="6438"/>
                    <a:pt x="10713" y="6586"/>
                  </a:cubicBezTo>
                  <a:cubicBezTo>
                    <a:pt x="13555" y="7015"/>
                    <a:pt x="16398" y="7815"/>
                    <a:pt x="19148" y="8591"/>
                  </a:cubicBezTo>
                  <a:cubicBezTo>
                    <a:pt x="20420" y="8950"/>
                    <a:pt x="21733" y="9320"/>
                    <a:pt x="23031" y="9648"/>
                  </a:cubicBezTo>
                  <a:cubicBezTo>
                    <a:pt x="23892" y="9867"/>
                    <a:pt x="24772" y="10044"/>
                    <a:pt x="25624" y="10217"/>
                  </a:cubicBezTo>
                  <a:cubicBezTo>
                    <a:pt x="26578" y="10410"/>
                    <a:pt x="27561" y="10610"/>
                    <a:pt x="28520" y="10866"/>
                  </a:cubicBezTo>
                  <a:cubicBezTo>
                    <a:pt x="29266" y="11066"/>
                    <a:pt x="30023" y="11287"/>
                    <a:pt x="30753" y="11502"/>
                  </a:cubicBezTo>
                  <a:cubicBezTo>
                    <a:pt x="31592" y="11746"/>
                    <a:pt x="32458" y="12000"/>
                    <a:pt x="33317" y="12223"/>
                  </a:cubicBezTo>
                  <a:lnTo>
                    <a:pt x="33467" y="12263"/>
                  </a:lnTo>
                  <a:cubicBezTo>
                    <a:pt x="34991" y="12659"/>
                    <a:pt x="36728" y="13111"/>
                    <a:pt x="38421" y="13111"/>
                  </a:cubicBezTo>
                  <a:cubicBezTo>
                    <a:pt x="39680" y="13111"/>
                    <a:pt x="40914" y="12861"/>
                    <a:pt x="42017" y="12152"/>
                  </a:cubicBezTo>
                  <a:cubicBezTo>
                    <a:pt x="42247" y="12003"/>
                    <a:pt x="42254" y="11687"/>
                    <a:pt x="42130" y="11480"/>
                  </a:cubicBezTo>
                  <a:cubicBezTo>
                    <a:pt x="39927" y="7838"/>
                    <a:pt x="35420" y="7355"/>
                    <a:pt x="32131" y="7002"/>
                  </a:cubicBezTo>
                  <a:cubicBezTo>
                    <a:pt x="30552" y="6834"/>
                    <a:pt x="28936" y="6794"/>
                    <a:pt x="27373" y="6755"/>
                  </a:cubicBezTo>
                  <a:cubicBezTo>
                    <a:pt x="24971" y="6694"/>
                    <a:pt x="22485" y="6634"/>
                    <a:pt x="20094" y="6098"/>
                  </a:cubicBezTo>
                  <a:lnTo>
                    <a:pt x="19861" y="6045"/>
                  </a:lnTo>
                  <a:cubicBezTo>
                    <a:pt x="19174" y="5899"/>
                    <a:pt x="18323" y="5715"/>
                    <a:pt x="17845" y="5185"/>
                  </a:cubicBezTo>
                  <a:cubicBezTo>
                    <a:pt x="17683" y="5000"/>
                    <a:pt x="17613" y="4809"/>
                    <a:pt x="17637" y="4599"/>
                  </a:cubicBezTo>
                  <a:cubicBezTo>
                    <a:pt x="17720" y="3886"/>
                    <a:pt x="18816" y="3119"/>
                    <a:pt x="19284" y="2791"/>
                  </a:cubicBezTo>
                  <a:lnTo>
                    <a:pt x="19370" y="2730"/>
                  </a:lnTo>
                  <a:cubicBezTo>
                    <a:pt x="21382" y="1313"/>
                    <a:pt x="23882" y="535"/>
                    <a:pt x="26803" y="420"/>
                  </a:cubicBezTo>
                  <a:cubicBezTo>
                    <a:pt x="27101" y="408"/>
                    <a:pt x="27399" y="402"/>
                    <a:pt x="27698" y="402"/>
                  </a:cubicBezTo>
                  <a:close/>
                  <a:moveTo>
                    <a:pt x="27716" y="0"/>
                  </a:moveTo>
                  <a:cubicBezTo>
                    <a:pt x="27408" y="0"/>
                    <a:pt x="27101" y="6"/>
                    <a:pt x="26793" y="18"/>
                  </a:cubicBezTo>
                  <a:cubicBezTo>
                    <a:pt x="23792" y="137"/>
                    <a:pt x="21220" y="940"/>
                    <a:pt x="19143" y="2401"/>
                  </a:cubicBezTo>
                  <a:lnTo>
                    <a:pt x="19057" y="2461"/>
                  </a:lnTo>
                  <a:cubicBezTo>
                    <a:pt x="18500" y="2850"/>
                    <a:pt x="17342" y="3659"/>
                    <a:pt x="17241" y="4552"/>
                  </a:cubicBezTo>
                  <a:cubicBezTo>
                    <a:pt x="17204" y="4879"/>
                    <a:pt x="17307" y="5183"/>
                    <a:pt x="17550" y="5452"/>
                  </a:cubicBezTo>
                  <a:cubicBezTo>
                    <a:pt x="18114" y="6081"/>
                    <a:pt x="19037" y="6279"/>
                    <a:pt x="19779" y="6438"/>
                  </a:cubicBezTo>
                  <a:lnTo>
                    <a:pt x="20009" y="6488"/>
                  </a:lnTo>
                  <a:cubicBezTo>
                    <a:pt x="22436" y="7034"/>
                    <a:pt x="24942" y="7095"/>
                    <a:pt x="27366" y="7155"/>
                  </a:cubicBezTo>
                  <a:cubicBezTo>
                    <a:pt x="28920" y="7194"/>
                    <a:pt x="30528" y="7234"/>
                    <a:pt x="32089" y="7401"/>
                  </a:cubicBezTo>
                  <a:cubicBezTo>
                    <a:pt x="35297" y="7744"/>
                    <a:pt x="39689" y="8215"/>
                    <a:pt x="41788" y="11686"/>
                  </a:cubicBezTo>
                  <a:cubicBezTo>
                    <a:pt x="41818" y="11736"/>
                    <a:pt x="41813" y="11800"/>
                    <a:pt x="41803" y="11810"/>
                  </a:cubicBezTo>
                  <a:cubicBezTo>
                    <a:pt x="40777" y="12469"/>
                    <a:pt x="39614" y="12703"/>
                    <a:pt x="38419" y="12703"/>
                  </a:cubicBezTo>
                  <a:cubicBezTo>
                    <a:pt x="36773" y="12703"/>
                    <a:pt x="35066" y="12260"/>
                    <a:pt x="33571" y="11872"/>
                  </a:cubicBezTo>
                  <a:lnTo>
                    <a:pt x="33421" y="11832"/>
                  </a:lnTo>
                  <a:cubicBezTo>
                    <a:pt x="32568" y="11613"/>
                    <a:pt x="31706" y="11359"/>
                    <a:pt x="30871" y="11114"/>
                  </a:cubicBezTo>
                  <a:cubicBezTo>
                    <a:pt x="30136" y="10900"/>
                    <a:pt x="29377" y="10677"/>
                    <a:pt x="28627" y="10477"/>
                  </a:cubicBezTo>
                  <a:cubicBezTo>
                    <a:pt x="27659" y="10217"/>
                    <a:pt x="26667" y="10017"/>
                    <a:pt x="25708" y="9823"/>
                  </a:cubicBezTo>
                  <a:cubicBezTo>
                    <a:pt x="24862" y="9650"/>
                    <a:pt x="23985" y="9473"/>
                    <a:pt x="23133" y="9257"/>
                  </a:cubicBezTo>
                  <a:cubicBezTo>
                    <a:pt x="21840" y="8930"/>
                    <a:pt x="20529" y="8560"/>
                    <a:pt x="19261" y="8202"/>
                  </a:cubicBezTo>
                  <a:cubicBezTo>
                    <a:pt x="16498" y="7424"/>
                    <a:pt x="13642" y="6619"/>
                    <a:pt x="10776" y="6188"/>
                  </a:cubicBezTo>
                  <a:cubicBezTo>
                    <a:pt x="9769" y="6036"/>
                    <a:pt x="8534" y="5850"/>
                    <a:pt x="7263" y="5850"/>
                  </a:cubicBezTo>
                  <a:cubicBezTo>
                    <a:pt x="5677" y="5850"/>
                    <a:pt x="4036" y="6139"/>
                    <a:pt x="2711" y="7142"/>
                  </a:cubicBezTo>
                  <a:cubicBezTo>
                    <a:pt x="579" y="8757"/>
                    <a:pt x="1" y="12576"/>
                    <a:pt x="798" y="15131"/>
                  </a:cubicBezTo>
                  <a:cubicBezTo>
                    <a:pt x="1138" y="16218"/>
                    <a:pt x="1730" y="17203"/>
                    <a:pt x="2606" y="18144"/>
                  </a:cubicBezTo>
                  <a:lnTo>
                    <a:pt x="2666" y="18209"/>
                  </a:lnTo>
                  <a:lnTo>
                    <a:pt x="107680" y="18209"/>
                  </a:lnTo>
                  <a:lnTo>
                    <a:pt x="107713" y="18040"/>
                  </a:lnTo>
                  <a:cubicBezTo>
                    <a:pt x="108339" y="14231"/>
                    <a:pt x="104720" y="9907"/>
                    <a:pt x="102642" y="8438"/>
                  </a:cubicBezTo>
                  <a:cubicBezTo>
                    <a:pt x="100295" y="6780"/>
                    <a:pt x="97465" y="5972"/>
                    <a:pt x="93901" y="5972"/>
                  </a:cubicBezTo>
                  <a:cubicBezTo>
                    <a:pt x="92759" y="5972"/>
                    <a:pt x="91543" y="6055"/>
                    <a:pt x="90243" y="6219"/>
                  </a:cubicBezTo>
                  <a:cubicBezTo>
                    <a:pt x="88870" y="6392"/>
                    <a:pt x="87495" y="6691"/>
                    <a:pt x="86166" y="6979"/>
                  </a:cubicBezTo>
                  <a:cubicBezTo>
                    <a:pt x="85428" y="7141"/>
                    <a:pt x="84666" y="7307"/>
                    <a:pt x="83913" y="7448"/>
                  </a:cubicBezTo>
                  <a:cubicBezTo>
                    <a:pt x="81310" y="7937"/>
                    <a:pt x="78543" y="8272"/>
                    <a:pt x="75687" y="8443"/>
                  </a:cubicBezTo>
                  <a:cubicBezTo>
                    <a:pt x="74193" y="8531"/>
                    <a:pt x="72692" y="8575"/>
                    <a:pt x="71186" y="8575"/>
                  </a:cubicBezTo>
                  <a:cubicBezTo>
                    <a:pt x="66784" y="8575"/>
                    <a:pt x="62342" y="8199"/>
                    <a:pt x="57928" y="7448"/>
                  </a:cubicBezTo>
                  <a:cubicBezTo>
                    <a:pt x="52682" y="6556"/>
                    <a:pt x="47532" y="4898"/>
                    <a:pt x="42708" y="3276"/>
                  </a:cubicBezTo>
                  <a:cubicBezTo>
                    <a:pt x="38128" y="1734"/>
                    <a:pt x="32975" y="0"/>
                    <a:pt x="277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flipH="1">
              <a:off x="-185841" y="5894718"/>
              <a:ext cx="4348422" cy="1563444"/>
            </a:xfrm>
            <a:custGeom>
              <a:avLst/>
              <a:gdLst/>
              <a:ahLst/>
              <a:cxnLst/>
              <a:rect l="l" t="t" r="r" b="b"/>
              <a:pathLst>
                <a:path w="108663" h="39069" extrusionOk="0">
                  <a:moveTo>
                    <a:pt x="46151" y="403"/>
                  </a:moveTo>
                  <a:cubicBezTo>
                    <a:pt x="46500" y="403"/>
                    <a:pt x="46847" y="405"/>
                    <a:pt x="47194" y="409"/>
                  </a:cubicBezTo>
                  <a:cubicBezTo>
                    <a:pt x="60555" y="576"/>
                    <a:pt x="71907" y="4288"/>
                    <a:pt x="80932" y="11441"/>
                  </a:cubicBezTo>
                  <a:cubicBezTo>
                    <a:pt x="84958" y="14633"/>
                    <a:pt x="88903" y="18201"/>
                    <a:pt x="92718" y="21653"/>
                  </a:cubicBezTo>
                  <a:cubicBezTo>
                    <a:pt x="94523" y="23286"/>
                    <a:pt x="96389" y="24974"/>
                    <a:pt x="98238" y="26600"/>
                  </a:cubicBezTo>
                  <a:cubicBezTo>
                    <a:pt x="101177" y="29181"/>
                    <a:pt x="104663" y="32202"/>
                    <a:pt x="108257" y="35034"/>
                  </a:cubicBezTo>
                  <a:cubicBezTo>
                    <a:pt x="108185" y="37046"/>
                    <a:pt x="106877" y="38663"/>
                    <a:pt x="105303" y="38663"/>
                  </a:cubicBezTo>
                  <a:lnTo>
                    <a:pt x="95006" y="38663"/>
                  </a:lnTo>
                  <a:cubicBezTo>
                    <a:pt x="94337" y="37862"/>
                    <a:pt x="93741" y="37110"/>
                    <a:pt x="93190" y="36368"/>
                  </a:cubicBezTo>
                  <a:cubicBezTo>
                    <a:pt x="91738" y="34415"/>
                    <a:pt x="90482" y="32209"/>
                    <a:pt x="89268" y="30076"/>
                  </a:cubicBezTo>
                  <a:cubicBezTo>
                    <a:pt x="88255" y="28296"/>
                    <a:pt x="87207" y="26455"/>
                    <a:pt x="86046" y="24761"/>
                  </a:cubicBezTo>
                  <a:cubicBezTo>
                    <a:pt x="84901" y="23090"/>
                    <a:pt x="83654" y="21394"/>
                    <a:pt x="82109" y="20589"/>
                  </a:cubicBezTo>
                  <a:cubicBezTo>
                    <a:pt x="81766" y="20411"/>
                    <a:pt x="81285" y="20282"/>
                    <a:pt x="80790" y="20282"/>
                  </a:cubicBezTo>
                  <a:cubicBezTo>
                    <a:pt x="80446" y="20282"/>
                    <a:pt x="80095" y="20344"/>
                    <a:pt x="79779" y="20494"/>
                  </a:cubicBezTo>
                  <a:cubicBezTo>
                    <a:pt x="79253" y="20744"/>
                    <a:pt x="78909" y="21200"/>
                    <a:pt x="78784" y="21809"/>
                  </a:cubicBezTo>
                  <a:cubicBezTo>
                    <a:pt x="78479" y="23295"/>
                    <a:pt x="79725" y="24879"/>
                    <a:pt x="80550" y="25925"/>
                  </a:cubicBezTo>
                  <a:cubicBezTo>
                    <a:pt x="80666" y="26074"/>
                    <a:pt x="80775" y="26210"/>
                    <a:pt x="80868" y="26335"/>
                  </a:cubicBezTo>
                  <a:cubicBezTo>
                    <a:pt x="81946" y="27764"/>
                    <a:pt x="82835" y="29354"/>
                    <a:pt x="83661" y="31345"/>
                  </a:cubicBezTo>
                  <a:cubicBezTo>
                    <a:pt x="84287" y="32848"/>
                    <a:pt x="85364" y="35767"/>
                    <a:pt x="85660" y="38663"/>
                  </a:cubicBezTo>
                  <a:lnTo>
                    <a:pt x="76327" y="38663"/>
                  </a:lnTo>
                  <a:cubicBezTo>
                    <a:pt x="76685" y="34328"/>
                    <a:pt x="75134" y="29497"/>
                    <a:pt x="72336" y="26295"/>
                  </a:cubicBezTo>
                  <a:cubicBezTo>
                    <a:pt x="70016" y="23636"/>
                    <a:pt x="66829" y="21619"/>
                    <a:pt x="62597" y="20130"/>
                  </a:cubicBezTo>
                  <a:cubicBezTo>
                    <a:pt x="58968" y="18853"/>
                    <a:pt x="54987" y="18071"/>
                    <a:pt x="50066" y="17668"/>
                  </a:cubicBezTo>
                  <a:cubicBezTo>
                    <a:pt x="47919" y="17494"/>
                    <a:pt x="45723" y="17407"/>
                    <a:pt x="43437" y="17407"/>
                  </a:cubicBezTo>
                  <a:cubicBezTo>
                    <a:pt x="41731" y="17407"/>
                    <a:pt x="39974" y="17455"/>
                    <a:pt x="38150" y="17552"/>
                  </a:cubicBezTo>
                  <a:cubicBezTo>
                    <a:pt x="34341" y="17757"/>
                    <a:pt x="31394" y="18197"/>
                    <a:pt x="28604" y="18985"/>
                  </a:cubicBezTo>
                  <a:cubicBezTo>
                    <a:pt x="27525" y="19288"/>
                    <a:pt x="26448" y="19608"/>
                    <a:pt x="25369" y="19927"/>
                  </a:cubicBezTo>
                  <a:cubicBezTo>
                    <a:pt x="21997" y="20924"/>
                    <a:pt x="18511" y="21956"/>
                    <a:pt x="15020" y="22506"/>
                  </a:cubicBezTo>
                  <a:cubicBezTo>
                    <a:pt x="13538" y="22740"/>
                    <a:pt x="11993" y="22922"/>
                    <a:pt x="10477" y="22922"/>
                  </a:cubicBezTo>
                  <a:cubicBezTo>
                    <a:pt x="7660" y="22922"/>
                    <a:pt x="4942" y="22294"/>
                    <a:pt x="2908" y="20201"/>
                  </a:cubicBezTo>
                  <a:cubicBezTo>
                    <a:pt x="2318" y="19594"/>
                    <a:pt x="445" y="17417"/>
                    <a:pt x="1110" y="14892"/>
                  </a:cubicBezTo>
                  <a:cubicBezTo>
                    <a:pt x="1609" y="13004"/>
                    <a:pt x="3139" y="11676"/>
                    <a:pt x="4417" y="10728"/>
                  </a:cubicBezTo>
                  <a:cubicBezTo>
                    <a:pt x="7502" y="8442"/>
                    <a:pt x="11094" y="7120"/>
                    <a:pt x="14506" y="5962"/>
                  </a:cubicBezTo>
                  <a:cubicBezTo>
                    <a:pt x="25380" y="2272"/>
                    <a:pt x="36012" y="403"/>
                    <a:pt x="46151" y="403"/>
                  </a:cubicBezTo>
                  <a:close/>
                  <a:moveTo>
                    <a:pt x="46184" y="0"/>
                  </a:moveTo>
                  <a:cubicBezTo>
                    <a:pt x="35995" y="0"/>
                    <a:pt x="25302" y="1873"/>
                    <a:pt x="14376" y="5582"/>
                  </a:cubicBezTo>
                  <a:cubicBezTo>
                    <a:pt x="10932" y="6749"/>
                    <a:pt x="7309" y="8083"/>
                    <a:pt x="4175" y="10405"/>
                  </a:cubicBezTo>
                  <a:cubicBezTo>
                    <a:pt x="2845" y="11391"/>
                    <a:pt x="1250" y="12780"/>
                    <a:pt x="720" y="14790"/>
                  </a:cubicBezTo>
                  <a:cubicBezTo>
                    <a:pt x="0" y="17521"/>
                    <a:pt x="1992" y="19837"/>
                    <a:pt x="2618" y="20484"/>
                  </a:cubicBezTo>
                  <a:cubicBezTo>
                    <a:pt x="4745" y="22672"/>
                    <a:pt x="7559" y="23326"/>
                    <a:pt x="10464" y="23326"/>
                  </a:cubicBezTo>
                  <a:cubicBezTo>
                    <a:pt x="12008" y="23326"/>
                    <a:pt x="13578" y="23141"/>
                    <a:pt x="15083" y="22903"/>
                  </a:cubicBezTo>
                  <a:cubicBezTo>
                    <a:pt x="18599" y="22350"/>
                    <a:pt x="22098" y="21314"/>
                    <a:pt x="25483" y="20314"/>
                  </a:cubicBezTo>
                  <a:cubicBezTo>
                    <a:pt x="26558" y="19996"/>
                    <a:pt x="27635" y="19678"/>
                    <a:pt x="28713" y="19374"/>
                  </a:cubicBezTo>
                  <a:cubicBezTo>
                    <a:pt x="31476" y="18595"/>
                    <a:pt x="34392" y="18158"/>
                    <a:pt x="38171" y="17957"/>
                  </a:cubicBezTo>
                  <a:cubicBezTo>
                    <a:pt x="39992" y="17859"/>
                    <a:pt x="41744" y="17811"/>
                    <a:pt x="43446" y="17811"/>
                  </a:cubicBezTo>
                  <a:cubicBezTo>
                    <a:pt x="45718" y="17811"/>
                    <a:pt x="47900" y="17898"/>
                    <a:pt x="50034" y="18072"/>
                  </a:cubicBezTo>
                  <a:cubicBezTo>
                    <a:pt x="54919" y="18471"/>
                    <a:pt x="58869" y="19245"/>
                    <a:pt x="62464" y="20513"/>
                  </a:cubicBezTo>
                  <a:cubicBezTo>
                    <a:pt x="66629" y="21980"/>
                    <a:pt x="69761" y="23959"/>
                    <a:pt x="72035" y="26564"/>
                  </a:cubicBezTo>
                  <a:cubicBezTo>
                    <a:pt x="74808" y="29740"/>
                    <a:pt x="76328" y="34562"/>
                    <a:pt x="75907" y="38847"/>
                  </a:cubicBezTo>
                  <a:lnTo>
                    <a:pt x="75885" y="39069"/>
                  </a:lnTo>
                  <a:lnTo>
                    <a:pt x="86103" y="39069"/>
                  </a:lnTo>
                  <a:lnTo>
                    <a:pt x="86083" y="38849"/>
                  </a:lnTo>
                  <a:cubicBezTo>
                    <a:pt x="85816" y="35827"/>
                    <a:pt x="84685" y="32755"/>
                    <a:pt x="84035" y="31193"/>
                  </a:cubicBezTo>
                  <a:cubicBezTo>
                    <a:pt x="83194" y="29170"/>
                    <a:pt x="82289" y="27550"/>
                    <a:pt x="81192" y="26094"/>
                  </a:cubicBezTo>
                  <a:cubicBezTo>
                    <a:pt x="81095" y="25968"/>
                    <a:pt x="80986" y="25829"/>
                    <a:pt x="80868" y="25679"/>
                  </a:cubicBezTo>
                  <a:cubicBezTo>
                    <a:pt x="80089" y="24692"/>
                    <a:pt x="78913" y="23196"/>
                    <a:pt x="79180" y="21893"/>
                  </a:cubicBezTo>
                  <a:cubicBezTo>
                    <a:pt x="79280" y="21406"/>
                    <a:pt x="79542" y="21057"/>
                    <a:pt x="79953" y="20860"/>
                  </a:cubicBezTo>
                  <a:cubicBezTo>
                    <a:pt x="80215" y="20736"/>
                    <a:pt x="80506" y="20684"/>
                    <a:pt x="80793" y="20684"/>
                  </a:cubicBezTo>
                  <a:cubicBezTo>
                    <a:pt x="81216" y="20684"/>
                    <a:pt x="81630" y="20796"/>
                    <a:pt x="81925" y="20950"/>
                  </a:cubicBezTo>
                  <a:cubicBezTo>
                    <a:pt x="83388" y="21710"/>
                    <a:pt x="84600" y="23365"/>
                    <a:pt x="85716" y="24991"/>
                  </a:cubicBezTo>
                  <a:cubicBezTo>
                    <a:pt x="86867" y="26672"/>
                    <a:pt x="87910" y="28506"/>
                    <a:pt x="88919" y="30277"/>
                  </a:cubicBezTo>
                  <a:cubicBezTo>
                    <a:pt x="90139" y="32421"/>
                    <a:pt x="91401" y="34638"/>
                    <a:pt x="92868" y="36611"/>
                  </a:cubicBezTo>
                  <a:cubicBezTo>
                    <a:pt x="93440" y="37380"/>
                    <a:pt x="94059" y="38160"/>
                    <a:pt x="94759" y="38996"/>
                  </a:cubicBezTo>
                  <a:lnTo>
                    <a:pt x="94819" y="39068"/>
                  </a:lnTo>
                  <a:lnTo>
                    <a:pt x="105303" y="39068"/>
                  </a:lnTo>
                  <a:cubicBezTo>
                    <a:pt x="107121" y="39068"/>
                    <a:pt x="108627" y="37217"/>
                    <a:pt x="108661" y="34947"/>
                  </a:cubicBezTo>
                  <a:lnTo>
                    <a:pt x="108663" y="34847"/>
                  </a:lnTo>
                  <a:lnTo>
                    <a:pt x="108584" y="34784"/>
                  </a:lnTo>
                  <a:cubicBezTo>
                    <a:pt x="104971" y="31939"/>
                    <a:pt x="101460" y="28897"/>
                    <a:pt x="98502" y="26300"/>
                  </a:cubicBezTo>
                  <a:cubicBezTo>
                    <a:pt x="96655" y="24675"/>
                    <a:pt x="94790" y="22989"/>
                    <a:pt x="92987" y="21357"/>
                  </a:cubicBezTo>
                  <a:cubicBezTo>
                    <a:pt x="89168" y="17899"/>
                    <a:pt x="85217" y="14326"/>
                    <a:pt x="81181" y="11127"/>
                  </a:cubicBezTo>
                  <a:cubicBezTo>
                    <a:pt x="72085" y="3918"/>
                    <a:pt x="60650" y="176"/>
                    <a:pt x="47197" y="6"/>
                  </a:cubicBezTo>
                  <a:cubicBezTo>
                    <a:pt x="46860" y="2"/>
                    <a:pt x="46522" y="0"/>
                    <a:pt x="461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flipH="1">
              <a:off x="-325864" y="-120714"/>
              <a:ext cx="4355665" cy="807744"/>
            </a:xfrm>
            <a:custGeom>
              <a:avLst/>
              <a:gdLst/>
              <a:ahLst/>
              <a:cxnLst/>
              <a:rect l="l" t="t" r="r" b="b"/>
              <a:pathLst>
                <a:path w="108844" h="28164" extrusionOk="0">
                  <a:moveTo>
                    <a:pt x="105484" y="409"/>
                  </a:moveTo>
                  <a:cubicBezTo>
                    <a:pt x="107116" y="409"/>
                    <a:pt x="108443" y="2114"/>
                    <a:pt x="108443" y="4208"/>
                  </a:cubicBezTo>
                  <a:lnTo>
                    <a:pt x="108443" y="9441"/>
                  </a:lnTo>
                  <a:cubicBezTo>
                    <a:pt x="107791" y="9431"/>
                    <a:pt x="107138" y="9426"/>
                    <a:pt x="106485" y="9426"/>
                  </a:cubicBezTo>
                  <a:cubicBezTo>
                    <a:pt x="96929" y="9426"/>
                    <a:pt x="87281" y="10461"/>
                    <a:pt x="77432" y="11618"/>
                  </a:cubicBezTo>
                  <a:lnTo>
                    <a:pt x="74438" y="11967"/>
                  </a:lnTo>
                  <a:cubicBezTo>
                    <a:pt x="68077" y="12707"/>
                    <a:pt x="61497" y="13471"/>
                    <a:pt x="55052" y="14524"/>
                  </a:cubicBezTo>
                  <a:cubicBezTo>
                    <a:pt x="50937" y="15196"/>
                    <a:pt x="47239" y="15919"/>
                    <a:pt x="43750" y="16739"/>
                  </a:cubicBezTo>
                  <a:cubicBezTo>
                    <a:pt x="39671" y="17698"/>
                    <a:pt x="36280" y="18535"/>
                    <a:pt x="32894" y="19868"/>
                  </a:cubicBezTo>
                  <a:cubicBezTo>
                    <a:pt x="30642" y="20754"/>
                    <a:pt x="28443" y="21986"/>
                    <a:pt x="26315" y="23179"/>
                  </a:cubicBezTo>
                  <a:cubicBezTo>
                    <a:pt x="22603" y="25262"/>
                    <a:pt x="18761" y="27414"/>
                    <a:pt x="14582" y="27728"/>
                  </a:cubicBezTo>
                  <a:cubicBezTo>
                    <a:pt x="14284" y="27750"/>
                    <a:pt x="13983" y="27761"/>
                    <a:pt x="13680" y="27761"/>
                  </a:cubicBezTo>
                  <a:cubicBezTo>
                    <a:pt x="8600" y="27761"/>
                    <a:pt x="3011" y="24606"/>
                    <a:pt x="1265" y="17265"/>
                  </a:cubicBezTo>
                  <a:cubicBezTo>
                    <a:pt x="424" y="13728"/>
                    <a:pt x="774" y="10998"/>
                    <a:pt x="2304" y="9148"/>
                  </a:cubicBezTo>
                  <a:cubicBezTo>
                    <a:pt x="3847" y="7282"/>
                    <a:pt x="6123" y="6467"/>
                    <a:pt x="8144" y="5916"/>
                  </a:cubicBezTo>
                  <a:cubicBezTo>
                    <a:pt x="14663" y="4135"/>
                    <a:pt x="21503" y="4060"/>
                    <a:pt x="27536" y="3991"/>
                  </a:cubicBezTo>
                  <a:lnTo>
                    <a:pt x="28284" y="3982"/>
                  </a:lnTo>
                  <a:cubicBezTo>
                    <a:pt x="35338" y="3908"/>
                    <a:pt x="42635" y="3830"/>
                    <a:pt x="49562" y="1411"/>
                  </a:cubicBezTo>
                  <a:cubicBezTo>
                    <a:pt x="50530" y="1072"/>
                    <a:pt x="51303" y="753"/>
                    <a:pt x="51989" y="409"/>
                  </a:cubicBezTo>
                  <a:lnTo>
                    <a:pt x="51989" y="410"/>
                  </a:lnTo>
                  <a:lnTo>
                    <a:pt x="77472" y="410"/>
                  </a:lnTo>
                  <a:cubicBezTo>
                    <a:pt x="75657" y="1022"/>
                    <a:pt x="73845" y="1526"/>
                    <a:pt x="72138" y="1986"/>
                  </a:cubicBezTo>
                  <a:cubicBezTo>
                    <a:pt x="71479" y="2162"/>
                    <a:pt x="70816" y="2334"/>
                    <a:pt x="70156" y="2505"/>
                  </a:cubicBezTo>
                  <a:cubicBezTo>
                    <a:pt x="68329" y="2977"/>
                    <a:pt x="66440" y="3467"/>
                    <a:pt x="64605" y="4082"/>
                  </a:cubicBezTo>
                  <a:cubicBezTo>
                    <a:pt x="61004" y="5291"/>
                    <a:pt x="57124" y="6040"/>
                    <a:pt x="52740" y="6369"/>
                  </a:cubicBezTo>
                  <a:cubicBezTo>
                    <a:pt x="49638" y="6602"/>
                    <a:pt x="46418" y="6602"/>
                    <a:pt x="43304" y="6603"/>
                  </a:cubicBezTo>
                  <a:cubicBezTo>
                    <a:pt x="34965" y="6606"/>
                    <a:pt x="26344" y="6609"/>
                    <a:pt x="18528" y="10955"/>
                  </a:cubicBezTo>
                  <a:cubicBezTo>
                    <a:pt x="14223" y="13350"/>
                    <a:pt x="12644" y="15910"/>
                    <a:pt x="13835" y="18561"/>
                  </a:cubicBezTo>
                  <a:cubicBezTo>
                    <a:pt x="14838" y="20791"/>
                    <a:pt x="17057" y="22107"/>
                    <a:pt x="18813" y="22421"/>
                  </a:cubicBezTo>
                  <a:cubicBezTo>
                    <a:pt x="19239" y="22498"/>
                    <a:pt x="19668" y="22533"/>
                    <a:pt x="20097" y="22533"/>
                  </a:cubicBezTo>
                  <a:cubicBezTo>
                    <a:pt x="22307" y="22533"/>
                    <a:pt x="24513" y="21604"/>
                    <a:pt x="26433" y="20647"/>
                  </a:cubicBezTo>
                  <a:cubicBezTo>
                    <a:pt x="27444" y="20142"/>
                    <a:pt x="28451" y="19561"/>
                    <a:pt x="29427" y="18998"/>
                  </a:cubicBezTo>
                  <a:cubicBezTo>
                    <a:pt x="30955" y="18116"/>
                    <a:pt x="32534" y="17203"/>
                    <a:pt x="34157" y="16576"/>
                  </a:cubicBezTo>
                  <a:cubicBezTo>
                    <a:pt x="37956" y="15106"/>
                    <a:pt x="41874" y="14247"/>
                    <a:pt x="44864" y="13661"/>
                  </a:cubicBezTo>
                  <a:cubicBezTo>
                    <a:pt x="49244" y="12804"/>
                    <a:pt x="53720" y="12190"/>
                    <a:pt x="58050" y="11597"/>
                  </a:cubicBezTo>
                  <a:cubicBezTo>
                    <a:pt x="61146" y="11172"/>
                    <a:pt x="64344" y="10734"/>
                    <a:pt x="67486" y="10209"/>
                  </a:cubicBezTo>
                  <a:cubicBezTo>
                    <a:pt x="71305" y="9572"/>
                    <a:pt x="74827" y="8898"/>
                    <a:pt x="78252" y="8150"/>
                  </a:cubicBezTo>
                  <a:cubicBezTo>
                    <a:pt x="80759" y="7602"/>
                    <a:pt x="84017" y="6743"/>
                    <a:pt x="86995" y="4937"/>
                  </a:cubicBezTo>
                  <a:cubicBezTo>
                    <a:pt x="88677" y="3915"/>
                    <a:pt x="90044" y="2435"/>
                    <a:pt x="91173" y="409"/>
                  </a:cubicBezTo>
                  <a:close/>
                  <a:moveTo>
                    <a:pt x="90934" y="0"/>
                  </a:moveTo>
                  <a:lnTo>
                    <a:pt x="90877" y="105"/>
                  </a:lnTo>
                  <a:cubicBezTo>
                    <a:pt x="89755" y="2148"/>
                    <a:pt x="88458" y="3572"/>
                    <a:pt x="86786" y="4587"/>
                  </a:cubicBezTo>
                  <a:cubicBezTo>
                    <a:pt x="83860" y="6361"/>
                    <a:pt x="80642" y="7209"/>
                    <a:pt x="78166" y="7749"/>
                  </a:cubicBezTo>
                  <a:cubicBezTo>
                    <a:pt x="74747" y="8496"/>
                    <a:pt x="71232" y="9168"/>
                    <a:pt x="67420" y="9804"/>
                  </a:cubicBezTo>
                  <a:cubicBezTo>
                    <a:pt x="64284" y="10326"/>
                    <a:pt x="61086" y="10767"/>
                    <a:pt x="57994" y="11189"/>
                  </a:cubicBezTo>
                  <a:cubicBezTo>
                    <a:pt x="53660" y="11784"/>
                    <a:pt x="49177" y="12398"/>
                    <a:pt x="44787" y="13257"/>
                  </a:cubicBezTo>
                  <a:cubicBezTo>
                    <a:pt x="41781" y="13846"/>
                    <a:pt x="37840" y="14712"/>
                    <a:pt x="34011" y="16192"/>
                  </a:cubicBezTo>
                  <a:cubicBezTo>
                    <a:pt x="32361" y="16832"/>
                    <a:pt x="30768" y="17751"/>
                    <a:pt x="29227" y="18641"/>
                  </a:cubicBezTo>
                  <a:cubicBezTo>
                    <a:pt x="28257" y="19199"/>
                    <a:pt x="27256" y="19778"/>
                    <a:pt x="26252" y="20278"/>
                  </a:cubicBezTo>
                  <a:cubicBezTo>
                    <a:pt x="24377" y="21213"/>
                    <a:pt x="22228" y="22123"/>
                    <a:pt x="20096" y="22123"/>
                  </a:cubicBezTo>
                  <a:cubicBezTo>
                    <a:pt x="19691" y="22123"/>
                    <a:pt x="19286" y="22090"/>
                    <a:pt x="18884" y="22019"/>
                  </a:cubicBezTo>
                  <a:cubicBezTo>
                    <a:pt x="17234" y="21723"/>
                    <a:pt x="15146" y="20485"/>
                    <a:pt x="14203" y="18389"/>
                  </a:cubicBezTo>
                  <a:cubicBezTo>
                    <a:pt x="13112" y="15962"/>
                    <a:pt x="14633" y="13577"/>
                    <a:pt x="18725" y="11302"/>
                  </a:cubicBezTo>
                  <a:cubicBezTo>
                    <a:pt x="26450" y="7006"/>
                    <a:pt x="35017" y="7004"/>
                    <a:pt x="43304" y="7002"/>
                  </a:cubicBezTo>
                  <a:cubicBezTo>
                    <a:pt x="46426" y="7002"/>
                    <a:pt x="49654" y="6999"/>
                    <a:pt x="52770" y="6766"/>
                  </a:cubicBezTo>
                  <a:cubicBezTo>
                    <a:pt x="57188" y="6433"/>
                    <a:pt x="61100" y="5680"/>
                    <a:pt x="64734" y="4460"/>
                  </a:cubicBezTo>
                  <a:cubicBezTo>
                    <a:pt x="66555" y="3847"/>
                    <a:pt x="68437" y="3359"/>
                    <a:pt x="70258" y="2889"/>
                  </a:cubicBezTo>
                  <a:cubicBezTo>
                    <a:pt x="70921" y="2718"/>
                    <a:pt x="71583" y="2546"/>
                    <a:pt x="72244" y="2369"/>
                  </a:cubicBezTo>
                  <a:cubicBezTo>
                    <a:pt x="74310" y="1815"/>
                    <a:pt x="76526" y="1191"/>
                    <a:pt x="78725" y="393"/>
                  </a:cubicBezTo>
                  <a:lnTo>
                    <a:pt x="79801" y="3"/>
                  </a:lnTo>
                  <a:lnTo>
                    <a:pt x="51891" y="3"/>
                  </a:lnTo>
                  <a:lnTo>
                    <a:pt x="51849" y="25"/>
                  </a:lnTo>
                  <a:cubicBezTo>
                    <a:pt x="51168" y="369"/>
                    <a:pt x="50398" y="688"/>
                    <a:pt x="49430" y="1026"/>
                  </a:cubicBezTo>
                  <a:cubicBezTo>
                    <a:pt x="42565" y="3424"/>
                    <a:pt x="35301" y="3502"/>
                    <a:pt x="28279" y="3577"/>
                  </a:cubicBezTo>
                  <a:lnTo>
                    <a:pt x="27530" y="3587"/>
                  </a:lnTo>
                  <a:cubicBezTo>
                    <a:pt x="21472" y="3654"/>
                    <a:pt x="14606" y="3731"/>
                    <a:pt x="8035" y="5524"/>
                  </a:cubicBezTo>
                  <a:cubicBezTo>
                    <a:pt x="5955" y="6091"/>
                    <a:pt x="3608" y="6937"/>
                    <a:pt x="1994" y="8889"/>
                  </a:cubicBezTo>
                  <a:cubicBezTo>
                    <a:pt x="378" y="10842"/>
                    <a:pt x="1" y="13691"/>
                    <a:pt x="872" y="17356"/>
                  </a:cubicBezTo>
                  <a:cubicBezTo>
                    <a:pt x="2415" y="23842"/>
                    <a:pt x="7591" y="28164"/>
                    <a:pt x="13647" y="28164"/>
                  </a:cubicBezTo>
                  <a:cubicBezTo>
                    <a:pt x="13966" y="28164"/>
                    <a:pt x="14287" y="28154"/>
                    <a:pt x="14609" y="28121"/>
                  </a:cubicBezTo>
                  <a:cubicBezTo>
                    <a:pt x="18878" y="27800"/>
                    <a:pt x="22758" y="25623"/>
                    <a:pt x="26511" y="23520"/>
                  </a:cubicBezTo>
                  <a:cubicBezTo>
                    <a:pt x="28626" y="22334"/>
                    <a:pt x="30812" y="21108"/>
                    <a:pt x="33038" y="20233"/>
                  </a:cubicBezTo>
                  <a:cubicBezTo>
                    <a:pt x="36400" y="18911"/>
                    <a:pt x="39775" y="18075"/>
                    <a:pt x="43838" y="17121"/>
                  </a:cubicBezTo>
                  <a:cubicBezTo>
                    <a:pt x="47319" y="16305"/>
                    <a:pt x="51008" y="15582"/>
                    <a:pt x="55113" y="14912"/>
                  </a:cubicBezTo>
                  <a:cubicBezTo>
                    <a:pt x="61550" y="13861"/>
                    <a:pt x="68126" y="13097"/>
                    <a:pt x="74484" y="12357"/>
                  </a:cubicBezTo>
                  <a:lnTo>
                    <a:pt x="77477" y="12010"/>
                  </a:lnTo>
                  <a:cubicBezTo>
                    <a:pt x="87323" y="10854"/>
                    <a:pt x="96973" y="9822"/>
                    <a:pt x="106514" y="9822"/>
                  </a:cubicBezTo>
                  <a:cubicBezTo>
                    <a:pt x="107222" y="9822"/>
                    <a:pt x="107930" y="9827"/>
                    <a:pt x="108637" y="9839"/>
                  </a:cubicBezTo>
                  <a:lnTo>
                    <a:pt x="108843" y="9842"/>
                  </a:lnTo>
                  <a:lnTo>
                    <a:pt x="108843" y="4203"/>
                  </a:lnTo>
                  <a:cubicBezTo>
                    <a:pt x="108843" y="1884"/>
                    <a:pt x="107336" y="0"/>
                    <a:pt x="10548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2" name="Google Shape;552;p19"/>
          <p:cNvSpPr/>
          <p:nvPr/>
        </p:nvSpPr>
        <p:spPr>
          <a:xfrm>
            <a:off x="544333" y="483676"/>
            <a:ext cx="11245600" cy="6126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3" name="Google Shape;553;p19"/>
          <p:cNvSpPr/>
          <p:nvPr/>
        </p:nvSpPr>
        <p:spPr>
          <a:xfrm>
            <a:off x="402067" y="362167"/>
            <a:ext cx="11245600" cy="6113200"/>
          </a:xfrm>
          <a:prstGeom prst="rect">
            <a:avLst/>
          </a:prstGeom>
          <a:noFill/>
          <a:ln w="9525"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19"/>
          <p:cNvSpPr txBox="1">
            <a:spLocks noGrp="1"/>
          </p:cNvSpPr>
          <p:nvPr>
            <p:ph type="title"/>
          </p:nvPr>
        </p:nvSpPr>
        <p:spPr>
          <a:xfrm>
            <a:off x="960000" y="720000"/>
            <a:ext cx="10272000" cy="752400"/>
          </a:xfrm>
          <a:prstGeom prst="rect">
            <a:avLst/>
          </a:prstGeom>
          <a:solidFill>
            <a:srgbClr val="FFFFFF"/>
          </a:solidFill>
          <a:ln w="9525" cap="flat" cmpd="sng">
            <a:solidFill>
              <a:srgbClr val="000000"/>
            </a:solidFill>
            <a:prstDash val="solid"/>
            <a:round/>
            <a:headEnd type="none" w="sm" len="sm"/>
            <a:tailEnd type="none" w="sm" len="sm"/>
          </a:ln>
          <a:effectLst>
            <a:outerShdw dist="85725" dir="3180000" algn="bl" rotWithShape="0">
              <a:schemeClr val="accent2"/>
            </a:outerShdw>
          </a:effectLst>
        </p:spPr>
        <p:txBody>
          <a:bodyPr spcFirstLastPara="1" wrap="square" lIns="91425" tIns="91425" rIns="91425" bIns="91425" anchor="ctr"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dirty="0"/>
          </a:p>
        </p:txBody>
      </p:sp>
    </p:spTree>
    <p:extLst>
      <p:ext uri="{BB962C8B-B14F-4D97-AF65-F5344CB8AC3E}">
        <p14:creationId xmlns:p14="http://schemas.microsoft.com/office/powerpoint/2010/main" val="2311547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1D952-2006-7B28-AFDE-07AFD4D7AB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4AC61-6E98-0041-D789-7016B47CC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2F2FA0-3747-CE4D-6956-078F1EEBB333}"/>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3492FB27-2147-2A63-8351-40D6F8027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7556B1-E64A-EB75-36A3-27A55C664CA1}"/>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204901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45144-95ED-591E-7180-7892EA7CB9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FF2046A-1ABB-3ABC-EC38-60E889F79C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261046-ED21-21C3-B5E5-500B6CD5CEEC}"/>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C07B1F0B-062B-661E-FA3A-C7364441A1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C55A6E-3931-EEE9-5F41-F209D862E7A4}"/>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2381303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67271-1662-9CCD-84CA-C7DD4FE0CF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C6F301-4EEF-C329-1CDD-B0C18C7852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98D3A1-083F-C476-D612-3A1487CDB22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B8E0FB9-5D30-5A9D-05E3-F9DE465F4212}"/>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6" name="Footer Placeholder 5">
            <a:extLst>
              <a:ext uri="{FF2B5EF4-FFF2-40B4-BE49-F238E27FC236}">
                <a16:creationId xmlns:a16="http://schemas.microsoft.com/office/drawing/2014/main" id="{84A08806-8FC8-2337-0B53-3F6DB6E1D7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0870A8-64E8-69B0-1A91-3F63C0A779ED}"/>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95148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F024-D184-4556-8EA6-F3879B7F1D8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C4895F-0B39-01EB-5EAC-F46AD49B3D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2A8AFC-0860-DE57-7619-E26928326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6AB181-B24B-330B-7B60-85560DF9D9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34DB83-0490-1CB1-A1C8-782BBB0111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A06843-AEE3-223D-7E4D-84A1BB96FDFE}"/>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8" name="Footer Placeholder 7">
            <a:extLst>
              <a:ext uri="{FF2B5EF4-FFF2-40B4-BE49-F238E27FC236}">
                <a16:creationId xmlns:a16="http://schemas.microsoft.com/office/drawing/2014/main" id="{9E5511AE-641F-6164-EE36-02EE7FE85C5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D7A6C2-5114-6E91-6710-11650A4F86B0}"/>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119925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5CE01-70CE-5166-E135-3D04A36010A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113C04-E2AA-9356-C95E-4B514BF4C0E8}"/>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4" name="Footer Placeholder 3">
            <a:extLst>
              <a:ext uri="{FF2B5EF4-FFF2-40B4-BE49-F238E27FC236}">
                <a16:creationId xmlns:a16="http://schemas.microsoft.com/office/drawing/2014/main" id="{C4177BE7-A46F-2E06-8865-9C03D387792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BE7B74-80A7-AD7F-6260-9BD907679339}"/>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1803125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FEAD7A-81EE-DD31-BE12-CE75F316E71C}"/>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3" name="Footer Placeholder 2">
            <a:extLst>
              <a:ext uri="{FF2B5EF4-FFF2-40B4-BE49-F238E27FC236}">
                <a16:creationId xmlns:a16="http://schemas.microsoft.com/office/drawing/2014/main" id="{583B8E2A-6B80-4EEB-3CAF-923B6F4526D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AF10942-D369-A83F-E635-A0C19AB8C5B7}"/>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563292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E8A39-4862-3AB3-3084-87C639171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B23B19-EB2B-031B-FF05-9ACD176C0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78DB1C-3787-C839-5F70-0A1EFAF768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B6C7F5-FE1F-FF9F-A658-8AAEF74CAC90}"/>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6" name="Footer Placeholder 5">
            <a:extLst>
              <a:ext uri="{FF2B5EF4-FFF2-40B4-BE49-F238E27FC236}">
                <a16:creationId xmlns:a16="http://schemas.microsoft.com/office/drawing/2014/main" id="{5BEDDAA9-D368-5F92-849A-B0DDA3B5DD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9F5A26-C219-1CE9-A60C-79D4F1A6714C}"/>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323738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A54D8-6256-0461-274F-5C20003CD8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69218E-8844-F697-EA39-99C4332761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2FFC780-378C-6154-39DE-A98617A7F8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31CBDF-07D0-86FE-C5BB-07A2B0937CEB}"/>
              </a:ext>
            </a:extLst>
          </p:cNvPr>
          <p:cNvSpPr>
            <a:spLocks noGrp="1"/>
          </p:cNvSpPr>
          <p:nvPr>
            <p:ph type="dt" sz="half" idx="10"/>
          </p:nvPr>
        </p:nvSpPr>
        <p:spPr/>
        <p:txBody>
          <a:bodyPr/>
          <a:lstStyle/>
          <a:p>
            <a:fld id="{15362DCA-EBE4-4DE6-A419-815D506B5AC1}" type="datetimeFigureOut">
              <a:rPr lang="en-US" smtClean="0"/>
              <a:t>5/25/2024</a:t>
            </a:fld>
            <a:endParaRPr lang="en-US"/>
          </a:p>
        </p:txBody>
      </p:sp>
      <p:sp>
        <p:nvSpPr>
          <p:cNvPr id="6" name="Footer Placeholder 5">
            <a:extLst>
              <a:ext uri="{FF2B5EF4-FFF2-40B4-BE49-F238E27FC236}">
                <a16:creationId xmlns:a16="http://schemas.microsoft.com/office/drawing/2014/main" id="{B0E8AA22-7D66-37D5-7B30-EC0E8A5E43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307771-09F4-DB23-F6DE-0CD6673913CF}"/>
              </a:ext>
            </a:extLst>
          </p:cNvPr>
          <p:cNvSpPr>
            <a:spLocks noGrp="1"/>
          </p:cNvSpPr>
          <p:nvPr>
            <p:ph type="sldNum" sz="quarter" idx="12"/>
          </p:nvPr>
        </p:nvSpPr>
        <p:spPr/>
        <p:txBody>
          <a:bodyPr/>
          <a:lstStyle/>
          <a:p>
            <a:fld id="{5406C8D2-4302-4742-8DAC-0CED627B637F}" type="slidenum">
              <a:rPr lang="en-US" smtClean="0"/>
              <a:t>‹#›</a:t>
            </a:fld>
            <a:endParaRPr lang="en-US"/>
          </a:p>
        </p:txBody>
      </p:sp>
    </p:spTree>
    <p:extLst>
      <p:ext uri="{BB962C8B-B14F-4D97-AF65-F5344CB8AC3E}">
        <p14:creationId xmlns:p14="http://schemas.microsoft.com/office/powerpoint/2010/main" val="296552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DDE5D2-A57D-8A9C-714B-7504740FD7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11A36D-0087-EEB7-E08E-E06056376C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4593C5-9EE7-FA8B-08E6-9F9ADDED53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62DCA-EBE4-4DE6-A419-815D506B5AC1}" type="datetimeFigureOut">
              <a:rPr lang="en-US" smtClean="0"/>
              <a:t>5/25/2024</a:t>
            </a:fld>
            <a:endParaRPr lang="en-US"/>
          </a:p>
        </p:txBody>
      </p:sp>
      <p:sp>
        <p:nvSpPr>
          <p:cNvPr id="5" name="Footer Placeholder 4">
            <a:extLst>
              <a:ext uri="{FF2B5EF4-FFF2-40B4-BE49-F238E27FC236}">
                <a16:creationId xmlns:a16="http://schemas.microsoft.com/office/drawing/2014/main" id="{9AA4E43E-B75F-A57C-E0B8-44DC310E37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902ED7-E3CD-7EBE-98DF-8254E68B96B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06C8D2-4302-4742-8DAC-0CED627B637F}" type="slidenum">
              <a:rPr lang="en-US" smtClean="0"/>
              <a:t>‹#›</a:t>
            </a:fld>
            <a:endParaRPr lang="en-US"/>
          </a:p>
        </p:txBody>
      </p:sp>
    </p:spTree>
    <p:extLst>
      <p:ext uri="{BB962C8B-B14F-4D97-AF65-F5344CB8AC3E}">
        <p14:creationId xmlns:p14="http://schemas.microsoft.com/office/powerpoint/2010/main" val="2256201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12.emf"/><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2"/>
        <p:cNvGrpSpPr/>
        <p:nvPr/>
      </p:nvGrpSpPr>
      <p:grpSpPr>
        <a:xfrm>
          <a:off x="0" y="0"/>
          <a:ext cx="0" cy="0"/>
          <a:chOff x="0" y="0"/>
          <a:chExt cx="0" cy="0"/>
        </a:xfrm>
      </p:grpSpPr>
      <p:sp>
        <p:nvSpPr>
          <p:cNvPr id="5363" name="Google Shape;5363;p67"/>
          <p:cNvSpPr txBox="1">
            <a:spLocks noGrp="1"/>
          </p:cNvSpPr>
          <p:nvPr>
            <p:ph type="title"/>
          </p:nvPr>
        </p:nvSpPr>
        <p:spPr>
          <a:xfrm>
            <a:off x="1711999" y="2340967"/>
            <a:ext cx="9295969" cy="1401600"/>
          </a:xfrm>
          <a:prstGeom prst="rect">
            <a:avLst/>
          </a:prstGeom>
        </p:spPr>
        <p:txBody>
          <a:bodyPr spcFirstLastPara="1" vert="horz" wrap="square" lIns="121900" tIns="121900" rIns="121900" bIns="121900" rtlCol="0" anchor="b" anchorCtr="0">
            <a:noAutofit/>
          </a:bodyPr>
          <a:lstStyle/>
          <a:p>
            <a:r>
              <a:rPr lang="en-US" b="1" dirty="0">
                <a:solidFill>
                  <a:schemeClr val="accent4"/>
                </a:solidFill>
              </a:rPr>
              <a:t>BÀI 5. GÓC (tiết 119)</a:t>
            </a:r>
            <a:endParaRPr b="1" dirty="0">
              <a:solidFill>
                <a:schemeClr val="accent4"/>
              </a:solidFill>
            </a:endParaRPr>
          </a:p>
        </p:txBody>
      </p:sp>
      <p:grpSp>
        <p:nvGrpSpPr>
          <p:cNvPr id="5405" name="Google Shape;5405;p67"/>
          <p:cNvGrpSpPr/>
          <p:nvPr/>
        </p:nvGrpSpPr>
        <p:grpSpPr>
          <a:xfrm>
            <a:off x="2029167" y="431252"/>
            <a:ext cx="1513267" cy="1322233"/>
            <a:chOff x="1369475" y="171038"/>
            <a:chExt cx="1134950" cy="991675"/>
          </a:xfrm>
        </p:grpSpPr>
        <p:sp>
          <p:nvSpPr>
            <p:cNvPr id="5406" name="Google Shape;5406;p67"/>
            <p:cNvSpPr/>
            <p:nvPr/>
          </p:nvSpPr>
          <p:spPr>
            <a:xfrm>
              <a:off x="1370675" y="1823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407" name="Google Shape;5407;p67"/>
            <p:cNvSpPr/>
            <p:nvPr/>
          </p:nvSpPr>
          <p:spPr>
            <a:xfrm>
              <a:off x="1388650" y="1710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408" name="Google Shape;5408;p67"/>
            <p:cNvSpPr/>
            <p:nvPr/>
          </p:nvSpPr>
          <p:spPr>
            <a:xfrm>
              <a:off x="1369475" y="4635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409" name="Google Shape;5409;p67"/>
            <p:cNvSpPr/>
            <p:nvPr/>
          </p:nvSpPr>
          <p:spPr>
            <a:xfrm>
              <a:off x="1373875" y="4479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0" name="Google Shape;5410;p67"/>
            <p:cNvSpPr/>
            <p:nvPr/>
          </p:nvSpPr>
          <p:spPr>
            <a:xfrm>
              <a:off x="1424025" y="4832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1" name="Google Shape;5411;p67"/>
            <p:cNvSpPr/>
            <p:nvPr/>
          </p:nvSpPr>
          <p:spPr>
            <a:xfrm>
              <a:off x="1390575" y="4772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2" name="Google Shape;5412;p67"/>
            <p:cNvSpPr/>
            <p:nvPr/>
          </p:nvSpPr>
          <p:spPr>
            <a:xfrm>
              <a:off x="1405825" y="4879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3" name="Google Shape;5413;p67"/>
            <p:cNvSpPr/>
            <p:nvPr/>
          </p:nvSpPr>
          <p:spPr>
            <a:xfrm>
              <a:off x="1473375" y="5181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4" name="Google Shape;5414;p67"/>
            <p:cNvSpPr/>
            <p:nvPr/>
          </p:nvSpPr>
          <p:spPr>
            <a:xfrm>
              <a:off x="1439975" y="5120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5" name="Google Shape;5415;p67"/>
            <p:cNvSpPr/>
            <p:nvPr/>
          </p:nvSpPr>
          <p:spPr>
            <a:xfrm>
              <a:off x="1455225" y="5227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6" name="Google Shape;5416;p67"/>
            <p:cNvSpPr/>
            <p:nvPr/>
          </p:nvSpPr>
          <p:spPr>
            <a:xfrm>
              <a:off x="1522825" y="5528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7" name="Google Shape;5417;p67"/>
            <p:cNvSpPr/>
            <p:nvPr/>
          </p:nvSpPr>
          <p:spPr>
            <a:xfrm>
              <a:off x="1489375" y="5468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8" name="Google Shape;5418;p67"/>
            <p:cNvSpPr/>
            <p:nvPr/>
          </p:nvSpPr>
          <p:spPr>
            <a:xfrm>
              <a:off x="1504650" y="5575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19" name="Google Shape;5419;p67"/>
            <p:cNvSpPr/>
            <p:nvPr/>
          </p:nvSpPr>
          <p:spPr>
            <a:xfrm>
              <a:off x="1572225" y="5876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0" name="Google Shape;5420;p67"/>
            <p:cNvSpPr/>
            <p:nvPr/>
          </p:nvSpPr>
          <p:spPr>
            <a:xfrm>
              <a:off x="1538750" y="5815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1" name="Google Shape;5421;p67"/>
            <p:cNvSpPr/>
            <p:nvPr/>
          </p:nvSpPr>
          <p:spPr>
            <a:xfrm>
              <a:off x="1554050" y="5922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2" name="Google Shape;5422;p67"/>
            <p:cNvSpPr/>
            <p:nvPr/>
          </p:nvSpPr>
          <p:spPr>
            <a:xfrm>
              <a:off x="1621600" y="6224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3" name="Google Shape;5423;p67"/>
            <p:cNvSpPr/>
            <p:nvPr/>
          </p:nvSpPr>
          <p:spPr>
            <a:xfrm>
              <a:off x="1588200" y="6163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4" name="Google Shape;5424;p67"/>
            <p:cNvSpPr/>
            <p:nvPr/>
          </p:nvSpPr>
          <p:spPr>
            <a:xfrm>
              <a:off x="1603475" y="6271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5" name="Google Shape;5425;p67"/>
            <p:cNvSpPr/>
            <p:nvPr/>
          </p:nvSpPr>
          <p:spPr>
            <a:xfrm>
              <a:off x="1671025" y="6572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6" name="Google Shape;5426;p67"/>
            <p:cNvSpPr/>
            <p:nvPr/>
          </p:nvSpPr>
          <p:spPr>
            <a:xfrm>
              <a:off x="1637600" y="6511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7" name="Google Shape;5427;p67"/>
            <p:cNvSpPr/>
            <p:nvPr/>
          </p:nvSpPr>
          <p:spPr>
            <a:xfrm>
              <a:off x="1652850" y="6619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8" name="Google Shape;5428;p67"/>
            <p:cNvSpPr/>
            <p:nvPr/>
          </p:nvSpPr>
          <p:spPr>
            <a:xfrm>
              <a:off x="1720400" y="6920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29" name="Google Shape;5429;p67"/>
            <p:cNvSpPr/>
            <p:nvPr/>
          </p:nvSpPr>
          <p:spPr>
            <a:xfrm>
              <a:off x="1687000" y="6859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0" name="Google Shape;5430;p67"/>
            <p:cNvSpPr/>
            <p:nvPr/>
          </p:nvSpPr>
          <p:spPr>
            <a:xfrm>
              <a:off x="1702250" y="6967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1" name="Google Shape;5431;p67"/>
            <p:cNvSpPr/>
            <p:nvPr/>
          </p:nvSpPr>
          <p:spPr>
            <a:xfrm>
              <a:off x="1769825" y="7267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2" name="Google Shape;5432;p67"/>
            <p:cNvSpPr/>
            <p:nvPr/>
          </p:nvSpPr>
          <p:spPr>
            <a:xfrm>
              <a:off x="1736400" y="7207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3" name="Google Shape;5433;p67"/>
            <p:cNvSpPr/>
            <p:nvPr/>
          </p:nvSpPr>
          <p:spPr>
            <a:xfrm>
              <a:off x="1751650" y="7314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4" name="Google Shape;5434;p67"/>
            <p:cNvSpPr/>
            <p:nvPr/>
          </p:nvSpPr>
          <p:spPr>
            <a:xfrm>
              <a:off x="1819225" y="7616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5" name="Google Shape;5435;p67"/>
            <p:cNvSpPr/>
            <p:nvPr/>
          </p:nvSpPr>
          <p:spPr>
            <a:xfrm>
              <a:off x="1785825" y="7555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6" name="Google Shape;5436;p67"/>
            <p:cNvSpPr/>
            <p:nvPr/>
          </p:nvSpPr>
          <p:spPr>
            <a:xfrm>
              <a:off x="1801050" y="7662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7" name="Google Shape;5437;p67"/>
            <p:cNvSpPr/>
            <p:nvPr/>
          </p:nvSpPr>
          <p:spPr>
            <a:xfrm>
              <a:off x="1868600" y="7964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8" name="Google Shape;5438;p67"/>
            <p:cNvSpPr/>
            <p:nvPr/>
          </p:nvSpPr>
          <p:spPr>
            <a:xfrm>
              <a:off x="1835200" y="7903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39" name="Google Shape;5439;p67"/>
            <p:cNvSpPr/>
            <p:nvPr/>
          </p:nvSpPr>
          <p:spPr>
            <a:xfrm>
              <a:off x="1850475" y="8010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0" name="Google Shape;5440;p67"/>
            <p:cNvSpPr/>
            <p:nvPr/>
          </p:nvSpPr>
          <p:spPr>
            <a:xfrm>
              <a:off x="1918025" y="8311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1" name="Google Shape;5441;p67"/>
            <p:cNvSpPr/>
            <p:nvPr/>
          </p:nvSpPr>
          <p:spPr>
            <a:xfrm>
              <a:off x="1884600" y="8251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2" name="Google Shape;5442;p67"/>
            <p:cNvSpPr/>
            <p:nvPr/>
          </p:nvSpPr>
          <p:spPr>
            <a:xfrm>
              <a:off x="1899850" y="8358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3" name="Google Shape;5443;p67"/>
            <p:cNvSpPr/>
            <p:nvPr/>
          </p:nvSpPr>
          <p:spPr>
            <a:xfrm>
              <a:off x="1967400" y="8659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4" name="Google Shape;5444;p67"/>
            <p:cNvSpPr/>
            <p:nvPr/>
          </p:nvSpPr>
          <p:spPr>
            <a:xfrm>
              <a:off x="1934000" y="8598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5" name="Google Shape;5445;p67"/>
            <p:cNvSpPr/>
            <p:nvPr/>
          </p:nvSpPr>
          <p:spPr>
            <a:xfrm>
              <a:off x="1949250" y="8706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6" name="Google Shape;5446;p67"/>
            <p:cNvSpPr/>
            <p:nvPr/>
          </p:nvSpPr>
          <p:spPr>
            <a:xfrm>
              <a:off x="2016800" y="9008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7" name="Google Shape;5447;p67"/>
            <p:cNvSpPr/>
            <p:nvPr/>
          </p:nvSpPr>
          <p:spPr>
            <a:xfrm>
              <a:off x="1983400" y="8946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8" name="Google Shape;5448;p67"/>
            <p:cNvSpPr/>
            <p:nvPr/>
          </p:nvSpPr>
          <p:spPr>
            <a:xfrm>
              <a:off x="1998650" y="9054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49" name="Google Shape;5449;p67"/>
            <p:cNvSpPr/>
            <p:nvPr/>
          </p:nvSpPr>
          <p:spPr>
            <a:xfrm>
              <a:off x="2066250" y="9355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0" name="Google Shape;5450;p67"/>
            <p:cNvSpPr/>
            <p:nvPr/>
          </p:nvSpPr>
          <p:spPr>
            <a:xfrm>
              <a:off x="2032775" y="9294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1" name="Google Shape;5451;p67"/>
            <p:cNvSpPr/>
            <p:nvPr/>
          </p:nvSpPr>
          <p:spPr>
            <a:xfrm>
              <a:off x="2048050" y="9402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2" name="Google Shape;5452;p67"/>
            <p:cNvSpPr/>
            <p:nvPr/>
          </p:nvSpPr>
          <p:spPr>
            <a:xfrm>
              <a:off x="2115600" y="9703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3" name="Google Shape;5453;p67"/>
            <p:cNvSpPr/>
            <p:nvPr/>
          </p:nvSpPr>
          <p:spPr>
            <a:xfrm>
              <a:off x="2082200" y="9642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4" name="Google Shape;5454;p67"/>
            <p:cNvSpPr/>
            <p:nvPr/>
          </p:nvSpPr>
          <p:spPr>
            <a:xfrm>
              <a:off x="2097500" y="9750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5" name="Google Shape;5455;p67"/>
            <p:cNvSpPr/>
            <p:nvPr/>
          </p:nvSpPr>
          <p:spPr>
            <a:xfrm>
              <a:off x="2165050" y="10051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6" name="Google Shape;5456;p67"/>
            <p:cNvSpPr/>
            <p:nvPr/>
          </p:nvSpPr>
          <p:spPr>
            <a:xfrm>
              <a:off x="2131600" y="9990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7" name="Google Shape;5457;p67"/>
            <p:cNvSpPr/>
            <p:nvPr/>
          </p:nvSpPr>
          <p:spPr>
            <a:xfrm>
              <a:off x="2146850" y="10097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8" name="Google Shape;5458;p67"/>
            <p:cNvSpPr/>
            <p:nvPr/>
          </p:nvSpPr>
          <p:spPr>
            <a:xfrm>
              <a:off x="2214400" y="10399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59" name="Google Shape;5459;p67"/>
            <p:cNvSpPr/>
            <p:nvPr/>
          </p:nvSpPr>
          <p:spPr>
            <a:xfrm>
              <a:off x="2181000" y="10338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0" name="Google Shape;5460;p67"/>
            <p:cNvSpPr/>
            <p:nvPr/>
          </p:nvSpPr>
          <p:spPr>
            <a:xfrm>
              <a:off x="2196275" y="10445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1" name="Google Shape;5461;p67"/>
            <p:cNvSpPr/>
            <p:nvPr/>
          </p:nvSpPr>
          <p:spPr>
            <a:xfrm>
              <a:off x="2263800" y="10747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2" name="Google Shape;5462;p67"/>
            <p:cNvSpPr/>
            <p:nvPr/>
          </p:nvSpPr>
          <p:spPr>
            <a:xfrm>
              <a:off x="2230400" y="10686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3" name="Google Shape;5463;p67"/>
            <p:cNvSpPr/>
            <p:nvPr/>
          </p:nvSpPr>
          <p:spPr>
            <a:xfrm>
              <a:off x="2245675" y="10794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4" name="Google Shape;5464;p67"/>
            <p:cNvSpPr/>
            <p:nvPr/>
          </p:nvSpPr>
          <p:spPr>
            <a:xfrm>
              <a:off x="2313250" y="11095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5" name="Google Shape;5465;p67"/>
            <p:cNvSpPr/>
            <p:nvPr/>
          </p:nvSpPr>
          <p:spPr>
            <a:xfrm>
              <a:off x="2279775" y="11034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6" name="Google Shape;5466;p67"/>
            <p:cNvSpPr/>
            <p:nvPr/>
          </p:nvSpPr>
          <p:spPr>
            <a:xfrm>
              <a:off x="2295075" y="11141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7" name="Google Shape;5467;p67"/>
            <p:cNvSpPr/>
            <p:nvPr/>
          </p:nvSpPr>
          <p:spPr>
            <a:xfrm>
              <a:off x="1963550" y="6347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468" name="Google Shape;5468;p67"/>
            <p:cNvSpPr/>
            <p:nvPr/>
          </p:nvSpPr>
          <p:spPr>
            <a:xfrm>
              <a:off x="1958500" y="6396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63"/>
          <p:cNvSpPr/>
          <p:nvPr/>
        </p:nvSpPr>
        <p:spPr>
          <a:xfrm>
            <a:off x="7349985" y="2451616"/>
            <a:ext cx="1446000" cy="1446000"/>
          </a:xfrm>
          <a:prstGeom prst="ellipse">
            <a:avLst/>
          </a:prstGeom>
          <a:solidFill>
            <a:srgbClr val="FFFFFF"/>
          </a:solidFill>
          <a:ln w="9525" cap="flat" cmpd="sng">
            <a:solidFill>
              <a:srgbClr val="000000"/>
            </a:solidFill>
            <a:prstDash val="solid"/>
            <a:round/>
            <a:headEnd type="none" w="sm" len="sm"/>
            <a:tailEnd type="none" w="sm" len="sm"/>
          </a:ln>
          <a:effectLst>
            <a:outerShdw dist="47625" dir="3120000" algn="bl" rotWithShape="0">
              <a:schemeClr val="accent6"/>
            </a:outerShdw>
          </a:effectLst>
        </p:spPr>
        <p:txBody>
          <a:bodyPr spcFirstLastPara="1" wrap="square" lIns="121900" tIns="121900" rIns="121900" bIns="121900" anchor="ctr" anchorCtr="0">
            <a:noAutofit/>
          </a:bodyPr>
          <a:lstStyle/>
          <a:p>
            <a:endParaRPr sz="2400"/>
          </a:p>
        </p:txBody>
      </p:sp>
      <p:sp>
        <p:nvSpPr>
          <p:cNvPr id="4793" name="Google Shape;4793;p63"/>
          <p:cNvSpPr txBox="1">
            <a:spLocks noGrp="1"/>
          </p:cNvSpPr>
          <p:nvPr>
            <p:ph type="title"/>
          </p:nvPr>
        </p:nvSpPr>
        <p:spPr>
          <a:xfrm>
            <a:off x="1743191" y="1904184"/>
            <a:ext cx="5212221" cy="2817200"/>
          </a:xfrm>
          <a:prstGeom prst="rect">
            <a:avLst/>
          </a:prstGeom>
        </p:spPr>
        <p:txBody>
          <a:bodyPr spcFirstLastPara="1" vert="horz" wrap="square" lIns="121900" tIns="121900" rIns="121900" bIns="121900" rtlCol="0" anchor="ctr" anchorCtr="0">
            <a:noAutofit/>
          </a:bodyPr>
          <a:lstStyle/>
          <a:p>
            <a:pPr algn="ctr">
              <a:lnSpc>
                <a:spcPct val="150000"/>
              </a:lnSpc>
            </a:pPr>
            <a:r>
              <a:rPr lang="en" sz="3733" b="1" dirty="0">
                <a:solidFill>
                  <a:schemeClr val="lt1"/>
                </a:solidFill>
                <a:effectLst>
                  <a:outerShdw blurRad="38100" dist="38100" dir="2700000" algn="tl">
                    <a:srgbClr val="000000">
                      <a:alpha val="43137"/>
                    </a:srgbClr>
                  </a:outerShdw>
                </a:effectLst>
              </a:rPr>
              <a:t>	</a:t>
            </a:r>
            <a:r>
              <a:rPr lang="en" sz="3733" b="1" dirty="0">
                <a:solidFill>
                  <a:srgbClr val="FF0000"/>
                </a:solidFill>
                <a:effectLst>
                  <a:outerShdw blurRad="38100" dist="38100" dir="2700000" algn="tl">
                    <a:srgbClr val="000000">
                      <a:alpha val="43137"/>
                    </a:srgbClr>
                  </a:outerShdw>
                </a:effectLst>
              </a:rPr>
              <a:t>GÓC VUÔNG, GÓC NHỌN, GÓC TÙ, GÓC BẸT.</a:t>
            </a:r>
            <a:endParaRPr sz="3733" dirty="0">
              <a:solidFill>
                <a:srgbClr val="FF0000"/>
              </a:solidFill>
              <a:effectLst>
                <a:outerShdw blurRad="38100" dist="38100" dir="2700000" algn="tl">
                  <a:srgbClr val="000000">
                    <a:alpha val="43137"/>
                  </a:srgbClr>
                </a:outerShdw>
              </a:effectLst>
            </a:endParaRPr>
          </a:p>
        </p:txBody>
      </p:sp>
      <p:sp>
        <p:nvSpPr>
          <p:cNvPr id="4795" name="Google Shape;4795;p63"/>
          <p:cNvSpPr txBox="1">
            <a:spLocks noGrp="1"/>
          </p:cNvSpPr>
          <p:nvPr>
            <p:ph type="title" idx="2"/>
          </p:nvPr>
        </p:nvSpPr>
        <p:spPr>
          <a:xfrm>
            <a:off x="7349984" y="2613433"/>
            <a:ext cx="1446000" cy="1122400"/>
          </a:xfrm>
          <a:prstGeom prst="rect">
            <a:avLst/>
          </a:prstGeom>
        </p:spPr>
        <p:txBody>
          <a:bodyPr spcFirstLastPara="1" vert="horz" wrap="square" lIns="121900" tIns="121900" rIns="121900" bIns="121900" rtlCol="0" anchor="ctr" anchorCtr="0">
            <a:noAutofit/>
          </a:bodyPr>
          <a:lstStyle/>
          <a:p>
            <a:r>
              <a:rPr lang="en" dirty="0">
                <a:solidFill>
                  <a:srgbClr val="FF0000"/>
                </a:solidFill>
              </a:rPr>
              <a:t>04</a:t>
            </a:r>
            <a:endParaRPr dirty="0">
              <a:solidFill>
                <a:srgbClr val="FF0000"/>
              </a:solidFill>
            </a:endParaRPr>
          </a:p>
        </p:txBody>
      </p:sp>
      <p:cxnSp>
        <p:nvCxnSpPr>
          <p:cNvPr id="4796" name="Google Shape;4796;p63"/>
          <p:cNvCxnSpPr>
            <a:stCxn id="4792" idx="2"/>
          </p:cNvCxnSpPr>
          <p:nvPr/>
        </p:nvCxnSpPr>
        <p:spPr>
          <a:xfrm rot="10800000">
            <a:off x="6970785" y="3174616"/>
            <a:ext cx="379200" cy="0"/>
          </a:xfrm>
          <a:prstGeom prst="straightConnector1">
            <a:avLst/>
          </a:prstGeom>
          <a:noFill/>
          <a:ln w="9525" cap="flat" cmpd="sng">
            <a:solidFill>
              <a:srgbClr val="000000"/>
            </a:solidFill>
            <a:prstDash val="solid"/>
            <a:round/>
            <a:headEnd type="none" w="med" len="med"/>
            <a:tailEnd type="none" w="med" len="med"/>
          </a:ln>
        </p:spPr>
      </p:cxnSp>
      <p:grpSp>
        <p:nvGrpSpPr>
          <p:cNvPr id="4797" name="Google Shape;4797;p63"/>
          <p:cNvGrpSpPr/>
          <p:nvPr/>
        </p:nvGrpSpPr>
        <p:grpSpPr>
          <a:xfrm>
            <a:off x="10172451" y="4311001"/>
            <a:ext cx="1512000" cy="1296900"/>
            <a:chOff x="7629338" y="3233250"/>
            <a:chExt cx="1134000" cy="972675"/>
          </a:xfrm>
        </p:grpSpPr>
        <p:sp>
          <p:nvSpPr>
            <p:cNvPr id="4798" name="Google Shape;4798;p63"/>
            <p:cNvSpPr/>
            <p:nvPr/>
          </p:nvSpPr>
          <p:spPr>
            <a:xfrm>
              <a:off x="7674145" y="4091531"/>
              <a:ext cx="666545" cy="22043"/>
            </a:xfrm>
            <a:custGeom>
              <a:avLst/>
              <a:gdLst/>
              <a:ahLst/>
              <a:cxnLst/>
              <a:rect l="l" t="t" r="r" b="b"/>
              <a:pathLst>
                <a:path w="45297" h="1498" extrusionOk="0">
                  <a:moveTo>
                    <a:pt x="500" y="0"/>
                  </a:moveTo>
                  <a:cubicBezTo>
                    <a:pt x="0" y="0"/>
                    <a:pt x="3" y="781"/>
                    <a:pt x="507" y="788"/>
                  </a:cubicBezTo>
                  <a:cubicBezTo>
                    <a:pt x="13455" y="995"/>
                    <a:pt x="26404" y="1203"/>
                    <a:pt x="39353" y="1411"/>
                  </a:cubicBezTo>
                  <a:cubicBezTo>
                    <a:pt x="41166" y="1439"/>
                    <a:pt x="42978" y="1469"/>
                    <a:pt x="44790" y="1498"/>
                  </a:cubicBezTo>
                  <a:cubicBezTo>
                    <a:pt x="44793" y="1498"/>
                    <a:pt x="44797" y="1498"/>
                    <a:pt x="44800" y="1498"/>
                  </a:cubicBezTo>
                  <a:cubicBezTo>
                    <a:pt x="45297" y="1498"/>
                    <a:pt x="45294" y="718"/>
                    <a:pt x="44790" y="711"/>
                  </a:cubicBezTo>
                  <a:cubicBezTo>
                    <a:pt x="31842" y="503"/>
                    <a:pt x="18894" y="295"/>
                    <a:pt x="5944" y="88"/>
                  </a:cubicBezTo>
                  <a:cubicBezTo>
                    <a:pt x="4132" y="59"/>
                    <a:pt x="2319" y="29"/>
                    <a:pt x="507" y="0"/>
                  </a:cubicBezTo>
                  <a:cubicBezTo>
                    <a:pt x="505" y="0"/>
                    <a:pt x="503" y="0"/>
                    <a:pt x="50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799" name="Google Shape;4799;p63"/>
            <p:cNvSpPr/>
            <p:nvPr/>
          </p:nvSpPr>
          <p:spPr>
            <a:xfrm>
              <a:off x="8007514" y="3734840"/>
              <a:ext cx="663102" cy="21984"/>
            </a:xfrm>
            <a:custGeom>
              <a:avLst/>
              <a:gdLst/>
              <a:ahLst/>
              <a:cxnLst/>
              <a:rect l="l" t="t" r="r" b="b"/>
              <a:pathLst>
                <a:path w="45063" h="1494" extrusionOk="0">
                  <a:moveTo>
                    <a:pt x="490" y="0"/>
                  </a:moveTo>
                  <a:cubicBezTo>
                    <a:pt x="1" y="0"/>
                    <a:pt x="7" y="769"/>
                    <a:pt x="508" y="788"/>
                  </a:cubicBezTo>
                  <a:cubicBezTo>
                    <a:pt x="14937" y="1291"/>
                    <a:pt x="29360" y="1494"/>
                    <a:pt x="43798" y="1494"/>
                  </a:cubicBezTo>
                  <a:cubicBezTo>
                    <a:pt x="44050" y="1494"/>
                    <a:pt x="44302" y="1494"/>
                    <a:pt x="44555" y="1493"/>
                  </a:cubicBezTo>
                  <a:cubicBezTo>
                    <a:pt x="45060" y="1493"/>
                    <a:pt x="45063" y="706"/>
                    <a:pt x="44555" y="706"/>
                  </a:cubicBezTo>
                  <a:cubicBezTo>
                    <a:pt x="44211" y="706"/>
                    <a:pt x="43868" y="706"/>
                    <a:pt x="43525" y="706"/>
                  </a:cubicBezTo>
                  <a:cubicBezTo>
                    <a:pt x="29177" y="706"/>
                    <a:pt x="14846" y="501"/>
                    <a:pt x="508" y="0"/>
                  </a:cubicBezTo>
                  <a:cubicBezTo>
                    <a:pt x="502" y="0"/>
                    <a:pt x="496" y="0"/>
                    <a:pt x="49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0" name="Google Shape;4800;p63"/>
            <p:cNvSpPr/>
            <p:nvPr/>
          </p:nvSpPr>
          <p:spPr>
            <a:xfrm>
              <a:off x="7676588" y="3734913"/>
              <a:ext cx="346774" cy="368596"/>
            </a:xfrm>
            <a:custGeom>
              <a:avLst/>
              <a:gdLst/>
              <a:ahLst/>
              <a:cxnLst/>
              <a:rect l="l" t="t" r="r" b="b"/>
              <a:pathLst>
                <a:path w="23566" h="25049" extrusionOk="0">
                  <a:moveTo>
                    <a:pt x="22982" y="0"/>
                  </a:moveTo>
                  <a:cubicBezTo>
                    <a:pt x="22893" y="0"/>
                    <a:pt x="22801" y="33"/>
                    <a:pt x="22719" y="110"/>
                  </a:cubicBezTo>
                  <a:cubicBezTo>
                    <a:pt x="18695" y="3861"/>
                    <a:pt x="14994" y="8000"/>
                    <a:pt x="11251" y="12027"/>
                  </a:cubicBezTo>
                  <a:cubicBezTo>
                    <a:pt x="7516" y="16044"/>
                    <a:pt x="3601" y="20017"/>
                    <a:pt x="234" y="24354"/>
                  </a:cubicBezTo>
                  <a:cubicBezTo>
                    <a:pt x="1" y="24654"/>
                    <a:pt x="261" y="25049"/>
                    <a:pt x="536" y="25049"/>
                  </a:cubicBezTo>
                  <a:cubicBezTo>
                    <a:pt x="624" y="25049"/>
                    <a:pt x="714" y="25008"/>
                    <a:pt x="789" y="24911"/>
                  </a:cubicBezTo>
                  <a:cubicBezTo>
                    <a:pt x="4158" y="20574"/>
                    <a:pt x="8071" y="16598"/>
                    <a:pt x="11808" y="12583"/>
                  </a:cubicBezTo>
                  <a:cubicBezTo>
                    <a:pt x="15551" y="8559"/>
                    <a:pt x="19252" y="4416"/>
                    <a:pt x="23276" y="665"/>
                  </a:cubicBezTo>
                  <a:cubicBezTo>
                    <a:pt x="23565" y="396"/>
                    <a:pt x="23292" y="0"/>
                    <a:pt x="2298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1" name="Google Shape;4801;p63"/>
            <p:cNvSpPr/>
            <p:nvPr/>
          </p:nvSpPr>
          <p:spPr>
            <a:xfrm>
              <a:off x="8325727" y="3745331"/>
              <a:ext cx="346774" cy="368611"/>
            </a:xfrm>
            <a:custGeom>
              <a:avLst/>
              <a:gdLst/>
              <a:ahLst/>
              <a:cxnLst/>
              <a:rect l="l" t="t" r="r" b="b"/>
              <a:pathLst>
                <a:path w="23566" h="25050" extrusionOk="0">
                  <a:moveTo>
                    <a:pt x="22982" y="1"/>
                  </a:moveTo>
                  <a:cubicBezTo>
                    <a:pt x="22893" y="1"/>
                    <a:pt x="22802" y="33"/>
                    <a:pt x="22719" y="111"/>
                  </a:cubicBezTo>
                  <a:cubicBezTo>
                    <a:pt x="18695" y="3861"/>
                    <a:pt x="14995" y="8001"/>
                    <a:pt x="11251" y="12028"/>
                  </a:cubicBezTo>
                  <a:cubicBezTo>
                    <a:pt x="7516" y="16045"/>
                    <a:pt x="3601" y="20017"/>
                    <a:pt x="234" y="24355"/>
                  </a:cubicBezTo>
                  <a:cubicBezTo>
                    <a:pt x="1" y="24654"/>
                    <a:pt x="261" y="25050"/>
                    <a:pt x="537" y="25050"/>
                  </a:cubicBezTo>
                  <a:cubicBezTo>
                    <a:pt x="625" y="25050"/>
                    <a:pt x="715" y="25009"/>
                    <a:pt x="791" y="24912"/>
                  </a:cubicBezTo>
                  <a:cubicBezTo>
                    <a:pt x="4158" y="20574"/>
                    <a:pt x="8072" y="16599"/>
                    <a:pt x="11808" y="12583"/>
                  </a:cubicBezTo>
                  <a:cubicBezTo>
                    <a:pt x="15551" y="8559"/>
                    <a:pt x="19252" y="4417"/>
                    <a:pt x="23276" y="666"/>
                  </a:cubicBezTo>
                  <a:cubicBezTo>
                    <a:pt x="23565" y="397"/>
                    <a:pt x="23292" y="1"/>
                    <a:pt x="2298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2" name="Google Shape;4802;p63"/>
            <p:cNvSpPr/>
            <p:nvPr/>
          </p:nvSpPr>
          <p:spPr>
            <a:xfrm>
              <a:off x="8207256" y="3234427"/>
              <a:ext cx="132509" cy="879089"/>
            </a:xfrm>
            <a:custGeom>
              <a:avLst/>
              <a:gdLst/>
              <a:ahLst/>
              <a:cxnLst/>
              <a:rect l="l" t="t" r="r" b="b"/>
              <a:pathLst>
                <a:path w="9005" h="59741" extrusionOk="0">
                  <a:moveTo>
                    <a:pt x="485" y="0"/>
                  </a:moveTo>
                  <a:cubicBezTo>
                    <a:pt x="257" y="0"/>
                    <a:pt x="1" y="196"/>
                    <a:pt x="46" y="495"/>
                  </a:cubicBezTo>
                  <a:cubicBezTo>
                    <a:pt x="2573" y="17266"/>
                    <a:pt x="4513" y="34129"/>
                    <a:pt x="6885" y="50922"/>
                  </a:cubicBezTo>
                  <a:cubicBezTo>
                    <a:pt x="7286" y="53763"/>
                    <a:pt x="7598" y="56648"/>
                    <a:pt x="8183" y="59457"/>
                  </a:cubicBezTo>
                  <a:cubicBezTo>
                    <a:pt x="8224" y="59655"/>
                    <a:pt x="8370" y="59741"/>
                    <a:pt x="8523" y="59741"/>
                  </a:cubicBezTo>
                  <a:cubicBezTo>
                    <a:pt x="8754" y="59741"/>
                    <a:pt x="9004" y="59546"/>
                    <a:pt x="8942" y="59248"/>
                  </a:cubicBezTo>
                  <a:cubicBezTo>
                    <a:pt x="7535" y="52508"/>
                    <a:pt x="6914" y="45530"/>
                    <a:pt x="5987" y="38716"/>
                  </a:cubicBezTo>
                  <a:cubicBezTo>
                    <a:pt x="4623" y="28694"/>
                    <a:pt x="3292" y="18669"/>
                    <a:pt x="1946" y="8642"/>
                  </a:cubicBezTo>
                  <a:cubicBezTo>
                    <a:pt x="1573" y="5856"/>
                    <a:pt x="1223" y="3066"/>
                    <a:pt x="805" y="285"/>
                  </a:cubicBezTo>
                  <a:cubicBezTo>
                    <a:pt x="775" y="86"/>
                    <a:pt x="636" y="0"/>
                    <a:pt x="48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3" name="Google Shape;4803;p63"/>
            <p:cNvSpPr/>
            <p:nvPr/>
          </p:nvSpPr>
          <p:spPr>
            <a:xfrm>
              <a:off x="7693186" y="3233250"/>
              <a:ext cx="522309" cy="849541"/>
            </a:xfrm>
            <a:custGeom>
              <a:avLst/>
              <a:gdLst/>
              <a:ahLst/>
              <a:cxnLst/>
              <a:rect l="l" t="t" r="r" b="b"/>
              <a:pathLst>
                <a:path w="35495" h="57733" extrusionOk="0">
                  <a:moveTo>
                    <a:pt x="34959" y="0"/>
                  </a:moveTo>
                  <a:cubicBezTo>
                    <a:pt x="34841" y="0"/>
                    <a:pt x="34725" y="58"/>
                    <a:pt x="34652" y="197"/>
                  </a:cubicBezTo>
                  <a:cubicBezTo>
                    <a:pt x="31441" y="6373"/>
                    <a:pt x="27526" y="12239"/>
                    <a:pt x="23889" y="18166"/>
                  </a:cubicBezTo>
                  <a:cubicBezTo>
                    <a:pt x="18326" y="27226"/>
                    <a:pt x="12727" y="36265"/>
                    <a:pt x="7205" y="45349"/>
                  </a:cubicBezTo>
                  <a:cubicBezTo>
                    <a:pt x="4829" y="49262"/>
                    <a:pt x="2456" y="53174"/>
                    <a:pt x="175" y="57144"/>
                  </a:cubicBezTo>
                  <a:cubicBezTo>
                    <a:pt x="1" y="57448"/>
                    <a:pt x="273" y="57732"/>
                    <a:pt x="540" y="57732"/>
                  </a:cubicBezTo>
                  <a:cubicBezTo>
                    <a:pt x="659" y="57732"/>
                    <a:pt x="778" y="57676"/>
                    <a:pt x="855" y="57540"/>
                  </a:cubicBezTo>
                  <a:cubicBezTo>
                    <a:pt x="10381" y="40966"/>
                    <a:pt x="20796" y="24904"/>
                    <a:pt x="30685" y="8546"/>
                  </a:cubicBezTo>
                  <a:cubicBezTo>
                    <a:pt x="32270" y="5925"/>
                    <a:pt x="33921" y="3314"/>
                    <a:pt x="35334" y="594"/>
                  </a:cubicBezTo>
                  <a:cubicBezTo>
                    <a:pt x="35495" y="286"/>
                    <a:pt x="35221" y="0"/>
                    <a:pt x="3495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4" name="Google Shape;4804;p63"/>
            <p:cNvSpPr/>
            <p:nvPr/>
          </p:nvSpPr>
          <p:spPr>
            <a:xfrm>
              <a:off x="8205829" y="3234103"/>
              <a:ext cx="464979" cy="522956"/>
            </a:xfrm>
            <a:custGeom>
              <a:avLst/>
              <a:gdLst/>
              <a:ahLst/>
              <a:cxnLst/>
              <a:rect l="l" t="t" r="r" b="b"/>
              <a:pathLst>
                <a:path w="31599" h="35539" extrusionOk="0">
                  <a:moveTo>
                    <a:pt x="545" y="0"/>
                  </a:moveTo>
                  <a:cubicBezTo>
                    <a:pt x="264" y="0"/>
                    <a:pt x="1" y="395"/>
                    <a:pt x="244" y="690"/>
                  </a:cubicBezTo>
                  <a:cubicBezTo>
                    <a:pt x="10023" y="12611"/>
                    <a:pt x="20959" y="23538"/>
                    <a:pt x="30798" y="35407"/>
                  </a:cubicBezTo>
                  <a:cubicBezTo>
                    <a:pt x="30876" y="35500"/>
                    <a:pt x="30966" y="35539"/>
                    <a:pt x="31055" y="35539"/>
                  </a:cubicBezTo>
                  <a:cubicBezTo>
                    <a:pt x="31337" y="35539"/>
                    <a:pt x="31599" y="35144"/>
                    <a:pt x="31354" y="34850"/>
                  </a:cubicBezTo>
                  <a:cubicBezTo>
                    <a:pt x="21516" y="22981"/>
                    <a:pt x="10578" y="12055"/>
                    <a:pt x="801" y="134"/>
                  </a:cubicBezTo>
                  <a:cubicBezTo>
                    <a:pt x="724" y="40"/>
                    <a:pt x="633" y="0"/>
                    <a:pt x="54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5" name="Google Shape;4805;p63"/>
            <p:cNvSpPr/>
            <p:nvPr/>
          </p:nvSpPr>
          <p:spPr>
            <a:xfrm>
              <a:off x="8005469" y="3234251"/>
              <a:ext cx="215280" cy="516040"/>
            </a:xfrm>
            <a:custGeom>
              <a:avLst/>
              <a:gdLst/>
              <a:ahLst/>
              <a:cxnLst/>
              <a:rect l="l" t="t" r="r" b="b"/>
              <a:pathLst>
                <a:path w="14630" h="35069" extrusionOk="0">
                  <a:moveTo>
                    <a:pt x="14097" y="1"/>
                  </a:moveTo>
                  <a:cubicBezTo>
                    <a:pt x="13980" y="1"/>
                    <a:pt x="13866" y="60"/>
                    <a:pt x="13797" y="202"/>
                  </a:cubicBezTo>
                  <a:cubicBezTo>
                    <a:pt x="11161" y="5592"/>
                    <a:pt x="9263" y="11437"/>
                    <a:pt x="7094" y="17023"/>
                  </a:cubicBezTo>
                  <a:cubicBezTo>
                    <a:pt x="4844" y="22813"/>
                    <a:pt x="2884" y="28883"/>
                    <a:pt x="153" y="34470"/>
                  </a:cubicBezTo>
                  <a:cubicBezTo>
                    <a:pt x="0" y="34782"/>
                    <a:pt x="274" y="35068"/>
                    <a:pt x="533" y="35068"/>
                  </a:cubicBezTo>
                  <a:cubicBezTo>
                    <a:pt x="650" y="35068"/>
                    <a:pt x="763" y="35009"/>
                    <a:pt x="833" y="34867"/>
                  </a:cubicBezTo>
                  <a:cubicBezTo>
                    <a:pt x="3468" y="29477"/>
                    <a:pt x="5366" y="23634"/>
                    <a:pt x="7535" y="18046"/>
                  </a:cubicBezTo>
                  <a:cubicBezTo>
                    <a:pt x="9786" y="12256"/>
                    <a:pt x="11744" y="6186"/>
                    <a:pt x="14477" y="600"/>
                  </a:cubicBezTo>
                  <a:cubicBezTo>
                    <a:pt x="14629" y="287"/>
                    <a:pt x="14355" y="1"/>
                    <a:pt x="1409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6" name="Google Shape;4806;p63"/>
            <p:cNvSpPr/>
            <p:nvPr/>
          </p:nvSpPr>
          <p:spPr>
            <a:xfrm>
              <a:off x="8197544" y="3252615"/>
              <a:ext cx="347068" cy="634893"/>
            </a:xfrm>
            <a:custGeom>
              <a:avLst/>
              <a:gdLst/>
              <a:ahLst/>
              <a:cxnLst/>
              <a:rect l="l" t="t" r="r" b="b"/>
              <a:pathLst>
                <a:path w="23586" h="43146" extrusionOk="0">
                  <a:moveTo>
                    <a:pt x="701" y="41860"/>
                  </a:moveTo>
                  <a:cubicBezTo>
                    <a:pt x="751" y="41860"/>
                    <a:pt x="795" y="41890"/>
                    <a:pt x="814" y="41971"/>
                  </a:cubicBezTo>
                  <a:lnTo>
                    <a:pt x="814" y="41971"/>
                  </a:lnTo>
                  <a:cubicBezTo>
                    <a:pt x="773" y="41976"/>
                    <a:pt x="737" y="41985"/>
                    <a:pt x="708" y="41999"/>
                  </a:cubicBezTo>
                  <a:cubicBezTo>
                    <a:pt x="614" y="42043"/>
                    <a:pt x="554" y="42060"/>
                    <a:pt x="519" y="42060"/>
                  </a:cubicBezTo>
                  <a:cubicBezTo>
                    <a:pt x="397" y="42060"/>
                    <a:pt x="570" y="41860"/>
                    <a:pt x="701" y="41860"/>
                  </a:cubicBezTo>
                  <a:close/>
                  <a:moveTo>
                    <a:pt x="800" y="0"/>
                  </a:moveTo>
                  <a:cubicBezTo>
                    <a:pt x="603" y="0"/>
                    <a:pt x="402" y="127"/>
                    <a:pt x="394" y="380"/>
                  </a:cubicBezTo>
                  <a:cubicBezTo>
                    <a:pt x="87" y="12325"/>
                    <a:pt x="190" y="24290"/>
                    <a:pt x="79" y="36237"/>
                  </a:cubicBezTo>
                  <a:cubicBezTo>
                    <a:pt x="62" y="38287"/>
                    <a:pt x="58" y="40338"/>
                    <a:pt x="6" y="42388"/>
                  </a:cubicBezTo>
                  <a:cubicBezTo>
                    <a:pt x="1" y="42603"/>
                    <a:pt x="191" y="42779"/>
                    <a:pt x="400" y="42782"/>
                  </a:cubicBezTo>
                  <a:cubicBezTo>
                    <a:pt x="7960" y="42904"/>
                    <a:pt x="15519" y="43025"/>
                    <a:pt x="23079" y="43146"/>
                  </a:cubicBezTo>
                  <a:cubicBezTo>
                    <a:pt x="23081" y="43146"/>
                    <a:pt x="23084" y="43146"/>
                    <a:pt x="23087" y="43146"/>
                  </a:cubicBezTo>
                  <a:cubicBezTo>
                    <a:pt x="23585" y="43146"/>
                    <a:pt x="23583" y="42365"/>
                    <a:pt x="23079" y="42358"/>
                  </a:cubicBezTo>
                  <a:cubicBezTo>
                    <a:pt x="19299" y="42297"/>
                    <a:pt x="15519" y="42237"/>
                    <a:pt x="11739" y="42175"/>
                  </a:cubicBezTo>
                  <a:cubicBezTo>
                    <a:pt x="9164" y="42135"/>
                    <a:pt x="6592" y="42094"/>
                    <a:pt x="4016" y="42052"/>
                  </a:cubicBezTo>
                  <a:cubicBezTo>
                    <a:pt x="3172" y="42038"/>
                    <a:pt x="2328" y="42025"/>
                    <a:pt x="1484" y="42010"/>
                  </a:cubicBezTo>
                  <a:cubicBezTo>
                    <a:pt x="1354" y="42009"/>
                    <a:pt x="1115" y="41965"/>
                    <a:pt x="923" y="41965"/>
                  </a:cubicBezTo>
                  <a:cubicBezTo>
                    <a:pt x="899" y="41965"/>
                    <a:pt x="875" y="41966"/>
                    <a:pt x="852" y="41967"/>
                  </a:cubicBezTo>
                  <a:lnTo>
                    <a:pt x="852" y="41967"/>
                  </a:lnTo>
                  <a:cubicBezTo>
                    <a:pt x="995" y="40884"/>
                    <a:pt x="834" y="39619"/>
                    <a:pt x="845" y="38565"/>
                  </a:cubicBezTo>
                  <a:cubicBezTo>
                    <a:pt x="871" y="36144"/>
                    <a:pt x="890" y="33720"/>
                    <a:pt x="910" y="31300"/>
                  </a:cubicBezTo>
                  <a:cubicBezTo>
                    <a:pt x="958" y="25343"/>
                    <a:pt x="1003" y="19384"/>
                    <a:pt x="1051" y="13427"/>
                  </a:cubicBezTo>
                  <a:cubicBezTo>
                    <a:pt x="1087" y="9078"/>
                    <a:pt x="1072" y="4726"/>
                    <a:pt x="1183" y="380"/>
                  </a:cubicBezTo>
                  <a:cubicBezTo>
                    <a:pt x="1190" y="126"/>
                    <a:pt x="997" y="0"/>
                    <a:pt x="80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7" name="Google Shape;4807;p63"/>
            <p:cNvSpPr/>
            <p:nvPr/>
          </p:nvSpPr>
          <p:spPr>
            <a:xfrm>
              <a:off x="8205593" y="3239077"/>
              <a:ext cx="144016" cy="13656"/>
            </a:xfrm>
            <a:custGeom>
              <a:avLst/>
              <a:gdLst/>
              <a:ahLst/>
              <a:cxnLst/>
              <a:rect l="l" t="t" r="r" b="b"/>
              <a:pathLst>
                <a:path w="9787" h="928" extrusionOk="0">
                  <a:moveTo>
                    <a:pt x="496" y="0"/>
                  </a:moveTo>
                  <a:cubicBezTo>
                    <a:pt x="1" y="0"/>
                    <a:pt x="4" y="781"/>
                    <a:pt x="506" y="788"/>
                  </a:cubicBezTo>
                  <a:cubicBezTo>
                    <a:pt x="3431" y="833"/>
                    <a:pt x="6357" y="881"/>
                    <a:pt x="9280" y="928"/>
                  </a:cubicBezTo>
                  <a:cubicBezTo>
                    <a:pt x="9283" y="928"/>
                    <a:pt x="9286" y="928"/>
                    <a:pt x="9289" y="928"/>
                  </a:cubicBezTo>
                  <a:cubicBezTo>
                    <a:pt x="9787" y="928"/>
                    <a:pt x="9783" y="148"/>
                    <a:pt x="9280" y="141"/>
                  </a:cubicBezTo>
                  <a:cubicBezTo>
                    <a:pt x="6354" y="95"/>
                    <a:pt x="3431" y="48"/>
                    <a:pt x="506" y="0"/>
                  </a:cubicBezTo>
                  <a:cubicBezTo>
                    <a:pt x="503" y="0"/>
                    <a:pt x="500" y="0"/>
                    <a:pt x="49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8" name="Google Shape;4808;p63"/>
            <p:cNvSpPr/>
            <p:nvPr/>
          </p:nvSpPr>
          <p:spPr>
            <a:xfrm>
              <a:off x="7947050" y="3741358"/>
              <a:ext cx="160070" cy="80829"/>
            </a:xfrm>
            <a:custGeom>
              <a:avLst/>
              <a:gdLst/>
              <a:ahLst/>
              <a:cxnLst/>
              <a:rect l="l" t="t" r="r" b="b"/>
              <a:pathLst>
                <a:path w="10878" h="5493" extrusionOk="0">
                  <a:moveTo>
                    <a:pt x="10327" y="0"/>
                  </a:moveTo>
                  <a:cubicBezTo>
                    <a:pt x="10207" y="0"/>
                    <a:pt x="10085" y="53"/>
                    <a:pt x="10001" y="180"/>
                  </a:cubicBezTo>
                  <a:cubicBezTo>
                    <a:pt x="8065" y="3072"/>
                    <a:pt x="4930" y="4703"/>
                    <a:pt x="1522" y="4703"/>
                  </a:cubicBezTo>
                  <a:cubicBezTo>
                    <a:pt x="1185" y="4703"/>
                    <a:pt x="844" y="4687"/>
                    <a:pt x="502" y="4655"/>
                  </a:cubicBezTo>
                  <a:cubicBezTo>
                    <a:pt x="487" y="4654"/>
                    <a:pt x="473" y="4653"/>
                    <a:pt x="459" y="4653"/>
                  </a:cubicBezTo>
                  <a:cubicBezTo>
                    <a:pt x="0" y="4653"/>
                    <a:pt x="16" y="5397"/>
                    <a:pt x="502" y="5442"/>
                  </a:cubicBezTo>
                  <a:cubicBezTo>
                    <a:pt x="858" y="5476"/>
                    <a:pt x="1212" y="5493"/>
                    <a:pt x="1562" y="5493"/>
                  </a:cubicBezTo>
                  <a:cubicBezTo>
                    <a:pt x="5234" y="5493"/>
                    <a:pt x="8608" y="3673"/>
                    <a:pt x="10681" y="577"/>
                  </a:cubicBezTo>
                  <a:cubicBezTo>
                    <a:pt x="10877" y="282"/>
                    <a:pt x="10605" y="0"/>
                    <a:pt x="1032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09" name="Google Shape;4809;p63"/>
            <p:cNvSpPr/>
            <p:nvPr/>
          </p:nvSpPr>
          <p:spPr>
            <a:xfrm>
              <a:off x="8026864" y="3931638"/>
              <a:ext cx="44998" cy="81374"/>
            </a:xfrm>
            <a:custGeom>
              <a:avLst/>
              <a:gdLst/>
              <a:ahLst/>
              <a:cxnLst/>
              <a:rect l="l" t="t" r="r" b="b"/>
              <a:pathLst>
                <a:path w="3058" h="5530" extrusionOk="0">
                  <a:moveTo>
                    <a:pt x="2529" y="1"/>
                  </a:moveTo>
                  <a:cubicBezTo>
                    <a:pt x="2413" y="1"/>
                    <a:pt x="2302" y="61"/>
                    <a:pt x="2238" y="206"/>
                  </a:cubicBezTo>
                  <a:cubicBezTo>
                    <a:pt x="1539" y="1779"/>
                    <a:pt x="840" y="3354"/>
                    <a:pt x="140" y="4926"/>
                  </a:cubicBezTo>
                  <a:cubicBezTo>
                    <a:pt x="1" y="5242"/>
                    <a:pt x="276" y="5530"/>
                    <a:pt x="529" y="5530"/>
                  </a:cubicBezTo>
                  <a:cubicBezTo>
                    <a:pt x="645" y="5530"/>
                    <a:pt x="756" y="5469"/>
                    <a:pt x="820" y="5324"/>
                  </a:cubicBezTo>
                  <a:cubicBezTo>
                    <a:pt x="1520" y="3750"/>
                    <a:pt x="2219" y="2176"/>
                    <a:pt x="2917" y="602"/>
                  </a:cubicBezTo>
                  <a:cubicBezTo>
                    <a:pt x="3058" y="288"/>
                    <a:pt x="2783" y="1"/>
                    <a:pt x="252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10" name="Google Shape;4810;p63"/>
            <p:cNvSpPr/>
            <p:nvPr/>
          </p:nvSpPr>
          <p:spPr>
            <a:xfrm>
              <a:off x="8061327" y="3926811"/>
              <a:ext cx="35669" cy="91998"/>
            </a:xfrm>
            <a:custGeom>
              <a:avLst/>
              <a:gdLst/>
              <a:ahLst/>
              <a:cxnLst/>
              <a:rect l="l" t="t" r="r" b="b"/>
              <a:pathLst>
                <a:path w="2424" h="6252" extrusionOk="0">
                  <a:moveTo>
                    <a:pt x="535" y="1"/>
                  </a:moveTo>
                  <a:cubicBezTo>
                    <a:pt x="274" y="1"/>
                    <a:pt x="0" y="287"/>
                    <a:pt x="160" y="597"/>
                  </a:cubicBezTo>
                  <a:cubicBezTo>
                    <a:pt x="1022" y="2255"/>
                    <a:pt x="1509" y="4008"/>
                    <a:pt x="1621" y="5873"/>
                  </a:cubicBezTo>
                  <a:cubicBezTo>
                    <a:pt x="1636" y="6125"/>
                    <a:pt x="1842" y="6251"/>
                    <a:pt x="2039" y="6251"/>
                  </a:cubicBezTo>
                  <a:cubicBezTo>
                    <a:pt x="2235" y="6251"/>
                    <a:pt x="2424" y="6126"/>
                    <a:pt x="2408" y="5873"/>
                  </a:cubicBezTo>
                  <a:cubicBezTo>
                    <a:pt x="2286" y="3872"/>
                    <a:pt x="1764" y="1977"/>
                    <a:pt x="840" y="199"/>
                  </a:cubicBezTo>
                  <a:cubicBezTo>
                    <a:pt x="768" y="59"/>
                    <a:pt x="653" y="1"/>
                    <a:pt x="53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11" name="Google Shape;4811;p63"/>
            <p:cNvSpPr/>
            <p:nvPr/>
          </p:nvSpPr>
          <p:spPr>
            <a:xfrm>
              <a:off x="8046671" y="3980697"/>
              <a:ext cx="51355" cy="20380"/>
            </a:xfrm>
            <a:custGeom>
              <a:avLst/>
              <a:gdLst/>
              <a:ahLst/>
              <a:cxnLst/>
              <a:rect l="l" t="t" r="r" b="b"/>
              <a:pathLst>
                <a:path w="3490" h="1385" extrusionOk="0">
                  <a:moveTo>
                    <a:pt x="2938" y="1"/>
                  </a:moveTo>
                  <a:cubicBezTo>
                    <a:pt x="2873" y="1"/>
                    <a:pt x="2805" y="20"/>
                    <a:pt x="2735" y="64"/>
                  </a:cubicBezTo>
                  <a:cubicBezTo>
                    <a:pt x="2173" y="422"/>
                    <a:pt x="1574" y="596"/>
                    <a:pt x="932" y="596"/>
                  </a:cubicBezTo>
                  <a:cubicBezTo>
                    <a:pt x="791" y="596"/>
                    <a:pt x="648" y="588"/>
                    <a:pt x="502" y="571"/>
                  </a:cubicBezTo>
                  <a:cubicBezTo>
                    <a:pt x="485" y="569"/>
                    <a:pt x="468" y="568"/>
                    <a:pt x="451" y="568"/>
                  </a:cubicBezTo>
                  <a:cubicBezTo>
                    <a:pt x="1" y="568"/>
                    <a:pt x="21" y="1303"/>
                    <a:pt x="502" y="1358"/>
                  </a:cubicBezTo>
                  <a:cubicBezTo>
                    <a:pt x="657" y="1376"/>
                    <a:pt x="811" y="1385"/>
                    <a:pt x="964" y="1385"/>
                  </a:cubicBezTo>
                  <a:cubicBezTo>
                    <a:pt x="1731" y="1385"/>
                    <a:pt x="2475" y="1163"/>
                    <a:pt x="3132" y="744"/>
                  </a:cubicBezTo>
                  <a:cubicBezTo>
                    <a:pt x="3489" y="516"/>
                    <a:pt x="3271" y="1"/>
                    <a:pt x="293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12" name="Google Shape;4812;p63"/>
            <p:cNvSpPr/>
            <p:nvPr/>
          </p:nvSpPr>
          <p:spPr>
            <a:xfrm>
              <a:off x="8701358" y="3728174"/>
              <a:ext cx="12949" cy="86877"/>
            </a:xfrm>
            <a:custGeom>
              <a:avLst/>
              <a:gdLst/>
              <a:ahLst/>
              <a:cxnLst/>
              <a:rect l="l" t="t" r="r" b="b"/>
              <a:pathLst>
                <a:path w="880" h="5904" extrusionOk="0">
                  <a:moveTo>
                    <a:pt x="488" y="1"/>
                  </a:moveTo>
                  <a:cubicBezTo>
                    <a:pt x="291" y="1"/>
                    <a:pt x="92" y="128"/>
                    <a:pt x="88" y="382"/>
                  </a:cubicBezTo>
                  <a:cubicBezTo>
                    <a:pt x="61" y="2095"/>
                    <a:pt x="32" y="3810"/>
                    <a:pt x="5" y="5524"/>
                  </a:cubicBezTo>
                  <a:cubicBezTo>
                    <a:pt x="1" y="5777"/>
                    <a:pt x="196" y="5904"/>
                    <a:pt x="393" y="5904"/>
                  </a:cubicBezTo>
                  <a:cubicBezTo>
                    <a:pt x="590" y="5904"/>
                    <a:pt x="789" y="5777"/>
                    <a:pt x="792" y="5524"/>
                  </a:cubicBezTo>
                  <a:cubicBezTo>
                    <a:pt x="820" y="3810"/>
                    <a:pt x="848" y="2095"/>
                    <a:pt x="875" y="382"/>
                  </a:cubicBezTo>
                  <a:cubicBezTo>
                    <a:pt x="880" y="128"/>
                    <a:pt x="685" y="1"/>
                    <a:pt x="48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13" name="Google Shape;4813;p63"/>
            <p:cNvSpPr/>
            <p:nvPr/>
          </p:nvSpPr>
          <p:spPr>
            <a:xfrm>
              <a:off x="8700534" y="3719389"/>
              <a:ext cx="62804" cy="105565"/>
            </a:xfrm>
            <a:custGeom>
              <a:avLst/>
              <a:gdLst/>
              <a:ahLst/>
              <a:cxnLst/>
              <a:rect l="l" t="t" r="r" b="b"/>
              <a:pathLst>
                <a:path w="4268" h="7174" extrusionOk="0">
                  <a:moveTo>
                    <a:pt x="2288" y="0"/>
                  </a:moveTo>
                  <a:cubicBezTo>
                    <a:pt x="1630" y="0"/>
                    <a:pt x="887" y="336"/>
                    <a:pt x="359" y="672"/>
                  </a:cubicBezTo>
                  <a:cubicBezTo>
                    <a:pt x="0" y="902"/>
                    <a:pt x="220" y="1417"/>
                    <a:pt x="553" y="1417"/>
                  </a:cubicBezTo>
                  <a:cubicBezTo>
                    <a:pt x="617" y="1417"/>
                    <a:pt x="686" y="1398"/>
                    <a:pt x="755" y="1354"/>
                  </a:cubicBezTo>
                  <a:cubicBezTo>
                    <a:pt x="944" y="1234"/>
                    <a:pt x="1132" y="1109"/>
                    <a:pt x="1332" y="1010"/>
                  </a:cubicBezTo>
                  <a:cubicBezTo>
                    <a:pt x="1484" y="937"/>
                    <a:pt x="1646" y="903"/>
                    <a:pt x="1805" y="903"/>
                  </a:cubicBezTo>
                  <a:cubicBezTo>
                    <a:pt x="2453" y="903"/>
                    <a:pt x="3046" y="1463"/>
                    <a:pt x="2656" y="2154"/>
                  </a:cubicBezTo>
                  <a:cubicBezTo>
                    <a:pt x="2333" y="2729"/>
                    <a:pt x="1666" y="2989"/>
                    <a:pt x="1081" y="3240"/>
                  </a:cubicBezTo>
                  <a:lnTo>
                    <a:pt x="1081" y="3240"/>
                  </a:lnTo>
                  <a:cubicBezTo>
                    <a:pt x="1068" y="3246"/>
                    <a:pt x="1054" y="3252"/>
                    <a:pt x="1040" y="3258"/>
                  </a:cubicBezTo>
                  <a:cubicBezTo>
                    <a:pt x="635" y="3438"/>
                    <a:pt x="890" y="3974"/>
                    <a:pt x="1268" y="3974"/>
                  </a:cubicBezTo>
                  <a:cubicBezTo>
                    <a:pt x="1323" y="3974"/>
                    <a:pt x="1380" y="3963"/>
                    <a:pt x="1438" y="3938"/>
                  </a:cubicBezTo>
                  <a:cubicBezTo>
                    <a:pt x="1444" y="3935"/>
                    <a:pt x="1450" y="3933"/>
                    <a:pt x="1455" y="3930"/>
                  </a:cubicBezTo>
                  <a:lnTo>
                    <a:pt x="1455" y="3930"/>
                  </a:lnTo>
                  <a:cubicBezTo>
                    <a:pt x="1612" y="3864"/>
                    <a:pt x="1786" y="3833"/>
                    <a:pt x="1963" y="3833"/>
                  </a:cubicBezTo>
                  <a:cubicBezTo>
                    <a:pt x="2699" y="3833"/>
                    <a:pt x="3498" y="4375"/>
                    <a:pt x="3458" y="5175"/>
                  </a:cubicBezTo>
                  <a:cubicBezTo>
                    <a:pt x="3420" y="5938"/>
                    <a:pt x="2689" y="6397"/>
                    <a:pt x="1990" y="6397"/>
                  </a:cubicBezTo>
                  <a:cubicBezTo>
                    <a:pt x="1764" y="6397"/>
                    <a:pt x="1541" y="6349"/>
                    <a:pt x="1347" y="6248"/>
                  </a:cubicBezTo>
                  <a:cubicBezTo>
                    <a:pt x="1282" y="6215"/>
                    <a:pt x="1219" y="6200"/>
                    <a:pt x="1159" y="6200"/>
                  </a:cubicBezTo>
                  <a:cubicBezTo>
                    <a:pt x="800" y="6200"/>
                    <a:pt x="562" y="6727"/>
                    <a:pt x="949" y="6928"/>
                  </a:cubicBezTo>
                  <a:cubicBezTo>
                    <a:pt x="1270" y="7095"/>
                    <a:pt x="1628" y="7174"/>
                    <a:pt x="1987" y="7174"/>
                  </a:cubicBezTo>
                  <a:cubicBezTo>
                    <a:pt x="3102" y="7174"/>
                    <a:pt x="4221" y="6411"/>
                    <a:pt x="4247" y="5175"/>
                  </a:cubicBezTo>
                  <a:cubicBezTo>
                    <a:pt x="4268" y="4179"/>
                    <a:pt x="3590" y="3466"/>
                    <a:pt x="2749" y="3191"/>
                  </a:cubicBezTo>
                  <a:lnTo>
                    <a:pt x="2749" y="3191"/>
                  </a:lnTo>
                  <a:cubicBezTo>
                    <a:pt x="3458" y="2643"/>
                    <a:pt x="3958" y="1892"/>
                    <a:pt x="3597" y="924"/>
                  </a:cubicBezTo>
                  <a:cubicBezTo>
                    <a:pt x="3342" y="241"/>
                    <a:pt x="2846" y="0"/>
                    <a:pt x="228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14" name="Google Shape;4814;p63"/>
            <p:cNvSpPr/>
            <p:nvPr/>
          </p:nvSpPr>
          <p:spPr>
            <a:xfrm>
              <a:off x="7629338" y="4133130"/>
              <a:ext cx="59360" cy="72795"/>
            </a:xfrm>
            <a:custGeom>
              <a:avLst/>
              <a:gdLst/>
              <a:ahLst/>
              <a:cxnLst/>
              <a:rect l="l" t="t" r="r" b="b"/>
              <a:pathLst>
                <a:path w="4034" h="4947" extrusionOk="0">
                  <a:moveTo>
                    <a:pt x="2771" y="0"/>
                  </a:moveTo>
                  <a:cubicBezTo>
                    <a:pt x="1358" y="0"/>
                    <a:pt x="1" y="1189"/>
                    <a:pt x="128" y="2692"/>
                  </a:cubicBezTo>
                  <a:cubicBezTo>
                    <a:pt x="242" y="4008"/>
                    <a:pt x="1495" y="4946"/>
                    <a:pt x="2752" y="4946"/>
                  </a:cubicBezTo>
                  <a:cubicBezTo>
                    <a:pt x="3045" y="4946"/>
                    <a:pt x="3338" y="4895"/>
                    <a:pt x="3617" y="4786"/>
                  </a:cubicBezTo>
                  <a:cubicBezTo>
                    <a:pt x="4033" y="4623"/>
                    <a:pt x="3915" y="3999"/>
                    <a:pt x="3549" y="3999"/>
                  </a:cubicBezTo>
                  <a:cubicBezTo>
                    <a:pt x="3505" y="3999"/>
                    <a:pt x="3457" y="4008"/>
                    <a:pt x="3406" y="4028"/>
                  </a:cubicBezTo>
                  <a:cubicBezTo>
                    <a:pt x="3194" y="4111"/>
                    <a:pt x="2968" y="4150"/>
                    <a:pt x="2743" y="4150"/>
                  </a:cubicBezTo>
                  <a:cubicBezTo>
                    <a:pt x="1912" y="4150"/>
                    <a:pt x="1083" y="3612"/>
                    <a:pt x="930" y="2735"/>
                  </a:cubicBezTo>
                  <a:cubicBezTo>
                    <a:pt x="741" y="1660"/>
                    <a:pt x="1759" y="788"/>
                    <a:pt x="2765" y="788"/>
                  </a:cubicBezTo>
                  <a:cubicBezTo>
                    <a:pt x="2907" y="788"/>
                    <a:pt x="3049" y="806"/>
                    <a:pt x="3187" y="843"/>
                  </a:cubicBezTo>
                  <a:cubicBezTo>
                    <a:pt x="3225" y="853"/>
                    <a:pt x="3261" y="857"/>
                    <a:pt x="3296" y="857"/>
                  </a:cubicBezTo>
                  <a:cubicBezTo>
                    <a:pt x="3705" y="857"/>
                    <a:pt x="3848" y="201"/>
                    <a:pt x="3396" y="81"/>
                  </a:cubicBezTo>
                  <a:cubicBezTo>
                    <a:pt x="3190" y="26"/>
                    <a:pt x="2980" y="0"/>
                    <a:pt x="277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4868" name="Google Shape;4868;p63"/>
          <p:cNvGrpSpPr/>
          <p:nvPr/>
        </p:nvGrpSpPr>
        <p:grpSpPr>
          <a:xfrm>
            <a:off x="8306638" y="4257459"/>
            <a:ext cx="994241" cy="1239627"/>
            <a:chOff x="6229978" y="3193094"/>
            <a:chExt cx="745681" cy="929720"/>
          </a:xfrm>
        </p:grpSpPr>
        <p:sp>
          <p:nvSpPr>
            <p:cNvPr id="4869" name="Google Shape;4869;p63"/>
            <p:cNvSpPr/>
            <p:nvPr/>
          </p:nvSpPr>
          <p:spPr>
            <a:xfrm rot="961257">
              <a:off x="6734402" y="3219470"/>
              <a:ext cx="218584" cy="195058"/>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4870" name="Google Shape;4870;p63"/>
            <p:cNvSpPr/>
            <p:nvPr/>
          </p:nvSpPr>
          <p:spPr>
            <a:xfrm rot="961257">
              <a:off x="6729779" y="3252851"/>
              <a:ext cx="218559" cy="161032"/>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4871" name="Google Shape;4871;p63"/>
            <p:cNvSpPr/>
            <p:nvPr/>
          </p:nvSpPr>
          <p:spPr>
            <a:xfrm rot="961257">
              <a:off x="6850213" y="3231318"/>
              <a:ext cx="87729" cy="65353"/>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72" name="Google Shape;4872;p63"/>
            <p:cNvSpPr/>
            <p:nvPr/>
          </p:nvSpPr>
          <p:spPr>
            <a:xfrm rot="961257">
              <a:off x="6264068" y="3868932"/>
              <a:ext cx="251735" cy="223484"/>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4873" name="Google Shape;4873;p63"/>
            <p:cNvSpPr/>
            <p:nvPr/>
          </p:nvSpPr>
          <p:spPr>
            <a:xfrm rot="961257">
              <a:off x="6286475" y="3973866"/>
              <a:ext cx="81828" cy="71303"/>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874" name="Google Shape;4874;p63"/>
            <p:cNvSpPr/>
            <p:nvPr/>
          </p:nvSpPr>
          <p:spPr>
            <a:xfrm rot="961257">
              <a:off x="6359728" y="4043049"/>
              <a:ext cx="15001" cy="13326"/>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4875" name="Google Shape;4875;p63"/>
            <p:cNvSpPr/>
            <p:nvPr/>
          </p:nvSpPr>
          <p:spPr>
            <a:xfrm rot="961257">
              <a:off x="6374106" y="3283413"/>
              <a:ext cx="468419" cy="780982"/>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76" name="Google Shape;4876;p63"/>
            <p:cNvSpPr/>
            <p:nvPr/>
          </p:nvSpPr>
          <p:spPr>
            <a:xfrm rot="961257">
              <a:off x="6453905" y="3311564"/>
              <a:ext cx="308813" cy="72468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4877" name="Google Shape;4877;p63"/>
            <p:cNvSpPr/>
            <p:nvPr/>
          </p:nvSpPr>
          <p:spPr>
            <a:xfrm rot="961257">
              <a:off x="6722518" y="3228371"/>
              <a:ext cx="226884" cy="168807"/>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78" name="Google Shape;4878;p63"/>
            <p:cNvSpPr/>
            <p:nvPr/>
          </p:nvSpPr>
          <p:spPr>
            <a:xfrm rot="961257">
              <a:off x="6843407" y="3206973"/>
              <a:ext cx="95904" cy="73103"/>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79" name="Google Shape;4879;p63"/>
            <p:cNvSpPr/>
            <p:nvPr/>
          </p:nvSpPr>
          <p:spPr>
            <a:xfrm rot="961257">
              <a:off x="6246944" y="3914831"/>
              <a:ext cx="239885" cy="156706"/>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80" name="Google Shape;4880;p63"/>
            <p:cNvSpPr/>
            <p:nvPr/>
          </p:nvSpPr>
          <p:spPr>
            <a:xfrm rot="961257">
              <a:off x="6367095" y="3259003"/>
              <a:ext cx="476744" cy="788682"/>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81" name="Google Shape;4881;p63"/>
            <p:cNvSpPr/>
            <p:nvPr/>
          </p:nvSpPr>
          <p:spPr>
            <a:xfrm rot="961257">
              <a:off x="6447269" y="3287285"/>
              <a:ext cx="316763" cy="73235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882" name="Google Shape;4882;p63"/>
          <p:cNvGrpSpPr/>
          <p:nvPr/>
        </p:nvGrpSpPr>
        <p:grpSpPr>
          <a:xfrm>
            <a:off x="3016634" y="5341267"/>
            <a:ext cx="497500" cy="460167"/>
            <a:chOff x="2262475" y="4005950"/>
            <a:chExt cx="373125" cy="345125"/>
          </a:xfrm>
        </p:grpSpPr>
        <p:sp>
          <p:nvSpPr>
            <p:cNvPr id="4883" name="Google Shape;4883;p63"/>
            <p:cNvSpPr/>
            <p:nvPr/>
          </p:nvSpPr>
          <p:spPr>
            <a:xfrm>
              <a:off x="2262475" y="40103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4884" name="Google Shape;4884;p63"/>
            <p:cNvSpPr/>
            <p:nvPr/>
          </p:nvSpPr>
          <p:spPr>
            <a:xfrm>
              <a:off x="2280125" y="40059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885" name="Google Shape;4885;p63"/>
          <p:cNvGrpSpPr/>
          <p:nvPr/>
        </p:nvGrpSpPr>
        <p:grpSpPr>
          <a:xfrm>
            <a:off x="10528951" y="1313367"/>
            <a:ext cx="497500" cy="460167"/>
            <a:chOff x="7896713" y="985025"/>
            <a:chExt cx="373125" cy="345125"/>
          </a:xfrm>
        </p:grpSpPr>
        <p:sp>
          <p:nvSpPr>
            <p:cNvPr id="4886" name="Google Shape;4886;p63"/>
            <p:cNvSpPr/>
            <p:nvPr/>
          </p:nvSpPr>
          <p:spPr>
            <a:xfrm>
              <a:off x="7896713" y="98942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4887" name="Google Shape;4887;p63"/>
            <p:cNvSpPr/>
            <p:nvPr/>
          </p:nvSpPr>
          <p:spPr>
            <a:xfrm>
              <a:off x="7914363" y="98502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888" name="Google Shape;4888;p63"/>
          <p:cNvGrpSpPr/>
          <p:nvPr/>
        </p:nvGrpSpPr>
        <p:grpSpPr>
          <a:xfrm>
            <a:off x="1051367" y="1184985"/>
            <a:ext cx="1513267" cy="1322233"/>
            <a:chOff x="788525" y="888738"/>
            <a:chExt cx="1134950" cy="991675"/>
          </a:xfrm>
        </p:grpSpPr>
        <p:sp>
          <p:nvSpPr>
            <p:cNvPr id="4889" name="Google Shape;4889;p63"/>
            <p:cNvSpPr/>
            <p:nvPr/>
          </p:nvSpPr>
          <p:spPr>
            <a:xfrm>
              <a:off x="789725" y="900013"/>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4890" name="Google Shape;4890;p63"/>
            <p:cNvSpPr/>
            <p:nvPr/>
          </p:nvSpPr>
          <p:spPr>
            <a:xfrm>
              <a:off x="807700" y="888738"/>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891" name="Google Shape;4891;p63"/>
            <p:cNvSpPr/>
            <p:nvPr/>
          </p:nvSpPr>
          <p:spPr>
            <a:xfrm>
              <a:off x="788525" y="1181288"/>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4892" name="Google Shape;4892;p63"/>
            <p:cNvSpPr/>
            <p:nvPr/>
          </p:nvSpPr>
          <p:spPr>
            <a:xfrm>
              <a:off x="792925" y="1165688"/>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3" name="Google Shape;4893;p63"/>
            <p:cNvSpPr/>
            <p:nvPr/>
          </p:nvSpPr>
          <p:spPr>
            <a:xfrm>
              <a:off x="843075" y="1200988"/>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4" name="Google Shape;4894;p63"/>
            <p:cNvSpPr/>
            <p:nvPr/>
          </p:nvSpPr>
          <p:spPr>
            <a:xfrm>
              <a:off x="809625" y="1194913"/>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5" name="Google Shape;4895;p63"/>
            <p:cNvSpPr/>
            <p:nvPr/>
          </p:nvSpPr>
          <p:spPr>
            <a:xfrm>
              <a:off x="824875" y="1205663"/>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6" name="Google Shape;4896;p63"/>
            <p:cNvSpPr/>
            <p:nvPr/>
          </p:nvSpPr>
          <p:spPr>
            <a:xfrm>
              <a:off x="892425" y="1235813"/>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7" name="Google Shape;4897;p63"/>
            <p:cNvSpPr/>
            <p:nvPr/>
          </p:nvSpPr>
          <p:spPr>
            <a:xfrm>
              <a:off x="859025" y="1229713"/>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8" name="Google Shape;4898;p63"/>
            <p:cNvSpPr/>
            <p:nvPr/>
          </p:nvSpPr>
          <p:spPr>
            <a:xfrm>
              <a:off x="874275" y="1240438"/>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899" name="Google Shape;4899;p63"/>
            <p:cNvSpPr/>
            <p:nvPr/>
          </p:nvSpPr>
          <p:spPr>
            <a:xfrm>
              <a:off x="941875" y="1270588"/>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0" name="Google Shape;4900;p63"/>
            <p:cNvSpPr/>
            <p:nvPr/>
          </p:nvSpPr>
          <p:spPr>
            <a:xfrm>
              <a:off x="908425" y="1264513"/>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1" name="Google Shape;4901;p63"/>
            <p:cNvSpPr/>
            <p:nvPr/>
          </p:nvSpPr>
          <p:spPr>
            <a:xfrm>
              <a:off x="923700" y="1275238"/>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2" name="Google Shape;4902;p63"/>
            <p:cNvSpPr/>
            <p:nvPr/>
          </p:nvSpPr>
          <p:spPr>
            <a:xfrm>
              <a:off x="991275" y="1305363"/>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3" name="Google Shape;4903;p63"/>
            <p:cNvSpPr/>
            <p:nvPr/>
          </p:nvSpPr>
          <p:spPr>
            <a:xfrm>
              <a:off x="957800" y="1299288"/>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4" name="Google Shape;4904;p63"/>
            <p:cNvSpPr/>
            <p:nvPr/>
          </p:nvSpPr>
          <p:spPr>
            <a:xfrm>
              <a:off x="973100" y="1309988"/>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5" name="Google Shape;4905;p63"/>
            <p:cNvSpPr/>
            <p:nvPr/>
          </p:nvSpPr>
          <p:spPr>
            <a:xfrm>
              <a:off x="1040650" y="1340188"/>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6" name="Google Shape;4906;p63"/>
            <p:cNvSpPr/>
            <p:nvPr/>
          </p:nvSpPr>
          <p:spPr>
            <a:xfrm>
              <a:off x="1007250" y="1334088"/>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7" name="Google Shape;4907;p63"/>
            <p:cNvSpPr/>
            <p:nvPr/>
          </p:nvSpPr>
          <p:spPr>
            <a:xfrm>
              <a:off x="1022525" y="1344838"/>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8" name="Google Shape;4908;p63"/>
            <p:cNvSpPr/>
            <p:nvPr/>
          </p:nvSpPr>
          <p:spPr>
            <a:xfrm>
              <a:off x="1090075" y="1374988"/>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09" name="Google Shape;4909;p63"/>
            <p:cNvSpPr/>
            <p:nvPr/>
          </p:nvSpPr>
          <p:spPr>
            <a:xfrm>
              <a:off x="1056650" y="1368863"/>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0" name="Google Shape;4910;p63"/>
            <p:cNvSpPr/>
            <p:nvPr/>
          </p:nvSpPr>
          <p:spPr>
            <a:xfrm>
              <a:off x="1071900" y="1379613"/>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1" name="Google Shape;4911;p63"/>
            <p:cNvSpPr/>
            <p:nvPr/>
          </p:nvSpPr>
          <p:spPr>
            <a:xfrm>
              <a:off x="1139450" y="1409713"/>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2" name="Google Shape;4912;p63"/>
            <p:cNvSpPr/>
            <p:nvPr/>
          </p:nvSpPr>
          <p:spPr>
            <a:xfrm>
              <a:off x="1106050" y="1403638"/>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3" name="Google Shape;4913;p63"/>
            <p:cNvSpPr/>
            <p:nvPr/>
          </p:nvSpPr>
          <p:spPr>
            <a:xfrm>
              <a:off x="1121300" y="1414413"/>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4" name="Google Shape;4914;p63"/>
            <p:cNvSpPr/>
            <p:nvPr/>
          </p:nvSpPr>
          <p:spPr>
            <a:xfrm>
              <a:off x="1188875" y="1444488"/>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5" name="Google Shape;4915;p63"/>
            <p:cNvSpPr/>
            <p:nvPr/>
          </p:nvSpPr>
          <p:spPr>
            <a:xfrm>
              <a:off x="1155450" y="1438438"/>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6" name="Google Shape;4916;p63"/>
            <p:cNvSpPr/>
            <p:nvPr/>
          </p:nvSpPr>
          <p:spPr>
            <a:xfrm>
              <a:off x="1170700" y="1449188"/>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7" name="Google Shape;4917;p63"/>
            <p:cNvSpPr/>
            <p:nvPr/>
          </p:nvSpPr>
          <p:spPr>
            <a:xfrm>
              <a:off x="1238275" y="1479313"/>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8" name="Google Shape;4918;p63"/>
            <p:cNvSpPr/>
            <p:nvPr/>
          </p:nvSpPr>
          <p:spPr>
            <a:xfrm>
              <a:off x="1204875" y="1473263"/>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19" name="Google Shape;4919;p63"/>
            <p:cNvSpPr/>
            <p:nvPr/>
          </p:nvSpPr>
          <p:spPr>
            <a:xfrm>
              <a:off x="1220100" y="1483963"/>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0" name="Google Shape;4920;p63"/>
            <p:cNvSpPr/>
            <p:nvPr/>
          </p:nvSpPr>
          <p:spPr>
            <a:xfrm>
              <a:off x="1287650" y="1514113"/>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1" name="Google Shape;4921;p63"/>
            <p:cNvSpPr/>
            <p:nvPr/>
          </p:nvSpPr>
          <p:spPr>
            <a:xfrm>
              <a:off x="1254250" y="1508038"/>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2" name="Google Shape;4922;p63"/>
            <p:cNvSpPr/>
            <p:nvPr/>
          </p:nvSpPr>
          <p:spPr>
            <a:xfrm>
              <a:off x="1269525" y="1518763"/>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3" name="Google Shape;4923;p63"/>
            <p:cNvSpPr/>
            <p:nvPr/>
          </p:nvSpPr>
          <p:spPr>
            <a:xfrm>
              <a:off x="1337075" y="1548888"/>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4" name="Google Shape;4924;p63"/>
            <p:cNvSpPr/>
            <p:nvPr/>
          </p:nvSpPr>
          <p:spPr>
            <a:xfrm>
              <a:off x="1303650" y="1542813"/>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5" name="Google Shape;4925;p63"/>
            <p:cNvSpPr/>
            <p:nvPr/>
          </p:nvSpPr>
          <p:spPr>
            <a:xfrm>
              <a:off x="1318900" y="1553588"/>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6" name="Google Shape;4926;p63"/>
            <p:cNvSpPr/>
            <p:nvPr/>
          </p:nvSpPr>
          <p:spPr>
            <a:xfrm>
              <a:off x="1386450" y="1583688"/>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7" name="Google Shape;4927;p63"/>
            <p:cNvSpPr/>
            <p:nvPr/>
          </p:nvSpPr>
          <p:spPr>
            <a:xfrm>
              <a:off x="1353050" y="1577588"/>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8" name="Google Shape;4928;p63"/>
            <p:cNvSpPr/>
            <p:nvPr/>
          </p:nvSpPr>
          <p:spPr>
            <a:xfrm>
              <a:off x="1368300" y="1588363"/>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29" name="Google Shape;4929;p63"/>
            <p:cNvSpPr/>
            <p:nvPr/>
          </p:nvSpPr>
          <p:spPr>
            <a:xfrm>
              <a:off x="1435850" y="1618513"/>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0" name="Google Shape;4930;p63"/>
            <p:cNvSpPr/>
            <p:nvPr/>
          </p:nvSpPr>
          <p:spPr>
            <a:xfrm>
              <a:off x="1402450" y="1612388"/>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1" name="Google Shape;4931;p63"/>
            <p:cNvSpPr/>
            <p:nvPr/>
          </p:nvSpPr>
          <p:spPr>
            <a:xfrm>
              <a:off x="1417700" y="1623138"/>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2" name="Google Shape;4932;p63"/>
            <p:cNvSpPr/>
            <p:nvPr/>
          </p:nvSpPr>
          <p:spPr>
            <a:xfrm>
              <a:off x="1485300" y="1653238"/>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3" name="Google Shape;4933;p63"/>
            <p:cNvSpPr/>
            <p:nvPr/>
          </p:nvSpPr>
          <p:spPr>
            <a:xfrm>
              <a:off x="1451825" y="1647163"/>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4" name="Google Shape;4934;p63"/>
            <p:cNvSpPr/>
            <p:nvPr/>
          </p:nvSpPr>
          <p:spPr>
            <a:xfrm>
              <a:off x="1467100" y="1657913"/>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5" name="Google Shape;4935;p63"/>
            <p:cNvSpPr/>
            <p:nvPr/>
          </p:nvSpPr>
          <p:spPr>
            <a:xfrm>
              <a:off x="1534650" y="1688063"/>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6" name="Google Shape;4936;p63"/>
            <p:cNvSpPr/>
            <p:nvPr/>
          </p:nvSpPr>
          <p:spPr>
            <a:xfrm>
              <a:off x="1501250" y="1681963"/>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7" name="Google Shape;4937;p63"/>
            <p:cNvSpPr/>
            <p:nvPr/>
          </p:nvSpPr>
          <p:spPr>
            <a:xfrm>
              <a:off x="1516550" y="1692713"/>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8" name="Google Shape;4938;p63"/>
            <p:cNvSpPr/>
            <p:nvPr/>
          </p:nvSpPr>
          <p:spPr>
            <a:xfrm>
              <a:off x="1584100" y="1722863"/>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39" name="Google Shape;4939;p63"/>
            <p:cNvSpPr/>
            <p:nvPr/>
          </p:nvSpPr>
          <p:spPr>
            <a:xfrm>
              <a:off x="1550650" y="1716788"/>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0" name="Google Shape;4940;p63"/>
            <p:cNvSpPr/>
            <p:nvPr/>
          </p:nvSpPr>
          <p:spPr>
            <a:xfrm>
              <a:off x="1565900" y="1727488"/>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1" name="Google Shape;4941;p63"/>
            <p:cNvSpPr/>
            <p:nvPr/>
          </p:nvSpPr>
          <p:spPr>
            <a:xfrm>
              <a:off x="1633450" y="1757638"/>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2" name="Google Shape;4942;p63"/>
            <p:cNvSpPr/>
            <p:nvPr/>
          </p:nvSpPr>
          <p:spPr>
            <a:xfrm>
              <a:off x="1600050" y="1751563"/>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3" name="Google Shape;4943;p63"/>
            <p:cNvSpPr/>
            <p:nvPr/>
          </p:nvSpPr>
          <p:spPr>
            <a:xfrm>
              <a:off x="1615325" y="1762288"/>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4" name="Google Shape;4944;p63"/>
            <p:cNvSpPr/>
            <p:nvPr/>
          </p:nvSpPr>
          <p:spPr>
            <a:xfrm>
              <a:off x="1682850" y="1792413"/>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5" name="Google Shape;4945;p63"/>
            <p:cNvSpPr/>
            <p:nvPr/>
          </p:nvSpPr>
          <p:spPr>
            <a:xfrm>
              <a:off x="1649450" y="1786338"/>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6" name="Google Shape;4946;p63"/>
            <p:cNvSpPr/>
            <p:nvPr/>
          </p:nvSpPr>
          <p:spPr>
            <a:xfrm>
              <a:off x="1664725" y="1797113"/>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7" name="Google Shape;4947;p63"/>
            <p:cNvSpPr/>
            <p:nvPr/>
          </p:nvSpPr>
          <p:spPr>
            <a:xfrm>
              <a:off x="1732300" y="1827238"/>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8" name="Google Shape;4948;p63"/>
            <p:cNvSpPr/>
            <p:nvPr/>
          </p:nvSpPr>
          <p:spPr>
            <a:xfrm>
              <a:off x="1698825" y="1821138"/>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49" name="Google Shape;4949;p63"/>
            <p:cNvSpPr/>
            <p:nvPr/>
          </p:nvSpPr>
          <p:spPr>
            <a:xfrm>
              <a:off x="1714125" y="1831888"/>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50" name="Google Shape;4950;p63"/>
            <p:cNvSpPr/>
            <p:nvPr/>
          </p:nvSpPr>
          <p:spPr>
            <a:xfrm>
              <a:off x="1382600" y="1352438"/>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4951" name="Google Shape;4951;p63"/>
            <p:cNvSpPr/>
            <p:nvPr/>
          </p:nvSpPr>
          <p:spPr>
            <a:xfrm>
              <a:off x="1377550" y="1357388"/>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4952" name="Google Shape;4952;p63"/>
          <p:cNvGrpSpPr/>
          <p:nvPr/>
        </p:nvGrpSpPr>
        <p:grpSpPr>
          <a:xfrm>
            <a:off x="8182167" y="1074001"/>
            <a:ext cx="836767" cy="604567"/>
            <a:chOff x="6136625" y="805500"/>
            <a:chExt cx="627575" cy="453425"/>
          </a:xfrm>
        </p:grpSpPr>
        <p:sp>
          <p:nvSpPr>
            <p:cNvPr id="4953" name="Google Shape;4953;p63"/>
            <p:cNvSpPr/>
            <p:nvPr/>
          </p:nvSpPr>
          <p:spPr>
            <a:xfrm>
              <a:off x="6136625" y="8055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4" name="Google Shape;4954;p63"/>
            <p:cNvSpPr/>
            <p:nvPr/>
          </p:nvSpPr>
          <p:spPr>
            <a:xfrm>
              <a:off x="6341700" y="11008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5" name="Google Shape;4955;p63"/>
            <p:cNvSpPr/>
            <p:nvPr/>
          </p:nvSpPr>
          <p:spPr>
            <a:xfrm>
              <a:off x="6458925" y="1095725"/>
              <a:ext cx="38675" cy="62125"/>
            </a:xfrm>
            <a:custGeom>
              <a:avLst/>
              <a:gdLst/>
              <a:ahLst/>
              <a:cxnLst/>
              <a:rect l="l" t="t" r="r" b="b"/>
              <a:pathLst>
                <a:path w="1547" h="2485" extrusionOk="0">
                  <a:moveTo>
                    <a:pt x="967" y="0"/>
                  </a:moveTo>
                  <a:cubicBezTo>
                    <a:pt x="508" y="0"/>
                    <a:pt x="1" y="361"/>
                    <a:pt x="109" y="866"/>
                  </a:cubicBezTo>
                  <a:cubicBezTo>
                    <a:pt x="157" y="1096"/>
                    <a:pt x="326" y="1252"/>
                    <a:pt x="515" y="1379"/>
                  </a:cubicBezTo>
                  <a:cubicBezTo>
                    <a:pt x="626" y="1453"/>
                    <a:pt x="756" y="1511"/>
                    <a:pt x="860" y="1597"/>
                  </a:cubicBezTo>
                  <a:cubicBezTo>
                    <a:pt x="918" y="1645"/>
                    <a:pt x="1019" y="1724"/>
                    <a:pt x="1034" y="1803"/>
                  </a:cubicBezTo>
                  <a:cubicBezTo>
                    <a:pt x="1066" y="1991"/>
                    <a:pt x="905" y="2082"/>
                    <a:pt x="758" y="2082"/>
                  </a:cubicBezTo>
                  <a:cubicBezTo>
                    <a:pt x="716" y="2082"/>
                    <a:pt x="676" y="2075"/>
                    <a:pt x="641" y="2060"/>
                  </a:cubicBezTo>
                  <a:cubicBezTo>
                    <a:pt x="616" y="2050"/>
                    <a:pt x="591" y="2045"/>
                    <a:pt x="569" y="2045"/>
                  </a:cubicBezTo>
                  <a:cubicBezTo>
                    <a:pt x="389" y="2045"/>
                    <a:pt x="330" y="2356"/>
                    <a:pt x="537" y="2440"/>
                  </a:cubicBezTo>
                  <a:cubicBezTo>
                    <a:pt x="611" y="2470"/>
                    <a:pt x="688" y="2484"/>
                    <a:pt x="764" y="2484"/>
                  </a:cubicBezTo>
                  <a:cubicBezTo>
                    <a:pt x="1169" y="2484"/>
                    <a:pt x="1546" y="2081"/>
                    <a:pt x="1396" y="1658"/>
                  </a:cubicBezTo>
                  <a:cubicBezTo>
                    <a:pt x="1313" y="1423"/>
                    <a:pt x="1107" y="1284"/>
                    <a:pt x="905" y="1159"/>
                  </a:cubicBezTo>
                  <a:cubicBezTo>
                    <a:pt x="782" y="1081"/>
                    <a:pt x="565" y="988"/>
                    <a:pt x="510" y="842"/>
                  </a:cubicBezTo>
                  <a:cubicBezTo>
                    <a:pt x="396" y="543"/>
                    <a:pt x="763" y="397"/>
                    <a:pt x="1000" y="397"/>
                  </a:cubicBezTo>
                  <a:cubicBezTo>
                    <a:pt x="1017" y="397"/>
                    <a:pt x="1034" y="398"/>
                    <a:pt x="1049" y="400"/>
                  </a:cubicBezTo>
                  <a:cubicBezTo>
                    <a:pt x="1057" y="401"/>
                    <a:pt x="1064" y="401"/>
                    <a:pt x="1071" y="401"/>
                  </a:cubicBezTo>
                  <a:cubicBezTo>
                    <a:pt x="1304" y="401"/>
                    <a:pt x="1295" y="30"/>
                    <a:pt x="1052" y="5"/>
                  </a:cubicBezTo>
                  <a:cubicBezTo>
                    <a:pt x="1024" y="2"/>
                    <a:pt x="996" y="0"/>
                    <a:pt x="96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6" name="Google Shape;4956;p63"/>
            <p:cNvSpPr/>
            <p:nvPr/>
          </p:nvSpPr>
          <p:spPr>
            <a:xfrm>
              <a:off x="6506975" y="1099000"/>
              <a:ext cx="13950" cy="56375"/>
            </a:xfrm>
            <a:custGeom>
              <a:avLst/>
              <a:gdLst/>
              <a:ahLst/>
              <a:cxnLst/>
              <a:rect l="l" t="t" r="r" b="b"/>
              <a:pathLst>
                <a:path w="558" h="2255" extrusionOk="0">
                  <a:moveTo>
                    <a:pt x="281" y="1"/>
                  </a:moveTo>
                  <a:cubicBezTo>
                    <a:pt x="183" y="1"/>
                    <a:pt x="78" y="63"/>
                    <a:pt x="65" y="189"/>
                  </a:cubicBezTo>
                  <a:cubicBezTo>
                    <a:pt x="1" y="837"/>
                    <a:pt x="32" y="1474"/>
                    <a:pt x="149" y="2113"/>
                  </a:cubicBezTo>
                  <a:cubicBezTo>
                    <a:pt x="168" y="2212"/>
                    <a:pt x="240" y="2255"/>
                    <a:pt x="316" y="2255"/>
                  </a:cubicBezTo>
                  <a:cubicBezTo>
                    <a:pt x="431" y="2255"/>
                    <a:pt x="557" y="2157"/>
                    <a:pt x="529" y="2007"/>
                  </a:cubicBezTo>
                  <a:cubicBezTo>
                    <a:pt x="419" y="1403"/>
                    <a:pt x="398" y="798"/>
                    <a:pt x="459" y="189"/>
                  </a:cubicBezTo>
                  <a:cubicBezTo>
                    <a:pt x="471" y="63"/>
                    <a:pt x="380" y="1"/>
                    <a:pt x="28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7" name="Google Shape;4957;p63"/>
            <p:cNvSpPr/>
            <p:nvPr/>
          </p:nvSpPr>
          <p:spPr>
            <a:xfrm>
              <a:off x="6533575" y="1095575"/>
              <a:ext cx="13800" cy="59500"/>
            </a:xfrm>
            <a:custGeom>
              <a:avLst/>
              <a:gdLst/>
              <a:ahLst/>
              <a:cxnLst/>
              <a:rect l="l" t="t" r="r" b="b"/>
              <a:pathLst>
                <a:path w="552" h="2380" extrusionOk="0">
                  <a:moveTo>
                    <a:pt x="241" y="0"/>
                  </a:moveTo>
                  <a:cubicBezTo>
                    <a:pt x="127" y="0"/>
                    <a:pt x="0" y="98"/>
                    <a:pt x="24" y="247"/>
                  </a:cubicBezTo>
                  <a:cubicBezTo>
                    <a:pt x="135" y="893"/>
                    <a:pt x="156" y="1537"/>
                    <a:pt x="96" y="2191"/>
                  </a:cubicBezTo>
                  <a:cubicBezTo>
                    <a:pt x="85" y="2317"/>
                    <a:pt x="177" y="2379"/>
                    <a:pt x="276" y="2379"/>
                  </a:cubicBezTo>
                  <a:cubicBezTo>
                    <a:pt x="375" y="2379"/>
                    <a:pt x="479" y="2316"/>
                    <a:pt x="490" y="2191"/>
                  </a:cubicBezTo>
                  <a:cubicBezTo>
                    <a:pt x="551" y="1501"/>
                    <a:pt x="521" y="824"/>
                    <a:pt x="404" y="144"/>
                  </a:cubicBezTo>
                  <a:cubicBezTo>
                    <a:pt x="388" y="44"/>
                    <a:pt x="317" y="0"/>
                    <a:pt x="24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8" name="Google Shape;4958;p63"/>
            <p:cNvSpPr/>
            <p:nvPr/>
          </p:nvSpPr>
          <p:spPr>
            <a:xfrm>
              <a:off x="6534350" y="1095825"/>
              <a:ext cx="49750" cy="61125"/>
            </a:xfrm>
            <a:custGeom>
              <a:avLst/>
              <a:gdLst/>
              <a:ahLst/>
              <a:cxnLst/>
              <a:rect l="l" t="t" r="r" b="b"/>
              <a:pathLst>
                <a:path w="1990" h="2445" extrusionOk="0">
                  <a:moveTo>
                    <a:pt x="1751" y="0"/>
                  </a:moveTo>
                  <a:cubicBezTo>
                    <a:pt x="1652" y="0"/>
                    <a:pt x="1557" y="63"/>
                    <a:pt x="1564" y="190"/>
                  </a:cubicBezTo>
                  <a:cubicBezTo>
                    <a:pt x="1588" y="717"/>
                    <a:pt x="1582" y="1242"/>
                    <a:pt x="1547" y="1766"/>
                  </a:cubicBezTo>
                  <a:lnTo>
                    <a:pt x="1547" y="1766"/>
                  </a:lnTo>
                  <a:cubicBezTo>
                    <a:pt x="1136" y="1281"/>
                    <a:pt x="765" y="767"/>
                    <a:pt x="433" y="223"/>
                  </a:cubicBezTo>
                  <a:cubicBezTo>
                    <a:pt x="393" y="157"/>
                    <a:pt x="333" y="129"/>
                    <a:pt x="274" y="129"/>
                  </a:cubicBezTo>
                  <a:cubicBezTo>
                    <a:pt x="137" y="129"/>
                    <a:pt x="1" y="271"/>
                    <a:pt x="92" y="422"/>
                  </a:cubicBezTo>
                  <a:cubicBezTo>
                    <a:pt x="520" y="1123"/>
                    <a:pt x="1013" y="1776"/>
                    <a:pt x="1565" y="2384"/>
                  </a:cubicBezTo>
                  <a:cubicBezTo>
                    <a:pt x="1604" y="2426"/>
                    <a:pt x="1649" y="2444"/>
                    <a:pt x="1693" y="2444"/>
                  </a:cubicBezTo>
                  <a:cubicBezTo>
                    <a:pt x="1793" y="2444"/>
                    <a:pt x="1891" y="2353"/>
                    <a:pt x="1902" y="2244"/>
                  </a:cubicBezTo>
                  <a:cubicBezTo>
                    <a:pt x="1972" y="1561"/>
                    <a:pt x="1989" y="877"/>
                    <a:pt x="1958" y="190"/>
                  </a:cubicBezTo>
                  <a:cubicBezTo>
                    <a:pt x="1951" y="64"/>
                    <a:pt x="1849" y="0"/>
                    <a:pt x="175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4959" name="Google Shape;4959;p63"/>
            <p:cNvSpPr/>
            <p:nvPr/>
          </p:nvSpPr>
          <p:spPr>
            <a:xfrm>
              <a:off x="6603150" y="1061000"/>
              <a:ext cx="41025" cy="40275"/>
            </a:xfrm>
            <a:custGeom>
              <a:avLst/>
              <a:gdLst/>
              <a:ahLst/>
              <a:cxnLst/>
              <a:rect l="l" t="t" r="r" b="b"/>
              <a:pathLst>
                <a:path w="1641" h="1611" extrusionOk="0">
                  <a:moveTo>
                    <a:pt x="797" y="386"/>
                  </a:moveTo>
                  <a:cubicBezTo>
                    <a:pt x="803" y="388"/>
                    <a:pt x="810" y="389"/>
                    <a:pt x="817" y="390"/>
                  </a:cubicBezTo>
                  <a:cubicBezTo>
                    <a:pt x="1297" y="463"/>
                    <a:pt x="1369" y="1199"/>
                    <a:pt x="825" y="1219"/>
                  </a:cubicBezTo>
                  <a:cubicBezTo>
                    <a:pt x="819" y="1219"/>
                    <a:pt x="813" y="1219"/>
                    <a:pt x="807" y="1219"/>
                  </a:cubicBezTo>
                  <a:cubicBezTo>
                    <a:pt x="605" y="1219"/>
                    <a:pt x="410" y="1101"/>
                    <a:pt x="395" y="884"/>
                  </a:cubicBezTo>
                  <a:cubicBezTo>
                    <a:pt x="381" y="675"/>
                    <a:pt x="534" y="426"/>
                    <a:pt x="754" y="396"/>
                  </a:cubicBezTo>
                  <a:cubicBezTo>
                    <a:pt x="769" y="394"/>
                    <a:pt x="784" y="391"/>
                    <a:pt x="797" y="386"/>
                  </a:cubicBezTo>
                  <a:close/>
                  <a:moveTo>
                    <a:pt x="783" y="0"/>
                  </a:moveTo>
                  <a:cubicBezTo>
                    <a:pt x="774" y="0"/>
                    <a:pt x="764" y="1"/>
                    <a:pt x="754" y="2"/>
                  </a:cubicBezTo>
                  <a:cubicBezTo>
                    <a:pt x="326" y="60"/>
                    <a:pt x="0" y="420"/>
                    <a:pt x="1" y="858"/>
                  </a:cubicBezTo>
                  <a:cubicBezTo>
                    <a:pt x="3" y="1288"/>
                    <a:pt x="361" y="1596"/>
                    <a:pt x="776" y="1610"/>
                  </a:cubicBezTo>
                  <a:cubicBezTo>
                    <a:pt x="786" y="1610"/>
                    <a:pt x="796" y="1610"/>
                    <a:pt x="807" y="1610"/>
                  </a:cubicBezTo>
                  <a:cubicBezTo>
                    <a:pt x="1209" y="1610"/>
                    <a:pt x="1576" y="1337"/>
                    <a:pt x="1608" y="920"/>
                  </a:cubicBezTo>
                  <a:cubicBezTo>
                    <a:pt x="1641" y="505"/>
                    <a:pt x="1343" y="74"/>
                    <a:pt x="923" y="11"/>
                  </a:cubicBezTo>
                  <a:cubicBezTo>
                    <a:pt x="912" y="9"/>
                    <a:pt x="900" y="8"/>
                    <a:pt x="889" y="8"/>
                  </a:cubicBezTo>
                  <a:cubicBezTo>
                    <a:pt x="875" y="8"/>
                    <a:pt x="861" y="10"/>
                    <a:pt x="848" y="12"/>
                  </a:cubicBezTo>
                  <a:lnTo>
                    <a:pt x="848" y="12"/>
                  </a:lnTo>
                  <a:cubicBezTo>
                    <a:pt x="829" y="5"/>
                    <a:pt x="808" y="0"/>
                    <a:pt x="78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Cha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52"/>
        <p:cNvGrpSpPr/>
        <p:nvPr/>
      </p:nvGrpSpPr>
      <p:grpSpPr>
        <a:xfrm>
          <a:off x="0" y="0"/>
          <a:ext cx="0" cy="0"/>
          <a:chOff x="0" y="0"/>
          <a:chExt cx="0" cy="0"/>
        </a:xfrm>
      </p:grpSpPr>
      <p:grpSp>
        <p:nvGrpSpPr>
          <p:cNvPr id="5356" name="Google Shape;5356;p66"/>
          <p:cNvGrpSpPr/>
          <p:nvPr/>
        </p:nvGrpSpPr>
        <p:grpSpPr>
          <a:xfrm>
            <a:off x="11107335" y="271762"/>
            <a:ext cx="497500" cy="460167"/>
            <a:chOff x="4262275" y="2712238"/>
            <a:chExt cx="373125" cy="345125"/>
          </a:xfrm>
        </p:grpSpPr>
        <p:sp>
          <p:nvSpPr>
            <p:cNvPr id="5357" name="Google Shape;5357;p66"/>
            <p:cNvSpPr/>
            <p:nvPr/>
          </p:nvSpPr>
          <p:spPr>
            <a:xfrm>
              <a:off x="4262275" y="2716638"/>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358" name="Google Shape;5358;p66"/>
            <p:cNvSpPr/>
            <p:nvPr/>
          </p:nvSpPr>
          <p:spPr>
            <a:xfrm>
              <a:off x="4279925" y="2712238"/>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5" name="Title 4">
            <a:extLst>
              <a:ext uri="{FF2B5EF4-FFF2-40B4-BE49-F238E27FC236}">
                <a16:creationId xmlns:a16="http://schemas.microsoft.com/office/drawing/2014/main" id="{8D65CADB-45CD-4C24-B660-B220C2FDD422}"/>
              </a:ext>
            </a:extLst>
          </p:cNvPr>
          <p:cNvSpPr>
            <a:spLocks noGrp="1"/>
          </p:cNvSpPr>
          <p:nvPr>
            <p:ph type="title"/>
          </p:nvPr>
        </p:nvSpPr>
        <p:spPr>
          <a:xfrm>
            <a:off x="960000" y="720000"/>
            <a:ext cx="10554667" cy="1699024"/>
          </a:xfrm>
        </p:spPr>
        <p:txBody>
          <a:bodyPr/>
          <a:lstStyle/>
          <a:p>
            <a:pPr>
              <a:lnSpc>
                <a:spcPct val="120000"/>
              </a:lnSpc>
            </a:pPr>
            <a:r>
              <a:rPr lang="en-US" sz="2667" b="1" dirty="0">
                <a:solidFill>
                  <a:srgbClr val="0070C0"/>
                </a:solidFill>
              </a:rPr>
              <a:t>HĐ5. </a:t>
            </a:r>
            <a:r>
              <a:rPr lang="en-US" sz="2667" dirty="0"/>
              <a:t>Ta </a:t>
            </a:r>
            <a:r>
              <a:rPr lang="en-US" sz="2667" dirty="0" err="1"/>
              <a:t>có</a:t>
            </a:r>
            <a:r>
              <a:rPr lang="en-US" sz="2667" dirty="0"/>
              <a:t> </a:t>
            </a:r>
            <a:r>
              <a:rPr lang="en-US" sz="2667" dirty="0" err="1"/>
              <a:t>thể</a:t>
            </a:r>
            <a:r>
              <a:rPr lang="en-US" sz="2667" dirty="0"/>
              <a:t> </a:t>
            </a:r>
            <a:r>
              <a:rPr lang="en-US" sz="2667" dirty="0" err="1"/>
              <a:t>xem</a:t>
            </a:r>
            <a:r>
              <a:rPr lang="en-US" sz="2667" dirty="0"/>
              <a:t> </a:t>
            </a:r>
            <a:r>
              <a:rPr lang="en-US" sz="2667" dirty="0" err="1"/>
              <a:t>kim</a:t>
            </a:r>
            <a:r>
              <a:rPr lang="en-US" sz="2667" dirty="0"/>
              <a:t> </a:t>
            </a:r>
            <a:r>
              <a:rPr lang="en-US" sz="2667" dirty="0" err="1"/>
              <a:t>phút</a:t>
            </a:r>
            <a:r>
              <a:rPr lang="en-US" sz="2667" dirty="0"/>
              <a:t> </a:t>
            </a:r>
            <a:r>
              <a:rPr lang="en-US" sz="2667" dirty="0" err="1"/>
              <a:t>và</a:t>
            </a:r>
            <a:r>
              <a:rPr lang="en-US" sz="2667" dirty="0"/>
              <a:t> </a:t>
            </a:r>
            <a:r>
              <a:rPr lang="en-US" sz="2667" dirty="0" err="1"/>
              <a:t>kim</a:t>
            </a:r>
            <a:r>
              <a:rPr lang="en-US" sz="2667" dirty="0"/>
              <a:t> </a:t>
            </a:r>
            <a:r>
              <a:rPr lang="en-US" sz="2667" dirty="0" err="1"/>
              <a:t>giờ</a:t>
            </a:r>
            <a:r>
              <a:rPr lang="en-US" sz="2667" dirty="0"/>
              <a:t> </a:t>
            </a:r>
            <a:r>
              <a:rPr lang="en-US" sz="2667" dirty="0" err="1"/>
              <a:t>của</a:t>
            </a:r>
            <a:r>
              <a:rPr lang="en-US" sz="2667" dirty="0"/>
              <a:t> </a:t>
            </a:r>
            <a:r>
              <a:rPr lang="en-US" sz="2667" dirty="0" err="1"/>
              <a:t>đồng</a:t>
            </a:r>
            <a:r>
              <a:rPr lang="en-US" sz="2667" dirty="0"/>
              <a:t> </a:t>
            </a:r>
            <a:r>
              <a:rPr lang="en-US" sz="2667" dirty="0" err="1"/>
              <a:t>hồ</a:t>
            </a:r>
            <a:r>
              <a:rPr lang="en-US" sz="2667" dirty="0"/>
              <a:t> </a:t>
            </a:r>
            <a:r>
              <a:rPr lang="en-US" sz="2667" dirty="0" err="1"/>
              <a:t>là</a:t>
            </a:r>
            <a:r>
              <a:rPr lang="en-US" sz="2667" dirty="0"/>
              <a:t> </a:t>
            </a:r>
            <a:r>
              <a:rPr lang="en-US" sz="2667" dirty="0" err="1"/>
              <a:t>hai</a:t>
            </a:r>
            <a:r>
              <a:rPr lang="en-US" sz="2667" dirty="0"/>
              <a:t>  </a:t>
            </a:r>
            <a:r>
              <a:rPr lang="en-US" sz="2667" dirty="0" err="1"/>
              <a:t>tia</a:t>
            </a:r>
            <a:r>
              <a:rPr lang="en-US" sz="2667" dirty="0"/>
              <a:t> </a:t>
            </a:r>
            <a:r>
              <a:rPr lang="en-US" sz="2667" dirty="0" err="1"/>
              <a:t>chung</a:t>
            </a:r>
            <a:r>
              <a:rPr lang="en-US" sz="2667" dirty="0"/>
              <a:t> </a:t>
            </a:r>
            <a:r>
              <a:rPr lang="en-US" sz="2667" dirty="0" err="1"/>
              <a:t>gốc</a:t>
            </a:r>
            <a:r>
              <a:rPr lang="en-US" sz="2667" dirty="0"/>
              <a:t> (</a:t>
            </a:r>
            <a:r>
              <a:rPr lang="en-US" sz="2667" dirty="0" err="1"/>
              <a:t>gốc</a:t>
            </a:r>
            <a:r>
              <a:rPr lang="en-US" sz="2667" dirty="0"/>
              <a:t> </a:t>
            </a:r>
            <a:r>
              <a:rPr lang="en-US" sz="2667" dirty="0" err="1"/>
              <a:t>trùng</a:t>
            </a:r>
            <a:r>
              <a:rPr lang="en-US" sz="2667" dirty="0"/>
              <a:t> </a:t>
            </a:r>
            <a:r>
              <a:rPr lang="en-US" sz="2667" dirty="0" err="1"/>
              <a:t>với</a:t>
            </a:r>
            <a:r>
              <a:rPr lang="en-US" sz="2667" dirty="0"/>
              <a:t> </a:t>
            </a:r>
            <a:r>
              <a:rPr lang="en-US" sz="2667" dirty="0" err="1"/>
              <a:t>trục</a:t>
            </a:r>
            <a:r>
              <a:rPr lang="en-US" sz="2667" dirty="0"/>
              <a:t> quay </a:t>
            </a:r>
            <a:r>
              <a:rPr lang="en-US" sz="2667" dirty="0" err="1"/>
              <a:t>của</a:t>
            </a:r>
            <a:r>
              <a:rPr lang="en-US" sz="2667" dirty="0"/>
              <a:t> </a:t>
            </a:r>
            <a:r>
              <a:rPr lang="en-US" sz="2667" dirty="0" err="1"/>
              <a:t>hai</a:t>
            </a:r>
            <a:r>
              <a:rPr lang="en-US" sz="2667" dirty="0"/>
              <a:t> </a:t>
            </a:r>
            <a:r>
              <a:rPr lang="en-US" sz="2667" dirty="0" err="1"/>
              <a:t>kim</a:t>
            </a:r>
            <a:r>
              <a:rPr lang="en-US" sz="2667" dirty="0"/>
              <a:t>). </a:t>
            </a:r>
            <a:r>
              <a:rPr lang="en-US" sz="2667" dirty="0" err="1"/>
              <a:t>Tại</a:t>
            </a:r>
            <a:r>
              <a:rPr lang="en-US" sz="2667" dirty="0"/>
              <a:t> </a:t>
            </a:r>
            <a:r>
              <a:rPr lang="en-US" sz="2667" dirty="0" err="1"/>
              <a:t>mỗi</a:t>
            </a:r>
            <a:r>
              <a:rPr lang="en-US" sz="2667" dirty="0"/>
              <a:t> </a:t>
            </a:r>
            <a:r>
              <a:rPr lang="en-US" sz="2667" dirty="0" err="1"/>
              <a:t>thời</a:t>
            </a:r>
            <a:r>
              <a:rPr lang="en-US" sz="2667" dirty="0"/>
              <a:t> </a:t>
            </a:r>
            <a:r>
              <a:rPr lang="en-US" sz="2667" dirty="0" err="1"/>
              <a:t>điểm</a:t>
            </a:r>
            <a:r>
              <a:rPr lang="en-US" sz="2667" dirty="0"/>
              <a:t>, </a:t>
            </a:r>
            <a:r>
              <a:rPr lang="en-US" sz="2667" dirty="0" err="1"/>
              <a:t>hai</a:t>
            </a:r>
            <a:r>
              <a:rPr lang="en-US" sz="2667" dirty="0"/>
              <a:t> </a:t>
            </a:r>
            <a:r>
              <a:rPr lang="en-US" sz="2667" dirty="0" err="1"/>
              <a:t>kim</a:t>
            </a:r>
            <a:r>
              <a:rPr lang="en-US" sz="2667" dirty="0"/>
              <a:t> </a:t>
            </a:r>
            <a:r>
              <a:rPr lang="en-US" sz="2667" dirty="0" err="1"/>
              <a:t>tạo</a:t>
            </a:r>
            <a:r>
              <a:rPr lang="en-US" sz="2667" dirty="0"/>
              <a:t> </a:t>
            </a:r>
            <a:r>
              <a:rPr lang="en-US" sz="2667" dirty="0" err="1"/>
              <a:t>thành</a:t>
            </a:r>
            <a:r>
              <a:rPr lang="en-US" sz="2667" dirty="0"/>
              <a:t> </a:t>
            </a:r>
            <a:r>
              <a:rPr lang="en-US" sz="2667" dirty="0" err="1"/>
              <a:t>một</a:t>
            </a:r>
            <a:r>
              <a:rPr lang="en-US" sz="2667" dirty="0"/>
              <a:t> </a:t>
            </a:r>
            <a:r>
              <a:rPr lang="en-US" sz="2667" dirty="0" err="1"/>
              <a:t>góc</a:t>
            </a:r>
            <a:r>
              <a:rPr lang="en-US" sz="2667" dirty="0"/>
              <a:t>.</a:t>
            </a:r>
            <a:endParaRPr lang="vi-VN" sz="2667" b="1" dirty="0">
              <a:solidFill>
                <a:srgbClr val="0070C0"/>
              </a:solidFill>
            </a:endParaRPr>
          </a:p>
        </p:txBody>
      </p:sp>
      <p:sp>
        <p:nvSpPr>
          <p:cNvPr id="8" name="TextBox 7">
            <a:extLst>
              <a:ext uri="{FF2B5EF4-FFF2-40B4-BE49-F238E27FC236}">
                <a16:creationId xmlns:a16="http://schemas.microsoft.com/office/drawing/2014/main" id="{187F268E-D554-4D84-8593-CFB719C44937}"/>
              </a:ext>
            </a:extLst>
          </p:cNvPr>
          <p:cNvSpPr txBox="1"/>
          <p:nvPr/>
        </p:nvSpPr>
        <p:spPr>
          <a:xfrm>
            <a:off x="1010056" y="2601732"/>
            <a:ext cx="10458665" cy="1113703"/>
          </a:xfrm>
          <a:prstGeom prst="rect">
            <a:avLst/>
          </a:prstGeom>
          <a:noFill/>
        </p:spPr>
        <p:txBody>
          <a:bodyPr wrap="square" rtlCol="0">
            <a:spAutoFit/>
          </a:bodyPr>
          <a:lstStyle/>
          <a:p>
            <a:pPr algn="just">
              <a:lnSpc>
                <a:spcPct val="130000"/>
              </a:lnSpc>
            </a:pPr>
            <a:r>
              <a:rPr lang="en-US" sz="2667" i="1" dirty="0">
                <a:solidFill>
                  <a:srgbClr val="002060"/>
                </a:solidFill>
              </a:rPr>
              <a:t>Quan </a:t>
            </a:r>
            <a:r>
              <a:rPr lang="en-US" sz="2667" i="1" dirty="0" err="1">
                <a:solidFill>
                  <a:srgbClr val="002060"/>
                </a:solidFill>
              </a:rPr>
              <a:t>sát</a:t>
            </a:r>
            <a:r>
              <a:rPr lang="en-US" sz="2667" i="1" dirty="0">
                <a:solidFill>
                  <a:srgbClr val="002060"/>
                </a:solidFill>
              </a:rPr>
              <a:t> </a:t>
            </a:r>
            <a:r>
              <a:rPr lang="en-US" sz="2667" i="1" dirty="0" err="1">
                <a:solidFill>
                  <a:srgbClr val="002060"/>
                </a:solidFill>
              </a:rPr>
              <a:t>các</a:t>
            </a:r>
            <a:r>
              <a:rPr lang="en-US" sz="2667" i="1" dirty="0">
                <a:solidFill>
                  <a:srgbClr val="002060"/>
                </a:solidFill>
              </a:rPr>
              <a:t> </a:t>
            </a:r>
            <a:r>
              <a:rPr lang="en-US" sz="2667" i="1" dirty="0" err="1">
                <a:solidFill>
                  <a:srgbClr val="002060"/>
                </a:solidFill>
              </a:rPr>
              <a:t>góc</a:t>
            </a:r>
            <a:r>
              <a:rPr lang="en-US" sz="2667" i="1" dirty="0">
                <a:solidFill>
                  <a:srgbClr val="002060"/>
                </a:solidFill>
              </a:rPr>
              <a:t> </a:t>
            </a:r>
            <a:r>
              <a:rPr lang="en-US" sz="2667" i="1" dirty="0" err="1">
                <a:solidFill>
                  <a:srgbClr val="002060"/>
                </a:solidFill>
              </a:rPr>
              <a:t>tạo</a:t>
            </a:r>
            <a:r>
              <a:rPr lang="en-US" sz="2667" i="1" dirty="0">
                <a:solidFill>
                  <a:srgbClr val="002060"/>
                </a:solidFill>
              </a:rPr>
              <a:t> </a:t>
            </a:r>
            <a:r>
              <a:rPr lang="en-US" sz="2667" i="1" dirty="0" err="1">
                <a:solidFill>
                  <a:srgbClr val="002060"/>
                </a:solidFill>
              </a:rPr>
              <a:t>bởi</a:t>
            </a:r>
            <a:r>
              <a:rPr lang="en-US" sz="2667" i="1" dirty="0">
                <a:solidFill>
                  <a:srgbClr val="002060"/>
                </a:solidFill>
              </a:rPr>
              <a:t> </a:t>
            </a:r>
            <a:r>
              <a:rPr lang="en-US" sz="2667" i="1" dirty="0" err="1">
                <a:solidFill>
                  <a:srgbClr val="002060"/>
                </a:solidFill>
              </a:rPr>
              <a:t>kim</a:t>
            </a:r>
            <a:r>
              <a:rPr lang="en-US" sz="2667" i="1" dirty="0">
                <a:solidFill>
                  <a:srgbClr val="002060"/>
                </a:solidFill>
              </a:rPr>
              <a:t> </a:t>
            </a:r>
            <a:r>
              <a:rPr lang="en-US" sz="2667" i="1" dirty="0" err="1">
                <a:solidFill>
                  <a:srgbClr val="002060"/>
                </a:solidFill>
              </a:rPr>
              <a:t>phút</a:t>
            </a:r>
            <a:r>
              <a:rPr lang="en-US" sz="2667" i="1" dirty="0">
                <a:solidFill>
                  <a:srgbClr val="002060"/>
                </a:solidFill>
              </a:rPr>
              <a:t> </a:t>
            </a:r>
            <a:r>
              <a:rPr lang="en-US" sz="2667" i="1" dirty="0" err="1">
                <a:solidFill>
                  <a:srgbClr val="002060"/>
                </a:solidFill>
              </a:rPr>
              <a:t>và</a:t>
            </a:r>
            <a:r>
              <a:rPr lang="en-US" sz="2667" i="1" dirty="0">
                <a:solidFill>
                  <a:srgbClr val="002060"/>
                </a:solidFill>
              </a:rPr>
              <a:t> </a:t>
            </a:r>
            <a:r>
              <a:rPr lang="en-US" sz="2667" i="1" dirty="0" err="1">
                <a:solidFill>
                  <a:srgbClr val="002060"/>
                </a:solidFill>
              </a:rPr>
              <a:t>kim</a:t>
            </a:r>
            <a:r>
              <a:rPr lang="en-US" sz="2667" i="1" dirty="0">
                <a:solidFill>
                  <a:srgbClr val="002060"/>
                </a:solidFill>
              </a:rPr>
              <a:t> </a:t>
            </a:r>
            <a:r>
              <a:rPr lang="en-US" sz="2667" i="1" dirty="0" err="1">
                <a:solidFill>
                  <a:srgbClr val="002060"/>
                </a:solidFill>
              </a:rPr>
              <a:t>giờ</a:t>
            </a:r>
            <a:r>
              <a:rPr lang="en-US" sz="2667" i="1" dirty="0">
                <a:solidFill>
                  <a:srgbClr val="002060"/>
                </a:solidFill>
              </a:rPr>
              <a:t> </a:t>
            </a:r>
            <a:r>
              <a:rPr lang="en-US" sz="2667" i="1" dirty="0" err="1">
                <a:solidFill>
                  <a:srgbClr val="002060"/>
                </a:solidFill>
              </a:rPr>
              <a:t>trong</a:t>
            </a:r>
            <a:r>
              <a:rPr lang="en-US" sz="2667" i="1" dirty="0">
                <a:solidFill>
                  <a:srgbClr val="002060"/>
                </a:solidFill>
              </a:rPr>
              <a:t> </a:t>
            </a:r>
            <a:r>
              <a:rPr lang="en-US" sz="2667" i="1" dirty="0" err="1">
                <a:solidFill>
                  <a:srgbClr val="002060"/>
                </a:solidFill>
              </a:rPr>
              <a:t>các</a:t>
            </a:r>
            <a:r>
              <a:rPr lang="en-US" sz="2667" i="1" dirty="0">
                <a:solidFill>
                  <a:srgbClr val="002060"/>
                </a:solidFill>
              </a:rPr>
              <a:t> </a:t>
            </a:r>
            <a:r>
              <a:rPr lang="en-US" sz="2667" i="1" dirty="0" err="1">
                <a:solidFill>
                  <a:srgbClr val="002060"/>
                </a:solidFill>
              </a:rPr>
              <a:t>đồng</a:t>
            </a:r>
            <a:r>
              <a:rPr lang="en-US" sz="2667" i="1" dirty="0">
                <a:solidFill>
                  <a:srgbClr val="002060"/>
                </a:solidFill>
              </a:rPr>
              <a:t> </a:t>
            </a:r>
            <a:r>
              <a:rPr lang="en-US" sz="2667" i="1" dirty="0" err="1">
                <a:solidFill>
                  <a:srgbClr val="002060"/>
                </a:solidFill>
              </a:rPr>
              <a:t>hồ</a:t>
            </a:r>
            <a:r>
              <a:rPr lang="en-US" sz="2667" i="1" dirty="0">
                <a:solidFill>
                  <a:srgbClr val="002060"/>
                </a:solidFill>
              </a:rPr>
              <a:t> </a:t>
            </a:r>
            <a:r>
              <a:rPr lang="en-US" sz="2667" i="1" dirty="0" err="1">
                <a:solidFill>
                  <a:srgbClr val="002060"/>
                </a:solidFill>
              </a:rPr>
              <a:t>dưới</a:t>
            </a:r>
            <a:r>
              <a:rPr lang="en-US" sz="2667" i="1" dirty="0">
                <a:solidFill>
                  <a:srgbClr val="002060"/>
                </a:solidFill>
              </a:rPr>
              <a:t> </a:t>
            </a:r>
            <a:r>
              <a:rPr lang="en-US" sz="2667" i="1" dirty="0" err="1">
                <a:solidFill>
                  <a:srgbClr val="002060"/>
                </a:solidFill>
              </a:rPr>
              <a:t>đây</a:t>
            </a:r>
            <a:r>
              <a:rPr lang="en-US" sz="2667" i="1" dirty="0">
                <a:solidFill>
                  <a:srgbClr val="002060"/>
                </a:solidFill>
              </a:rPr>
              <a:t> </a:t>
            </a:r>
            <a:r>
              <a:rPr lang="en-US" sz="2667" i="1" dirty="0" err="1">
                <a:solidFill>
                  <a:srgbClr val="002060"/>
                </a:solidFill>
              </a:rPr>
              <a:t>và</a:t>
            </a:r>
            <a:r>
              <a:rPr lang="en-US" sz="2667" i="1" dirty="0">
                <a:solidFill>
                  <a:srgbClr val="002060"/>
                </a:solidFill>
              </a:rPr>
              <a:t> </a:t>
            </a:r>
            <a:r>
              <a:rPr lang="en-US" sz="2667" i="1" dirty="0" err="1">
                <a:solidFill>
                  <a:srgbClr val="002060"/>
                </a:solidFill>
              </a:rPr>
              <a:t>liên</a:t>
            </a:r>
            <a:r>
              <a:rPr lang="en-US" sz="2667" i="1" dirty="0">
                <a:solidFill>
                  <a:srgbClr val="002060"/>
                </a:solidFill>
              </a:rPr>
              <a:t> </a:t>
            </a:r>
            <a:r>
              <a:rPr lang="en-US" sz="2667" i="1" dirty="0" err="1">
                <a:solidFill>
                  <a:srgbClr val="002060"/>
                </a:solidFill>
              </a:rPr>
              <a:t>hệ</a:t>
            </a:r>
            <a:r>
              <a:rPr lang="en-US" sz="2667" i="1" dirty="0">
                <a:solidFill>
                  <a:srgbClr val="002060"/>
                </a:solidFill>
              </a:rPr>
              <a:t> </a:t>
            </a:r>
            <a:r>
              <a:rPr lang="en-US" sz="2667" i="1" dirty="0" err="1">
                <a:solidFill>
                  <a:srgbClr val="002060"/>
                </a:solidFill>
              </a:rPr>
              <a:t>với</a:t>
            </a:r>
            <a:r>
              <a:rPr lang="en-US" sz="2667" i="1" dirty="0">
                <a:solidFill>
                  <a:srgbClr val="002060"/>
                </a:solidFill>
              </a:rPr>
              <a:t> </a:t>
            </a:r>
            <a:r>
              <a:rPr lang="en-US" sz="2667" i="1" dirty="0" err="1">
                <a:solidFill>
                  <a:srgbClr val="002060"/>
                </a:solidFill>
              </a:rPr>
              <a:t>những</a:t>
            </a:r>
            <a:r>
              <a:rPr lang="en-US" sz="2667" i="1" dirty="0">
                <a:solidFill>
                  <a:srgbClr val="002060"/>
                </a:solidFill>
              </a:rPr>
              <a:t> </a:t>
            </a:r>
            <a:r>
              <a:rPr lang="en-US" sz="2667" i="1" dirty="0" err="1">
                <a:solidFill>
                  <a:srgbClr val="002060"/>
                </a:solidFill>
              </a:rPr>
              <a:t>loại</a:t>
            </a:r>
            <a:r>
              <a:rPr lang="en-US" sz="2667" i="1" dirty="0">
                <a:solidFill>
                  <a:srgbClr val="002060"/>
                </a:solidFill>
              </a:rPr>
              <a:t> </a:t>
            </a:r>
            <a:r>
              <a:rPr lang="en-US" sz="2667" i="1" dirty="0" err="1">
                <a:solidFill>
                  <a:srgbClr val="002060"/>
                </a:solidFill>
              </a:rPr>
              <a:t>góc</a:t>
            </a:r>
            <a:r>
              <a:rPr lang="en-US" sz="2667" i="1" dirty="0">
                <a:solidFill>
                  <a:srgbClr val="002060"/>
                </a:solidFill>
              </a:rPr>
              <a:t> </a:t>
            </a:r>
            <a:r>
              <a:rPr lang="en-US" sz="2667" i="1" dirty="0" err="1">
                <a:solidFill>
                  <a:srgbClr val="002060"/>
                </a:solidFill>
              </a:rPr>
              <a:t>mà</a:t>
            </a:r>
            <a:r>
              <a:rPr lang="en-US" sz="2667" i="1" dirty="0">
                <a:solidFill>
                  <a:srgbClr val="002060"/>
                </a:solidFill>
              </a:rPr>
              <a:t> </a:t>
            </a:r>
            <a:r>
              <a:rPr lang="en-US" sz="2667" i="1" dirty="0" err="1">
                <a:solidFill>
                  <a:srgbClr val="002060"/>
                </a:solidFill>
              </a:rPr>
              <a:t>em</a:t>
            </a:r>
            <a:r>
              <a:rPr lang="en-US" sz="2667" i="1" dirty="0">
                <a:solidFill>
                  <a:srgbClr val="002060"/>
                </a:solidFill>
              </a:rPr>
              <a:t> </a:t>
            </a:r>
            <a:r>
              <a:rPr lang="en-US" sz="2667" i="1" dirty="0" err="1">
                <a:solidFill>
                  <a:srgbClr val="002060"/>
                </a:solidFill>
              </a:rPr>
              <a:t>đã</a:t>
            </a:r>
            <a:r>
              <a:rPr lang="en-US" sz="2667" i="1" dirty="0">
                <a:solidFill>
                  <a:srgbClr val="002060"/>
                </a:solidFill>
              </a:rPr>
              <a:t> </a:t>
            </a:r>
            <a:r>
              <a:rPr lang="en-US" sz="2667" i="1" dirty="0" err="1">
                <a:solidFill>
                  <a:srgbClr val="002060"/>
                </a:solidFill>
              </a:rPr>
              <a:t>biết</a:t>
            </a:r>
            <a:r>
              <a:rPr lang="en-US" sz="2667" i="1" dirty="0">
                <a:solidFill>
                  <a:srgbClr val="002060"/>
                </a:solidFill>
              </a:rPr>
              <a:t>.</a:t>
            </a:r>
            <a:endParaRPr lang="vi-VN" sz="2667" i="1" dirty="0">
              <a:solidFill>
                <a:srgbClr val="002060"/>
              </a:solidFill>
            </a:endParaRPr>
          </a:p>
        </p:txBody>
      </p:sp>
      <p:pic>
        <p:nvPicPr>
          <p:cNvPr id="10" name="Picture 9">
            <a:extLst>
              <a:ext uri="{FF2B5EF4-FFF2-40B4-BE49-F238E27FC236}">
                <a16:creationId xmlns:a16="http://schemas.microsoft.com/office/drawing/2014/main" id="{C9FA3878-2840-4C32-BF7B-703883D8199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2139950" y="3907702"/>
            <a:ext cx="7912100" cy="1917700"/>
          </a:xfrm>
          <a:prstGeom prst="rect">
            <a:avLst/>
          </a:prstGeom>
        </p:spPr>
      </p:pic>
      <p:pic>
        <p:nvPicPr>
          <p:cNvPr id="117" name="Picture 2" descr="Hình ảnh Học Sinh, Sinh Viên Clipart, Học Tập, đọc Hiểu miễn phí tải tập  tin PNG PSDComment và Vector">
            <a:extLst>
              <a:ext uri="{FF2B5EF4-FFF2-40B4-BE49-F238E27FC236}">
                <a16:creationId xmlns:a16="http://schemas.microsoft.com/office/drawing/2014/main" id="{02C30920-8554-4F4C-BD43-8A1008B9509B}"/>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682600" y="4570701"/>
            <a:ext cx="2509400" cy="250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356"/>
                                        </p:tgtEl>
                                        <p:attrNameLst>
                                          <p:attrName>style.visibility</p:attrName>
                                        </p:attrNameLst>
                                      </p:cBhvr>
                                      <p:to>
                                        <p:strVal val="visible"/>
                                      </p:to>
                                    </p:set>
                                    <p:anim calcmode="lin" valueType="num">
                                      <p:cBhvr additive="base">
                                        <p:cTn id="7" dur="500" fill="hold"/>
                                        <p:tgtEl>
                                          <p:spTgt spid="5356"/>
                                        </p:tgtEl>
                                        <p:attrNameLst>
                                          <p:attrName>ppt_x</p:attrName>
                                        </p:attrNameLst>
                                      </p:cBhvr>
                                      <p:tavLst>
                                        <p:tav tm="0">
                                          <p:val>
                                            <p:strVal val="#ppt_x"/>
                                          </p:val>
                                        </p:tav>
                                        <p:tav tm="100000">
                                          <p:val>
                                            <p:strVal val="#ppt_x"/>
                                          </p:val>
                                        </p:tav>
                                      </p:tavLst>
                                    </p:anim>
                                    <p:anim calcmode="lin" valueType="num">
                                      <p:cBhvr additive="base">
                                        <p:cTn id="8" dur="500" fill="hold"/>
                                        <p:tgtEl>
                                          <p:spTgt spid="535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500" fill="hold"/>
                                        <p:tgtEl>
                                          <p:spTgt spid="10"/>
                                        </p:tgtEl>
                                        <p:attrNameLst>
                                          <p:attrName>ppt_x</p:attrName>
                                        </p:attrNameLst>
                                      </p:cBhvr>
                                      <p:tavLst>
                                        <p:tav tm="0">
                                          <p:val>
                                            <p:strVal val="#ppt_x"/>
                                          </p:val>
                                        </p:tav>
                                        <p:tav tm="100000">
                                          <p:val>
                                            <p:strVal val="#ppt_x"/>
                                          </p:val>
                                        </p:tav>
                                      </p:tavLst>
                                    </p:anim>
                                    <p:anim calcmode="lin" valueType="num">
                                      <p:cBhvr additive="base">
                                        <p:cTn id="23" dur="500" fill="hold"/>
                                        <p:tgtEl>
                                          <p:spTgt spid="1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4" presetClass="entr" presetSubtype="10" fill="hold" nodeType="afterEffect">
                                  <p:stCondLst>
                                    <p:cond delay="0"/>
                                  </p:stCondLst>
                                  <p:childTnLst>
                                    <p:set>
                                      <p:cBhvr>
                                        <p:cTn id="26" dur="1" fill="hold">
                                          <p:stCondLst>
                                            <p:cond delay="0"/>
                                          </p:stCondLst>
                                        </p:cTn>
                                        <p:tgtEl>
                                          <p:spTgt spid="117"/>
                                        </p:tgtEl>
                                        <p:attrNameLst>
                                          <p:attrName>style.visibility</p:attrName>
                                        </p:attrNameLst>
                                      </p:cBhvr>
                                      <p:to>
                                        <p:strVal val="visible"/>
                                      </p:to>
                                    </p:set>
                                    <p:animEffect transition="in" filter="randombar(horizontal)">
                                      <p:cBhvr>
                                        <p:cTn id="2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22"/>
        <p:cNvGrpSpPr/>
        <p:nvPr/>
      </p:nvGrpSpPr>
      <p:grpSpPr>
        <a:xfrm>
          <a:off x="0" y="0"/>
          <a:ext cx="0" cy="0"/>
          <a:chOff x="0" y="0"/>
          <a:chExt cx="0" cy="0"/>
        </a:xfrm>
      </p:grpSpPr>
      <p:pic>
        <p:nvPicPr>
          <p:cNvPr id="6" name="Picture 5">
            <a:extLst>
              <a:ext uri="{FF2B5EF4-FFF2-40B4-BE49-F238E27FC236}">
                <a16:creationId xmlns:a16="http://schemas.microsoft.com/office/drawing/2014/main" id="{101F393C-8048-4CEE-8FEC-F2A7E803975F}"/>
              </a:ext>
            </a:extLst>
          </p:cNvPr>
          <p:cNvPicPr>
            <a:picLocks noChangeAspect="1"/>
          </p:cNvPicPr>
          <p:nvPr/>
        </p:nvPicPr>
        <p:blipFill>
          <a:blip r:embed="rId3"/>
          <a:stretch>
            <a:fillRect/>
          </a:stretch>
        </p:blipFill>
        <p:spPr>
          <a:xfrm>
            <a:off x="1198033" y="2285439"/>
            <a:ext cx="6172200" cy="3098800"/>
          </a:xfrm>
          <a:prstGeom prst="rect">
            <a:avLst/>
          </a:prstGeom>
        </p:spPr>
      </p:pic>
      <p:pic>
        <p:nvPicPr>
          <p:cNvPr id="3" name="Picture 2">
            <a:extLst>
              <a:ext uri="{FF2B5EF4-FFF2-40B4-BE49-F238E27FC236}">
                <a16:creationId xmlns:a16="http://schemas.microsoft.com/office/drawing/2014/main" id="{1AD671C4-CC72-4796-AF25-541310D1B601}"/>
              </a:ext>
            </a:extLst>
          </p:cNvPr>
          <p:cNvPicPr>
            <a:picLocks noChangeAspect="1"/>
          </p:cNvPicPr>
          <p:nvPr/>
        </p:nvPicPr>
        <p:blipFill>
          <a:blip r:embed="rId4"/>
          <a:stretch>
            <a:fillRect/>
          </a:stretch>
        </p:blipFill>
        <p:spPr>
          <a:xfrm>
            <a:off x="533400" y="1659467"/>
            <a:ext cx="7501467" cy="4258252"/>
          </a:xfrm>
          <a:prstGeom prst="rect">
            <a:avLst/>
          </a:prstGeom>
        </p:spPr>
      </p:pic>
      <p:sp>
        <p:nvSpPr>
          <p:cNvPr id="6073" name="Google Shape;6073;p69"/>
          <p:cNvSpPr txBox="1">
            <a:spLocks noGrp="1"/>
          </p:cNvSpPr>
          <p:nvPr>
            <p:ph type="title"/>
          </p:nvPr>
        </p:nvSpPr>
        <p:spPr>
          <a:xfrm>
            <a:off x="694267" y="575734"/>
            <a:ext cx="10803467" cy="1083733"/>
          </a:xfrm>
          <a:prstGeom prst="rect">
            <a:avLst/>
          </a:prstGeom>
        </p:spPr>
        <p:txBody>
          <a:bodyPr spcFirstLastPara="1" vert="horz" wrap="square" lIns="121900" tIns="121900" rIns="121900" bIns="121900" rtlCol="0" anchor="ctr" anchorCtr="0">
            <a:noAutofit/>
          </a:bodyPr>
          <a:lstStyle/>
          <a:p>
            <a:r>
              <a:rPr lang="en" sz="3200" b="1" dirty="0">
                <a:solidFill>
                  <a:srgbClr val="002060"/>
                </a:solidFill>
              </a:rPr>
              <a:t>HĐ6. </a:t>
            </a:r>
            <a:r>
              <a:rPr lang="en" sz="3200" dirty="0"/>
              <a:t>Hãy đo các góc xOy, xOz, xOt, xOm trong hình 82a.</a:t>
            </a:r>
            <a:endParaRPr sz="3200" dirty="0">
              <a:solidFill>
                <a:srgbClr val="002060"/>
              </a:solidFill>
            </a:endParaRPr>
          </a:p>
        </p:txBody>
      </p:sp>
      <p:sp>
        <p:nvSpPr>
          <p:cNvPr id="4" name="TextBox 3">
            <a:extLst>
              <a:ext uri="{FF2B5EF4-FFF2-40B4-BE49-F238E27FC236}">
                <a16:creationId xmlns:a16="http://schemas.microsoft.com/office/drawing/2014/main" id="{463D5F98-6E0A-42FB-8A8F-315F3D3D98A3}"/>
              </a:ext>
            </a:extLst>
          </p:cNvPr>
          <p:cNvSpPr txBox="1"/>
          <p:nvPr/>
        </p:nvSpPr>
        <p:spPr>
          <a:xfrm>
            <a:off x="3488267" y="5799185"/>
            <a:ext cx="2235200" cy="502766"/>
          </a:xfrm>
          <a:prstGeom prst="rect">
            <a:avLst/>
          </a:prstGeom>
          <a:noFill/>
        </p:spPr>
        <p:txBody>
          <a:bodyPr wrap="square" rtlCol="0">
            <a:spAutoFit/>
          </a:bodyPr>
          <a:lstStyle/>
          <a:p>
            <a:pPr algn="ctr"/>
            <a:r>
              <a:rPr lang="en-US" sz="2667" b="1" dirty="0" err="1">
                <a:solidFill>
                  <a:srgbClr val="002060"/>
                </a:solidFill>
              </a:rPr>
              <a:t>Hình</a:t>
            </a:r>
            <a:r>
              <a:rPr lang="en-US" sz="2667" b="1" dirty="0">
                <a:solidFill>
                  <a:srgbClr val="002060"/>
                </a:solidFill>
              </a:rPr>
              <a:t> 82</a:t>
            </a:r>
            <a:endParaRPr lang="vi-VN" sz="2667" b="1" dirty="0">
              <a:solidFill>
                <a:srgbClr val="002060"/>
              </a:solidFill>
            </a:endParaRPr>
          </a:p>
        </p:txBody>
      </p:sp>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C91130CC-8F2A-46CC-9EEE-E3DC3AC95BD8}"/>
                  </a:ext>
                </a:extLst>
              </p:cNvPr>
              <p:cNvSpPr txBox="1"/>
              <p:nvPr/>
            </p:nvSpPr>
            <p:spPr>
              <a:xfrm>
                <a:off x="7721600" y="2709334"/>
                <a:ext cx="3657600" cy="2637197"/>
              </a:xfrm>
              <a:prstGeom prst="rect">
                <a:avLst/>
              </a:prstGeom>
              <a:noFill/>
            </p:spPr>
            <p:txBody>
              <a:bodyPr wrap="square" rtlCol="0">
                <a:spAutoFit/>
              </a:bodyPr>
              <a:lstStyle/>
              <a:p>
                <a:pPr marL="457189" indent="-457189" algn="ctr">
                  <a:lnSpc>
                    <a:spcPct val="150000"/>
                  </a:lnSpc>
                  <a:buFont typeface="Symbol" panose="05050102010706020507" pitchFamily="18" charset="2"/>
                  <a:buChar char="Þ"/>
                </a:pPr>
                <a14:m>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𝒙𝑶𝒚</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𝟒𝟎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a14:m>
                <a:endParaRPr lang="en-US" sz="2667" b="1" dirty="0">
                  <a:solidFill>
                    <a:srgbClr val="002060"/>
                  </a:solidFill>
                  <a:latin typeface="Cambria Math" panose="02040503050406030204" pitchFamily="18" charset="0"/>
                </a:endParaRPr>
              </a:p>
              <a:p>
                <a:pPr algn="ctr">
                  <a:lnSpc>
                    <a:spcPct val="150000"/>
                  </a:lnSpc>
                </a:pPr>
                <a14:m>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m:t>
                        </m:r>
                        <m:r>
                          <a:rPr lang="en-US" sz="2667" b="1" i="1">
                            <a:solidFill>
                              <a:srgbClr val="002060"/>
                            </a:solidFill>
                            <a:latin typeface="Cambria Math" panose="02040503050406030204" pitchFamily="18" charset="0"/>
                          </a:rPr>
                          <m:t>𝒛</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𝟗</m:t>
                        </m:r>
                        <m:r>
                          <a:rPr lang="en-US" sz="2667" b="1" i="1">
                            <a:solidFill>
                              <a:srgbClr val="002060"/>
                            </a:solidFill>
                            <a:latin typeface="Cambria Math" panose="02040503050406030204" pitchFamily="18" charset="0"/>
                          </a:rPr>
                          <m:t>𝟎</m:t>
                        </m:r>
                      </m:e>
                      <m:sup>
                        <m:r>
                          <a:rPr lang="en-US" sz="2667" b="1" i="1">
                            <a:solidFill>
                              <a:srgbClr val="002060"/>
                            </a:solidFill>
                            <a:latin typeface="Cambria Math" panose="02040503050406030204" pitchFamily="18" charset="0"/>
                          </a:rPr>
                          <m:t>𝒐</m:t>
                        </m:r>
                      </m:sup>
                    </m:sSup>
                  </m:oMath>
                </a14:m>
                <a:r>
                  <a:rPr lang="en-US" sz="2667" b="1" dirty="0">
                    <a:solidFill>
                      <a:srgbClr val="002060"/>
                    </a:solidFill>
                  </a:rPr>
                  <a:t>; </a:t>
                </a: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m:t>
                          </m:r>
                          <m:r>
                            <a:rPr lang="en-US" sz="2667" b="1" i="1">
                              <a:solidFill>
                                <a:srgbClr val="002060"/>
                              </a:solidFill>
                              <a:latin typeface="Cambria Math" panose="02040503050406030204" pitchFamily="18" charset="0"/>
                            </a:rPr>
                            <m:t>𝒕</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𝟏𝟑</m:t>
                          </m:r>
                          <m:r>
                            <a:rPr lang="en-US" sz="2667" b="1" i="1">
                              <a:solidFill>
                                <a:srgbClr val="002060"/>
                              </a:solidFill>
                              <a:latin typeface="Cambria Math" panose="02040503050406030204" pitchFamily="18" charset="0"/>
                            </a:rPr>
                            <m:t>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m:oMathPara>
                </a14:m>
                <a:endParaRPr lang="en-US" sz="2667" b="1" dirty="0">
                  <a:solidFill>
                    <a:srgbClr val="002060"/>
                  </a:solidFill>
                  <a:latin typeface="Cambria Math" panose="02040503050406030204" pitchFamily="18" charset="0"/>
                </a:endParaRPr>
              </a:p>
              <a:p>
                <a:pPr algn="ctr">
                  <a:lnSpc>
                    <a:spcPct val="150000"/>
                  </a:lnSpc>
                </a:pPr>
                <a14:m>
                  <m:oMathPara xmlns:m="http://schemas.openxmlformats.org/officeDocument/2006/math">
                    <m:oMathParaPr>
                      <m:jc m:val="centerGroup"/>
                    </m:oMathParaPr>
                    <m:oMath xmlns:m="http://schemas.openxmlformats.org/officeDocument/2006/math">
                      <m:acc>
                        <m:accPr>
                          <m:chr m:val="̂"/>
                          <m:ctrlPr>
                            <a:rPr lang="en-US" sz="2667" b="1" i="1">
                              <a:solidFill>
                                <a:srgbClr val="002060"/>
                              </a:solidFill>
                              <a:latin typeface="Cambria Math" panose="02040503050406030204" pitchFamily="18" charset="0"/>
                            </a:rPr>
                          </m:ctrlPr>
                        </m:accPr>
                        <m:e>
                          <m:r>
                            <a:rPr lang="en-US" sz="2667" b="1" i="1">
                              <a:solidFill>
                                <a:srgbClr val="002060"/>
                              </a:solidFill>
                              <a:latin typeface="Cambria Math" panose="02040503050406030204" pitchFamily="18" charset="0"/>
                            </a:rPr>
                            <m:t>𝒙𝑶</m:t>
                          </m:r>
                          <m:r>
                            <a:rPr lang="en-US" sz="2667" b="1" i="1">
                              <a:solidFill>
                                <a:srgbClr val="002060"/>
                              </a:solidFill>
                              <a:latin typeface="Cambria Math" panose="02040503050406030204" pitchFamily="18" charset="0"/>
                            </a:rPr>
                            <m:t>𝒎</m:t>
                          </m:r>
                        </m:e>
                      </m:acc>
                      <m:r>
                        <a:rPr lang="en-US" sz="2667" b="1" i="1">
                          <a:solidFill>
                            <a:srgbClr val="002060"/>
                          </a:solidFill>
                          <a:latin typeface="Cambria Math" panose="02040503050406030204" pitchFamily="18" charset="0"/>
                        </a:rPr>
                        <m:t>=</m:t>
                      </m:r>
                      <m:sSup>
                        <m:sSupPr>
                          <m:ctrlPr>
                            <a:rPr lang="en-US" sz="2667" b="1" i="1">
                              <a:solidFill>
                                <a:srgbClr val="002060"/>
                              </a:solidFill>
                              <a:latin typeface="Cambria Math" panose="02040503050406030204" pitchFamily="18" charset="0"/>
                            </a:rPr>
                          </m:ctrlPr>
                        </m:sSupPr>
                        <m:e>
                          <m:r>
                            <a:rPr lang="en-US" sz="2667" b="1" i="1">
                              <a:solidFill>
                                <a:srgbClr val="002060"/>
                              </a:solidFill>
                              <a:latin typeface="Cambria Math" panose="02040503050406030204" pitchFamily="18" charset="0"/>
                            </a:rPr>
                            <m:t>𝟏𝟖</m:t>
                          </m:r>
                          <m:r>
                            <a:rPr lang="en-US" sz="2667" b="1" i="1">
                              <a:solidFill>
                                <a:srgbClr val="002060"/>
                              </a:solidFill>
                              <a:latin typeface="Cambria Math" panose="02040503050406030204" pitchFamily="18" charset="0"/>
                            </a:rPr>
                            <m:t>𝟎</m:t>
                          </m:r>
                        </m:e>
                        <m:sup>
                          <m:r>
                            <a:rPr lang="en-US" sz="2667" b="1" i="1">
                              <a:solidFill>
                                <a:srgbClr val="002060"/>
                              </a:solidFill>
                              <a:latin typeface="Cambria Math" panose="02040503050406030204" pitchFamily="18" charset="0"/>
                            </a:rPr>
                            <m:t>𝒐</m:t>
                          </m:r>
                        </m:sup>
                      </m:sSup>
                      <m:r>
                        <a:rPr lang="en-US" sz="2667" b="1">
                          <a:solidFill>
                            <a:srgbClr val="002060"/>
                          </a:solidFill>
                          <a:latin typeface="Cambria Math" panose="02040503050406030204" pitchFamily="18" charset="0"/>
                        </a:rPr>
                        <m:t>.</m:t>
                      </m:r>
                    </m:oMath>
                  </m:oMathPara>
                </a14:m>
                <a:endParaRPr lang="en-US" sz="2667" b="1" dirty="0">
                  <a:solidFill>
                    <a:srgbClr val="002060"/>
                  </a:solidFill>
                </a:endParaRPr>
              </a:p>
            </p:txBody>
          </p:sp>
        </mc:Choice>
        <mc:Fallback>
          <p:sp>
            <p:nvSpPr>
              <p:cNvPr id="7" name="TextBox 6">
                <a:extLst>
                  <a:ext uri="{FF2B5EF4-FFF2-40B4-BE49-F238E27FC236}">
                    <a16:creationId xmlns:a16="http://schemas.microsoft.com/office/drawing/2014/main" id="{C91130CC-8F2A-46CC-9EEE-E3DC3AC95BD8}"/>
                  </a:ext>
                </a:extLst>
              </p:cNvPr>
              <p:cNvSpPr txBox="1">
                <a:spLocks noRot="1" noChangeAspect="1" noMove="1" noResize="1" noEditPoints="1" noAdjustHandles="1" noChangeArrowheads="1" noChangeShapeType="1" noTextEdit="1"/>
              </p:cNvSpPr>
              <p:nvPr/>
            </p:nvSpPr>
            <p:spPr>
              <a:xfrm>
                <a:off x="7721600" y="2709334"/>
                <a:ext cx="3657600" cy="2637197"/>
              </a:xfrm>
              <a:prstGeom prst="rect">
                <a:avLst/>
              </a:prstGeom>
              <a:blipFill>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 calcmode="lin" valueType="num">
                                      <p:cBhvr additive="base">
                                        <p:cTn id="2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anim calcmode="lin" valueType="num">
                                      <p:cBhvr additive="base">
                                        <p:cTn id="2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 calcmode="lin" valueType="num">
                                      <p:cBhvr additive="base">
                                        <p:cTn id="3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7">
                                            <p:txEl>
                                              <p:pRg st="3" end="3"/>
                                            </p:txEl>
                                          </p:spTgt>
                                        </p:tgtEl>
                                        <p:attrNameLst>
                                          <p:attrName>style.visibility</p:attrName>
                                        </p:attrNameLst>
                                      </p:cBhvr>
                                      <p:to>
                                        <p:strVal val="visible"/>
                                      </p:to>
                                    </p:set>
                                    <p:anim calcmode="lin" valueType="num">
                                      <p:cBhvr additive="base">
                                        <p:cTn id="3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3"/>
        <p:cNvGrpSpPr/>
        <p:nvPr/>
      </p:nvGrpSpPr>
      <p:grpSpPr>
        <a:xfrm>
          <a:off x="0" y="0"/>
          <a:ext cx="0" cy="0"/>
          <a:chOff x="0" y="0"/>
          <a:chExt cx="0" cy="0"/>
        </a:xfrm>
      </p:grpSpPr>
      <p:grpSp>
        <p:nvGrpSpPr>
          <p:cNvPr id="2039" name="Google Shape;2039;p44"/>
          <p:cNvGrpSpPr/>
          <p:nvPr/>
        </p:nvGrpSpPr>
        <p:grpSpPr>
          <a:xfrm>
            <a:off x="331490" y="567134"/>
            <a:ext cx="836767" cy="604567"/>
            <a:chOff x="3083900" y="4005700"/>
            <a:chExt cx="627575" cy="453425"/>
          </a:xfrm>
        </p:grpSpPr>
        <p:sp>
          <p:nvSpPr>
            <p:cNvPr id="2040" name="Google Shape;2040;p44"/>
            <p:cNvSpPr/>
            <p:nvPr/>
          </p:nvSpPr>
          <p:spPr>
            <a:xfrm>
              <a:off x="3083900" y="4005700"/>
              <a:ext cx="627575" cy="453425"/>
            </a:xfrm>
            <a:custGeom>
              <a:avLst/>
              <a:gdLst/>
              <a:ahLst/>
              <a:cxnLst/>
              <a:rect l="l" t="t" r="r" b="b"/>
              <a:pathLst>
                <a:path w="25103" h="18137" extrusionOk="0">
                  <a:moveTo>
                    <a:pt x="24823" y="1"/>
                  </a:moveTo>
                  <a:cubicBezTo>
                    <a:pt x="24790" y="1"/>
                    <a:pt x="24755" y="12"/>
                    <a:pt x="24719" y="37"/>
                  </a:cubicBezTo>
                  <a:cubicBezTo>
                    <a:pt x="16425" y="5816"/>
                    <a:pt x="8168" y="11621"/>
                    <a:pt x="140" y="17769"/>
                  </a:cubicBezTo>
                  <a:cubicBezTo>
                    <a:pt x="1" y="17875"/>
                    <a:pt x="23" y="18136"/>
                    <a:pt x="228" y="18136"/>
                  </a:cubicBezTo>
                  <a:cubicBezTo>
                    <a:pt x="232" y="18136"/>
                    <a:pt x="236" y="18136"/>
                    <a:pt x="240" y="18136"/>
                  </a:cubicBezTo>
                  <a:cubicBezTo>
                    <a:pt x="8441" y="17824"/>
                    <a:pt x="16645" y="17954"/>
                    <a:pt x="24848" y="17741"/>
                  </a:cubicBezTo>
                  <a:cubicBezTo>
                    <a:pt x="25098" y="17734"/>
                    <a:pt x="25103" y="17347"/>
                    <a:pt x="24855" y="17347"/>
                  </a:cubicBezTo>
                  <a:cubicBezTo>
                    <a:pt x="24853" y="17347"/>
                    <a:pt x="24850" y="17347"/>
                    <a:pt x="24848" y="17347"/>
                  </a:cubicBezTo>
                  <a:cubicBezTo>
                    <a:pt x="16849" y="17555"/>
                    <a:pt x="8848" y="17436"/>
                    <a:pt x="851" y="17720"/>
                  </a:cubicBezTo>
                  <a:lnTo>
                    <a:pt x="851" y="17720"/>
                  </a:lnTo>
                  <a:cubicBezTo>
                    <a:pt x="8718" y="11713"/>
                    <a:pt x="16801" y="6033"/>
                    <a:pt x="24920" y="376"/>
                  </a:cubicBezTo>
                  <a:cubicBezTo>
                    <a:pt x="25089" y="256"/>
                    <a:pt x="24983" y="1"/>
                    <a:pt x="24823"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cs typeface="Arial"/>
                <a:sym typeface="Arial"/>
              </a:endParaRPr>
            </a:p>
          </p:txBody>
        </p:sp>
        <p:sp>
          <p:nvSpPr>
            <p:cNvPr id="2041" name="Google Shape;2041;p44"/>
            <p:cNvSpPr/>
            <p:nvPr/>
          </p:nvSpPr>
          <p:spPr>
            <a:xfrm>
              <a:off x="3288975" y="4301050"/>
              <a:ext cx="75975" cy="145075"/>
            </a:xfrm>
            <a:custGeom>
              <a:avLst/>
              <a:gdLst/>
              <a:ahLst/>
              <a:cxnLst/>
              <a:rect l="l" t="t" r="r" b="b"/>
              <a:pathLst>
                <a:path w="3039" h="5803" extrusionOk="0">
                  <a:moveTo>
                    <a:pt x="248" y="1"/>
                  </a:moveTo>
                  <a:cubicBezTo>
                    <a:pt x="62" y="1"/>
                    <a:pt x="1" y="316"/>
                    <a:pt x="213" y="394"/>
                  </a:cubicBezTo>
                  <a:cubicBezTo>
                    <a:pt x="2388" y="1194"/>
                    <a:pt x="2616" y="3630"/>
                    <a:pt x="2356" y="5616"/>
                  </a:cubicBezTo>
                  <a:cubicBezTo>
                    <a:pt x="2339" y="5741"/>
                    <a:pt x="2429" y="5803"/>
                    <a:pt x="2527" y="5803"/>
                  </a:cubicBezTo>
                  <a:cubicBezTo>
                    <a:pt x="2625" y="5803"/>
                    <a:pt x="2733" y="5740"/>
                    <a:pt x="2749" y="5616"/>
                  </a:cubicBezTo>
                  <a:cubicBezTo>
                    <a:pt x="3038" y="3423"/>
                    <a:pt x="2656" y="875"/>
                    <a:pt x="318" y="14"/>
                  </a:cubicBezTo>
                  <a:cubicBezTo>
                    <a:pt x="294" y="5"/>
                    <a:pt x="270" y="1"/>
                    <a:pt x="248" y="1"/>
                  </a:cubicBezTo>
                  <a:close/>
                </a:path>
              </a:pathLst>
            </a:custGeom>
            <a:solidFill>
              <a:srgbClr val="000000"/>
            </a:solidFill>
            <a:ln>
              <a:noFill/>
            </a:ln>
          </p:spPr>
          <p:txBody>
            <a:bodyPr spcFirstLastPara="1" wrap="square" lIns="121900" tIns="121900" rIns="121900" bIns="121900" anchor="ctr" anchorCtr="0">
              <a:noAutofit/>
            </a:bodyPr>
            <a:lstStyle/>
            <a:p>
              <a:pPr defTabSz="1219170">
                <a:buClr>
                  <a:srgbClr val="000000"/>
                </a:buClr>
                <a:defRPr/>
              </a:pPr>
              <a:endParaRPr sz="2667" kern="0">
                <a:solidFill>
                  <a:srgbClr val="000000"/>
                </a:solidFill>
                <a:cs typeface="Arial"/>
                <a:sym typeface="Arial"/>
              </a:endParaRPr>
            </a:p>
          </p:txBody>
        </p:sp>
      </p:grpSp>
      <p:grpSp>
        <p:nvGrpSpPr>
          <p:cNvPr id="131" name="Group 130">
            <a:extLst>
              <a:ext uri="{FF2B5EF4-FFF2-40B4-BE49-F238E27FC236}">
                <a16:creationId xmlns:a16="http://schemas.microsoft.com/office/drawing/2014/main" id="{3A13C552-D582-482A-A53A-4F5D41906F04}"/>
              </a:ext>
            </a:extLst>
          </p:cNvPr>
          <p:cNvGrpSpPr/>
          <p:nvPr/>
        </p:nvGrpSpPr>
        <p:grpSpPr>
          <a:xfrm>
            <a:off x="1441690" y="869418"/>
            <a:ext cx="10130143" cy="2559583"/>
            <a:chOff x="857152" y="2571751"/>
            <a:chExt cx="10238192" cy="2809695"/>
          </a:xfrm>
        </p:grpSpPr>
        <p:sp>
          <p:nvSpPr>
            <p:cNvPr id="132" name="Freeform 3">
              <a:extLst>
                <a:ext uri="{FF2B5EF4-FFF2-40B4-BE49-F238E27FC236}">
                  <a16:creationId xmlns:a16="http://schemas.microsoft.com/office/drawing/2014/main" id="{8F20D934-2A00-4813-A298-24174F1497FD}"/>
                </a:ext>
              </a:extLst>
            </p:cNvPr>
            <p:cNvSpPr/>
            <p:nvPr/>
          </p:nvSpPr>
          <p:spPr>
            <a:xfrm>
              <a:off x="857152" y="2571751"/>
              <a:ext cx="10238192" cy="2809695"/>
            </a:xfrm>
            <a:custGeom>
              <a:avLst/>
              <a:gdLst/>
              <a:ahLst/>
              <a:cxnLst/>
              <a:rect l="l" t="t" r="r" b="b"/>
              <a:pathLst>
                <a:path w="2063458" h="2203873">
                  <a:moveTo>
                    <a:pt x="0" y="0"/>
                  </a:moveTo>
                  <a:lnTo>
                    <a:pt x="2063458" y="0"/>
                  </a:lnTo>
                  <a:lnTo>
                    <a:pt x="2063458" y="2203873"/>
                  </a:lnTo>
                  <a:lnTo>
                    <a:pt x="0" y="2203873"/>
                  </a:lnTo>
                  <a:close/>
                </a:path>
              </a:pathLst>
            </a:custGeom>
            <a:solidFill>
              <a:srgbClr val="CCFF99"/>
            </a:solidFill>
          </p:spPr>
          <p:txBody>
            <a:bodyPr/>
            <a:lstStyle/>
            <a:p>
              <a:pPr algn="ctr" defTabSz="609585">
                <a:lnSpc>
                  <a:spcPct val="135000"/>
                </a:lnSpc>
                <a:spcBef>
                  <a:spcPts val="400"/>
                </a:spcBef>
                <a:spcAft>
                  <a:spcPts val="400"/>
                </a:spcAft>
                <a:buClr>
                  <a:srgbClr val="000000"/>
                </a:buClr>
                <a:defRPr/>
              </a:pPr>
              <a:r>
                <a:rPr lang="en-US" sz="2667" kern="0" dirty="0">
                  <a:solidFill>
                    <a:srgbClr val="F2F4CF"/>
                  </a:solidFill>
                  <a:ea typeface="Times New Roman" panose="02020603050405020304" pitchFamily="18" charset="0"/>
                  <a:cs typeface="Arial"/>
                  <a:sym typeface="Arial"/>
                </a:rPr>
                <a:t>           </a:t>
              </a:r>
              <a:endParaRPr lang="en-US" sz="2667" b="1" kern="0" dirty="0">
                <a:solidFill>
                  <a:srgbClr val="F2F4CF"/>
                </a:solidFill>
                <a:ea typeface="Calibri" panose="020F0502020204030204" pitchFamily="34" charset="0"/>
                <a:cs typeface="Arial"/>
                <a:sym typeface="Arial"/>
              </a:endParaRPr>
            </a:p>
          </p:txBody>
        </p:sp>
        <p:pic>
          <p:nvPicPr>
            <p:cNvPr id="133" name="Picture 132">
              <a:extLst>
                <a:ext uri="{FF2B5EF4-FFF2-40B4-BE49-F238E27FC236}">
                  <a16:creationId xmlns:a16="http://schemas.microsoft.com/office/drawing/2014/main" id="{0B205088-5313-4440-950C-2AA0F818D03F}"/>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400000"/>
                      </a14:imgEffect>
                    </a14:imgLayer>
                  </a14:imgProps>
                </a:ext>
              </a:extLst>
            </a:blip>
            <a:stretch>
              <a:fillRect/>
            </a:stretch>
          </p:blipFill>
          <p:spPr>
            <a:xfrm>
              <a:off x="857152" y="2608412"/>
              <a:ext cx="874096" cy="801336"/>
            </a:xfrm>
            <a:prstGeom prst="rect">
              <a:avLst/>
            </a:prstGeom>
          </p:spPr>
        </p:pic>
      </p:grpSp>
      <p:sp>
        <p:nvSpPr>
          <p:cNvPr id="134" name="TextBox 133">
            <a:extLst>
              <a:ext uri="{FF2B5EF4-FFF2-40B4-BE49-F238E27FC236}">
                <a16:creationId xmlns:a16="http://schemas.microsoft.com/office/drawing/2014/main" id="{CBDD229E-59F9-4AD8-99A2-A8DAAB1B78FB}"/>
              </a:ext>
            </a:extLst>
          </p:cNvPr>
          <p:cNvSpPr txBox="1"/>
          <p:nvPr/>
        </p:nvSpPr>
        <p:spPr>
          <a:xfrm>
            <a:off x="2579994" y="823400"/>
            <a:ext cx="8476941" cy="582788"/>
          </a:xfrm>
          <a:prstGeom prst="rect">
            <a:avLst/>
          </a:prstGeom>
          <a:noFill/>
        </p:spPr>
        <p:txBody>
          <a:bodyPr wrap="square" rtlCol="0">
            <a:spAutoFit/>
          </a:bodyPr>
          <a:lstStyle/>
          <a:p>
            <a:pPr>
              <a:lnSpc>
                <a:spcPct val="130000"/>
              </a:lnSpc>
            </a:pPr>
            <a:r>
              <a:rPr lang="en-US" sz="2667" dirty="0"/>
              <a:t>- </a:t>
            </a:r>
            <a:r>
              <a:rPr lang="en-US" sz="2667" dirty="0" err="1"/>
              <a:t>Góc</a:t>
            </a:r>
            <a:r>
              <a:rPr lang="en-US" sz="2667" dirty="0"/>
              <a:t> </a:t>
            </a:r>
            <a:r>
              <a:rPr lang="en-US" sz="2667" dirty="0" err="1"/>
              <a:t>nhọn</a:t>
            </a:r>
            <a:r>
              <a:rPr lang="en-US" sz="2667" dirty="0"/>
              <a:t> </a:t>
            </a:r>
            <a:r>
              <a:rPr lang="en-US" sz="2667" dirty="0" err="1"/>
              <a:t>là</a:t>
            </a:r>
            <a:r>
              <a:rPr lang="en-US" sz="2667" dirty="0"/>
              <a:t> </a:t>
            </a:r>
            <a:r>
              <a:rPr lang="en-US" sz="2667" dirty="0" err="1"/>
              <a:t>góc</a:t>
            </a:r>
            <a:r>
              <a:rPr lang="en-US" sz="2667" dirty="0"/>
              <a:t> </a:t>
            </a:r>
            <a:r>
              <a:rPr lang="en-US" sz="2667" dirty="0" err="1"/>
              <a:t>có</a:t>
            </a:r>
            <a:r>
              <a:rPr lang="en-US" sz="2667" dirty="0"/>
              <a:t> </a:t>
            </a:r>
            <a:r>
              <a:rPr lang="en-US" sz="2667" dirty="0" err="1"/>
              <a:t>số</a:t>
            </a:r>
            <a:r>
              <a:rPr lang="en-US" sz="2667" dirty="0"/>
              <a:t> </a:t>
            </a:r>
            <a:r>
              <a:rPr lang="en-US" sz="2667" dirty="0" err="1"/>
              <a:t>đo</a:t>
            </a:r>
            <a:r>
              <a:rPr lang="en-US" sz="2667" dirty="0"/>
              <a:t> </a:t>
            </a:r>
            <a:r>
              <a:rPr lang="en-US" sz="2667" dirty="0" err="1"/>
              <a:t>lớn</a:t>
            </a:r>
            <a:r>
              <a:rPr lang="en-US" sz="2667" dirty="0"/>
              <a:t> </a:t>
            </a:r>
            <a:r>
              <a:rPr lang="en-US" sz="2667" dirty="0" err="1"/>
              <a:t>hơn</a:t>
            </a:r>
            <a:r>
              <a:rPr lang="en-US" sz="2667" dirty="0"/>
              <a:t> 0° </a:t>
            </a:r>
            <a:r>
              <a:rPr lang="en-US" sz="2667" dirty="0" err="1"/>
              <a:t>và</a:t>
            </a:r>
            <a:r>
              <a:rPr lang="en-US" sz="2667" dirty="0"/>
              <a:t> </a:t>
            </a:r>
            <a:r>
              <a:rPr lang="en-US" sz="2667" dirty="0" err="1"/>
              <a:t>nhỏ</a:t>
            </a:r>
            <a:r>
              <a:rPr lang="en-US" sz="2667" dirty="0"/>
              <a:t> </a:t>
            </a:r>
            <a:r>
              <a:rPr lang="en-US" sz="2667" dirty="0" err="1"/>
              <a:t>hơn</a:t>
            </a:r>
            <a:r>
              <a:rPr lang="en-US" sz="2667" dirty="0"/>
              <a:t> 90°.</a:t>
            </a:r>
          </a:p>
        </p:txBody>
      </p:sp>
      <p:sp>
        <p:nvSpPr>
          <p:cNvPr id="25" name="TextBox 24">
            <a:extLst>
              <a:ext uri="{FF2B5EF4-FFF2-40B4-BE49-F238E27FC236}">
                <a16:creationId xmlns:a16="http://schemas.microsoft.com/office/drawing/2014/main" id="{4100459C-72BE-41DC-A991-2F0A595610FA}"/>
              </a:ext>
            </a:extLst>
          </p:cNvPr>
          <p:cNvSpPr txBox="1"/>
          <p:nvPr/>
        </p:nvSpPr>
        <p:spPr>
          <a:xfrm>
            <a:off x="2579994" y="1470523"/>
            <a:ext cx="8476941" cy="502766"/>
          </a:xfrm>
          <a:prstGeom prst="rect">
            <a:avLst/>
          </a:prstGeom>
          <a:noFill/>
        </p:spPr>
        <p:txBody>
          <a:bodyPr wrap="square" rtlCol="0">
            <a:spAutoFit/>
          </a:bodyPr>
          <a:lstStyle/>
          <a:p>
            <a:r>
              <a:rPr lang="en-US" sz="2667" dirty="0"/>
              <a:t>- </a:t>
            </a:r>
            <a:r>
              <a:rPr lang="en-US" sz="2667" dirty="0" err="1"/>
              <a:t>Góc</a:t>
            </a:r>
            <a:r>
              <a:rPr lang="en-US" sz="2667" dirty="0"/>
              <a:t> </a:t>
            </a:r>
            <a:r>
              <a:rPr lang="en-US" sz="2667" dirty="0" err="1"/>
              <a:t>vuông</a:t>
            </a:r>
            <a:r>
              <a:rPr lang="en-US" sz="2667" dirty="0"/>
              <a:t> </a:t>
            </a:r>
            <a:r>
              <a:rPr lang="en-US" sz="2667" dirty="0" err="1"/>
              <a:t>là</a:t>
            </a:r>
            <a:r>
              <a:rPr lang="en-US" sz="2667" dirty="0"/>
              <a:t> </a:t>
            </a:r>
            <a:r>
              <a:rPr lang="en-US" sz="2667" dirty="0" err="1"/>
              <a:t>góc</a:t>
            </a:r>
            <a:r>
              <a:rPr lang="en-US" sz="2667" dirty="0"/>
              <a:t> </a:t>
            </a:r>
            <a:r>
              <a:rPr lang="en-US" sz="2667" dirty="0" err="1"/>
              <a:t>có</a:t>
            </a:r>
            <a:r>
              <a:rPr lang="en-US" sz="2667" dirty="0"/>
              <a:t> </a:t>
            </a:r>
            <a:r>
              <a:rPr lang="en-US" sz="2667" dirty="0" err="1"/>
              <a:t>số</a:t>
            </a:r>
            <a:r>
              <a:rPr lang="en-US" sz="2667" dirty="0"/>
              <a:t> </a:t>
            </a:r>
            <a:r>
              <a:rPr lang="en-US" sz="2667" dirty="0" err="1"/>
              <a:t>đo</a:t>
            </a:r>
            <a:r>
              <a:rPr lang="en-US" sz="2667" dirty="0"/>
              <a:t> </a:t>
            </a:r>
            <a:r>
              <a:rPr lang="en-US" sz="2667" dirty="0" err="1"/>
              <a:t>bằng</a:t>
            </a:r>
            <a:r>
              <a:rPr lang="en-US" sz="2667" dirty="0"/>
              <a:t> 90°.</a:t>
            </a:r>
          </a:p>
        </p:txBody>
      </p:sp>
      <p:sp>
        <p:nvSpPr>
          <p:cNvPr id="26" name="TextBox 25">
            <a:extLst>
              <a:ext uri="{FF2B5EF4-FFF2-40B4-BE49-F238E27FC236}">
                <a16:creationId xmlns:a16="http://schemas.microsoft.com/office/drawing/2014/main" id="{DDD09362-9D3C-4E0C-B21D-8B4BCDFE869E}"/>
              </a:ext>
            </a:extLst>
          </p:cNvPr>
          <p:cNvSpPr txBox="1"/>
          <p:nvPr/>
        </p:nvSpPr>
        <p:spPr>
          <a:xfrm>
            <a:off x="2579994" y="2087798"/>
            <a:ext cx="8476941" cy="502766"/>
          </a:xfrm>
          <a:prstGeom prst="rect">
            <a:avLst/>
          </a:prstGeom>
          <a:noFill/>
        </p:spPr>
        <p:txBody>
          <a:bodyPr wrap="square" rtlCol="0">
            <a:spAutoFit/>
          </a:bodyPr>
          <a:lstStyle/>
          <a:p>
            <a:r>
              <a:rPr lang="en-US" sz="2667" dirty="0"/>
              <a:t>- </a:t>
            </a:r>
            <a:r>
              <a:rPr lang="en-US" sz="2667" dirty="0" err="1"/>
              <a:t>Góc</a:t>
            </a:r>
            <a:r>
              <a:rPr lang="en-US" sz="2667" dirty="0"/>
              <a:t> </a:t>
            </a:r>
            <a:r>
              <a:rPr lang="en-US" sz="2667" dirty="0" err="1"/>
              <a:t>tù</a:t>
            </a:r>
            <a:r>
              <a:rPr lang="en-US" sz="2667" dirty="0"/>
              <a:t> </a:t>
            </a:r>
            <a:r>
              <a:rPr lang="en-US" sz="2667" dirty="0" err="1"/>
              <a:t>là</a:t>
            </a:r>
            <a:r>
              <a:rPr lang="en-US" sz="2667" dirty="0"/>
              <a:t> </a:t>
            </a:r>
            <a:r>
              <a:rPr lang="en-US" sz="2667" dirty="0" err="1"/>
              <a:t>góc</a:t>
            </a:r>
            <a:r>
              <a:rPr lang="en-US" sz="2667" dirty="0"/>
              <a:t> </a:t>
            </a:r>
            <a:r>
              <a:rPr lang="en-US" sz="2667" dirty="0" err="1"/>
              <a:t>có</a:t>
            </a:r>
            <a:r>
              <a:rPr lang="en-US" sz="2667" dirty="0"/>
              <a:t> </a:t>
            </a:r>
            <a:r>
              <a:rPr lang="en-US" sz="2667" dirty="0" err="1"/>
              <a:t>số</a:t>
            </a:r>
            <a:r>
              <a:rPr lang="en-US" sz="2667" dirty="0"/>
              <a:t> </a:t>
            </a:r>
            <a:r>
              <a:rPr lang="en-US" sz="2667" dirty="0" err="1"/>
              <a:t>đo</a:t>
            </a:r>
            <a:r>
              <a:rPr lang="en-US" sz="2667" dirty="0"/>
              <a:t> </a:t>
            </a:r>
            <a:r>
              <a:rPr lang="en-US" sz="2667" dirty="0" err="1"/>
              <a:t>lớn</a:t>
            </a:r>
            <a:r>
              <a:rPr lang="en-US" sz="2667" dirty="0"/>
              <a:t> </a:t>
            </a:r>
            <a:r>
              <a:rPr lang="en-US" sz="2667" dirty="0" err="1"/>
              <a:t>hơn</a:t>
            </a:r>
            <a:r>
              <a:rPr lang="en-US" sz="2667" dirty="0"/>
              <a:t> 90° </a:t>
            </a:r>
            <a:r>
              <a:rPr lang="en-US" sz="2667" dirty="0" err="1"/>
              <a:t>và</a:t>
            </a:r>
            <a:r>
              <a:rPr lang="en-US" sz="2667" dirty="0"/>
              <a:t> </a:t>
            </a:r>
            <a:r>
              <a:rPr lang="en-US" sz="2667" dirty="0" err="1"/>
              <a:t>nhỏ</a:t>
            </a:r>
            <a:r>
              <a:rPr lang="en-US" sz="2667" dirty="0"/>
              <a:t> </a:t>
            </a:r>
            <a:r>
              <a:rPr lang="en-US" sz="2667" dirty="0" err="1"/>
              <a:t>hơn</a:t>
            </a:r>
            <a:r>
              <a:rPr lang="en-US" sz="2667" dirty="0"/>
              <a:t> 180°.</a:t>
            </a:r>
          </a:p>
        </p:txBody>
      </p:sp>
      <p:sp>
        <p:nvSpPr>
          <p:cNvPr id="27" name="TextBox 26">
            <a:extLst>
              <a:ext uri="{FF2B5EF4-FFF2-40B4-BE49-F238E27FC236}">
                <a16:creationId xmlns:a16="http://schemas.microsoft.com/office/drawing/2014/main" id="{65670666-7703-4A9D-9710-B8F5EBE5BC42}"/>
              </a:ext>
            </a:extLst>
          </p:cNvPr>
          <p:cNvSpPr txBox="1"/>
          <p:nvPr/>
        </p:nvSpPr>
        <p:spPr>
          <a:xfrm>
            <a:off x="2579994" y="2698439"/>
            <a:ext cx="8476941" cy="502766"/>
          </a:xfrm>
          <a:prstGeom prst="rect">
            <a:avLst/>
          </a:prstGeom>
          <a:noFill/>
        </p:spPr>
        <p:txBody>
          <a:bodyPr wrap="square" rtlCol="0">
            <a:spAutoFit/>
          </a:bodyPr>
          <a:lstStyle/>
          <a:p>
            <a:r>
              <a:rPr lang="en-US" sz="2667" dirty="0"/>
              <a:t>- </a:t>
            </a:r>
            <a:r>
              <a:rPr lang="en-US" sz="2667" dirty="0" err="1"/>
              <a:t>Góc</a:t>
            </a:r>
            <a:r>
              <a:rPr lang="en-US" sz="2667" dirty="0"/>
              <a:t> </a:t>
            </a:r>
            <a:r>
              <a:rPr lang="en-US" sz="2667" dirty="0" err="1"/>
              <a:t>bẹt</a:t>
            </a:r>
            <a:r>
              <a:rPr lang="en-US" sz="2667" dirty="0"/>
              <a:t> </a:t>
            </a:r>
            <a:r>
              <a:rPr lang="en-US" sz="2667" dirty="0" err="1"/>
              <a:t>là</a:t>
            </a:r>
            <a:r>
              <a:rPr lang="en-US" sz="2667" dirty="0"/>
              <a:t> </a:t>
            </a:r>
            <a:r>
              <a:rPr lang="en-US" sz="2667" dirty="0" err="1"/>
              <a:t>góc</a:t>
            </a:r>
            <a:r>
              <a:rPr lang="en-US" sz="2667" dirty="0"/>
              <a:t> </a:t>
            </a:r>
            <a:r>
              <a:rPr lang="en-US" sz="2667" dirty="0" err="1"/>
              <a:t>có</a:t>
            </a:r>
            <a:r>
              <a:rPr lang="en-US" sz="2667" dirty="0"/>
              <a:t> </a:t>
            </a:r>
            <a:r>
              <a:rPr lang="en-US" sz="2667" dirty="0" err="1"/>
              <a:t>số</a:t>
            </a:r>
            <a:r>
              <a:rPr lang="en-US" sz="2667" dirty="0"/>
              <a:t> </a:t>
            </a:r>
            <a:r>
              <a:rPr lang="en-US" sz="2667" dirty="0" err="1"/>
              <a:t>đo</a:t>
            </a:r>
            <a:r>
              <a:rPr lang="en-US" sz="2667" dirty="0"/>
              <a:t> </a:t>
            </a:r>
            <a:r>
              <a:rPr lang="en-US" sz="2667" dirty="0" err="1"/>
              <a:t>bằng</a:t>
            </a:r>
            <a:r>
              <a:rPr lang="en-US" sz="2667" dirty="0"/>
              <a:t> 180°.</a:t>
            </a:r>
          </a:p>
        </p:txBody>
      </p:sp>
      <p:pic>
        <p:nvPicPr>
          <p:cNvPr id="3" name="Picture 2">
            <a:extLst>
              <a:ext uri="{FF2B5EF4-FFF2-40B4-BE49-F238E27FC236}">
                <a16:creationId xmlns:a16="http://schemas.microsoft.com/office/drawing/2014/main" id="{B11DDE0B-28F4-471A-9137-E9A14A89059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096000" y="3506162"/>
            <a:ext cx="5613400" cy="3009900"/>
          </a:xfrm>
          <a:prstGeom prst="rect">
            <a:avLst/>
          </a:prstGeom>
        </p:spPr>
      </p:pic>
      <p:grpSp>
        <p:nvGrpSpPr>
          <p:cNvPr id="35" name="Group 34">
            <a:extLst>
              <a:ext uri="{FF2B5EF4-FFF2-40B4-BE49-F238E27FC236}">
                <a16:creationId xmlns:a16="http://schemas.microsoft.com/office/drawing/2014/main" id="{74E9142C-EEEC-4C70-9F8B-4C2CF6AC9A1E}"/>
              </a:ext>
            </a:extLst>
          </p:cNvPr>
          <p:cNvGrpSpPr/>
          <p:nvPr/>
        </p:nvGrpSpPr>
        <p:grpSpPr>
          <a:xfrm>
            <a:off x="706223" y="3723861"/>
            <a:ext cx="4935029" cy="2792200"/>
            <a:chOff x="832343" y="832037"/>
            <a:chExt cx="19989036" cy="8791817"/>
          </a:xfrm>
        </p:grpSpPr>
        <p:grpSp>
          <p:nvGrpSpPr>
            <p:cNvPr id="36" name="Group 2">
              <a:extLst>
                <a:ext uri="{FF2B5EF4-FFF2-40B4-BE49-F238E27FC236}">
                  <a16:creationId xmlns:a16="http://schemas.microsoft.com/office/drawing/2014/main" id="{C033A214-7DDB-448E-956B-E072F157ABCF}"/>
                </a:ext>
              </a:extLst>
            </p:cNvPr>
            <p:cNvGrpSpPr/>
            <p:nvPr/>
          </p:nvGrpSpPr>
          <p:grpSpPr>
            <a:xfrm>
              <a:off x="832343" y="832037"/>
              <a:ext cx="19989036" cy="8791817"/>
              <a:chOff x="-296693" y="-1269014"/>
              <a:chExt cx="6400979" cy="6793230"/>
            </a:xfrm>
            <a:solidFill>
              <a:schemeClr val="bg1">
                <a:lumMod val="40000"/>
                <a:lumOff val="60000"/>
              </a:schemeClr>
            </a:solidFill>
          </p:grpSpPr>
          <p:sp>
            <p:nvSpPr>
              <p:cNvPr id="38" name="Freeform 3">
                <a:extLst>
                  <a:ext uri="{FF2B5EF4-FFF2-40B4-BE49-F238E27FC236}">
                    <a16:creationId xmlns:a16="http://schemas.microsoft.com/office/drawing/2014/main" id="{A49B8DE8-8B0A-40CB-A7F6-69E6CDD0B149}"/>
                  </a:ext>
                </a:extLst>
              </p:cNvPr>
              <p:cNvSpPr/>
              <p:nvPr/>
            </p:nvSpPr>
            <p:spPr>
              <a:xfrm>
                <a:off x="-296693" y="-1269014"/>
                <a:ext cx="6400979" cy="6793230"/>
              </a:xfrm>
              <a:custGeom>
                <a:avLst/>
                <a:gdLst/>
                <a:ahLst/>
                <a:cxnLst/>
                <a:rect l="l" t="t" r="r" b="b"/>
                <a:pathLst>
                  <a:path w="2063458" h="2203873">
                    <a:moveTo>
                      <a:pt x="0" y="0"/>
                    </a:moveTo>
                    <a:lnTo>
                      <a:pt x="2063458" y="0"/>
                    </a:lnTo>
                    <a:lnTo>
                      <a:pt x="2063458" y="2203873"/>
                    </a:lnTo>
                    <a:lnTo>
                      <a:pt x="0" y="2203873"/>
                    </a:lnTo>
                    <a:close/>
                  </a:path>
                </a:pathLst>
              </a:custGeom>
              <a:solidFill>
                <a:srgbClr val="FFCC99"/>
              </a:solidFill>
            </p:spPr>
            <p:txBody>
              <a:bodyPr/>
              <a:lstStyle/>
              <a:p>
                <a:pPr defTabSz="609585"/>
                <a:endParaRPr lang="vi-VN" sz="2933" dirty="0">
                  <a:solidFill>
                    <a:prstClr val="black"/>
                  </a:solidFill>
                  <a:latin typeface="Arial" panose="020B0604020202020204" pitchFamily="34" charset="0"/>
                </a:endParaRPr>
              </a:p>
            </p:txBody>
          </p:sp>
        </p:grpSp>
        <p:pic>
          <p:nvPicPr>
            <p:cNvPr id="37" name="Picture 36">
              <a:extLst>
                <a:ext uri="{FF2B5EF4-FFF2-40B4-BE49-F238E27FC236}">
                  <a16:creationId xmlns:a16="http://schemas.microsoft.com/office/drawing/2014/main" id="{595F08F7-ED07-44C9-9D61-F192987D9329}"/>
                </a:ext>
              </a:extLst>
            </p:cNvPr>
            <p:cNvPicPr>
              <a:picLocks noChangeAspect="1"/>
            </p:cNvPicPr>
            <p:nvPr/>
          </p:nvPicPr>
          <p:blipFill>
            <a:blip r:embed="rId6"/>
            <a:stretch>
              <a:fillRect/>
            </a:stretch>
          </p:blipFill>
          <p:spPr>
            <a:xfrm>
              <a:off x="936429" y="946075"/>
              <a:ext cx="717943" cy="1015109"/>
            </a:xfrm>
            <a:prstGeom prst="rect">
              <a:avLst/>
            </a:prstGeom>
          </p:spPr>
        </p:pic>
      </p:grpSp>
      <p:sp>
        <p:nvSpPr>
          <p:cNvPr id="39" name="TextBox 38">
            <a:extLst>
              <a:ext uri="{FF2B5EF4-FFF2-40B4-BE49-F238E27FC236}">
                <a16:creationId xmlns:a16="http://schemas.microsoft.com/office/drawing/2014/main" id="{28E78584-0E64-463F-8825-AB9B06FB7B74}"/>
              </a:ext>
            </a:extLst>
          </p:cNvPr>
          <p:cNvSpPr txBox="1"/>
          <p:nvPr/>
        </p:nvSpPr>
        <p:spPr>
          <a:xfrm>
            <a:off x="996488" y="3661696"/>
            <a:ext cx="4757779" cy="502766"/>
          </a:xfrm>
          <a:prstGeom prst="rect">
            <a:avLst/>
          </a:prstGeom>
          <a:noFill/>
        </p:spPr>
        <p:txBody>
          <a:bodyPr wrap="square">
            <a:spAutoFit/>
          </a:bodyPr>
          <a:lstStyle/>
          <a:p>
            <a:pPr defTabSz="609585"/>
            <a:r>
              <a:rPr lang="en-US" sz="2667" dirty="0" err="1">
                <a:solidFill>
                  <a:prstClr val="black"/>
                </a:solidFill>
                <a:latin typeface="Arial" panose="020B0604020202020204" pitchFamily="34" charset="0"/>
                <a:cs typeface="Arial" panose="020B0604020202020204" pitchFamily="34" charset="0"/>
              </a:rPr>
              <a:t>Trong</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hình</a:t>
            </a:r>
            <a:r>
              <a:rPr lang="en-US" sz="2667" dirty="0">
                <a:solidFill>
                  <a:prstClr val="black"/>
                </a:solidFill>
                <a:latin typeface="Arial" panose="020B0604020202020204" pitchFamily="34" charset="0"/>
                <a:cs typeface="Arial" panose="020B0604020202020204" pitchFamily="34" charset="0"/>
              </a:rPr>
              <a:t> </a:t>
            </a:r>
            <a:r>
              <a:rPr lang="en-US" sz="2667" dirty="0" err="1">
                <a:solidFill>
                  <a:prstClr val="black"/>
                </a:solidFill>
                <a:latin typeface="Arial" panose="020B0604020202020204" pitchFamily="34" charset="0"/>
                <a:cs typeface="Arial" panose="020B0604020202020204" pitchFamily="34" charset="0"/>
              </a:rPr>
              <a:t>bên</a:t>
            </a:r>
            <a:r>
              <a:rPr lang="en-US" sz="2667" dirty="0">
                <a:solidFill>
                  <a:prstClr val="black"/>
                </a:solidFill>
                <a:latin typeface="Arial" panose="020B0604020202020204" pitchFamily="34" charset="0"/>
                <a:cs typeface="Arial" panose="020B0604020202020204" pitchFamily="34" charset="0"/>
              </a:rPr>
              <a:t>: </a:t>
            </a:r>
          </a:p>
        </p:txBody>
      </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B974C658-D0AA-470D-AB91-D08C4FA0C7C6}"/>
                  </a:ext>
                </a:extLst>
              </p:cNvPr>
              <p:cNvSpPr txBox="1"/>
              <p:nvPr/>
            </p:nvSpPr>
            <p:spPr>
              <a:xfrm>
                <a:off x="749872" y="4221720"/>
                <a:ext cx="4757779" cy="2246449"/>
              </a:xfrm>
              <a:prstGeom prst="rect">
                <a:avLst/>
              </a:prstGeom>
              <a:noFill/>
            </p:spPr>
            <p:txBody>
              <a:bodyPr wrap="square">
                <a:spAutoFit/>
              </a:bodyPr>
              <a:lstStyle/>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𝑥𝑂𝑦</m:t>
                        </m:r>
                      </m:e>
                    </m:acc>
                  </m:oMath>
                </a14:m>
                <a:r>
                  <a:rPr lang="en-US" sz="2667" dirty="0">
                    <a:solidFill>
                      <a:srgbClr val="00040C"/>
                    </a:solidFill>
                  </a:rPr>
                  <a:t> </a:t>
                </a:r>
                <a:r>
                  <a:rPr lang="en-US" sz="2667" dirty="0" err="1">
                    <a:solidFill>
                      <a:srgbClr val="00040C"/>
                    </a:solidFill>
                  </a:rPr>
                  <a:t>là</a:t>
                </a:r>
                <a:r>
                  <a:rPr lang="en-US" sz="2667" dirty="0">
                    <a:solidFill>
                      <a:srgbClr val="00040C"/>
                    </a:solidFill>
                  </a:rPr>
                  <a:t> </a:t>
                </a:r>
                <a:r>
                  <a:rPr lang="en-US" sz="2667" dirty="0" err="1">
                    <a:solidFill>
                      <a:srgbClr val="00040C"/>
                    </a:solidFill>
                  </a:rPr>
                  <a:t>góc</a:t>
                </a:r>
                <a:r>
                  <a:rPr lang="en-US" sz="2667" dirty="0">
                    <a:solidFill>
                      <a:srgbClr val="00040C"/>
                    </a:solidFill>
                  </a:rPr>
                  <a:t> </a:t>
                </a:r>
                <a:r>
                  <a:rPr lang="en-US" sz="2667" dirty="0" err="1">
                    <a:solidFill>
                      <a:srgbClr val="00040C"/>
                    </a:solidFill>
                  </a:rPr>
                  <a:t>nhọn</a:t>
                </a:r>
                <a:r>
                  <a:rPr lang="en-US" sz="2667" dirty="0">
                    <a:solidFill>
                      <a:srgbClr val="00040C"/>
                    </a:solidFill>
                  </a:rPr>
                  <a:t>.</a:t>
                </a: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𝑥𝑂𝑧</m:t>
                        </m:r>
                      </m:e>
                    </m:acc>
                  </m:oMath>
                </a14:m>
                <a:r>
                  <a:rPr lang="en-US" sz="2667" dirty="0">
                    <a:solidFill>
                      <a:srgbClr val="00040C"/>
                    </a:solidFill>
                  </a:rPr>
                  <a:t> </a:t>
                </a:r>
                <a:r>
                  <a:rPr lang="en-US" sz="2667" dirty="0" err="1">
                    <a:solidFill>
                      <a:srgbClr val="00040C"/>
                    </a:solidFill>
                  </a:rPr>
                  <a:t>là</a:t>
                </a:r>
                <a:r>
                  <a:rPr lang="en-US" sz="2667" dirty="0">
                    <a:solidFill>
                      <a:srgbClr val="00040C"/>
                    </a:solidFill>
                  </a:rPr>
                  <a:t> </a:t>
                </a:r>
                <a:r>
                  <a:rPr lang="en-US" sz="2667" dirty="0" err="1">
                    <a:solidFill>
                      <a:srgbClr val="00040C"/>
                    </a:solidFill>
                  </a:rPr>
                  <a:t>góc</a:t>
                </a:r>
                <a:r>
                  <a:rPr lang="en-US" sz="2667" dirty="0">
                    <a:solidFill>
                      <a:srgbClr val="00040C"/>
                    </a:solidFill>
                  </a:rPr>
                  <a:t> </a:t>
                </a:r>
                <a:r>
                  <a:rPr lang="en-US" sz="2667" dirty="0" err="1">
                    <a:solidFill>
                      <a:srgbClr val="00040C"/>
                    </a:solidFill>
                  </a:rPr>
                  <a:t>vuông</a:t>
                </a:r>
                <a:endParaRPr lang="en-US" sz="2667" dirty="0">
                  <a:solidFill>
                    <a:srgbClr val="00040C"/>
                  </a:solidFill>
                </a:endParaRP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𝑥𝑂𝑡</m:t>
                        </m:r>
                      </m:e>
                    </m:acc>
                  </m:oMath>
                </a14:m>
                <a:r>
                  <a:rPr lang="en-US" sz="2667" dirty="0">
                    <a:solidFill>
                      <a:srgbClr val="00040C"/>
                    </a:solidFill>
                  </a:rPr>
                  <a:t> </a:t>
                </a:r>
                <a:r>
                  <a:rPr lang="en-US" sz="2667" dirty="0" err="1">
                    <a:solidFill>
                      <a:srgbClr val="00040C"/>
                    </a:solidFill>
                  </a:rPr>
                  <a:t>là</a:t>
                </a:r>
                <a:r>
                  <a:rPr lang="en-US" sz="2667" dirty="0">
                    <a:solidFill>
                      <a:srgbClr val="00040C"/>
                    </a:solidFill>
                  </a:rPr>
                  <a:t> </a:t>
                </a:r>
                <a:r>
                  <a:rPr lang="en-US" sz="2667" dirty="0" err="1">
                    <a:solidFill>
                      <a:srgbClr val="00040C"/>
                    </a:solidFill>
                  </a:rPr>
                  <a:t>góc</a:t>
                </a:r>
                <a:r>
                  <a:rPr lang="en-US" sz="2667" dirty="0">
                    <a:solidFill>
                      <a:srgbClr val="00040C"/>
                    </a:solidFill>
                  </a:rPr>
                  <a:t> </a:t>
                </a:r>
                <a:r>
                  <a:rPr lang="en-US" sz="2667" dirty="0" err="1">
                    <a:solidFill>
                      <a:srgbClr val="00040C"/>
                    </a:solidFill>
                  </a:rPr>
                  <a:t>tù</a:t>
                </a:r>
                <a:endParaRPr lang="en-US" sz="2667" dirty="0">
                  <a:solidFill>
                    <a:srgbClr val="00040C"/>
                  </a:solidFill>
                </a:endParaRPr>
              </a:p>
              <a:p>
                <a:pPr algn="ctr">
                  <a:lnSpc>
                    <a:spcPct val="130000"/>
                  </a:lnSpc>
                </a:pPr>
                <a14:m>
                  <m:oMath xmlns:m="http://schemas.openxmlformats.org/officeDocument/2006/math">
                    <m:acc>
                      <m:accPr>
                        <m:chr m:val="̂"/>
                        <m:ctrlPr>
                          <a:rPr lang="en-US" sz="2667" i="1">
                            <a:solidFill>
                              <a:srgbClr val="00040C"/>
                            </a:solidFill>
                            <a:latin typeface="Cambria Math" panose="02040503050406030204" pitchFamily="18" charset="0"/>
                          </a:rPr>
                        </m:ctrlPr>
                      </m:accPr>
                      <m:e>
                        <m:r>
                          <a:rPr lang="en-US" sz="2667" i="1">
                            <a:solidFill>
                              <a:srgbClr val="00040C"/>
                            </a:solidFill>
                            <a:latin typeface="Cambria Math" panose="02040503050406030204" pitchFamily="18" charset="0"/>
                          </a:rPr>
                          <m:t>𝑥𝑂𝑚</m:t>
                        </m:r>
                      </m:e>
                    </m:acc>
                  </m:oMath>
                </a14:m>
                <a:r>
                  <a:rPr lang="en-US" sz="2667" dirty="0">
                    <a:solidFill>
                      <a:srgbClr val="00040C"/>
                    </a:solidFill>
                    <a:cs typeface="Arial" panose="020B0604020202020204" pitchFamily="34" charset="0"/>
                  </a:rPr>
                  <a:t> </a:t>
                </a:r>
                <a:r>
                  <a:rPr lang="en-US" sz="2667" dirty="0" err="1">
                    <a:solidFill>
                      <a:srgbClr val="00040C"/>
                    </a:solidFill>
                    <a:cs typeface="Arial" panose="020B0604020202020204" pitchFamily="34" charset="0"/>
                  </a:rPr>
                  <a:t>là</a:t>
                </a:r>
                <a:r>
                  <a:rPr lang="en-US" sz="2667" dirty="0">
                    <a:solidFill>
                      <a:srgbClr val="00040C"/>
                    </a:solidFill>
                    <a:cs typeface="Arial" panose="020B0604020202020204" pitchFamily="34" charset="0"/>
                  </a:rPr>
                  <a:t> </a:t>
                </a:r>
                <a:r>
                  <a:rPr lang="en-US" sz="2667" dirty="0" err="1">
                    <a:solidFill>
                      <a:srgbClr val="00040C"/>
                    </a:solidFill>
                    <a:cs typeface="Arial" panose="020B0604020202020204" pitchFamily="34" charset="0"/>
                  </a:rPr>
                  <a:t>góc</a:t>
                </a:r>
                <a:r>
                  <a:rPr lang="en-US" sz="2667" dirty="0">
                    <a:solidFill>
                      <a:srgbClr val="00040C"/>
                    </a:solidFill>
                    <a:cs typeface="Arial" panose="020B0604020202020204" pitchFamily="34" charset="0"/>
                  </a:rPr>
                  <a:t> </a:t>
                </a:r>
                <a:r>
                  <a:rPr lang="en-US" sz="2667" dirty="0" err="1">
                    <a:solidFill>
                      <a:srgbClr val="00040C"/>
                    </a:solidFill>
                    <a:cs typeface="Arial" panose="020B0604020202020204" pitchFamily="34" charset="0"/>
                  </a:rPr>
                  <a:t>bẹt</a:t>
                </a:r>
                <a:r>
                  <a:rPr lang="en-US" sz="2667" dirty="0">
                    <a:solidFill>
                      <a:srgbClr val="00040C"/>
                    </a:solidFill>
                    <a:cs typeface="Arial" panose="020B0604020202020204" pitchFamily="34" charset="0"/>
                  </a:rPr>
                  <a:t>.</a:t>
                </a:r>
              </a:p>
            </p:txBody>
          </p:sp>
        </mc:Choice>
        <mc:Fallback>
          <p:sp>
            <p:nvSpPr>
              <p:cNvPr id="40" name="TextBox 39">
                <a:extLst>
                  <a:ext uri="{FF2B5EF4-FFF2-40B4-BE49-F238E27FC236}">
                    <a16:creationId xmlns:a16="http://schemas.microsoft.com/office/drawing/2014/main" id="{B974C658-D0AA-470D-AB91-D08C4FA0C7C6}"/>
                  </a:ext>
                </a:extLst>
              </p:cNvPr>
              <p:cNvSpPr txBox="1">
                <a:spLocks noRot="1" noChangeAspect="1" noMove="1" noResize="1" noEditPoints="1" noAdjustHandles="1" noChangeArrowheads="1" noChangeShapeType="1" noTextEdit="1"/>
              </p:cNvSpPr>
              <p:nvPr/>
            </p:nvSpPr>
            <p:spPr>
              <a:xfrm>
                <a:off x="749872" y="4221720"/>
                <a:ext cx="4757779" cy="2246449"/>
              </a:xfrm>
              <a:prstGeom prst="rect">
                <a:avLst/>
              </a:prstGeom>
              <a:blipFill>
                <a:blip r:embed="rId7"/>
                <a:stretch>
                  <a:fillRect b="-6522"/>
                </a:stretch>
              </a:blipFill>
            </p:spPr>
            <p:txBody>
              <a:bodyPr/>
              <a:lstStyle/>
              <a:p>
                <a:r>
                  <a:rPr lang="en-US">
                    <a:noFill/>
                  </a:rPr>
                  <a:t> </a:t>
                </a:r>
              </a:p>
            </p:txBody>
          </p:sp>
        </mc:Fallback>
      </mc:AlternateContent>
    </p:spTree>
    <p:extLst>
      <p:ext uri="{BB962C8B-B14F-4D97-AF65-F5344CB8AC3E}">
        <p14:creationId xmlns:p14="http://schemas.microsoft.com/office/powerpoint/2010/main" val="243592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 calcmode="lin" valueType="num">
                                      <p:cBhvr additive="base">
                                        <p:cTn id="7" dur="500" fill="hold"/>
                                        <p:tgtEl>
                                          <p:spTgt spid="131"/>
                                        </p:tgtEl>
                                        <p:attrNameLst>
                                          <p:attrName>ppt_x</p:attrName>
                                        </p:attrNameLst>
                                      </p:cBhvr>
                                      <p:tavLst>
                                        <p:tav tm="0">
                                          <p:val>
                                            <p:strVal val="#ppt_x"/>
                                          </p:val>
                                        </p:tav>
                                        <p:tav tm="100000">
                                          <p:val>
                                            <p:strVal val="#ppt_x"/>
                                          </p:val>
                                        </p:tav>
                                      </p:tavLst>
                                    </p:anim>
                                    <p:anim calcmode="lin" valueType="num">
                                      <p:cBhvr additive="base">
                                        <p:cTn id="8" dur="500" fill="hold"/>
                                        <p:tgtEl>
                                          <p:spTgt spid="13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250"/>
                                  </p:stCondLst>
                                  <p:childTnLst>
                                    <p:set>
                                      <p:cBhvr>
                                        <p:cTn id="11" dur="1" fill="hold">
                                          <p:stCondLst>
                                            <p:cond delay="0"/>
                                          </p:stCondLst>
                                        </p:cTn>
                                        <p:tgtEl>
                                          <p:spTgt spid="134"/>
                                        </p:tgtEl>
                                        <p:attrNameLst>
                                          <p:attrName>style.visibility</p:attrName>
                                        </p:attrNameLst>
                                      </p:cBhvr>
                                      <p:to>
                                        <p:strVal val="visible"/>
                                      </p:to>
                                    </p:set>
                                    <p:animEffect transition="in" filter="randombar(horizontal)">
                                      <p:cBhvr>
                                        <p:cTn id="12" dur="500"/>
                                        <p:tgtEl>
                                          <p:spTgt spid="134"/>
                                        </p:tgtEl>
                                      </p:cBhvr>
                                    </p:animEffect>
                                  </p:childTnLst>
                                </p:cTn>
                              </p:par>
                            </p:childTnLst>
                          </p:cTn>
                        </p:par>
                        <p:par>
                          <p:cTn id="13" fill="hold">
                            <p:stCondLst>
                              <p:cond delay="1250"/>
                            </p:stCondLst>
                            <p:childTnLst>
                              <p:par>
                                <p:cTn id="14" presetID="14" presetClass="entr" presetSubtype="10" fill="hold" grpId="0" nodeType="afterEffect">
                                  <p:stCondLst>
                                    <p:cond delay="25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childTnLst>
                          </p:cTn>
                        </p:par>
                        <p:par>
                          <p:cTn id="17" fill="hold">
                            <p:stCondLst>
                              <p:cond delay="2000"/>
                            </p:stCondLst>
                            <p:childTnLst>
                              <p:par>
                                <p:cTn id="18" presetID="14" presetClass="entr" presetSubtype="10" fill="hold" grpId="0" nodeType="afterEffect">
                                  <p:stCondLst>
                                    <p:cond delay="250"/>
                                  </p:stCondLst>
                                  <p:childTnLst>
                                    <p:set>
                                      <p:cBhvr>
                                        <p:cTn id="19" dur="1" fill="hold">
                                          <p:stCondLst>
                                            <p:cond delay="0"/>
                                          </p:stCondLst>
                                        </p:cTn>
                                        <p:tgtEl>
                                          <p:spTgt spid="26"/>
                                        </p:tgtEl>
                                        <p:attrNameLst>
                                          <p:attrName>style.visibility</p:attrName>
                                        </p:attrNameLst>
                                      </p:cBhvr>
                                      <p:to>
                                        <p:strVal val="visible"/>
                                      </p:to>
                                    </p:set>
                                    <p:animEffect transition="in" filter="randombar(horizontal)">
                                      <p:cBhvr>
                                        <p:cTn id="20" dur="500"/>
                                        <p:tgtEl>
                                          <p:spTgt spid="26"/>
                                        </p:tgtEl>
                                      </p:cBhvr>
                                    </p:animEffect>
                                  </p:childTnLst>
                                </p:cTn>
                              </p:par>
                            </p:childTnLst>
                          </p:cTn>
                        </p:par>
                        <p:par>
                          <p:cTn id="21" fill="hold">
                            <p:stCondLst>
                              <p:cond delay="2750"/>
                            </p:stCondLst>
                            <p:childTnLst>
                              <p:par>
                                <p:cTn id="22" presetID="14" presetClass="entr" presetSubtype="10" fill="hold" grpId="0" nodeType="afterEffect">
                                  <p:stCondLst>
                                    <p:cond delay="250"/>
                                  </p:stCondLst>
                                  <p:childTnLst>
                                    <p:set>
                                      <p:cBhvr>
                                        <p:cTn id="23" dur="1" fill="hold">
                                          <p:stCondLst>
                                            <p:cond delay="0"/>
                                          </p:stCondLst>
                                        </p:cTn>
                                        <p:tgtEl>
                                          <p:spTgt spid="27"/>
                                        </p:tgtEl>
                                        <p:attrNameLst>
                                          <p:attrName>style.visibility</p:attrName>
                                        </p:attrNameLst>
                                      </p:cBhvr>
                                      <p:to>
                                        <p:strVal val="visible"/>
                                      </p:to>
                                    </p:set>
                                    <p:animEffect transition="in" filter="randombar(horizontal)">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randombar(horizontal)">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grpId="0" nodeType="afterEffect">
                                  <p:stCondLst>
                                    <p:cond delay="0"/>
                                  </p:stCondLst>
                                  <p:childTnLst>
                                    <p:set>
                                      <p:cBhvr>
                                        <p:cTn id="43" dur="1" fill="hold">
                                          <p:stCondLst>
                                            <p:cond delay="0"/>
                                          </p:stCondLst>
                                        </p:cTn>
                                        <p:tgtEl>
                                          <p:spTgt spid="40">
                                            <p:txEl>
                                              <p:pRg st="0" end="0"/>
                                            </p:txEl>
                                          </p:spTgt>
                                        </p:tgtEl>
                                        <p:attrNameLst>
                                          <p:attrName>style.visibility</p:attrName>
                                        </p:attrNameLst>
                                      </p:cBhvr>
                                      <p:to>
                                        <p:strVal val="visible"/>
                                      </p:to>
                                    </p:set>
                                    <p:anim calcmode="lin" valueType="num">
                                      <p:cBhvr additive="base">
                                        <p:cTn id="44"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0">
                                            <p:txEl>
                                              <p:pRg st="1" end="1"/>
                                            </p:txEl>
                                          </p:spTgt>
                                        </p:tgtEl>
                                        <p:attrNameLst>
                                          <p:attrName>style.visibility</p:attrName>
                                        </p:attrNameLst>
                                      </p:cBhvr>
                                      <p:to>
                                        <p:strVal val="visible"/>
                                      </p:to>
                                    </p:set>
                                    <p:anim calcmode="lin" valueType="num">
                                      <p:cBhvr additive="base">
                                        <p:cTn id="50" dur="5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0">
                                            <p:txEl>
                                              <p:pRg st="2" end="2"/>
                                            </p:txEl>
                                          </p:spTgt>
                                        </p:tgtEl>
                                        <p:attrNameLst>
                                          <p:attrName>style.visibility</p:attrName>
                                        </p:attrNameLst>
                                      </p:cBhvr>
                                      <p:to>
                                        <p:strVal val="visible"/>
                                      </p:to>
                                    </p:set>
                                    <p:anim calcmode="lin" valueType="num">
                                      <p:cBhvr additive="base">
                                        <p:cTn id="56" dur="5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0">
                                            <p:txEl>
                                              <p:pRg st="3" end="3"/>
                                            </p:txEl>
                                          </p:spTgt>
                                        </p:tgtEl>
                                        <p:attrNameLst>
                                          <p:attrName>style.visibility</p:attrName>
                                        </p:attrNameLst>
                                      </p:cBhvr>
                                      <p:to>
                                        <p:strVal val="visible"/>
                                      </p:to>
                                    </p:set>
                                    <p:anim calcmode="lin" valueType="num">
                                      <p:cBhvr additive="base">
                                        <p:cTn id="62" dur="5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5" grpId="0"/>
      <p:bldP spid="26" grpId="0"/>
      <p:bldP spid="27" grpId="0"/>
      <p:bldP spid="39" grpId="0"/>
      <p:bldP spid="40"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5529;p68">
            <a:extLst>
              <a:ext uri="{FF2B5EF4-FFF2-40B4-BE49-F238E27FC236}">
                <a16:creationId xmlns:a16="http://schemas.microsoft.com/office/drawing/2014/main" id="{E223135D-E99E-458C-9BE5-426388E5D9F8}"/>
              </a:ext>
            </a:extLst>
          </p:cNvPr>
          <p:cNvGrpSpPr/>
          <p:nvPr/>
        </p:nvGrpSpPr>
        <p:grpSpPr>
          <a:xfrm rot="6897363">
            <a:off x="2827691" y="1059802"/>
            <a:ext cx="667900" cy="1326933"/>
            <a:chOff x="7716950" y="794850"/>
            <a:chExt cx="500925" cy="995200"/>
          </a:xfrm>
        </p:grpSpPr>
        <p:sp>
          <p:nvSpPr>
            <p:cNvPr id="6" name="Google Shape;5530;p68">
              <a:extLst>
                <a:ext uri="{FF2B5EF4-FFF2-40B4-BE49-F238E27FC236}">
                  <a16:creationId xmlns:a16="http://schemas.microsoft.com/office/drawing/2014/main" id="{7EB9209A-2539-419C-B743-460EB572813B}"/>
                </a:ext>
              </a:extLst>
            </p:cNvPr>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7" name="Google Shape;5531;p68">
              <a:extLst>
                <a:ext uri="{FF2B5EF4-FFF2-40B4-BE49-F238E27FC236}">
                  <a16:creationId xmlns:a16="http://schemas.microsoft.com/office/drawing/2014/main" id="{611A0046-A406-47E1-AA23-DFEFED90F8D8}"/>
                </a:ext>
              </a:extLst>
            </p:cNvPr>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8" name="Google Shape;5532;p68">
              <a:extLst>
                <a:ext uri="{FF2B5EF4-FFF2-40B4-BE49-F238E27FC236}">
                  <a16:creationId xmlns:a16="http://schemas.microsoft.com/office/drawing/2014/main" id="{B2741C22-E8C4-4C40-BEAD-56F8C3D01D63}"/>
                </a:ext>
              </a:extLst>
            </p:cNvPr>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9" name="Google Shape;5533;p68">
              <a:extLst>
                <a:ext uri="{FF2B5EF4-FFF2-40B4-BE49-F238E27FC236}">
                  <a16:creationId xmlns:a16="http://schemas.microsoft.com/office/drawing/2014/main" id="{0D6D3321-A0CA-4FD9-B620-4694C64ED530}"/>
                </a:ext>
              </a:extLst>
            </p:cNvPr>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10" name="Google Shape;5534;p68">
              <a:extLst>
                <a:ext uri="{FF2B5EF4-FFF2-40B4-BE49-F238E27FC236}">
                  <a16:creationId xmlns:a16="http://schemas.microsoft.com/office/drawing/2014/main" id="{D41DF551-B15C-4DD3-93EF-782E7C85CBFD}"/>
                </a:ext>
              </a:extLst>
            </p:cNvPr>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11" name="Google Shape;5535;p68">
              <a:extLst>
                <a:ext uri="{FF2B5EF4-FFF2-40B4-BE49-F238E27FC236}">
                  <a16:creationId xmlns:a16="http://schemas.microsoft.com/office/drawing/2014/main" id="{2A5EF7E2-F929-427B-8C8A-E11C1FB0EFEC}"/>
                </a:ext>
              </a:extLst>
            </p:cNvPr>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12" name="Google Shape;5536;p68">
              <a:extLst>
                <a:ext uri="{FF2B5EF4-FFF2-40B4-BE49-F238E27FC236}">
                  <a16:creationId xmlns:a16="http://schemas.microsoft.com/office/drawing/2014/main" id="{36C67A53-66AC-41E6-B761-0E344C042AAF}"/>
                </a:ext>
              </a:extLst>
            </p:cNvPr>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13" name="Google Shape;5537;p68">
              <a:extLst>
                <a:ext uri="{FF2B5EF4-FFF2-40B4-BE49-F238E27FC236}">
                  <a16:creationId xmlns:a16="http://schemas.microsoft.com/office/drawing/2014/main" id="{D9CF4F42-95E4-4CA4-8D9B-E4C35B3C54F5}"/>
                </a:ext>
              </a:extLst>
            </p:cNvPr>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14" name="Google Shape;5538;p68">
              <a:extLst>
                <a:ext uri="{FF2B5EF4-FFF2-40B4-BE49-F238E27FC236}">
                  <a16:creationId xmlns:a16="http://schemas.microsoft.com/office/drawing/2014/main" id="{E516EE1B-2071-4244-9E8D-BFFB801DAEF9}"/>
                </a:ext>
              </a:extLst>
            </p:cNvPr>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5" name="Google Shape;5539;p68">
              <a:extLst>
                <a:ext uri="{FF2B5EF4-FFF2-40B4-BE49-F238E27FC236}">
                  <a16:creationId xmlns:a16="http://schemas.microsoft.com/office/drawing/2014/main" id="{FF1488FD-0BD6-4751-92C0-031645BDFFEB}"/>
                </a:ext>
              </a:extLst>
            </p:cNvPr>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6" name="Google Shape;5540;p68">
              <a:extLst>
                <a:ext uri="{FF2B5EF4-FFF2-40B4-BE49-F238E27FC236}">
                  <a16:creationId xmlns:a16="http://schemas.microsoft.com/office/drawing/2014/main" id="{209C4FB2-1418-4917-95A1-C19BC3AD949F}"/>
                </a:ext>
              </a:extLst>
            </p:cNvPr>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7" name="Google Shape;5541;p68">
              <a:extLst>
                <a:ext uri="{FF2B5EF4-FFF2-40B4-BE49-F238E27FC236}">
                  <a16:creationId xmlns:a16="http://schemas.microsoft.com/office/drawing/2014/main" id="{DDE2B2A0-185D-4D7D-AC79-AC8509D4E0DE}"/>
                </a:ext>
              </a:extLst>
            </p:cNvPr>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18" name="Google Shape;5542;p68">
              <a:extLst>
                <a:ext uri="{FF2B5EF4-FFF2-40B4-BE49-F238E27FC236}">
                  <a16:creationId xmlns:a16="http://schemas.microsoft.com/office/drawing/2014/main" id="{43696A25-D113-4D13-9A19-1D562126C935}"/>
                </a:ext>
              </a:extLst>
            </p:cNvPr>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21" name="Google Shape;6073;p69">
            <a:extLst>
              <a:ext uri="{FF2B5EF4-FFF2-40B4-BE49-F238E27FC236}">
                <a16:creationId xmlns:a16="http://schemas.microsoft.com/office/drawing/2014/main" id="{0FB0E3FA-711E-4F25-9D39-184E5EF67D74}"/>
              </a:ext>
            </a:extLst>
          </p:cNvPr>
          <p:cNvSpPr txBox="1">
            <a:spLocks noGrp="1"/>
          </p:cNvSpPr>
          <p:nvPr>
            <p:ph type="title"/>
          </p:nvPr>
        </p:nvSpPr>
        <p:spPr>
          <a:xfrm>
            <a:off x="2372587" y="2447674"/>
            <a:ext cx="7446827" cy="160670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spcFirstLastPara="1" vert="horz" wrap="square" lIns="121900" tIns="121900" rIns="121900" bIns="121900" rtlCol="0" anchor="ctr" anchorCtr="0">
            <a:noAutofit/>
          </a:bodyPr>
          <a:lstStyle/>
          <a:p>
            <a:pPr>
              <a:lnSpc>
                <a:spcPct val="150000"/>
              </a:lnSpc>
            </a:pPr>
            <a:r>
              <a:rPr lang="en" sz="8000" b="1" dirty="0">
                <a:solidFill>
                  <a:srgbClr val="7030A0"/>
                </a:solidFill>
                <a:effectLst>
                  <a:outerShdw blurRad="38100" dist="38100" dir="2700000" algn="tl">
                    <a:srgbClr val="000000">
                      <a:alpha val="43137"/>
                    </a:srgbClr>
                  </a:outerShdw>
                </a:effectLst>
              </a:rPr>
              <a:t>LUYỆN TẬP</a:t>
            </a:r>
            <a:endParaRPr sz="8000"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822906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77"/>
        <p:cNvGrpSpPr/>
        <p:nvPr/>
      </p:nvGrpSpPr>
      <p:grpSpPr>
        <a:xfrm>
          <a:off x="0" y="0"/>
          <a:ext cx="0" cy="0"/>
          <a:chOff x="0" y="0"/>
          <a:chExt cx="0" cy="0"/>
        </a:xfrm>
      </p:grpSpPr>
      <p:sp>
        <p:nvSpPr>
          <p:cNvPr id="610" name="Google Shape;6073;p69">
            <a:extLst>
              <a:ext uri="{FF2B5EF4-FFF2-40B4-BE49-F238E27FC236}">
                <a16:creationId xmlns:a16="http://schemas.microsoft.com/office/drawing/2014/main" id="{710ED8B8-1E54-4D88-9211-CCD2F0CD46E1}"/>
              </a:ext>
            </a:extLst>
          </p:cNvPr>
          <p:cNvSpPr txBox="1">
            <a:spLocks noGrp="1"/>
          </p:cNvSpPr>
          <p:nvPr>
            <p:ph type="title"/>
          </p:nvPr>
        </p:nvSpPr>
        <p:spPr>
          <a:xfrm>
            <a:off x="694267" y="575734"/>
            <a:ext cx="10803467" cy="1083733"/>
          </a:xfrm>
          <a:prstGeom prst="rect">
            <a:avLst/>
          </a:prstGeom>
        </p:spPr>
        <p:txBody>
          <a:bodyPr spcFirstLastPara="1" vert="horz" wrap="square" lIns="121900" tIns="121900" rIns="121900" bIns="121900" rtlCol="0" anchor="ctr" anchorCtr="0">
            <a:noAutofit/>
          </a:bodyPr>
          <a:lstStyle/>
          <a:p>
            <a:pPr>
              <a:lnSpc>
                <a:spcPct val="120000"/>
              </a:lnSpc>
            </a:pPr>
            <a:r>
              <a:rPr lang="en-US" sz="3200" b="1" dirty="0" err="1">
                <a:solidFill>
                  <a:srgbClr val="002060"/>
                </a:solidFill>
              </a:rPr>
              <a:t>Luyện</a:t>
            </a:r>
            <a:r>
              <a:rPr lang="en-US" sz="3200" b="1" dirty="0">
                <a:solidFill>
                  <a:srgbClr val="002060"/>
                </a:solidFill>
              </a:rPr>
              <a:t> </a:t>
            </a:r>
            <a:r>
              <a:rPr lang="en-US" sz="3200" b="1" dirty="0" err="1">
                <a:solidFill>
                  <a:srgbClr val="002060"/>
                </a:solidFill>
              </a:rPr>
              <a:t>tập</a:t>
            </a:r>
            <a:r>
              <a:rPr lang="en-US" sz="3200" b="1" dirty="0">
                <a:solidFill>
                  <a:srgbClr val="002060"/>
                </a:solidFill>
              </a:rPr>
              <a:t> 5</a:t>
            </a:r>
            <a:r>
              <a:rPr lang="en" sz="3200" b="1" dirty="0">
                <a:solidFill>
                  <a:srgbClr val="002060"/>
                </a:solidFill>
              </a:rPr>
              <a:t>. </a:t>
            </a:r>
            <a:r>
              <a:rPr lang="en" sz="3200" dirty="0"/>
              <a:t>Hãy ghép mỗi khẳng định ở cột bên trái với một hình thích hợp ở cột bên phải.</a:t>
            </a:r>
            <a:endParaRPr sz="3200" dirty="0">
              <a:solidFill>
                <a:srgbClr val="002060"/>
              </a:solidFill>
            </a:endParaRPr>
          </a:p>
        </p:txBody>
      </p:sp>
      <p:sp>
        <p:nvSpPr>
          <p:cNvPr id="6" name="TextBox 5">
            <a:extLst>
              <a:ext uri="{FF2B5EF4-FFF2-40B4-BE49-F238E27FC236}">
                <a16:creationId xmlns:a16="http://schemas.microsoft.com/office/drawing/2014/main" id="{5A6B4F57-011C-4B96-907F-EB72D47E07F1}"/>
              </a:ext>
            </a:extLst>
          </p:cNvPr>
          <p:cNvSpPr txBox="1"/>
          <p:nvPr/>
        </p:nvSpPr>
        <p:spPr>
          <a:xfrm>
            <a:off x="694267" y="2641600"/>
            <a:ext cx="4233333" cy="502766"/>
          </a:xfrm>
          <a:prstGeom prst="rect">
            <a:avLst/>
          </a:prstGeom>
          <a:noFill/>
        </p:spPr>
        <p:txBody>
          <a:bodyPr wrap="square" rtlCol="0">
            <a:spAutoFit/>
          </a:bodyPr>
          <a:lstStyle/>
          <a:p>
            <a:pPr algn="l"/>
            <a:r>
              <a:rPr lang="en-US" sz="2667" dirty="0"/>
              <a:t>1. </a:t>
            </a:r>
            <a:r>
              <a:rPr lang="en-US" sz="2667" dirty="0" err="1"/>
              <a:t>Góc</a:t>
            </a:r>
            <a:r>
              <a:rPr lang="en-US" sz="2667" dirty="0"/>
              <a:t> </a:t>
            </a:r>
            <a:r>
              <a:rPr lang="en-US" sz="2667" dirty="0" err="1"/>
              <a:t>bẹt</a:t>
            </a:r>
            <a:r>
              <a:rPr lang="en-US" sz="2667" dirty="0"/>
              <a:t> ở </a:t>
            </a:r>
            <a:r>
              <a:rPr lang="en-US" sz="2667" dirty="0" err="1"/>
              <a:t>đỉnh</a:t>
            </a:r>
            <a:r>
              <a:rPr lang="en-US" sz="2667" dirty="0"/>
              <a:t> O</a:t>
            </a:r>
            <a:endParaRPr lang="vi-VN" sz="2667" dirty="0"/>
          </a:p>
        </p:txBody>
      </p:sp>
      <p:sp>
        <p:nvSpPr>
          <p:cNvPr id="613" name="TextBox 612">
            <a:extLst>
              <a:ext uri="{FF2B5EF4-FFF2-40B4-BE49-F238E27FC236}">
                <a16:creationId xmlns:a16="http://schemas.microsoft.com/office/drawing/2014/main" id="{CA7A800A-D9F5-4AE0-84AB-7C1C80D072B9}"/>
              </a:ext>
            </a:extLst>
          </p:cNvPr>
          <p:cNvSpPr txBox="1"/>
          <p:nvPr/>
        </p:nvSpPr>
        <p:spPr>
          <a:xfrm>
            <a:off x="694267" y="3784600"/>
            <a:ext cx="4233333" cy="502766"/>
          </a:xfrm>
          <a:prstGeom prst="rect">
            <a:avLst/>
          </a:prstGeom>
          <a:noFill/>
        </p:spPr>
        <p:txBody>
          <a:bodyPr wrap="square" rtlCol="0">
            <a:spAutoFit/>
          </a:bodyPr>
          <a:lstStyle/>
          <a:p>
            <a:pPr algn="l"/>
            <a:r>
              <a:rPr lang="en-US" sz="2667" dirty="0"/>
              <a:t>1. </a:t>
            </a:r>
            <a:r>
              <a:rPr lang="en-US" sz="2667" dirty="0" err="1"/>
              <a:t>Góc</a:t>
            </a:r>
            <a:r>
              <a:rPr lang="en-US" sz="2667" dirty="0"/>
              <a:t> </a:t>
            </a:r>
            <a:r>
              <a:rPr lang="en-US" sz="2667" dirty="0" err="1"/>
              <a:t>nhọn</a:t>
            </a:r>
            <a:r>
              <a:rPr lang="en-US" sz="2667" dirty="0"/>
              <a:t> ở </a:t>
            </a:r>
            <a:r>
              <a:rPr lang="en-US" sz="2667" dirty="0" err="1"/>
              <a:t>đỉnh</a:t>
            </a:r>
            <a:r>
              <a:rPr lang="en-US" sz="2667" dirty="0"/>
              <a:t> O</a:t>
            </a:r>
            <a:endParaRPr lang="vi-VN" sz="2667" dirty="0"/>
          </a:p>
        </p:txBody>
      </p:sp>
      <p:sp>
        <p:nvSpPr>
          <p:cNvPr id="614" name="TextBox 613">
            <a:extLst>
              <a:ext uri="{FF2B5EF4-FFF2-40B4-BE49-F238E27FC236}">
                <a16:creationId xmlns:a16="http://schemas.microsoft.com/office/drawing/2014/main" id="{02B1AF07-24BB-4A5D-B167-AD5D116F1D70}"/>
              </a:ext>
            </a:extLst>
          </p:cNvPr>
          <p:cNvSpPr txBox="1"/>
          <p:nvPr/>
        </p:nvSpPr>
        <p:spPr>
          <a:xfrm>
            <a:off x="694267" y="4953000"/>
            <a:ext cx="4233333" cy="502766"/>
          </a:xfrm>
          <a:prstGeom prst="rect">
            <a:avLst/>
          </a:prstGeom>
          <a:noFill/>
        </p:spPr>
        <p:txBody>
          <a:bodyPr wrap="square" rtlCol="0">
            <a:spAutoFit/>
          </a:bodyPr>
          <a:lstStyle/>
          <a:p>
            <a:pPr algn="l"/>
            <a:r>
              <a:rPr lang="en-US" sz="2667" dirty="0"/>
              <a:t>3. </a:t>
            </a:r>
            <a:r>
              <a:rPr lang="en-US" sz="2667" dirty="0" err="1"/>
              <a:t>Góc</a:t>
            </a:r>
            <a:r>
              <a:rPr lang="en-US" sz="2667" dirty="0"/>
              <a:t> </a:t>
            </a:r>
            <a:r>
              <a:rPr lang="en-US" sz="2667" dirty="0" err="1"/>
              <a:t>tù</a:t>
            </a:r>
            <a:r>
              <a:rPr lang="en-US" sz="2667" dirty="0"/>
              <a:t> ở </a:t>
            </a:r>
            <a:r>
              <a:rPr lang="en-US" sz="2667" dirty="0" err="1"/>
              <a:t>đỉnh</a:t>
            </a:r>
            <a:r>
              <a:rPr lang="en-US" sz="2667" dirty="0"/>
              <a:t> O</a:t>
            </a:r>
            <a:endParaRPr lang="vi-VN" sz="2667" dirty="0"/>
          </a:p>
        </p:txBody>
      </p:sp>
      <p:cxnSp>
        <p:nvCxnSpPr>
          <p:cNvPr id="8" name="Straight Connector 7">
            <a:extLst>
              <a:ext uri="{FF2B5EF4-FFF2-40B4-BE49-F238E27FC236}">
                <a16:creationId xmlns:a16="http://schemas.microsoft.com/office/drawing/2014/main" id="{C1B0DA02-49F6-4352-91CF-478FDEA8E9CC}"/>
              </a:ext>
            </a:extLst>
          </p:cNvPr>
          <p:cNvCxnSpPr/>
          <p:nvPr/>
        </p:nvCxnSpPr>
        <p:spPr>
          <a:xfrm>
            <a:off x="5952067" y="2188553"/>
            <a:ext cx="0" cy="4216400"/>
          </a:xfrm>
          <a:prstGeom prst="line">
            <a:avLst/>
          </a:prstGeom>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5EC87C36-A9CD-44B5-9BA3-E475CA589B79}"/>
              </a:ext>
            </a:extLst>
          </p:cNvPr>
          <p:cNvSpPr txBox="1"/>
          <p:nvPr/>
        </p:nvSpPr>
        <p:spPr>
          <a:xfrm>
            <a:off x="5952067" y="2188553"/>
            <a:ext cx="1574800" cy="502766"/>
          </a:xfrm>
          <a:prstGeom prst="rect">
            <a:avLst/>
          </a:prstGeom>
          <a:noFill/>
        </p:spPr>
        <p:txBody>
          <a:bodyPr wrap="square" rtlCol="0">
            <a:spAutoFit/>
          </a:bodyPr>
          <a:lstStyle/>
          <a:p>
            <a:pPr algn="l"/>
            <a:r>
              <a:rPr lang="en-US" sz="2667" dirty="0"/>
              <a:t>a)</a:t>
            </a:r>
            <a:endParaRPr lang="vi-VN" sz="2667" dirty="0"/>
          </a:p>
        </p:txBody>
      </p:sp>
      <p:pic>
        <p:nvPicPr>
          <p:cNvPr id="11" name="Picture 10">
            <a:extLst>
              <a:ext uri="{FF2B5EF4-FFF2-40B4-BE49-F238E27FC236}">
                <a16:creationId xmlns:a16="http://schemas.microsoft.com/office/drawing/2014/main" id="{BCD3C5B2-76CC-466C-8971-4D8FABF1F837}"/>
              </a:ext>
            </a:extLst>
          </p:cNvPr>
          <p:cNvPicPr>
            <a:picLocks noChangeAspect="1"/>
          </p:cNvPicPr>
          <p:nvPr/>
        </p:nvPicPr>
        <p:blipFill>
          <a:blip r:embed="rId3"/>
          <a:stretch>
            <a:fillRect/>
          </a:stretch>
        </p:blipFill>
        <p:spPr>
          <a:xfrm>
            <a:off x="7817864" y="1088191"/>
            <a:ext cx="2252133" cy="2218043"/>
          </a:xfrm>
          <a:prstGeom prst="rect">
            <a:avLst/>
          </a:prstGeom>
        </p:spPr>
      </p:pic>
      <p:pic>
        <p:nvPicPr>
          <p:cNvPr id="13" name="Picture 12">
            <a:extLst>
              <a:ext uri="{FF2B5EF4-FFF2-40B4-BE49-F238E27FC236}">
                <a16:creationId xmlns:a16="http://schemas.microsoft.com/office/drawing/2014/main" id="{CD22F251-EB4A-4423-9884-CBAD8E51615C}"/>
              </a:ext>
            </a:extLst>
          </p:cNvPr>
          <p:cNvPicPr>
            <a:picLocks noChangeAspect="1"/>
          </p:cNvPicPr>
          <p:nvPr/>
        </p:nvPicPr>
        <p:blipFill>
          <a:blip r:embed="rId4"/>
          <a:stretch>
            <a:fillRect/>
          </a:stretch>
        </p:blipFill>
        <p:spPr>
          <a:xfrm>
            <a:off x="7713135" y="2980387"/>
            <a:ext cx="2564776" cy="1972613"/>
          </a:xfrm>
          <a:prstGeom prst="rect">
            <a:avLst/>
          </a:prstGeom>
        </p:spPr>
      </p:pic>
      <p:sp>
        <p:nvSpPr>
          <p:cNvPr id="622" name="TextBox 621">
            <a:extLst>
              <a:ext uri="{FF2B5EF4-FFF2-40B4-BE49-F238E27FC236}">
                <a16:creationId xmlns:a16="http://schemas.microsoft.com/office/drawing/2014/main" id="{6A96C7CF-E05B-4409-88A3-26A0A3037CA1}"/>
              </a:ext>
            </a:extLst>
          </p:cNvPr>
          <p:cNvSpPr txBox="1"/>
          <p:nvPr/>
        </p:nvSpPr>
        <p:spPr>
          <a:xfrm>
            <a:off x="6045201" y="3750575"/>
            <a:ext cx="1574800" cy="502766"/>
          </a:xfrm>
          <a:prstGeom prst="rect">
            <a:avLst/>
          </a:prstGeom>
          <a:noFill/>
        </p:spPr>
        <p:txBody>
          <a:bodyPr wrap="square" rtlCol="0">
            <a:spAutoFit/>
          </a:bodyPr>
          <a:lstStyle/>
          <a:p>
            <a:pPr algn="l"/>
            <a:r>
              <a:rPr lang="en-US" sz="2667" dirty="0"/>
              <a:t>b)</a:t>
            </a:r>
            <a:endParaRPr lang="vi-VN" sz="2667" dirty="0"/>
          </a:p>
        </p:txBody>
      </p:sp>
      <p:sp>
        <p:nvSpPr>
          <p:cNvPr id="623" name="TextBox 622">
            <a:extLst>
              <a:ext uri="{FF2B5EF4-FFF2-40B4-BE49-F238E27FC236}">
                <a16:creationId xmlns:a16="http://schemas.microsoft.com/office/drawing/2014/main" id="{9DCBA44D-4C43-4BA7-81E4-20E7941FC82C}"/>
              </a:ext>
            </a:extLst>
          </p:cNvPr>
          <p:cNvSpPr txBox="1"/>
          <p:nvPr/>
        </p:nvSpPr>
        <p:spPr>
          <a:xfrm>
            <a:off x="6096000" y="5486480"/>
            <a:ext cx="1574800" cy="502766"/>
          </a:xfrm>
          <a:prstGeom prst="rect">
            <a:avLst/>
          </a:prstGeom>
          <a:noFill/>
        </p:spPr>
        <p:txBody>
          <a:bodyPr wrap="square" rtlCol="0">
            <a:spAutoFit/>
          </a:bodyPr>
          <a:lstStyle/>
          <a:p>
            <a:pPr algn="l"/>
            <a:r>
              <a:rPr lang="en-US" sz="2667" dirty="0"/>
              <a:t>c)</a:t>
            </a:r>
            <a:endParaRPr lang="vi-VN" sz="2667" dirty="0"/>
          </a:p>
        </p:txBody>
      </p:sp>
      <p:pic>
        <p:nvPicPr>
          <p:cNvPr id="15" name="Picture 14">
            <a:extLst>
              <a:ext uri="{FF2B5EF4-FFF2-40B4-BE49-F238E27FC236}">
                <a16:creationId xmlns:a16="http://schemas.microsoft.com/office/drawing/2014/main" id="{AA04FC93-1F1B-40EA-9653-E8E30BA85463}"/>
              </a:ext>
            </a:extLst>
          </p:cNvPr>
          <p:cNvPicPr>
            <a:picLocks noChangeAspect="1"/>
          </p:cNvPicPr>
          <p:nvPr/>
        </p:nvPicPr>
        <p:blipFill>
          <a:blip r:embed="rId5"/>
          <a:stretch>
            <a:fillRect/>
          </a:stretch>
        </p:blipFill>
        <p:spPr>
          <a:xfrm>
            <a:off x="6762296" y="4662102"/>
            <a:ext cx="3651705" cy="1807189"/>
          </a:xfrm>
          <a:prstGeom prst="rect">
            <a:avLst/>
          </a:prstGeom>
        </p:spPr>
      </p:pic>
      <p:cxnSp>
        <p:nvCxnSpPr>
          <p:cNvPr id="17" name="Straight Connector 16">
            <a:extLst>
              <a:ext uri="{FF2B5EF4-FFF2-40B4-BE49-F238E27FC236}">
                <a16:creationId xmlns:a16="http://schemas.microsoft.com/office/drawing/2014/main" id="{6D531111-6A05-4546-A00A-68EE9BC5A7D6}"/>
              </a:ext>
            </a:extLst>
          </p:cNvPr>
          <p:cNvCxnSpPr>
            <a:endCxn id="623" idx="1"/>
          </p:cNvCxnSpPr>
          <p:nvPr/>
        </p:nvCxnSpPr>
        <p:spPr>
          <a:xfrm>
            <a:off x="4114800" y="2980387"/>
            <a:ext cx="1981200" cy="2757476"/>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28" name="Straight Connector 627">
            <a:extLst>
              <a:ext uri="{FF2B5EF4-FFF2-40B4-BE49-F238E27FC236}">
                <a16:creationId xmlns:a16="http://schemas.microsoft.com/office/drawing/2014/main" id="{C043CD2B-4FFA-4BA8-83C6-4FFEBECC868B}"/>
              </a:ext>
            </a:extLst>
          </p:cNvPr>
          <p:cNvCxnSpPr>
            <a:cxnSpLocks/>
          </p:cNvCxnSpPr>
          <p:nvPr/>
        </p:nvCxnSpPr>
        <p:spPr>
          <a:xfrm flipV="1">
            <a:off x="4102100" y="2438282"/>
            <a:ext cx="2006600" cy="1613060"/>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cxnSp>
        <p:nvCxnSpPr>
          <p:cNvPr id="632" name="Straight Connector 631">
            <a:extLst>
              <a:ext uri="{FF2B5EF4-FFF2-40B4-BE49-F238E27FC236}">
                <a16:creationId xmlns:a16="http://schemas.microsoft.com/office/drawing/2014/main" id="{C9561DF4-CE81-40B7-9132-F46BB603FDB4}"/>
              </a:ext>
            </a:extLst>
          </p:cNvPr>
          <p:cNvCxnSpPr>
            <a:cxnSpLocks/>
            <a:endCxn id="622" idx="1"/>
          </p:cNvCxnSpPr>
          <p:nvPr/>
        </p:nvCxnSpPr>
        <p:spPr>
          <a:xfrm flipV="1">
            <a:off x="3708401" y="4001958"/>
            <a:ext cx="2336800" cy="1217783"/>
          </a:xfrm>
          <a:prstGeom prst="line">
            <a:avLst/>
          </a:prstGeom>
          <a:ln w="28575">
            <a:solidFill>
              <a:srgbClr val="FF0000"/>
            </a:solidFill>
          </a:ln>
        </p:spPr>
        <p:style>
          <a:lnRef idx="2">
            <a:schemeClr val="dk1"/>
          </a:lnRef>
          <a:fillRef idx="0">
            <a:schemeClr val="dk1"/>
          </a:fillRef>
          <a:effectRef idx="1">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0"/>
                                        </p:tgtEl>
                                        <p:attrNameLst>
                                          <p:attrName>style.visibility</p:attrName>
                                        </p:attrNameLst>
                                      </p:cBhvr>
                                      <p:to>
                                        <p:strVal val="visible"/>
                                      </p:to>
                                    </p:set>
                                    <p:anim calcmode="lin" valueType="num">
                                      <p:cBhvr additive="base">
                                        <p:cTn id="7" dur="500" fill="hold"/>
                                        <p:tgtEl>
                                          <p:spTgt spid="610"/>
                                        </p:tgtEl>
                                        <p:attrNameLst>
                                          <p:attrName>ppt_x</p:attrName>
                                        </p:attrNameLst>
                                      </p:cBhvr>
                                      <p:tavLst>
                                        <p:tav tm="0">
                                          <p:val>
                                            <p:strVal val="#ppt_x"/>
                                          </p:val>
                                        </p:tav>
                                        <p:tav tm="100000">
                                          <p:val>
                                            <p:strVal val="#ppt_x"/>
                                          </p:val>
                                        </p:tav>
                                      </p:tavLst>
                                    </p:anim>
                                    <p:anim calcmode="lin" valueType="num">
                                      <p:cBhvr additive="base">
                                        <p:cTn id="8" dur="500" fill="hold"/>
                                        <p:tgtEl>
                                          <p:spTgt spid="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628"/>
                                        </p:tgtEl>
                                        <p:attrNameLst>
                                          <p:attrName>style.visibility</p:attrName>
                                        </p:attrNameLst>
                                      </p:cBhvr>
                                      <p:to>
                                        <p:strVal val="visible"/>
                                      </p:to>
                                    </p:set>
                                    <p:animEffect transition="in" filter="wipe(up)">
                                      <p:cBhvr>
                                        <p:cTn id="18" dur="500"/>
                                        <p:tgtEl>
                                          <p:spTgt spid="62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32"/>
                                        </p:tgtEl>
                                        <p:attrNameLst>
                                          <p:attrName>style.visibility</p:attrName>
                                        </p:attrNameLst>
                                      </p:cBhvr>
                                      <p:to>
                                        <p:strVal val="visible"/>
                                      </p:to>
                                    </p:set>
                                    <p:animEffect transition="in" filter="wipe(up)">
                                      <p:cBhvr>
                                        <p:cTn id="23" dur="500"/>
                                        <p:tgtEl>
                                          <p:spTgt spid="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67EC-F9D7-4BED-86AE-11EA2EAA887E}"/>
              </a:ext>
            </a:extLst>
          </p:cNvPr>
          <p:cNvSpPr>
            <a:spLocks noGrp="1"/>
          </p:cNvSpPr>
          <p:nvPr>
            <p:ph type="title"/>
          </p:nvPr>
        </p:nvSpPr>
        <p:spPr>
          <a:xfrm>
            <a:off x="3161333" y="736933"/>
            <a:ext cx="6406000" cy="837867"/>
          </a:xfrm>
        </p:spPr>
        <p:txBody>
          <a:bodyPr/>
          <a:lstStyle/>
          <a:p>
            <a:pPr algn="ctr"/>
            <a:r>
              <a:rPr lang="en-US" sz="4267" b="1" dirty="0">
                <a:solidFill>
                  <a:srgbClr val="002060"/>
                </a:solidFill>
                <a:effectLst>
                  <a:outerShdw blurRad="38100" dist="38100" dir="2700000" algn="tl">
                    <a:srgbClr val="000000">
                      <a:alpha val="43137"/>
                    </a:srgbClr>
                  </a:outerShdw>
                </a:effectLst>
              </a:rPr>
              <a:t>HƯỚNG DẪN VỀ NHÀ</a:t>
            </a:r>
            <a:endParaRPr lang="vi-VN" sz="4267" b="1" dirty="0">
              <a:solidFill>
                <a:srgbClr val="002060"/>
              </a:solidFill>
              <a:effectLst>
                <a:outerShdw blurRad="38100" dist="38100" dir="2700000" algn="tl">
                  <a:srgbClr val="000000">
                    <a:alpha val="43137"/>
                  </a:srgbClr>
                </a:outerShdw>
              </a:effectLst>
            </a:endParaRPr>
          </a:p>
        </p:txBody>
      </p:sp>
      <p:sp>
        <p:nvSpPr>
          <p:cNvPr id="4" name="TextBox 3">
            <a:extLst>
              <a:ext uri="{FF2B5EF4-FFF2-40B4-BE49-F238E27FC236}">
                <a16:creationId xmlns:a16="http://schemas.microsoft.com/office/drawing/2014/main" id="{FFB9B4CF-8972-4414-BE4E-7644DE5E6B80}"/>
              </a:ext>
            </a:extLst>
          </p:cNvPr>
          <p:cNvSpPr txBox="1"/>
          <p:nvPr/>
        </p:nvSpPr>
        <p:spPr>
          <a:xfrm>
            <a:off x="2429933" y="2144587"/>
            <a:ext cx="8441267" cy="1566070"/>
          </a:xfrm>
          <a:prstGeom prst="rect">
            <a:avLst/>
          </a:prstGeom>
          <a:noFill/>
        </p:spPr>
        <p:txBody>
          <a:bodyPr wrap="square">
            <a:spAutoFit/>
          </a:bodyPr>
          <a:lstStyle/>
          <a:p>
            <a:pPr algn="just">
              <a:lnSpc>
                <a:spcPct val="135000"/>
              </a:lnSpc>
              <a:spcBef>
                <a:spcPts val="800"/>
              </a:spcBef>
              <a:spcAft>
                <a:spcPts val="800"/>
              </a:spcAft>
            </a:pPr>
            <a:r>
              <a:rPr lang="vi-VN"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Ôn</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lại</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các</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kiến</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thức</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đã</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học</a:t>
            </a:r>
            <a:r>
              <a:rPr lang="en-GB" sz="3200" dirty="0">
                <a:solidFill>
                  <a:srgbClr val="000000"/>
                </a:solidFill>
                <a:ea typeface="Calibri" panose="020F0502020204030204" pitchFamily="34" charset="0"/>
              </a:rPr>
              <a:t>.</a:t>
            </a:r>
            <a:endParaRPr lang="en-US" sz="3200" dirty="0">
              <a:solidFill>
                <a:srgbClr val="000000"/>
              </a:solidFill>
              <a:ea typeface="Calibri" panose="020F0502020204030204" pitchFamily="34" charset="0"/>
            </a:endParaRPr>
          </a:p>
          <a:p>
            <a:pPr algn="just">
              <a:lnSpc>
                <a:spcPct val="135000"/>
              </a:lnSpc>
              <a:spcBef>
                <a:spcPts val="800"/>
              </a:spcBef>
              <a:spcAft>
                <a:spcPts val="800"/>
              </a:spcAft>
            </a:pPr>
            <a:r>
              <a:rPr lang="en-GB" sz="3200" dirty="0">
                <a:solidFill>
                  <a:srgbClr val="000000"/>
                </a:solidFill>
                <a:ea typeface="Calibri" panose="020F0502020204030204" pitchFamily="34" charset="0"/>
              </a:rPr>
              <a:t>-</a:t>
            </a:r>
            <a:r>
              <a:rPr lang="vi-VN" sz="3200" dirty="0">
                <a:solidFill>
                  <a:srgbClr val="000000"/>
                </a:solidFill>
                <a:ea typeface="Calibri" panose="020F0502020204030204" pitchFamily="34" charset="0"/>
              </a:rPr>
              <a:t> Hoàn thành bài tập </a:t>
            </a:r>
            <a:r>
              <a:rPr lang="en-GB" sz="3200" dirty="0" err="1">
                <a:solidFill>
                  <a:srgbClr val="000000"/>
                </a:solidFill>
                <a:ea typeface="Calibri" panose="020F0502020204030204" pitchFamily="34" charset="0"/>
              </a:rPr>
              <a:t>còn</a:t>
            </a:r>
            <a:r>
              <a:rPr lang="en-GB" sz="3200" dirty="0">
                <a:solidFill>
                  <a:srgbClr val="000000"/>
                </a:solidFill>
                <a:ea typeface="Calibri" panose="020F0502020204030204" pitchFamily="34" charset="0"/>
              </a:rPr>
              <a:t> </a:t>
            </a:r>
            <a:r>
              <a:rPr lang="en-GB" sz="3200" dirty="0" err="1">
                <a:solidFill>
                  <a:srgbClr val="000000"/>
                </a:solidFill>
                <a:ea typeface="Calibri" panose="020F0502020204030204" pitchFamily="34" charset="0"/>
              </a:rPr>
              <a:t>lại</a:t>
            </a:r>
            <a:r>
              <a:rPr lang="vi-VN" sz="3200" dirty="0">
                <a:solidFill>
                  <a:srgbClr val="000000"/>
                </a:solidFill>
                <a:ea typeface="Calibri" panose="020F0502020204030204" pitchFamily="34" charset="0"/>
              </a:rPr>
              <a:t> trong </a:t>
            </a:r>
            <a:r>
              <a:rPr lang="en-GB" sz="3200" dirty="0">
                <a:solidFill>
                  <a:srgbClr val="000000"/>
                </a:solidFill>
                <a:ea typeface="Calibri" panose="020F0502020204030204" pitchFamily="34" charset="0"/>
              </a:rPr>
              <a:t>SGK</a:t>
            </a:r>
            <a:endParaRPr lang="en-US" sz="3200" dirty="0">
              <a:solidFill>
                <a:srgbClr val="000000"/>
              </a:solidFill>
              <a:ea typeface="Calibri" panose="020F0502020204030204" pitchFamily="34" charset="0"/>
            </a:endParaRPr>
          </a:p>
        </p:txBody>
      </p:sp>
    </p:spTree>
    <p:extLst>
      <p:ext uri="{BB962C8B-B14F-4D97-AF65-F5344CB8AC3E}">
        <p14:creationId xmlns:p14="http://schemas.microsoft.com/office/powerpoint/2010/main" val="359486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72"/>
        <p:cNvGrpSpPr/>
        <p:nvPr/>
      </p:nvGrpSpPr>
      <p:grpSpPr>
        <a:xfrm>
          <a:off x="0" y="0"/>
          <a:ext cx="0" cy="0"/>
          <a:chOff x="0" y="0"/>
          <a:chExt cx="0" cy="0"/>
        </a:xfrm>
      </p:grpSpPr>
      <p:sp>
        <p:nvSpPr>
          <p:cNvPr id="5476" name="Google Shape;5476;p68"/>
          <p:cNvSpPr/>
          <p:nvPr/>
        </p:nvSpPr>
        <p:spPr>
          <a:xfrm>
            <a:off x="4223283" y="2386733"/>
            <a:ext cx="655600" cy="656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77" name="Google Shape;5477;p68"/>
          <p:cNvSpPr/>
          <p:nvPr/>
        </p:nvSpPr>
        <p:spPr>
          <a:xfrm>
            <a:off x="5768197" y="2386733"/>
            <a:ext cx="655600" cy="656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78" name="Google Shape;5478;p68"/>
          <p:cNvSpPr/>
          <p:nvPr/>
        </p:nvSpPr>
        <p:spPr>
          <a:xfrm>
            <a:off x="7674446" y="2520927"/>
            <a:ext cx="76591" cy="65624"/>
          </a:xfrm>
          <a:custGeom>
            <a:avLst/>
            <a:gdLst/>
            <a:ahLst/>
            <a:cxnLst/>
            <a:rect l="l" t="t" r="r" b="b"/>
            <a:pathLst>
              <a:path w="2207" h="1891" extrusionOk="0">
                <a:moveTo>
                  <a:pt x="1255" y="1"/>
                </a:moveTo>
                <a:cubicBezTo>
                  <a:pt x="1023" y="1"/>
                  <a:pt x="787" y="87"/>
                  <a:pt x="595" y="279"/>
                </a:cubicBezTo>
                <a:cubicBezTo>
                  <a:pt x="0" y="874"/>
                  <a:pt x="423" y="1891"/>
                  <a:pt x="1264" y="1891"/>
                </a:cubicBezTo>
                <a:cubicBezTo>
                  <a:pt x="1784" y="1887"/>
                  <a:pt x="2203" y="1468"/>
                  <a:pt x="2207" y="948"/>
                </a:cubicBezTo>
                <a:cubicBezTo>
                  <a:pt x="2207" y="378"/>
                  <a:pt x="1741" y="1"/>
                  <a:pt x="1255"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grpSp>
        <p:nvGrpSpPr>
          <p:cNvPr id="5479" name="Google Shape;5479;p68"/>
          <p:cNvGrpSpPr/>
          <p:nvPr/>
        </p:nvGrpSpPr>
        <p:grpSpPr>
          <a:xfrm>
            <a:off x="7313112" y="2386733"/>
            <a:ext cx="655600" cy="656000"/>
            <a:chOff x="5484834" y="1790050"/>
            <a:chExt cx="491700" cy="492000"/>
          </a:xfrm>
        </p:grpSpPr>
        <p:sp>
          <p:nvSpPr>
            <p:cNvPr id="5480" name="Google Shape;5480;p68"/>
            <p:cNvSpPr/>
            <p:nvPr/>
          </p:nvSpPr>
          <p:spPr>
            <a:xfrm>
              <a:off x="5484834" y="1790050"/>
              <a:ext cx="491700" cy="492000"/>
            </a:xfrm>
            <a:prstGeom prst="ellipse">
              <a:avLst/>
            </a:prstGeom>
            <a:solidFill>
              <a:srgbClr val="FFFFFF"/>
            </a:solidFill>
            <a:ln w="9525" cap="flat" cmpd="sng">
              <a:solidFill>
                <a:srgbClr val="000000"/>
              </a:solidFill>
              <a:prstDash val="solid"/>
              <a:round/>
              <a:headEnd type="none" w="sm" len="sm"/>
              <a:tailEnd type="none" w="sm" len="sm"/>
            </a:ln>
            <a:effectLst>
              <a:outerShdw dist="38100" dir="3120000" algn="bl" rotWithShape="0">
                <a:schemeClr val="accent2"/>
              </a:outerShdw>
            </a:effectLst>
          </p:spPr>
          <p:txBody>
            <a:bodyPr spcFirstLastPara="1" wrap="square" lIns="121900" tIns="121900" rIns="121900" bIns="121900" anchor="ctr" anchorCtr="0">
              <a:noAutofit/>
            </a:bodyPr>
            <a:lstStyle/>
            <a:p>
              <a:endParaRPr sz="2400"/>
            </a:p>
          </p:txBody>
        </p:sp>
        <p:sp>
          <p:nvSpPr>
            <p:cNvPr id="5481" name="Google Shape;5481;p68"/>
            <p:cNvSpPr/>
            <p:nvPr/>
          </p:nvSpPr>
          <p:spPr>
            <a:xfrm>
              <a:off x="5555266" y="1850977"/>
              <a:ext cx="370293" cy="370163"/>
            </a:xfrm>
            <a:custGeom>
              <a:avLst/>
              <a:gdLst/>
              <a:ahLst/>
              <a:cxnLst/>
              <a:rect l="l" t="t" r="r" b="b"/>
              <a:pathLst>
                <a:path w="14227" h="14222" extrusionOk="0">
                  <a:moveTo>
                    <a:pt x="7112" y="0"/>
                  </a:moveTo>
                  <a:cubicBezTo>
                    <a:pt x="3185" y="0"/>
                    <a:pt x="1" y="3184"/>
                    <a:pt x="1" y="7111"/>
                  </a:cubicBezTo>
                  <a:cubicBezTo>
                    <a:pt x="1" y="11037"/>
                    <a:pt x="3185" y="14222"/>
                    <a:pt x="7112" y="14222"/>
                  </a:cubicBezTo>
                  <a:cubicBezTo>
                    <a:pt x="11042" y="14222"/>
                    <a:pt x="14226" y="11037"/>
                    <a:pt x="14226" y="7111"/>
                  </a:cubicBezTo>
                  <a:cubicBezTo>
                    <a:pt x="14226" y="3184"/>
                    <a:pt x="11042" y="0"/>
                    <a:pt x="7112" y="0"/>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2" name="Google Shape;5482;p68"/>
            <p:cNvSpPr/>
            <p:nvPr/>
          </p:nvSpPr>
          <p:spPr>
            <a:xfrm>
              <a:off x="5716168" y="1850977"/>
              <a:ext cx="216236" cy="370267"/>
            </a:xfrm>
            <a:custGeom>
              <a:avLst/>
              <a:gdLst/>
              <a:ahLst/>
              <a:cxnLst/>
              <a:rect l="l" t="t" r="r" b="b"/>
              <a:pathLst>
                <a:path w="8308" h="14226" extrusionOk="0">
                  <a:moveTo>
                    <a:pt x="942" y="0"/>
                  </a:moveTo>
                  <a:cubicBezTo>
                    <a:pt x="938" y="0"/>
                    <a:pt x="934" y="0"/>
                    <a:pt x="930" y="0"/>
                  </a:cubicBezTo>
                  <a:cubicBezTo>
                    <a:pt x="620" y="0"/>
                    <a:pt x="311" y="18"/>
                    <a:pt x="1" y="60"/>
                  </a:cubicBezTo>
                  <a:cubicBezTo>
                    <a:pt x="3541" y="524"/>
                    <a:pt x="6186" y="3540"/>
                    <a:pt x="6186" y="7111"/>
                  </a:cubicBezTo>
                  <a:cubicBezTo>
                    <a:pt x="6186" y="10679"/>
                    <a:pt x="3541" y="13697"/>
                    <a:pt x="1" y="14162"/>
                  </a:cubicBezTo>
                  <a:cubicBezTo>
                    <a:pt x="322" y="14205"/>
                    <a:pt x="640" y="14226"/>
                    <a:pt x="954" y="14226"/>
                  </a:cubicBezTo>
                  <a:cubicBezTo>
                    <a:pt x="4641" y="14226"/>
                    <a:pt x="7791" y="11362"/>
                    <a:pt x="8041" y="7575"/>
                  </a:cubicBezTo>
                  <a:cubicBezTo>
                    <a:pt x="8308" y="3473"/>
                    <a:pt x="5053" y="0"/>
                    <a:pt x="942" y="0"/>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483" name="Google Shape;5483;p68"/>
            <p:cNvSpPr/>
            <p:nvPr/>
          </p:nvSpPr>
          <p:spPr>
            <a:xfrm>
              <a:off x="5614427" y="1971198"/>
              <a:ext cx="251868" cy="210120"/>
            </a:xfrm>
            <a:custGeom>
              <a:avLst/>
              <a:gdLst/>
              <a:ahLst/>
              <a:cxnLst/>
              <a:rect l="l" t="t" r="r" b="b"/>
              <a:pathLst>
                <a:path w="9677" h="8073" extrusionOk="0">
                  <a:moveTo>
                    <a:pt x="4839" y="1"/>
                  </a:moveTo>
                  <a:cubicBezTo>
                    <a:pt x="2172" y="1"/>
                    <a:pt x="1" y="1813"/>
                    <a:pt x="1" y="4036"/>
                  </a:cubicBezTo>
                  <a:cubicBezTo>
                    <a:pt x="1" y="6264"/>
                    <a:pt x="2172" y="8072"/>
                    <a:pt x="4839" y="8072"/>
                  </a:cubicBezTo>
                  <a:cubicBezTo>
                    <a:pt x="7509" y="8072"/>
                    <a:pt x="9677" y="6264"/>
                    <a:pt x="9677" y="4036"/>
                  </a:cubicBezTo>
                  <a:cubicBezTo>
                    <a:pt x="9677" y="1813"/>
                    <a:pt x="7506" y="1"/>
                    <a:pt x="4839"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4" name="Google Shape;5484;p68"/>
            <p:cNvSpPr/>
            <p:nvPr/>
          </p:nvSpPr>
          <p:spPr>
            <a:xfrm>
              <a:off x="5819758" y="1979319"/>
              <a:ext cx="74022" cy="80477"/>
            </a:xfrm>
            <a:custGeom>
              <a:avLst/>
              <a:gdLst/>
              <a:ahLst/>
              <a:cxnLst/>
              <a:rect l="l" t="t" r="r" b="b"/>
              <a:pathLst>
                <a:path w="2844" h="3092" extrusionOk="0">
                  <a:moveTo>
                    <a:pt x="1280" y="1"/>
                  </a:moveTo>
                  <a:cubicBezTo>
                    <a:pt x="889" y="1"/>
                    <a:pt x="504" y="147"/>
                    <a:pt x="208" y="424"/>
                  </a:cubicBezTo>
                  <a:lnTo>
                    <a:pt x="0" y="625"/>
                  </a:lnTo>
                  <a:lnTo>
                    <a:pt x="229" y="801"/>
                  </a:lnTo>
                  <a:cubicBezTo>
                    <a:pt x="926" y="1343"/>
                    <a:pt x="1411" y="2036"/>
                    <a:pt x="1629" y="2803"/>
                  </a:cubicBezTo>
                  <a:lnTo>
                    <a:pt x="1714" y="3091"/>
                  </a:lnTo>
                  <a:lnTo>
                    <a:pt x="1981" y="2957"/>
                  </a:lnTo>
                  <a:cubicBezTo>
                    <a:pt x="2505" y="2690"/>
                    <a:pt x="2840" y="2152"/>
                    <a:pt x="2843" y="1561"/>
                  </a:cubicBezTo>
                  <a:cubicBezTo>
                    <a:pt x="2840" y="938"/>
                    <a:pt x="2470" y="375"/>
                    <a:pt x="1900" y="129"/>
                  </a:cubicBezTo>
                  <a:cubicBezTo>
                    <a:pt x="1700" y="43"/>
                    <a:pt x="1489" y="1"/>
                    <a:pt x="1280"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5" name="Google Shape;5485;p68"/>
            <p:cNvSpPr/>
            <p:nvPr/>
          </p:nvSpPr>
          <p:spPr>
            <a:xfrm>
              <a:off x="5583845" y="1979267"/>
              <a:ext cx="77224" cy="80529"/>
            </a:xfrm>
            <a:custGeom>
              <a:avLst/>
              <a:gdLst/>
              <a:ahLst/>
              <a:cxnLst/>
              <a:rect l="l" t="t" r="r" b="b"/>
              <a:pathLst>
                <a:path w="2967" h="3094" extrusionOk="0">
                  <a:moveTo>
                    <a:pt x="1686" y="0"/>
                  </a:moveTo>
                  <a:cubicBezTo>
                    <a:pt x="961" y="0"/>
                    <a:pt x="331" y="500"/>
                    <a:pt x="166" y="1204"/>
                  </a:cubicBezTo>
                  <a:cubicBezTo>
                    <a:pt x="1" y="1907"/>
                    <a:pt x="338" y="2636"/>
                    <a:pt x="986" y="2959"/>
                  </a:cubicBezTo>
                  <a:lnTo>
                    <a:pt x="1253" y="3093"/>
                  </a:lnTo>
                  <a:lnTo>
                    <a:pt x="1338" y="2805"/>
                  </a:lnTo>
                  <a:cubicBezTo>
                    <a:pt x="1556" y="2038"/>
                    <a:pt x="2041" y="1345"/>
                    <a:pt x="2738" y="799"/>
                  </a:cubicBezTo>
                  <a:lnTo>
                    <a:pt x="2967" y="623"/>
                  </a:lnTo>
                  <a:lnTo>
                    <a:pt x="2759" y="426"/>
                  </a:lnTo>
                  <a:cubicBezTo>
                    <a:pt x="2467" y="152"/>
                    <a:pt x="2084" y="0"/>
                    <a:pt x="1686"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86" name="Google Shape;5486;p68"/>
            <p:cNvSpPr/>
            <p:nvPr/>
          </p:nvSpPr>
          <p:spPr>
            <a:xfrm>
              <a:off x="5651256" y="2027522"/>
              <a:ext cx="57339" cy="49218"/>
            </a:xfrm>
            <a:custGeom>
              <a:avLst/>
              <a:gdLst/>
              <a:ahLst/>
              <a:cxnLst/>
              <a:rect l="l" t="t" r="r" b="b"/>
              <a:pathLst>
                <a:path w="2203" h="1891" extrusionOk="0">
                  <a:moveTo>
                    <a:pt x="1254" y="1"/>
                  </a:moveTo>
                  <a:cubicBezTo>
                    <a:pt x="1023" y="1"/>
                    <a:pt x="787" y="87"/>
                    <a:pt x="595" y="279"/>
                  </a:cubicBezTo>
                  <a:cubicBezTo>
                    <a:pt x="0" y="873"/>
                    <a:pt x="419" y="1890"/>
                    <a:pt x="1260" y="1890"/>
                  </a:cubicBezTo>
                  <a:cubicBezTo>
                    <a:pt x="1781" y="1887"/>
                    <a:pt x="2203" y="1468"/>
                    <a:pt x="2203" y="947"/>
                  </a:cubicBezTo>
                  <a:cubicBezTo>
                    <a:pt x="2203" y="378"/>
                    <a:pt x="1739" y="1"/>
                    <a:pt x="125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7" name="Google Shape;5487;p68"/>
            <p:cNvSpPr/>
            <p:nvPr/>
          </p:nvSpPr>
          <p:spPr>
            <a:xfrm>
              <a:off x="5763903" y="2027522"/>
              <a:ext cx="57339" cy="49218"/>
            </a:xfrm>
            <a:custGeom>
              <a:avLst/>
              <a:gdLst/>
              <a:ahLst/>
              <a:cxnLst/>
              <a:rect l="l" t="t" r="r" b="b"/>
              <a:pathLst>
                <a:path w="2203" h="1891" extrusionOk="0">
                  <a:moveTo>
                    <a:pt x="1254" y="1"/>
                  </a:moveTo>
                  <a:cubicBezTo>
                    <a:pt x="1023" y="1"/>
                    <a:pt x="787" y="87"/>
                    <a:pt x="595" y="279"/>
                  </a:cubicBezTo>
                  <a:cubicBezTo>
                    <a:pt x="0" y="873"/>
                    <a:pt x="422" y="1890"/>
                    <a:pt x="1263" y="1890"/>
                  </a:cubicBezTo>
                  <a:cubicBezTo>
                    <a:pt x="1780" y="1887"/>
                    <a:pt x="2203" y="1468"/>
                    <a:pt x="2203" y="947"/>
                  </a:cubicBezTo>
                  <a:cubicBezTo>
                    <a:pt x="2203" y="378"/>
                    <a:pt x="1738" y="1"/>
                    <a:pt x="1254"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sp>
          <p:nvSpPr>
            <p:cNvPr id="5488" name="Google Shape;5488;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rgbClr val="CFD9E0"/>
            </a:solidFill>
            <a:ln>
              <a:noFill/>
            </a:ln>
          </p:spPr>
          <p:txBody>
            <a:bodyPr spcFirstLastPara="1" wrap="square" lIns="121900" tIns="121900" rIns="121900" bIns="121900" anchor="ctr" anchorCtr="0">
              <a:noAutofit/>
            </a:bodyPr>
            <a:lstStyle/>
            <a:p>
              <a:endParaRPr sz="2400"/>
            </a:p>
          </p:txBody>
        </p:sp>
        <p:sp>
          <p:nvSpPr>
            <p:cNvPr id="5489" name="Google Shape;5489;p68"/>
            <p:cNvSpPr/>
            <p:nvPr/>
          </p:nvSpPr>
          <p:spPr>
            <a:xfrm>
              <a:off x="5734310" y="1885099"/>
              <a:ext cx="85370" cy="94662"/>
            </a:xfrm>
            <a:custGeom>
              <a:avLst/>
              <a:gdLst/>
              <a:ahLst/>
              <a:cxnLst/>
              <a:rect l="l" t="t" r="r" b="b"/>
              <a:pathLst>
                <a:path w="3280" h="3637" extrusionOk="0">
                  <a:moveTo>
                    <a:pt x="2091" y="466"/>
                  </a:moveTo>
                  <a:cubicBezTo>
                    <a:pt x="2710" y="466"/>
                    <a:pt x="3019" y="1215"/>
                    <a:pt x="2583" y="1652"/>
                  </a:cubicBezTo>
                  <a:cubicBezTo>
                    <a:pt x="2441" y="1794"/>
                    <a:pt x="2265" y="1858"/>
                    <a:pt x="2094" y="1858"/>
                  </a:cubicBezTo>
                  <a:cubicBezTo>
                    <a:pt x="1736" y="1858"/>
                    <a:pt x="1394" y="1581"/>
                    <a:pt x="1394" y="1163"/>
                  </a:cubicBezTo>
                  <a:cubicBezTo>
                    <a:pt x="1394" y="779"/>
                    <a:pt x="1704" y="466"/>
                    <a:pt x="2091" y="466"/>
                  </a:cubicBezTo>
                  <a:close/>
                  <a:moveTo>
                    <a:pt x="2091" y="0"/>
                  </a:moveTo>
                  <a:cubicBezTo>
                    <a:pt x="1521" y="0"/>
                    <a:pt x="1029" y="419"/>
                    <a:pt x="944" y="990"/>
                  </a:cubicBezTo>
                  <a:lnTo>
                    <a:pt x="162" y="1251"/>
                  </a:lnTo>
                  <a:cubicBezTo>
                    <a:pt x="67" y="1282"/>
                    <a:pt x="1" y="1370"/>
                    <a:pt x="4" y="1469"/>
                  </a:cubicBezTo>
                  <a:lnTo>
                    <a:pt x="4" y="3636"/>
                  </a:lnTo>
                  <a:lnTo>
                    <a:pt x="465" y="3636"/>
                  </a:lnTo>
                  <a:lnTo>
                    <a:pt x="465" y="1638"/>
                  </a:lnTo>
                  <a:lnTo>
                    <a:pt x="972" y="1469"/>
                  </a:lnTo>
                  <a:cubicBezTo>
                    <a:pt x="1112" y="1979"/>
                    <a:pt x="1573" y="2319"/>
                    <a:pt x="2086" y="2319"/>
                  </a:cubicBezTo>
                  <a:cubicBezTo>
                    <a:pt x="2150" y="2319"/>
                    <a:pt x="2215" y="2313"/>
                    <a:pt x="2281" y="2303"/>
                  </a:cubicBezTo>
                  <a:cubicBezTo>
                    <a:pt x="2865" y="2208"/>
                    <a:pt x="3280" y="1683"/>
                    <a:pt x="3245" y="1092"/>
                  </a:cubicBezTo>
                  <a:cubicBezTo>
                    <a:pt x="3209" y="498"/>
                    <a:pt x="2731" y="30"/>
                    <a:pt x="2140" y="1"/>
                  </a:cubicBezTo>
                  <a:cubicBezTo>
                    <a:pt x="2124" y="1"/>
                    <a:pt x="2107" y="0"/>
                    <a:pt x="2091" y="0"/>
                  </a:cubicBezTo>
                  <a:close/>
                </a:path>
              </a:pathLst>
            </a:custGeom>
            <a:solidFill>
              <a:srgbClr val="F5F7F9"/>
            </a:solidFill>
            <a:ln>
              <a:noFill/>
            </a:ln>
          </p:spPr>
          <p:txBody>
            <a:bodyPr spcFirstLastPara="1" wrap="square" lIns="121900" tIns="121900" rIns="121900" bIns="121900" anchor="ctr" anchorCtr="0">
              <a:noAutofit/>
            </a:bodyPr>
            <a:lstStyle/>
            <a:p>
              <a:endParaRPr sz="2400"/>
            </a:p>
          </p:txBody>
        </p:sp>
        <p:sp>
          <p:nvSpPr>
            <p:cNvPr id="5490" name="Google Shape;5490;p68"/>
            <p:cNvSpPr/>
            <p:nvPr/>
          </p:nvSpPr>
          <p:spPr>
            <a:xfrm>
              <a:off x="5528901" y="1844887"/>
              <a:ext cx="402776" cy="382318"/>
            </a:xfrm>
            <a:custGeom>
              <a:avLst/>
              <a:gdLst/>
              <a:ahLst/>
              <a:cxnLst/>
              <a:rect l="l" t="t" r="r" b="b"/>
              <a:pathLst>
                <a:path w="15475" h="14689" extrusionOk="0">
                  <a:moveTo>
                    <a:pt x="8125" y="466"/>
                  </a:moveTo>
                  <a:cubicBezTo>
                    <a:pt x="11918" y="466"/>
                    <a:pt x="15003" y="3552"/>
                    <a:pt x="15003" y="7345"/>
                  </a:cubicBezTo>
                  <a:cubicBezTo>
                    <a:pt x="15003" y="11138"/>
                    <a:pt x="11921" y="14223"/>
                    <a:pt x="8125" y="14223"/>
                  </a:cubicBezTo>
                  <a:cubicBezTo>
                    <a:pt x="4332" y="14223"/>
                    <a:pt x="1246" y="11138"/>
                    <a:pt x="1246" y="7345"/>
                  </a:cubicBezTo>
                  <a:cubicBezTo>
                    <a:pt x="1246" y="3552"/>
                    <a:pt x="4332" y="466"/>
                    <a:pt x="8125" y="466"/>
                  </a:cubicBezTo>
                  <a:close/>
                  <a:moveTo>
                    <a:pt x="8120" y="0"/>
                  </a:moveTo>
                  <a:cubicBezTo>
                    <a:pt x="6708" y="0"/>
                    <a:pt x="5287" y="406"/>
                    <a:pt x="4043" y="1237"/>
                  </a:cubicBezTo>
                  <a:cubicBezTo>
                    <a:pt x="1134" y="3183"/>
                    <a:pt x="1" y="6916"/>
                    <a:pt x="1341" y="10153"/>
                  </a:cubicBezTo>
                  <a:cubicBezTo>
                    <a:pt x="2494" y="12940"/>
                    <a:pt x="5202" y="14689"/>
                    <a:pt x="8122" y="14689"/>
                  </a:cubicBezTo>
                  <a:cubicBezTo>
                    <a:pt x="8597" y="14689"/>
                    <a:pt x="9077" y="14643"/>
                    <a:pt x="9557" y="14547"/>
                  </a:cubicBezTo>
                  <a:cubicBezTo>
                    <a:pt x="12994" y="13865"/>
                    <a:pt x="15471" y="10849"/>
                    <a:pt x="15471" y="7345"/>
                  </a:cubicBezTo>
                  <a:cubicBezTo>
                    <a:pt x="15475" y="5396"/>
                    <a:pt x="14701" y="3527"/>
                    <a:pt x="13318" y="2152"/>
                  </a:cubicBezTo>
                  <a:cubicBezTo>
                    <a:pt x="11898" y="732"/>
                    <a:pt x="10017" y="0"/>
                    <a:pt x="812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1" name="Google Shape;5491;p68"/>
            <p:cNvSpPr/>
            <p:nvPr/>
          </p:nvSpPr>
          <p:spPr>
            <a:xfrm>
              <a:off x="5664998" y="2117499"/>
              <a:ext cx="150777" cy="34877"/>
            </a:xfrm>
            <a:custGeom>
              <a:avLst/>
              <a:gdLst/>
              <a:ahLst/>
              <a:cxnLst/>
              <a:rect l="l" t="t" r="r" b="b"/>
              <a:pathLst>
                <a:path w="5793" h="1340" extrusionOk="0">
                  <a:moveTo>
                    <a:pt x="337" y="1"/>
                  </a:moveTo>
                  <a:cubicBezTo>
                    <a:pt x="150" y="1"/>
                    <a:pt x="0" y="257"/>
                    <a:pt x="190" y="414"/>
                  </a:cubicBezTo>
                  <a:cubicBezTo>
                    <a:pt x="904" y="1012"/>
                    <a:pt x="1865" y="1339"/>
                    <a:pt x="2896" y="1339"/>
                  </a:cubicBezTo>
                  <a:cubicBezTo>
                    <a:pt x="3930" y="1339"/>
                    <a:pt x="4891" y="1012"/>
                    <a:pt x="5605" y="414"/>
                  </a:cubicBezTo>
                  <a:cubicBezTo>
                    <a:pt x="5792" y="257"/>
                    <a:pt x="5644" y="1"/>
                    <a:pt x="5457" y="1"/>
                  </a:cubicBezTo>
                  <a:cubicBezTo>
                    <a:pt x="5409" y="1"/>
                    <a:pt x="5358" y="18"/>
                    <a:pt x="5309" y="59"/>
                  </a:cubicBezTo>
                  <a:cubicBezTo>
                    <a:pt x="4676" y="586"/>
                    <a:pt x="3821" y="875"/>
                    <a:pt x="2896" y="875"/>
                  </a:cubicBezTo>
                  <a:cubicBezTo>
                    <a:pt x="1974" y="875"/>
                    <a:pt x="1115" y="586"/>
                    <a:pt x="486" y="59"/>
                  </a:cubicBezTo>
                  <a:cubicBezTo>
                    <a:pt x="437" y="18"/>
                    <a:pt x="386" y="1"/>
                    <a:pt x="337"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2" name="Google Shape;5492;p68"/>
            <p:cNvSpPr/>
            <p:nvPr/>
          </p:nvSpPr>
          <p:spPr>
            <a:xfrm>
              <a:off x="5572965" y="1885099"/>
              <a:ext cx="326385" cy="301789"/>
            </a:xfrm>
            <a:custGeom>
              <a:avLst/>
              <a:gdLst/>
              <a:ahLst/>
              <a:cxnLst/>
              <a:rect l="l" t="t" r="r" b="b"/>
              <a:pathLst>
                <a:path w="12540" h="11595" extrusionOk="0">
                  <a:moveTo>
                    <a:pt x="8290" y="466"/>
                  </a:moveTo>
                  <a:cubicBezTo>
                    <a:pt x="8909" y="466"/>
                    <a:pt x="9218" y="1215"/>
                    <a:pt x="8782" y="1652"/>
                  </a:cubicBezTo>
                  <a:cubicBezTo>
                    <a:pt x="8640" y="1794"/>
                    <a:pt x="8464" y="1858"/>
                    <a:pt x="8293" y="1858"/>
                  </a:cubicBezTo>
                  <a:cubicBezTo>
                    <a:pt x="7935" y="1858"/>
                    <a:pt x="7593" y="1581"/>
                    <a:pt x="7593" y="1163"/>
                  </a:cubicBezTo>
                  <a:cubicBezTo>
                    <a:pt x="7593" y="779"/>
                    <a:pt x="7903" y="466"/>
                    <a:pt x="8290" y="466"/>
                  </a:cubicBezTo>
                  <a:close/>
                  <a:moveTo>
                    <a:pt x="2118" y="3868"/>
                  </a:moveTo>
                  <a:cubicBezTo>
                    <a:pt x="2447" y="3868"/>
                    <a:pt x="2765" y="3995"/>
                    <a:pt x="3005" y="4224"/>
                  </a:cubicBezTo>
                  <a:cubicBezTo>
                    <a:pt x="2280" y="4787"/>
                    <a:pt x="1752" y="5525"/>
                    <a:pt x="1516" y="6356"/>
                  </a:cubicBezTo>
                  <a:cubicBezTo>
                    <a:pt x="971" y="6081"/>
                    <a:pt x="683" y="5473"/>
                    <a:pt x="823" y="4878"/>
                  </a:cubicBezTo>
                  <a:cubicBezTo>
                    <a:pt x="964" y="4287"/>
                    <a:pt x="1495" y="3868"/>
                    <a:pt x="2104" y="3868"/>
                  </a:cubicBezTo>
                  <a:cubicBezTo>
                    <a:pt x="2109" y="3868"/>
                    <a:pt x="2113" y="3868"/>
                    <a:pt x="2118" y="3868"/>
                  </a:cubicBezTo>
                  <a:close/>
                  <a:moveTo>
                    <a:pt x="10749" y="3868"/>
                  </a:moveTo>
                  <a:cubicBezTo>
                    <a:pt x="10754" y="3868"/>
                    <a:pt x="10758" y="3868"/>
                    <a:pt x="10763" y="3868"/>
                  </a:cubicBezTo>
                  <a:cubicBezTo>
                    <a:pt x="11372" y="3868"/>
                    <a:pt x="11900" y="4287"/>
                    <a:pt x="12040" y="4878"/>
                  </a:cubicBezTo>
                  <a:cubicBezTo>
                    <a:pt x="12181" y="5473"/>
                    <a:pt x="11892" y="6081"/>
                    <a:pt x="11351" y="6356"/>
                  </a:cubicBezTo>
                  <a:cubicBezTo>
                    <a:pt x="11111" y="5525"/>
                    <a:pt x="10584" y="4787"/>
                    <a:pt x="9862" y="4224"/>
                  </a:cubicBezTo>
                  <a:cubicBezTo>
                    <a:pt x="10102" y="3995"/>
                    <a:pt x="10417" y="3868"/>
                    <a:pt x="10749" y="3868"/>
                  </a:cubicBezTo>
                  <a:close/>
                  <a:moveTo>
                    <a:pt x="8290" y="0"/>
                  </a:moveTo>
                  <a:cubicBezTo>
                    <a:pt x="7720" y="0"/>
                    <a:pt x="7228" y="419"/>
                    <a:pt x="7143" y="990"/>
                  </a:cubicBezTo>
                  <a:lnTo>
                    <a:pt x="6361" y="1251"/>
                  </a:lnTo>
                  <a:cubicBezTo>
                    <a:pt x="6266" y="1282"/>
                    <a:pt x="6200" y="1370"/>
                    <a:pt x="6203" y="1469"/>
                  </a:cubicBezTo>
                  <a:lnTo>
                    <a:pt x="6203" y="3098"/>
                  </a:lnTo>
                  <a:cubicBezTo>
                    <a:pt x="5204" y="3129"/>
                    <a:pt x="4236" y="3425"/>
                    <a:pt x="3388" y="3953"/>
                  </a:cubicBezTo>
                  <a:cubicBezTo>
                    <a:pt x="3035" y="3582"/>
                    <a:pt x="2569" y="3402"/>
                    <a:pt x="2105" y="3402"/>
                  </a:cubicBezTo>
                  <a:cubicBezTo>
                    <a:pt x="1546" y="3402"/>
                    <a:pt x="990" y="3663"/>
                    <a:pt x="640" y="4171"/>
                  </a:cubicBezTo>
                  <a:cubicBezTo>
                    <a:pt x="0" y="5100"/>
                    <a:pt x="376" y="6384"/>
                    <a:pt x="1418" y="6820"/>
                  </a:cubicBezTo>
                  <a:cubicBezTo>
                    <a:pt x="1390" y="6993"/>
                    <a:pt x="1379" y="7169"/>
                    <a:pt x="1379" y="7344"/>
                  </a:cubicBezTo>
                  <a:cubicBezTo>
                    <a:pt x="1379" y="9688"/>
                    <a:pt x="3645" y="11595"/>
                    <a:pt x="6435" y="11595"/>
                  </a:cubicBezTo>
                  <a:cubicBezTo>
                    <a:pt x="7857" y="11595"/>
                    <a:pt x="9141" y="11099"/>
                    <a:pt x="10063" y="10304"/>
                  </a:cubicBezTo>
                  <a:cubicBezTo>
                    <a:pt x="10161" y="10216"/>
                    <a:pt x="10168" y="10061"/>
                    <a:pt x="10073" y="9966"/>
                  </a:cubicBezTo>
                  <a:lnTo>
                    <a:pt x="10070" y="9966"/>
                  </a:lnTo>
                  <a:cubicBezTo>
                    <a:pt x="10025" y="9919"/>
                    <a:pt x="9966" y="9897"/>
                    <a:pt x="9907" y="9897"/>
                  </a:cubicBezTo>
                  <a:cubicBezTo>
                    <a:pt x="9855" y="9897"/>
                    <a:pt x="9802" y="9915"/>
                    <a:pt x="9760" y="9952"/>
                  </a:cubicBezTo>
                  <a:cubicBezTo>
                    <a:pt x="8923" y="10680"/>
                    <a:pt x="7741" y="11130"/>
                    <a:pt x="6432" y="11130"/>
                  </a:cubicBezTo>
                  <a:cubicBezTo>
                    <a:pt x="3902" y="11130"/>
                    <a:pt x="1840" y="9431"/>
                    <a:pt x="1840" y="7344"/>
                  </a:cubicBezTo>
                  <a:cubicBezTo>
                    <a:pt x="1840" y="5255"/>
                    <a:pt x="3902" y="3555"/>
                    <a:pt x="6432" y="3555"/>
                  </a:cubicBezTo>
                  <a:cubicBezTo>
                    <a:pt x="8965" y="3555"/>
                    <a:pt x="11023" y="5255"/>
                    <a:pt x="11023" y="7344"/>
                  </a:cubicBezTo>
                  <a:cubicBezTo>
                    <a:pt x="11020" y="7992"/>
                    <a:pt x="10826" y="8622"/>
                    <a:pt x="10464" y="9160"/>
                  </a:cubicBezTo>
                  <a:cubicBezTo>
                    <a:pt x="10404" y="9248"/>
                    <a:pt x="10415" y="9368"/>
                    <a:pt x="10492" y="9445"/>
                  </a:cubicBezTo>
                  <a:lnTo>
                    <a:pt x="10496" y="9449"/>
                  </a:lnTo>
                  <a:cubicBezTo>
                    <a:pt x="10541" y="9494"/>
                    <a:pt x="10599" y="9515"/>
                    <a:pt x="10656" y="9515"/>
                  </a:cubicBezTo>
                  <a:cubicBezTo>
                    <a:pt x="10729" y="9515"/>
                    <a:pt x="10802" y="9480"/>
                    <a:pt x="10847" y="9413"/>
                  </a:cubicBezTo>
                  <a:cubicBezTo>
                    <a:pt x="11263" y="8801"/>
                    <a:pt x="11484" y="8083"/>
                    <a:pt x="11488" y="7344"/>
                  </a:cubicBezTo>
                  <a:cubicBezTo>
                    <a:pt x="11488" y="7169"/>
                    <a:pt x="11474" y="6993"/>
                    <a:pt x="11449" y="6820"/>
                  </a:cubicBezTo>
                  <a:cubicBezTo>
                    <a:pt x="12107" y="6542"/>
                    <a:pt x="12536" y="5895"/>
                    <a:pt x="12540" y="5181"/>
                  </a:cubicBezTo>
                  <a:cubicBezTo>
                    <a:pt x="12540" y="4456"/>
                    <a:pt x="12097" y="3801"/>
                    <a:pt x="11425" y="3530"/>
                  </a:cubicBezTo>
                  <a:cubicBezTo>
                    <a:pt x="11210" y="3444"/>
                    <a:pt x="10986" y="3403"/>
                    <a:pt x="10764" y="3403"/>
                  </a:cubicBezTo>
                  <a:cubicBezTo>
                    <a:pt x="10286" y="3403"/>
                    <a:pt x="9819" y="3595"/>
                    <a:pt x="9475" y="3953"/>
                  </a:cubicBezTo>
                  <a:cubicBezTo>
                    <a:pt x="8631" y="3425"/>
                    <a:pt x="7660" y="3129"/>
                    <a:pt x="6664" y="3098"/>
                  </a:cubicBezTo>
                  <a:lnTo>
                    <a:pt x="6664" y="1638"/>
                  </a:lnTo>
                  <a:lnTo>
                    <a:pt x="7171" y="1469"/>
                  </a:lnTo>
                  <a:cubicBezTo>
                    <a:pt x="7311" y="1979"/>
                    <a:pt x="7772" y="2319"/>
                    <a:pt x="8285" y="2319"/>
                  </a:cubicBezTo>
                  <a:cubicBezTo>
                    <a:pt x="8349" y="2319"/>
                    <a:pt x="8414" y="2313"/>
                    <a:pt x="8480" y="2303"/>
                  </a:cubicBezTo>
                  <a:cubicBezTo>
                    <a:pt x="9064" y="2208"/>
                    <a:pt x="9479" y="1683"/>
                    <a:pt x="9444" y="1092"/>
                  </a:cubicBezTo>
                  <a:cubicBezTo>
                    <a:pt x="9408" y="498"/>
                    <a:pt x="8930" y="30"/>
                    <a:pt x="8339" y="1"/>
                  </a:cubicBezTo>
                  <a:cubicBezTo>
                    <a:pt x="8323" y="1"/>
                    <a:pt x="8306" y="0"/>
                    <a:pt x="8290"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3" name="Google Shape;5493;p68"/>
            <p:cNvSpPr/>
            <p:nvPr/>
          </p:nvSpPr>
          <p:spPr>
            <a:xfrm>
              <a:off x="5643734" y="2021900"/>
              <a:ext cx="70561" cy="60410"/>
            </a:xfrm>
            <a:custGeom>
              <a:avLst/>
              <a:gdLst/>
              <a:ahLst/>
              <a:cxnLst/>
              <a:rect l="l" t="t" r="r" b="b"/>
              <a:pathLst>
                <a:path w="2711" h="2321" extrusionOk="0">
                  <a:moveTo>
                    <a:pt x="1555" y="464"/>
                  </a:moveTo>
                  <a:cubicBezTo>
                    <a:pt x="1726" y="464"/>
                    <a:pt x="1900" y="528"/>
                    <a:pt x="2042" y="671"/>
                  </a:cubicBezTo>
                  <a:cubicBezTo>
                    <a:pt x="2481" y="1107"/>
                    <a:pt x="2168" y="1856"/>
                    <a:pt x="1549" y="1856"/>
                  </a:cubicBezTo>
                  <a:cubicBezTo>
                    <a:pt x="1165" y="1856"/>
                    <a:pt x="856" y="1547"/>
                    <a:pt x="856" y="1163"/>
                  </a:cubicBezTo>
                  <a:cubicBezTo>
                    <a:pt x="856" y="742"/>
                    <a:pt x="1198" y="464"/>
                    <a:pt x="1555" y="464"/>
                  </a:cubicBezTo>
                  <a:close/>
                  <a:moveTo>
                    <a:pt x="1542" y="0"/>
                  </a:moveTo>
                  <a:cubicBezTo>
                    <a:pt x="1257" y="0"/>
                    <a:pt x="966" y="106"/>
                    <a:pt x="729" y="343"/>
                  </a:cubicBezTo>
                  <a:cubicBezTo>
                    <a:pt x="1" y="1072"/>
                    <a:pt x="518" y="2321"/>
                    <a:pt x="1549" y="2321"/>
                  </a:cubicBezTo>
                  <a:cubicBezTo>
                    <a:pt x="2189" y="2321"/>
                    <a:pt x="2710" y="1804"/>
                    <a:pt x="2710" y="1163"/>
                  </a:cubicBezTo>
                  <a:cubicBezTo>
                    <a:pt x="2710" y="464"/>
                    <a:pt x="2139" y="0"/>
                    <a:pt x="154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494" name="Google Shape;5494;p68"/>
            <p:cNvSpPr/>
            <p:nvPr/>
          </p:nvSpPr>
          <p:spPr>
            <a:xfrm>
              <a:off x="5756381" y="2021952"/>
              <a:ext cx="70535" cy="60384"/>
            </a:xfrm>
            <a:custGeom>
              <a:avLst/>
              <a:gdLst/>
              <a:ahLst/>
              <a:cxnLst/>
              <a:rect l="l" t="t" r="r" b="b"/>
              <a:pathLst>
                <a:path w="2710" h="2320" extrusionOk="0">
                  <a:moveTo>
                    <a:pt x="1546" y="462"/>
                  </a:moveTo>
                  <a:cubicBezTo>
                    <a:pt x="1903" y="462"/>
                    <a:pt x="2245" y="740"/>
                    <a:pt x="2245" y="1161"/>
                  </a:cubicBezTo>
                  <a:cubicBezTo>
                    <a:pt x="2245" y="1545"/>
                    <a:pt x="1936" y="1854"/>
                    <a:pt x="1552" y="1854"/>
                  </a:cubicBezTo>
                  <a:cubicBezTo>
                    <a:pt x="929" y="1854"/>
                    <a:pt x="620" y="1105"/>
                    <a:pt x="1060" y="669"/>
                  </a:cubicBezTo>
                  <a:cubicBezTo>
                    <a:pt x="1201" y="526"/>
                    <a:pt x="1375" y="462"/>
                    <a:pt x="1546" y="462"/>
                  </a:cubicBezTo>
                  <a:close/>
                  <a:moveTo>
                    <a:pt x="1552" y="0"/>
                  </a:moveTo>
                  <a:cubicBezTo>
                    <a:pt x="518" y="0"/>
                    <a:pt x="1" y="1249"/>
                    <a:pt x="732" y="1977"/>
                  </a:cubicBezTo>
                  <a:cubicBezTo>
                    <a:pt x="954" y="2201"/>
                    <a:pt x="1249" y="2319"/>
                    <a:pt x="1551" y="2319"/>
                  </a:cubicBezTo>
                  <a:cubicBezTo>
                    <a:pt x="1700" y="2319"/>
                    <a:pt x="1851" y="2290"/>
                    <a:pt x="1996" y="2231"/>
                  </a:cubicBezTo>
                  <a:cubicBezTo>
                    <a:pt x="2428" y="2051"/>
                    <a:pt x="2710" y="1629"/>
                    <a:pt x="2710" y="1158"/>
                  </a:cubicBezTo>
                  <a:cubicBezTo>
                    <a:pt x="2710" y="521"/>
                    <a:pt x="2189" y="0"/>
                    <a:pt x="1552"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grpSp>
      <p:grpSp>
        <p:nvGrpSpPr>
          <p:cNvPr id="5495" name="Google Shape;5495;p68"/>
          <p:cNvGrpSpPr/>
          <p:nvPr/>
        </p:nvGrpSpPr>
        <p:grpSpPr>
          <a:xfrm>
            <a:off x="4282008" y="2459832"/>
            <a:ext cx="538109" cy="509792"/>
            <a:chOff x="3211506" y="1844874"/>
            <a:chExt cx="403582" cy="382344"/>
          </a:xfrm>
        </p:grpSpPr>
        <p:sp>
          <p:nvSpPr>
            <p:cNvPr id="5496" name="Google Shape;5496;p68"/>
            <p:cNvSpPr/>
            <p:nvPr/>
          </p:nvSpPr>
          <p:spPr>
            <a:xfrm>
              <a:off x="3237872" y="1850965"/>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497" name="Google Shape;5497;p68"/>
            <p:cNvSpPr/>
            <p:nvPr/>
          </p:nvSpPr>
          <p:spPr>
            <a:xfrm>
              <a:off x="3398878" y="1850965"/>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498" name="Google Shape;5498;p68"/>
            <p:cNvSpPr/>
            <p:nvPr/>
          </p:nvSpPr>
          <p:spPr>
            <a:xfrm>
              <a:off x="3294378" y="1901224"/>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499" name="Google Shape;5499;p68"/>
            <p:cNvSpPr/>
            <p:nvPr/>
          </p:nvSpPr>
          <p:spPr>
            <a:xfrm>
              <a:off x="3211506" y="1844874"/>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6"/>
            </a:solidFill>
            <a:ln>
              <a:noFill/>
            </a:ln>
          </p:spPr>
          <p:txBody>
            <a:bodyPr spcFirstLastPara="1" wrap="square" lIns="121900" tIns="121900" rIns="121900" bIns="121900" anchor="ctr" anchorCtr="0">
              <a:noAutofit/>
            </a:bodyPr>
            <a:lstStyle/>
            <a:p>
              <a:endParaRPr sz="2400"/>
            </a:p>
          </p:txBody>
        </p:sp>
        <p:sp>
          <p:nvSpPr>
            <p:cNvPr id="5500" name="Google Shape;5500;p68"/>
            <p:cNvSpPr/>
            <p:nvPr/>
          </p:nvSpPr>
          <p:spPr>
            <a:xfrm>
              <a:off x="3294456" y="1901224"/>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5"/>
            </a:solidFill>
            <a:ln>
              <a:noFill/>
            </a:ln>
          </p:spPr>
          <p:txBody>
            <a:bodyPr spcFirstLastPara="1" wrap="square" lIns="121900" tIns="121900" rIns="121900" bIns="121900" anchor="ctr" anchorCtr="0">
              <a:noAutofit/>
            </a:bodyPr>
            <a:lstStyle/>
            <a:p>
              <a:endParaRPr sz="2400"/>
            </a:p>
          </p:txBody>
        </p:sp>
      </p:grpSp>
      <p:grpSp>
        <p:nvGrpSpPr>
          <p:cNvPr id="5501" name="Google Shape;5501;p68"/>
          <p:cNvGrpSpPr/>
          <p:nvPr/>
        </p:nvGrpSpPr>
        <p:grpSpPr>
          <a:xfrm>
            <a:off x="5847495" y="2478996"/>
            <a:ext cx="496987" cy="471480"/>
            <a:chOff x="4385621" y="1859247"/>
            <a:chExt cx="372740" cy="353610"/>
          </a:xfrm>
        </p:grpSpPr>
        <p:sp>
          <p:nvSpPr>
            <p:cNvPr id="5502" name="Google Shape;5502;p68"/>
            <p:cNvSpPr/>
            <p:nvPr/>
          </p:nvSpPr>
          <p:spPr>
            <a:xfrm>
              <a:off x="4409983" y="1864816"/>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03" name="Google Shape;5503;p68"/>
            <p:cNvSpPr/>
            <p:nvPr/>
          </p:nvSpPr>
          <p:spPr>
            <a:xfrm>
              <a:off x="4558886" y="1864816"/>
              <a:ext cx="199475" cy="342522"/>
            </a:xfrm>
            <a:custGeom>
              <a:avLst/>
              <a:gdLst/>
              <a:ahLst/>
              <a:cxnLst/>
              <a:rect l="l" t="t" r="r" b="b"/>
              <a:pathLst>
                <a:path w="7664" h="13160" extrusionOk="0">
                  <a:moveTo>
                    <a:pt x="859" y="1"/>
                  </a:moveTo>
                  <a:cubicBezTo>
                    <a:pt x="570" y="1"/>
                    <a:pt x="285" y="18"/>
                    <a:pt x="0" y="57"/>
                  </a:cubicBezTo>
                  <a:cubicBezTo>
                    <a:pt x="3276" y="486"/>
                    <a:pt x="5721" y="3276"/>
                    <a:pt x="5721" y="6580"/>
                  </a:cubicBezTo>
                  <a:cubicBezTo>
                    <a:pt x="5721" y="9880"/>
                    <a:pt x="3276" y="12670"/>
                    <a:pt x="0" y="13103"/>
                  </a:cubicBezTo>
                  <a:cubicBezTo>
                    <a:pt x="290" y="13141"/>
                    <a:pt x="578" y="13160"/>
                    <a:pt x="863" y="13160"/>
                  </a:cubicBezTo>
                  <a:cubicBezTo>
                    <a:pt x="4273" y="13160"/>
                    <a:pt x="7186" y="10510"/>
                    <a:pt x="7417" y="7009"/>
                  </a:cubicBezTo>
                  <a:cubicBezTo>
                    <a:pt x="7663" y="3216"/>
                    <a:pt x="4659" y="4"/>
                    <a:pt x="859" y="1"/>
                  </a:cubicBezTo>
                  <a:close/>
                </a:path>
              </a:pathLst>
            </a:custGeom>
            <a:solidFill>
              <a:srgbClr val="000000">
                <a:alpha val="19550"/>
              </a:srgbClr>
            </a:solidFill>
            <a:ln>
              <a:noFill/>
            </a:ln>
          </p:spPr>
          <p:txBody>
            <a:bodyPr spcFirstLastPara="1" wrap="square" lIns="121900" tIns="121900" rIns="121900" bIns="121900" anchor="ctr" anchorCtr="0">
              <a:noAutofit/>
            </a:bodyPr>
            <a:lstStyle/>
            <a:p>
              <a:endParaRPr sz="2400"/>
            </a:p>
          </p:txBody>
        </p:sp>
        <p:sp>
          <p:nvSpPr>
            <p:cNvPr id="5504" name="Google Shape;5504;p68"/>
            <p:cNvSpPr/>
            <p:nvPr/>
          </p:nvSpPr>
          <p:spPr>
            <a:xfrm>
              <a:off x="4450456" y="1916559"/>
              <a:ext cx="260275" cy="238958"/>
            </a:xfrm>
            <a:custGeom>
              <a:avLst/>
              <a:gdLst/>
              <a:ahLst/>
              <a:cxnLst/>
              <a:rect l="l" t="t" r="r" b="b"/>
              <a:pathLst>
                <a:path w="10000" h="9181" extrusionOk="0">
                  <a:moveTo>
                    <a:pt x="5023" y="0"/>
                  </a:moveTo>
                  <a:cubicBezTo>
                    <a:pt x="3884" y="0"/>
                    <a:pt x="2754" y="424"/>
                    <a:pt x="1879" y="1246"/>
                  </a:cubicBezTo>
                  <a:cubicBezTo>
                    <a:pt x="377" y="2657"/>
                    <a:pt x="0" y="4895"/>
                    <a:pt x="954" y="6717"/>
                  </a:cubicBezTo>
                  <a:lnTo>
                    <a:pt x="426" y="8037"/>
                  </a:lnTo>
                  <a:lnTo>
                    <a:pt x="1992" y="8037"/>
                  </a:lnTo>
                  <a:cubicBezTo>
                    <a:pt x="2826" y="8772"/>
                    <a:pt x="3900" y="9180"/>
                    <a:pt x="5010" y="9180"/>
                  </a:cubicBezTo>
                  <a:cubicBezTo>
                    <a:pt x="5015" y="9180"/>
                    <a:pt x="5020" y="9180"/>
                    <a:pt x="5025" y="9180"/>
                  </a:cubicBezTo>
                  <a:cubicBezTo>
                    <a:pt x="7083" y="9180"/>
                    <a:pt x="8891" y="7808"/>
                    <a:pt x="9444" y="5823"/>
                  </a:cubicBezTo>
                  <a:cubicBezTo>
                    <a:pt x="10000" y="3839"/>
                    <a:pt x="9162" y="1732"/>
                    <a:pt x="7400" y="665"/>
                  </a:cubicBezTo>
                  <a:cubicBezTo>
                    <a:pt x="6663" y="219"/>
                    <a:pt x="5841" y="0"/>
                    <a:pt x="5023" y="0"/>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05" name="Google Shape;5505;p68"/>
            <p:cNvSpPr/>
            <p:nvPr/>
          </p:nvSpPr>
          <p:spPr>
            <a:xfrm>
              <a:off x="4475000" y="1938839"/>
              <a:ext cx="211552" cy="194425"/>
            </a:xfrm>
            <a:custGeom>
              <a:avLst/>
              <a:gdLst/>
              <a:ahLst/>
              <a:cxnLst/>
              <a:rect l="l" t="t" r="r" b="b"/>
              <a:pathLst>
                <a:path w="8128" h="7470" extrusionOk="0">
                  <a:moveTo>
                    <a:pt x="4084" y="0"/>
                  </a:moveTo>
                  <a:cubicBezTo>
                    <a:pt x="3157" y="0"/>
                    <a:pt x="2238" y="345"/>
                    <a:pt x="1527" y="1013"/>
                  </a:cubicBezTo>
                  <a:cubicBezTo>
                    <a:pt x="306" y="2156"/>
                    <a:pt x="0" y="3975"/>
                    <a:pt x="774" y="5460"/>
                  </a:cubicBezTo>
                  <a:lnTo>
                    <a:pt x="957" y="5812"/>
                  </a:lnTo>
                  <a:lnTo>
                    <a:pt x="753" y="6322"/>
                  </a:lnTo>
                  <a:lnTo>
                    <a:pt x="1376" y="6322"/>
                  </a:lnTo>
                  <a:lnTo>
                    <a:pt x="1619" y="6537"/>
                  </a:lnTo>
                  <a:cubicBezTo>
                    <a:pt x="2298" y="7135"/>
                    <a:pt x="3174" y="7466"/>
                    <a:pt x="4082" y="7469"/>
                  </a:cubicBezTo>
                  <a:lnTo>
                    <a:pt x="4085" y="7466"/>
                  </a:lnTo>
                  <a:cubicBezTo>
                    <a:pt x="5760" y="7466"/>
                    <a:pt x="7227" y="6350"/>
                    <a:pt x="7678" y="4735"/>
                  </a:cubicBezTo>
                  <a:cubicBezTo>
                    <a:pt x="8128" y="3124"/>
                    <a:pt x="7449" y="1407"/>
                    <a:pt x="6017" y="541"/>
                  </a:cubicBezTo>
                  <a:cubicBezTo>
                    <a:pt x="5418" y="178"/>
                    <a:pt x="4749" y="0"/>
                    <a:pt x="4084" y="0"/>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06" name="Google Shape;5506;p68"/>
            <p:cNvSpPr/>
            <p:nvPr/>
          </p:nvSpPr>
          <p:spPr>
            <a:xfrm>
              <a:off x="4511074" y="1966089"/>
              <a:ext cx="141225" cy="138414"/>
            </a:xfrm>
            <a:custGeom>
              <a:avLst/>
              <a:gdLst/>
              <a:ahLst/>
              <a:cxnLst/>
              <a:rect l="l" t="t" r="r" b="b"/>
              <a:pathLst>
                <a:path w="5426" h="5318" extrusionOk="0">
                  <a:moveTo>
                    <a:pt x="1512" y="1"/>
                  </a:moveTo>
                  <a:cubicBezTo>
                    <a:pt x="1391" y="1"/>
                    <a:pt x="1271" y="47"/>
                    <a:pt x="1179" y="138"/>
                  </a:cubicBezTo>
                  <a:lnTo>
                    <a:pt x="254" y="1063"/>
                  </a:lnTo>
                  <a:cubicBezTo>
                    <a:pt x="29" y="1285"/>
                    <a:pt x="0" y="1637"/>
                    <a:pt x="187" y="1894"/>
                  </a:cubicBezTo>
                  <a:cubicBezTo>
                    <a:pt x="1098" y="3168"/>
                    <a:pt x="2214" y="4283"/>
                    <a:pt x="3487" y="5198"/>
                  </a:cubicBezTo>
                  <a:cubicBezTo>
                    <a:pt x="3596" y="5275"/>
                    <a:pt x="3727" y="5317"/>
                    <a:pt x="3860" y="5317"/>
                  </a:cubicBezTo>
                  <a:cubicBezTo>
                    <a:pt x="4033" y="5317"/>
                    <a:pt x="4198" y="5247"/>
                    <a:pt x="4318" y="5127"/>
                  </a:cubicBezTo>
                  <a:lnTo>
                    <a:pt x="5243" y="4202"/>
                  </a:lnTo>
                  <a:cubicBezTo>
                    <a:pt x="5426" y="4019"/>
                    <a:pt x="5426" y="3720"/>
                    <a:pt x="5243" y="3537"/>
                  </a:cubicBezTo>
                  <a:lnTo>
                    <a:pt x="4673" y="2967"/>
                  </a:lnTo>
                  <a:cubicBezTo>
                    <a:pt x="4582" y="2875"/>
                    <a:pt x="4461" y="2830"/>
                    <a:pt x="4341" y="2830"/>
                  </a:cubicBezTo>
                  <a:cubicBezTo>
                    <a:pt x="4220" y="2830"/>
                    <a:pt x="4099" y="2875"/>
                    <a:pt x="4008" y="2967"/>
                  </a:cubicBezTo>
                  <a:lnTo>
                    <a:pt x="3853" y="3125"/>
                  </a:lnTo>
                  <a:cubicBezTo>
                    <a:pt x="3801" y="3177"/>
                    <a:pt x="3731" y="3204"/>
                    <a:pt x="3661" y="3204"/>
                  </a:cubicBezTo>
                  <a:cubicBezTo>
                    <a:pt x="3627" y="3204"/>
                    <a:pt x="3593" y="3198"/>
                    <a:pt x="3561" y="3185"/>
                  </a:cubicBezTo>
                  <a:cubicBezTo>
                    <a:pt x="2935" y="2942"/>
                    <a:pt x="2439" y="2446"/>
                    <a:pt x="2196" y="1820"/>
                  </a:cubicBezTo>
                  <a:cubicBezTo>
                    <a:pt x="2157" y="1721"/>
                    <a:pt x="2178" y="1605"/>
                    <a:pt x="2256" y="1528"/>
                  </a:cubicBezTo>
                  <a:lnTo>
                    <a:pt x="2414" y="1373"/>
                  </a:lnTo>
                  <a:cubicBezTo>
                    <a:pt x="2597" y="1190"/>
                    <a:pt x="2597" y="891"/>
                    <a:pt x="2414" y="708"/>
                  </a:cubicBezTo>
                  <a:lnTo>
                    <a:pt x="1844" y="138"/>
                  </a:lnTo>
                  <a:cubicBezTo>
                    <a:pt x="1753" y="47"/>
                    <a:pt x="1632" y="1"/>
                    <a:pt x="1512" y="1"/>
                  </a:cubicBez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507" name="Google Shape;5507;p68"/>
            <p:cNvSpPr/>
            <p:nvPr/>
          </p:nvSpPr>
          <p:spPr>
            <a:xfrm>
              <a:off x="4385621" y="1859247"/>
              <a:ext cx="372558" cy="353610"/>
            </a:xfrm>
            <a:custGeom>
              <a:avLst/>
              <a:gdLst/>
              <a:ahLst/>
              <a:cxnLst/>
              <a:rect l="l" t="t" r="r" b="b"/>
              <a:pathLst>
                <a:path w="14314" h="13586" extrusionOk="0">
                  <a:moveTo>
                    <a:pt x="7516" y="429"/>
                  </a:moveTo>
                  <a:cubicBezTo>
                    <a:pt x="11027" y="429"/>
                    <a:pt x="13881" y="3283"/>
                    <a:pt x="13881" y="6794"/>
                  </a:cubicBezTo>
                  <a:cubicBezTo>
                    <a:pt x="13881" y="10302"/>
                    <a:pt x="11024" y="13155"/>
                    <a:pt x="7516" y="13155"/>
                  </a:cubicBezTo>
                  <a:cubicBezTo>
                    <a:pt x="4008" y="13155"/>
                    <a:pt x="1151" y="10302"/>
                    <a:pt x="1151" y="6794"/>
                  </a:cubicBezTo>
                  <a:cubicBezTo>
                    <a:pt x="1151" y="3283"/>
                    <a:pt x="4004" y="429"/>
                    <a:pt x="7516" y="429"/>
                  </a:cubicBezTo>
                  <a:close/>
                  <a:moveTo>
                    <a:pt x="7514" y="1"/>
                  </a:moveTo>
                  <a:cubicBezTo>
                    <a:pt x="6206" y="1"/>
                    <a:pt x="4892" y="377"/>
                    <a:pt x="3740" y="1147"/>
                  </a:cubicBezTo>
                  <a:cubicBezTo>
                    <a:pt x="1045" y="2945"/>
                    <a:pt x="0" y="6400"/>
                    <a:pt x="1239" y="9391"/>
                  </a:cubicBezTo>
                  <a:cubicBezTo>
                    <a:pt x="2307" y="11966"/>
                    <a:pt x="4809" y="13586"/>
                    <a:pt x="7510" y="13586"/>
                  </a:cubicBezTo>
                  <a:cubicBezTo>
                    <a:pt x="7949" y="13586"/>
                    <a:pt x="8394" y="13543"/>
                    <a:pt x="8839" y="13454"/>
                  </a:cubicBezTo>
                  <a:cubicBezTo>
                    <a:pt x="12019" y="12825"/>
                    <a:pt x="14306" y="10035"/>
                    <a:pt x="14306" y="6794"/>
                  </a:cubicBezTo>
                  <a:cubicBezTo>
                    <a:pt x="14313" y="4989"/>
                    <a:pt x="13596" y="3261"/>
                    <a:pt x="12318" y="1991"/>
                  </a:cubicBezTo>
                  <a:cubicBezTo>
                    <a:pt x="11004" y="677"/>
                    <a:pt x="9266" y="1"/>
                    <a:pt x="7514"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08" name="Google Shape;5508;p68"/>
            <p:cNvSpPr/>
            <p:nvPr/>
          </p:nvSpPr>
          <p:spPr>
            <a:xfrm>
              <a:off x="4442491" y="1911458"/>
              <a:ext cx="277037" cy="249239"/>
            </a:xfrm>
            <a:custGeom>
              <a:avLst/>
              <a:gdLst/>
              <a:ahLst/>
              <a:cxnLst/>
              <a:rect l="l" t="t" r="r" b="b"/>
              <a:pathLst>
                <a:path w="10644" h="9576" extrusionOk="0">
                  <a:moveTo>
                    <a:pt x="5330" y="0"/>
                  </a:moveTo>
                  <a:cubicBezTo>
                    <a:pt x="4349" y="0"/>
                    <a:pt x="3363" y="301"/>
                    <a:pt x="2519" y="914"/>
                  </a:cubicBezTo>
                  <a:cubicBezTo>
                    <a:pt x="626" y="2286"/>
                    <a:pt x="0" y="4830"/>
                    <a:pt x="1042" y="6924"/>
                  </a:cubicBezTo>
                  <a:lnTo>
                    <a:pt x="556" y="8141"/>
                  </a:lnTo>
                  <a:cubicBezTo>
                    <a:pt x="521" y="8229"/>
                    <a:pt x="549" y="8331"/>
                    <a:pt x="623" y="8391"/>
                  </a:cubicBezTo>
                  <a:cubicBezTo>
                    <a:pt x="662" y="8417"/>
                    <a:pt x="703" y="8434"/>
                    <a:pt x="748" y="8434"/>
                  </a:cubicBezTo>
                  <a:cubicBezTo>
                    <a:pt x="752" y="8434"/>
                    <a:pt x="756" y="8433"/>
                    <a:pt x="760" y="8433"/>
                  </a:cubicBezTo>
                  <a:lnTo>
                    <a:pt x="2227" y="8433"/>
                  </a:lnTo>
                  <a:cubicBezTo>
                    <a:pt x="3122" y="9195"/>
                    <a:pt x="4226" y="9576"/>
                    <a:pt x="5331" y="9576"/>
                  </a:cubicBezTo>
                  <a:cubicBezTo>
                    <a:pt x="6450" y="9576"/>
                    <a:pt x="7569" y="9184"/>
                    <a:pt x="8469" y="8401"/>
                  </a:cubicBezTo>
                  <a:cubicBezTo>
                    <a:pt x="10256" y="6850"/>
                    <a:pt x="10644" y="4225"/>
                    <a:pt x="9377" y="2227"/>
                  </a:cubicBezTo>
                  <a:cubicBezTo>
                    <a:pt x="9335" y="2161"/>
                    <a:pt x="9266" y="2127"/>
                    <a:pt x="9197" y="2127"/>
                  </a:cubicBezTo>
                  <a:cubicBezTo>
                    <a:pt x="9142" y="2127"/>
                    <a:pt x="9088" y="2148"/>
                    <a:pt x="9046" y="2191"/>
                  </a:cubicBezTo>
                  <a:lnTo>
                    <a:pt x="9043" y="2195"/>
                  </a:lnTo>
                  <a:cubicBezTo>
                    <a:pt x="8972" y="2265"/>
                    <a:pt x="8962" y="2374"/>
                    <a:pt x="9014" y="2459"/>
                  </a:cubicBezTo>
                  <a:cubicBezTo>
                    <a:pt x="10176" y="4292"/>
                    <a:pt x="9810" y="6699"/>
                    <a:pt x="8159" y="8106"/>
                  </a:cubicBezTo>
                  <a:cubicBezTo>
                    <a:pt x="7344" y="8801"/>
                    <a:pt x="6337" y="9148"/>
                    <a:pt x="5331" y="9148"/>
                  </a:cubicBezTo>
                  <a:cubicBezTo>
                    <a:pt x="4300" y="9148"/>
                    <a:pt x="3270" y="8785"/>
                    <a:pt x="2445" y="8060"/>
                  </a:cubicBezTo>
                  <a:cubicBezTo>
                    <a:pt x="2407" y="8025"/>
                    <a:pt x="2358" y="8004"/>
                    <a:pt x="2301" y="8004"/>
                  </a:cubicBezTo>
                  <a:lnTo>
                    <a:pt x="1070" y="8004"/>
                  </a:lnTo>
                  <a:lnTo>
                    <a:pt x="1478" y="6991"/>
                  </a:lnTo>
                  <a:cubicBezTo>
                    <a:pt x="1499" y="6934"/>
                    <a:pt x="1495" y="6867"/>
                    <a:pt x="1467" y="6811"/>
                  </a:cubicBezTo>
                  <a:cubicBezTo>
                    <a:pt x="468" y="4911"/>
                    <a:pt x="1003" y="2564"/>
                    <a:pt x="2730" y="1284"/>
                  </a:cubicBezTo>
                  <a:cubicBezTo>
                    <a:pt x="3507" y="708"/>
                    <a:pt x="4419" y="425"/>
                    <a:pt x="5327" y="425"/>
                  </a:cubicBezTo>
                  <a:cubicBezTo>
                    <a:pt x="6439" y="425"/>
                    <a:pt x="7545" y="850"/>
                    <a:pt x="8388" y="1681"/>
                  </a:cubicBezTo>
                  <a:cubicBezTo>
                    <a:pt x="8430" y="1722"/>
                    <a:pt x="8485" y="1742"/>
                    <a:pt x="8539" y="1742"/>
                  </a:cubicBezTo>
                  <a:cubicBezTo>
                    <a:pt x="8593" y="1742"/>
                    <a:pt x="8647" y="1722"/>
                    <a:pt x="8687" y="1681"/>
                  </a:cubicBezTo>
                  <a:lnTo>
                    <a:pt x="8691" y="1678"/>
                  </a:lnTo>
                  <a:cubicBezTo>
                    <a:pt x="8775" y="1593"/>
                    <a:pt x="8775" y="1460"/>
                    <a:pt x="8691" y="1375"/>
                  </a:cubicBezTo>
                  <a:cubicBezTo>
                    <a:pt x="7766" y="466"/>
                    <a:pt x="6552" y="0"/>
                    <a:pt x="5330" y="0"/>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09" name="Google Shape;5509;p68"/>
            <p:cNvSpPr/>
            <p:nvPr/>
          </p:nvSpPr>
          <p:spPr>
            <a:xfrm>
              <a:off x="4505296" y="1956017"/>
              <a:ext cx="156269" cy="153718"/>
            </a:xfrm>
            <a:custGeom>
              <a:avLst/>
              <a:gdLst/>
              <a:ahLst/>
              <a:cxnLst/>
              <a:rect l="l" t="t" r="r" b="b"/>
              <a:pathLst>
                <a:path w="6004" h="5906" extrusionOk="0">
                  <a:moveTo>
                    <a:pt x="1731" y="1"/>
                  </a:moveTo>
                  <a:cubicBezTo>
                    <a:pt x="1676" y="1"/>
                    <a:pt x="1621" y="22"/>
                    <a:pt x="1581" y="64"/>
                  </a:cubicBezTo>
                  <a:lnTo>
                    <a:pt x="335" y="1306"/>
                  </a:lnTo>
                  <a:cubicBezTo>
                    <a:pt x="40" y="1598"/>
                    <a:pt x="1" y="2063"/>
                    <a:pt x="244" y="2400"/>
                  </a:cubicBezTo>
                  <a:cubicBezTo>
                    <a:pt x="757" y="3111"/>
                    <a:pt x="1331" y="3776"/>
                    <a:pt x="1964" y="4385"/>
                  </a:cubicBezTo>
                  <a:cubicBezTo>
                    <a:pt x="2005" y="4425"/>
                    <a:pt x="2058" y="4446"/>
                    <a:pt x="2112" y="4446"/>
                  </a:cubicBezTo>
                  <a:cubicBezTo>
                    <a:pt x="2166" y="4446"/>
                    <a:pt x="2221" y="4425"/>
                    <a:pt x="2263" y="4385"/>
                  </a:cubicBezTo>
                  <a:lnTo>
                    <a:pt x="2267" y="4381"/>
                  </a:lnTo>
                  <a:cubicBezTo>
                    <a:pt x="2348" y="4300"/>
                    <a:pt x="2348" y="4163"/>
                    <a:pt x="2263" y="4082"/>
                  </a:cubicBezTo>
                  <a:cubicBezTo>
                    <a:pt x="1647" y="3488"/>
                    <a:pt x="1088" y="2844"/>
                    <a:pt x="592" y="2151"/>
                  </a:cubicBezTo>
                  <a:cubicBezTo>
                    <a:pt x="472" y="1985"/>
                    <a:pt x="490" y="1757"/>
                    <a:pt x="634" y="1612"/>
                  </a:cubicBezTo>
                  <a:lnTo>
                    <a:pt x="1728" y="522"/>
                  </a:lnTo>
                  <a:lnTo>
                    <a:pt x="2640" y="1429"/>
                  </a:lnTo>
                  <a:lnTo>
                    <a:pt x="2182" y="1887"/>
                  </a:lnTo>
                  <a:cubicBezTo>
                    <a:pt x="2126" y="1943"/>
                    <a:pt x="2105" y="2028"/>
                    <a:pt x="2129" y="2105"/>
                  </a:cubicBezTo>
                  <a:cubicBezTo>
                    <a:pt x="2422" y="2977"/>
                    <a:pt x="3009" y="3569"/>
                    <a:pt x="3885" y="3861"/>
                  </a:cubicBezTo>
                  <a:cubicBezTo>
                    <a:pt x="3908" y="3868"/>
                    <a:pt x="3931" y="3871"/>
                    <a:pt x="3954" y="3871"/>
                  </a:cubicBezTo>
                  <a:cubicBezTo>
                    <a:pt x="4009" y="3871"/>
                    <a:pt x="4063" y="3850"/>
                    <a:pt x="4103" y="3808"/>
                  </a:cubicBezTo>
                  <a:lnTo>
                    <a:pt x="4561" y="3354"/>
                  </a:lnTo>
                  <a:lnTo>
                    <a:pt x="5469" y="4262"/>
                  </a:lnTo>
                  <a:lnTo>
                    <a:pt x="4378" y="5356"/>
                  </a:lnTo>
                  <a:cubicBezTo>
                    <a:pt x="4297" y="5437"/>
                    <a:pt x="4189" y="5479"/>
                    <a:pt x="4080" y="5479"/>
                  </a:cubicBezTo>
                  <a:cubicBezTo>
                    <a:pt x="3996" y="5479"/>
                    <a:pt x="3912" y="5454"/>
                    <a:pt x="3839" y="5402"/>
                  </a:cubicBezTo>
                  <a:cubicBezTo>
                    <a:pt x="3558" y="5198"/>
                    <a:pt x="3287" y="4987"/>
                    <a:pt x="3023" y="4765"/>
                  </a:cubicBezTo>
                  <a:cubicBezTo>
                    <a:pt x="2984" y="4732"/>
                    <a:pt x="2936" y="4716"/>
                    <a:pt x="2889" y="4716"/>
                  </a:cubicBezTo>
                  <a:cubicBezTo>
                    <a:pt x="2834" y="4716"/>
                    <a:pt x="2780" y="4737"/>
                    <a:pt x="2738" y="4779"/>
                  </a:cubicBezTo>
                  <a:lnTo>
                    <a:pt x="2735" y="4782"/>
                  </a:lnTo>
                  <a:cubicBezTo>
                    <a:pt x="2647" y="4870"/>
                    <a:pt x="2654" y="5015"/>
                    <a:pt x="2749" y="5096"/>
                  </a:cubicBezTo>
                  <a:cubicBezTo>
                    <a:pt x="3020" y="5321"/>
                    <a:pt x="3301" y="5539"/>
                    <a:pt x="3590" y="5747"/>
                  </a:cubicBezTo>
                  <a:cubicBezTo>
                    <a:pt x="3739" y="5854"/>
                    <a:pt x="3911" y="5906"/>
                    <a:pt x="4083" y="5906"/>
                  </a:cubicBezTo>
                  <a:cubicBezTo>
                    <a:pt x="4301" y="5906"/>
                    <a:pt x="4517" y="5822"/>
                    <a:pt x="4680" y="5659"/>
                  </a:cubicBezTo>
                  <a:lnTo>
                    <a:pt x="5926" y="4413"/>
                  </a:lnTo>
                  <a:cubicBezTo>
                    <a:pt x="5986" y="4353"/>
                    <a:pt x="6003" y="4258"/>
                    <a:pt x="5972" y="4181"/>
                  </a:cubicBezTo>
                  <a:cubicBezTo>
                    <a:pt x="5961" y="4153"/>
                    <a:pt x="5944" y="4125"/>
                    <a:pt x="5926" y="4103"/>
                  </a:cubicBezTo>
                  <a:lnTo>
                    <a:pt x="4716" y="2897"/>
                  </a:lnTo>
                  <a:cubicBezTo>
                    <a:pt x="4673" y="2854"/>
                    <a:pt x="4618" y="2833"/>
                    <a:pt x="4563" y="2833"/>
                  </a:cubicBezTo>
                  <a:cubicBezTo>
                    <a:pt x="4507" y="2833"/>
                    <a:pt x="4452" y="2854"/>
                    <a:pt x="4409" y="2897"/>
                  </a:cubicBezTo>
                  <a:lnTo>
                    <a:pt x="3899" y="3407"/>
                  </a:lnTo>
                  <a:cubicBezTo>
                    <a:pt x="3262" y="3160"/>
                    <a:pt x="2830" y="2728"/>
                    <a:pt x="2587" y="2091"/>
                  </a:cubicBezTo>
                  <a:lnTo>
                    <a:pt x="3097" y="1581"/>
                  </a:lnTo>
                  <a:cubicBezTo>
                    <a:pt x="3182" y="1496"/>
                    <a:pt x="3182" y="1359"/>
                    <a:pt x="3097" y="1278"/>
                  </a:cubicBezTo>
                  <a:lnTo>
                    <a:pt x="1883" y="64"/>
                  </a:lnTo>
                  <a:cubicBezTo>
                    <a:pt x="1841" y="22"/>
                    <a:pt x="1786" y="1"/>
                    <a:pt x="1731" y="1"/>
                  </a:cubicBezTo>
                  <a:close/>
                </a:path>
              </a:pathLst>
            </a:custGeom>
            <a:solidFill>
              <a:schemeClr val="dk1"/>
            </a:solidFill>
            <a:ln>
              <a:noFill/>
            </a:ln>
          </p:spPr>
          <p:txBody>
            <a:bodyPr spcFirstLastPara="1" wrap="square" lIns="121900" tIns="121900" rIns="121900" bIns="121900" anchor="ctr" anchorCtr="0">
              <a:noAutofit/>
            </a:bodyPr>
            <a:lstStyle/>
            <a:p>
              <a:endParaRPr sz="2400"/>
            </a:p>
          </p:txBody>
        </p:sp>
      </p:grpSp>
      <p:sp>
        <p:nvSpPr>
          <p:cNvPr id="5523" name="Google Shape;5523;p68"/>
          <p:cNvSpPr/>
          <p:nvPr/>
        </p:nvSpPr>
        <p:spPr>
          <a:xfrm>
            <a:off x="9843455" y="2870633"/>
            <a:ext cx="217884" cy="193320"/>
          </a:xfrm>
          <a:custGeom>
            <a:avLst/>
            <a:gdLst/>
            <a:ahLst/>
            <a:cxnLst/>
            <a:rect l="l" t="t" r="r" b="b"/>
            <a:pathLst>
              <a:path w="2998" h="2660" extrusionOk="0">
                <a:moveTo>
                  <a:pt x="841" y="1"/>
                </a:moveTo>
                <a:cubicBezTo>
                  <a:pt x="824" y="1"/>
                  <a:pt x="805" y="2"/>
                  <a:pt x="786" y="5"/>
                </a:cubicBezTo>
                <a:cubicBezTo>
                  <a:pt x="1" y="126"/>
                  <a:pt x="786" y="2628"/>
                  <a:pt x="786" y="2628"/>
                </a:cubicBezTo>
                <a:cubicBezTo>
                  <a:pt x="838" y="2649"/>
                  <a:pt x="897" y="2660"/>
                  <a:pt x="963" y="2660"/>
                </a:cubicBezTo>
                <a:cubicBezTo>
                  <a:pt x="1651" y="2660"/>
                  <a:pt x="2998" y="1541"/>
                  <a:pt x="2298" y="1136"/>
                </a:cubicBezTo>
                <a:cubicBezTo>
                  <a:pt x="2207" y="1083"/>
                  <a:pt x="2122" y="1060"/>
                  <a:pt x="2042" y="1060"/>
                </a:cubicBezTo>
                <a:cubicBezTo>
                  <a:pt x="1450" y="1060"/>
                  <a:pt x="1167" y="2338"/>
                  <a:pt x="1167" y="2338"/>
                </a:cubicBezTo>
                <a:cubicBezTo>
                  <a:pt x="1167" y="2338"/>
                  <a:pt x="1553" y="1"/>
                  <a:pt x="841" y="1"/>
                </a:cubicBezTo>
                <a:close/>
              </a:path>
            </a:pathLst>
          </a:custGeom>
          <a:solidFill>
            <a:schemeClr val="accent1"/>
          </a:solidFill>
          <a:ln>
            <a:noFill/>
          </a:ln>
        </p:spPr>
        <p:txBody>
          <a:bodyPr spcFirstLastPara="1" wrap="square" lIns="121900" tIns="121900" rIns="121900" bIns="121900" anchor="ctr" anchorCtr="0">
            <a:noAutofit/>
          </a:bodyPr>
          <a:lstStyle/>
          <a:p>
            <a:endParaRPr sz="2400"/>
          </a:p>
        </p:txBody>
      </p:sp>
      <p:grpSp>
        <p:nvGrpSpPr>
          <p:cNvPr id="5529" name="Google Shape;5529;p68"/>
          <p:cNvGrpSpPr/>
          <p:nvPr/>
        </p:nvGrpSpPr>
        <p:grpSpPr>
          <a:xfrm>
            <a:off x="4306981" y="705766"/>
            <a:ext cx="667900" cy="1326933"/>
            <a:chOff x="7716950" y="794850"/>
            <a:chExt cx="500925" cy="995200"/>
          </a:xfrm>
        </p:grpSpPr>
        <p:sp>
          <p:nvSpPr>
            <p:cNvPr id="5530" name="Google Shape;5530;p68"/>
            <p:cNvSpPr/>
            <p:nvPr/>
          </p:nvSpPr>
          <p:spPr>
            <a:xfrm>
              <a:off x="7999250" y="817650"/>
              <a:ext cx="218575" cy="195050"/>
            </a:xfrm>
            <a:custGeom>
              <a:avLst/>
              <a:gdLst/>
              <a:ahLst/>
              <a:cxnLst/>
              <a:rect l="l" t="t" r="r" b="b"/>
              <a:pathLst>
                <a:path w="8743" h="7802" extrusionOk="0">
                  <a:moveTo>
                    <a:pt x="6174" y="0"/>
                  </a:moveTo>
                  <a:cubicBezTo>
                    <a:pt x="6073" y="0"/>
                    <a:pt x="5971" y="22"/>
                    <a:pt x="5874" y="68"/>
                  </a:cubicBezTo>
                  <a:lnTo>
                    <a:pt x="365" y="3812"/>
                  </a:lnTo>
                  <a:lnTo>
                    <a:pt x="0" y="4844"/>
                  </a:lnTo>
                  <a:lnTo>
                    <a:pt x="8378" y="7801"/>
                  </a:lnTo>
                  <a:lnTo>
                    <a:pt x="8742" y="6770"/>
                  </a:lnTo>
                  <a:lnTo>
                    <a:pt x="6805" y="397"/>
                  </a:lnTo>
                  <a:cubicBezTo>
                    <a:pt x="6685" y="147"/>
                    <a:pt x="6434" y="0"/>
                    <a:pt x="6174" y="0"/>
                  </a:cubicBezTo>
                  <a:close/>
                </a:path>
              </a:pathLst>
            </a:custGeom>
            <a:solidFill>
              <a:srgbClr val="F55047"/>
            </a:solidFill>
            <a:ln>
              <a:noFill/>
            </a:ln>
          </p:spPr>
          <p:txBody>
            <a:bodyPr spcFirstLastPara="1" wrap="square" lIns="121900" tIns="121900" rIns="121900" bIns="121900" anchor="ctr" anchorCtr="0">
              <a:noAutofit/>
            </a:bodyPr>
            <a:lstStyle/>
            <a:p>
              <a:endParaRPr sz="2400"/>
            </a:p>
          </p:txBody>
        </p:sp>
        <p:sp>
          <p:nvSpPr>
            <p:cNvPr id="5531" name="Google Shape;5531;p68"/>
            <p:cNvSpPr/>
            <p:nvPr/>
          </p:nvSpPr>
          <p:spPr>
            <a:xfrm>
              <a:off x="7999325" y="851675"/>
              <a:ext cx="218550" cy="161025"/>
            </a:xfrm>
            <a:custGeom>
              <a:avLst/>
              <a:gdLst/>
              <a:ahLst/>
              <a:cxnLst/>
              <a:rect l="l" t="t" r="r" b="b"/>
              <a:pathLst>
                <a:path w="8742" h="6441" extrusionOk="0">
                  <a:moveTo>
                    <a:pt x="3970" y="1"/>
                  </a:moveTo>
                  <a:lnTo>
                    <a:pt x="363" y="2451"/>
                  </a:lnTo>
                  <a:lnTo>
                    <a:pt x="0" y="3483"/>
                  </a:lnTo>
                  <a:lnTo>
                    <a:pt x="8378" y="6440"/>
                  </a:lnTo>
                  <a:lnTo>
                    <a:pt x="8742" y="5409"/>
                  </a:lnTo>
                  <a:lnTo>
                    <a:pt x="7477" y="1252"/>
                  </a:lnTo>
                  <a:lnTo>
                    <a:pt x="4188" y="92"/>
                  </a:lnTo>
                  <a:cubicBezTo>
                    <a:pt x="4114" y="65"/>
                    <a:pt x="4041" y="32"/>
                    <a:pt x="3970" y="1"/>
                  </a:cubicBezTo>
                  <a:close/>
                </a:path>
              </a:pathLst>
            </a:custGeom>
            <a:solidFill>
              <a:schemeClr val="dk2"/>
            </a:solidFill>
            <a:ln>
              <a:noFill/>
            </a:ln>
          </p:spPr>
          <p:txBody>
            <a:bodyPr spcFirstLastPara="1" wrap="square" lIns="121900" tIns="121900" rIns="121900" bIns="121900" anchor="ctr" anchorCtr="0">
              <a:noAutofit/>
            </a:bodyPr>
            <a:lstStyle/>
            <a:p>
              <a:endParaRPr sz="2400"/>
            </a:p>
          </p:txBody>
        </p:sp>
        <p:sp>
          <p:nvSpPr>
            <p:cNvPr id="5532" name="Google Shape;5532;p68"/>
            <p:cNvSpPr/>
            <p:nvPr/>
          </p:nvSpPr>
          <p:spPr>
            <a:xfrm>
              <a:off x="8098475" y="817650"/>
              <a:ext cx="87725" cy="65350"/>
            </a:xfrm>
            <a:custGeom>
              <a:avLst/>
              <a:gdLst/>
              <a:ahLst/>
              <a:cxnLst/>
              <a:rect l="l" t="t" r="r" b="b"/>
              <a:pathLst>
                <a:path w="3509" h="2614" extrusionOk="0">
                  <a:moveTo>
                    <a:pt x="2205" y="0"/>
                  </a:moveTo>
                  <a:cubicBezTo>
                    <a:pt x="2104" y="0"/>
                    <a:pt x="2002" y="22"/>
                    <a:pt x="1905" y="68"/>
                  </a:cubicBezTo>
                  <a:lnTo>
                    <a:pt x="1" y="1362"/>
                  </a:lnTo>
                  <a:cubicBezTo>
                    <a:pt x="75" y="1393"/>
                    <a:pt x="146" y="1426"/>
                    <a:pt x="221" y="1453"/>
                  </a:cubicBezTo>
                  <a:lnTo>
                    <a:pt x="3509" y="2613"/>
                  </a:lnTo>
                  <a:lnTo>
                    <a:pt x="2836" y="397"/>
                  </a:lnTo>
                  <a:cubicBezTo>
                    <a:pt x="2716" y="147"/>
                    <a:pt x="2465" y="0"/>
                    <a:pt x="2205" y="0"/>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533" name="Google Shape;5533;p68"/>
            <p:cNvSpPr/>
            <p:nvPr/>
          </p:nvSpPr>
          <p:spPr>
            <a:xfrm>
              <a:off x="7729725" y="1566575"/>
              <a:ext cx="251725" cy="223475"/>
            </a:xfrm>
            <a:custGeom>
              <a:avLst/>
              <a:gdLst/>
              <a:ahLst/>
              <a:cxnLst/>
              <a:rect l="l" t="t" r="r" b="b"/>
              <a:pathLst>
                <a:path w="10069" h="8939" extrusionOk="0">
                  <a:moveTo>
                    <a:pt x="5034" y="1"/>
                  </a:moveTo>
                  <a:cubicBezTo>
                    <a:pt x="3193" y="1"/>
                    <a:pt x="1470" y="1148"/>
                    <a:pt x="823" y="2983"/>
                  </a:cubicBezTo>
                  <a:cubicBezTo>
                    <a:pt x="1" y="5309"/>
                    <a:pt x="1220" y="7861"/>
                    <a:pt x="3547" y="8683"/>
                  </a:cubicBezTo>
                  <a:cubicBezTo>
                    <a:pt x="4039" y="8856"/>
                    <a:pt x="4541" y="8939"/>
                    <a:pt x="5035" y="8939"/>
                  </a:cubicBezTo>
                  <a:cubicBezTo>
                    <a:pt x="6876" y="8939"/>
                    <a:pt x="8599" y="7792"/>
                    <a:pt x="9247" y="5956"/>
                  </a:cubicBezTo>
                  <a:cubicBezTo>
                    <a:pt x="10068" y="3629"/>
                    <a:pt x="8848" y="1078"/>
                    <a:pt x="6521" y="257"/>
                  </a:cubicBezTo>
                  <a:cubicBezTo>
                    <a:pt x="6029" y="83"/>
                    <a:pt x="5527" y="1"/>
                    <a:pt x="5034" y="1"/>
                  </a:cubicBezTo>
                  <a:close/>
                </a:path>
              </a:pathLst>
            </a:custGeom>
            <a:solidFill>
              <a:schemeClr val="lt2"/>
            </a:solidFill>
            <a:ln>
              <a:noFill/>
            </a:ln>
          </p:spPr>
          <p:txBody>
            <a:bodyPr spcFirstLastPara="1" wrap="square" lIns="121900" tIns="121900" rIns="121900" bIns="121900" anchor="ctr" anchorCtr="0">
              <a:noAutofit/>
            </a:bodyPr>
            <a:lstStyle/>
            <a:p>
              <a:endParaRPr sz="2400"/>
            </a:p>
          </p:txBody>
        </p:sp>
        <p:sp>
          <p:nvSpPr>
            <p:cNvPr id="5534" name="Google Shape;5534;p68"/>
            <p:cNvSpPr/>
            <p:nvPr/>
          </p:nvSpPr>
          <p:spPr>
            <a:xfrm>
              <a:off x="7762525" y="1687650"/>
              <a:ext cx="81825" cy="71300"/>
            </a:xfrm>
            <a:custGeom>
              <a:avLst/>
              <a:gdLst/>
              <a:ahLst/>
              <a:cxnLst/>
              <a:rect l="l" t="t" r="r" b="b"/>
              <a:pathLst>
                <a:path w="3273" h="2852" extrusionOk="0">
                  <a:moveTo>
                    <a:pt x="777" y="0"/>
                  </a:moveTo>
                  <a:cubicBezTo>
                    <a:pt x="703" y="0"/>
                    <a:pt x="621" y="39"/>
                    <a:pt x="522" y="129"/>
                  </a:cubicBezTo>
                  <a:cubicBezTo>
                    <a:pt x="1" y="605"/>
                    <a:pt x="78" y="1536"/>
                    <a:pt x="694" y="2214"/>
                  </a:cubicBezTo>
                  <a:cubicBezTo>
                    <a:pt x="1071" y="2629"/>
                    <a:pt x="1564" y="2851"/>
                    <a:pt x="2009" y="2851"/>
                  </a:cubicBezTo>
                  <a:cubicBezTo>
                    <a:pt x="2289" y="2851"/>
                    <a:pt x="2550" y="2763"/>
                    <a:pt x="2751" y="2581"/>
                  </a:cubicBezTo>
                  <a:cubicBezTo>
                    <a:pt x="3273" y="2105"/>
                    <a:pt x="2351" y="1942"/>
                    <a:pt x="1735" y="1266"/>
                  </a:cubicBezTo>
                  <a:cubicBezTo>
                    <a:pt x="1236" y="717"/>
                    <a:pt x="1091" y="0"/>
                    <a:pt x="777" y="0"/>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535" name="Google Shape;5535;p68"/>
            <p:cNvSpPr/>
            <p:nvPr/>
          </p:nvSpPr>
          <p:spPr>
            <a:xfrm>
              <a:off x="7845325" y="1744275"/>
              <a:ext cx="15000" cy="13325"/>
            </a:xfrm>
            <a:custGeom>
              <a:avLst/>
              <a:gdLst/>
              <a:ahLst/>
              <a:cxnLst/>
              <a:rect l="l" t="t" r="r" b="b"/>
              <a:pathLst>
                <a:path w="600" h="533" extrusionOk="0">
                  <a:moveTo>
                    <a:pt x="298" y="1"/>
                  </a:moveTo>
                  <a:cubicBezTo>
                    <a:pt x="188" y="1"/>
                    <a:pt x="86" y="68"/>
                    <a:pt x="49" y="177"/>
                  </a:cubicBezTo>
                  <a:cubicBezTo>
                    <a:pt x="1" y="316"/>
                    <a:pt x="73" y="469"/>
                    <a:pt x="211" y="517"/>
                  </a:cubicBezTo>
                  <a:cubicBezTo>
                    <a:pt x="240" y="528"/>
                    <a:pt x="271" y="533"/>
                    <a:pt x="300" y="533"/>
                  </a:cubicBezTo>
                  <a:cubicBezTo>
                    <a:pt x="410" y="533"/>
                    <a:pt x="512" y="465"/>
                    <a:pt x="551" y="354"/>
                  </a:cubicBezTo>
                  <a:cubicBezTo>
                    <a:pt x="599" y="216"/>
                    <a:pt x="528" y="63"/>
                    <a:pt x="388" y="16"/>
                  </a:cubicBezTo>
                  <a:cubicBezTo>
                    <a:pt x="358" y="5"/>
                    <a:pt x="328" y="1"/>
                    <a:pt x="298" y="1"/>
                  </a:cubicBezTo>
                  <a:close/>
                </a:path>
              </a:pathLst>
            </a:custGeom>
            <a:solidFill>
              <a:srgbClr val="C44253">
                <a:alpha val="35750"/>
              </a:srgbClr>
            </a:solidFill>
            <a:ln>
              <a:noFill/>
            </a:ln>
          </p:spPr>
          <p:txBody>
            <a:bodyPr spcFirstLastPara="1" wrap="square" lIns="121900" tIns="121900" rIns="121900" bIns="121900" anchor="ctr" anchorCtr="0">
              <a:noAutofit/>
            </a:bodyPr>
            <a:lstStyle/>
            <a:p>
              <a:endParaRPr sz="2400"/>
            </a:p>
          </p:txBody>
        </p:sp>
        <p:sp>
          <p:nvSpPr>
            <p:cNvPr id="5536" name="Google Shape;5536;p68"/>
            <p:cNvSpPr/>
            <p:nvPr/>
          </p:nvSpPr>
          <p:spPr>
            <a:xfrm>
              <a:off x="7746600" y="932700"/>
              <a:ext cx="468400" cy="780950"/>
            </a:xfrm>
            <a:custGeom>
              <a:avLst/>
              <a:gdLst/>
              <a:ahLst/>
              <a:cxnLst/>
              <a:rect l="l" t="t" r="r" b="b"/>
              <a:pathLst>
                <a:path w="18736" h="31238" extrusionOk="0">
                  <a:moveTo>
                    <a:pt x="9931" y="0"/>
                  </a:moveTo>
                  <a:lnTo>
                    <a:pt x="0" y="28129"/>
                  </a:lnTo>
                  <a:lnTo>
                    <a:pt x="8805" y="31237"/>
                  </a:lnTo>
                  <a:lnTo>
                    <a:pt x="18735" y="3108"/>
                  </a:lnTo>
                  <a:lnTo>
                    <a:pt x="993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537" name="Google Shape;5537;p68"/>
            <p:cNvSpPr/>
            <p:nvPr/>
          </p:nvSpPr>
          <p:spPr>
            <a:xfrm>
              <a:off x="7826400" y="960850"/>
              <a:ext cx="308800" cy="724650"/>
            </a:xfrm>
            <a:custGeom>
              <a:avLst/>
              <a:gdLst/>
              <a:ahLst/>
              <a:cxnLst/>
              <a:rect l="l" t="t" r="r" b="b"/>
              <a:pathLst>
                <a:path w="12352" h="28986" extrusionOk="0">
                  <a:moveTo>
                    <a:pt x="9931" y="0"/>
                  </a:moveTo>
                  <a:lnTo>
                    <a:pt x="0" y="28131"/>
                  </a:lnTo>
                  <a:lnTo>
                    <a:pt x="2421" y="28985"/>
                  </a:lnTo>
                  <a:lnTo>
                    <a:pt x="12351" y="855"/>
                  </a:lnTo>
                  <a:lnTo>
                    <a:pt x="9931" y="0"/>
                  </a:lnTo>
                  <a:close/>
                </a:path>
              </a:pathLst>
            </a:custGeom>
            <a:solidFill>
              <a:schemeClr val="accent3"/>
            </a:solidFill>
            <a:ln>
              <a:noFill/>
            </a:ln>
          </p:spPr>
          <p:txBody>
            <a:bodyPr spcFirstLastPara="1" wrap="square" lIns="121900" tIns="121900" rIns="121900" bIns="121900" anchor="ctr" anchorCtr="0">
              <a:noAutofit/>
            </a:bodyPr>
            <a:lstStyle/>
            <a:p>
              <a:endParaRPr sz="2400"/>
            </a:p>
          </p:txBody>
        </p:sp>
        <p:sp>
          <p:nvSpPr>
            <p:cNvPr id="5538" name="Google Shape;5538;p68"/>
            <p:cNvSpPr/>
            <p:nvPr/>
          </p:nvSpPr>
          <p:spPr>
            <a:xfrm>
              <a:off x="7986500" y="828850"/>
              <a:ext cx="226875" cy="168800"/>
            </a:xfrm>
            <a:custGeom>
              <a:avLst/>
              <a:gdLst/>
              <a:ahLst/>
              <a:cxnLst/>
              <a:rect l="l" t="t" r="r" b="b"/>
              <a:pathLst>
                <a:path w="9075" h="6752" extrusionOk="0">
                  <a:moveTo>
                    <a:pt x="4158" y="333"/>
                  </a:moveTo>
                  <a:cubicBezTo>
                    <a:pt x="4208" y="355"/>
                    <a:pt x="4258" y="376"/>
                    <a:pt x="4311" y="393"/>
                  </a:cubicBezTo>
                  <a:lnTo>
                    <a:pt x="7526" y="1528"/>
                  </a:lnTo>
                  <a:lnTo>
                    <a:pt x="8752" y="5560"/>
                  </a:lnTo>
                  <a:lnTo>
                    <a:pt x="8458" y="6399"/>
                  </a:lnTo>
                  <a:lnTo>
                    <a:pt x="372" y="3544"/>
                  </a:lnTo>
                  <a:lnTo>
                    <a:pt x="668" y="2707"/>
                  </a:lnTo>
                  <a:lnTo>
                    <a:pt x="4158" y="333"/>
                  </a:lnTo>
                  <a:close/>
                  <a:moveTo>
                    <a:pt x="4145" y="0"/>
                  </a:moveTo>
                  <a:cubicBezTo>
                    <a:pt x="4115" y="0"/>
                    <a:pt x="4084" y="9"/>
                    <a:pt x="4058" y="28"/>
                  </a:cubicBezTo>
                  <a:lnTo>
                    <a:pt x="453" y="2478"/>
                  </a:lnTo>
                  <a:cubicBezTo>
                    <a:pt x="426" y="2497"/>
                    <a:pt x="405" y="2524"/>
                    <a:pt x="393" y="2554"/>
                  </a:cubicBezTo>
                  <a:lnTo>
                    <a:pt x="29" y="3587"/>
                  </a:lnTo>
                  <a:cubicBezTo>
                    <a:pt x="0" y="3667"/>
                    <a:pt x="43" y="3757"/>
                    <a:pt x="125" y="3786"/>
                  </a:cubicBezTo>
                  <a:lnTo>
                    <a:pt x="8500" y="6743"/>
                  </a:lnTo>
                  <a:cubicBezTo>
                    <a:pt x="8519" y="6749"/>
                    <a:pt x="8535" y="6752"/>
                    <a:pt x="8552" y="6752"/>
                  </a:cubicBezTo>
                  <a:cubicBezTo>
                    <a:pt x="8573" y="6752"/>
                    <a:pt x="8598" y="6746"/>
                    <a:pt x="8622" y="6733"/>
                  </a:cubicBezTo>
                  <a:cubicBezTo>
                    <a:pt x="8658" y="6716"/>
                    <a:pt x="8686" y="6686"/>
                    <a:pt x="8700" y="6646"/>
                  </a:cubicBezTo>
                  <a:lnTo>
                    <a:pt x="9065" y="5614"/>
                  </a:lnTo>
                  <a:cubicBezTo>
                    <a:pt x="9075" y="5583"/>
                    <a:pt x="9075" y="5550"/>
                    <a:pt x="9066" y="5517"/>
                  </a:cubicBezTo>
                  <a:lnTo>
                    <a:pt x="7802" y="1361"/>
                  </a:lnTo>
                  <a:cubicBezTo>
                    <a:pt x="7787" y="1314"/>
                    <a:pt x="7752" y="1275"/>
                    <a:pt x="7706" y="1259"/>
                  </a:cubicBezTo>
                  <a:lnTo>
                    <a:pt x="4417" y="99"/>
                  </a:lnTo>
                  <a:cubicBezTo>
                    <a:pt x="4344" y="73"/>
                    <a:pt x="4277" y="43"/>
                    <a:pt x="4208" y="13"/>
                  </a:cubicBezTo>
                  <a:cubicBezTo>
                    <a:pt x="4188" y="5"/>
                    <a:pt x="4167" y="0"/>
                    <a:pt x="414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39" name="Google Shape;5539;p68"/>
            <p:cNvSpPr/>
            <p:nvPr/>
          </p:nvSpPr>
          <p:spPr>
            <a:xfrm>
              <a:off x="8086125" y="794850"/>
              <a:ext cx="95900" cy="73100"/>
            </a:xfrm>
            <a:custGeom>
              <a:avLst/>
              <a:gdLst/>
              <a:ahLst/>
              <a:cxnLst/>
              <a:rect l="l" t="t" r="r" b="b"/>
              <a:pathLst>
                <a:path w="3836" h="2924" extrusionOk="0">
                  <a:moveTo>
                    <a:pt x="2363" y="310"/>
                  </a:moveTo>
                  <a:cubicBezTo>
                    <a:pt x="2424" y="310"/>
                    <a:pt x="2486" y="320"/>
                    <a:pt x="2545" y="340"/>
                  </a:cubicBezTo>
                  <a:cubicBezTo>
                    <a:pt x="2681" y="389"/>
                    <a:pt x="2792" y="488"/>
                    <a:pt x="2845" y="596"/>
                  </a:cubicBezTo>
                  <a:lnTo>
                    <a:pt x="3430" y="2518"/>
                  </a:lnTo>
                  <a:lnTo>
                    <a:pt x="3430" y="2518"/>
                  </a:lnTo>
                  <a:lnTo>
                    <a:pt x="488" y="1481"/>
                  </a:lnTo>
                  <a:lnTo>
                    <a:pt x="2131" y="362"/>
                  </a:lnTo>
                  <a:cubicBezTo>
                    <a:pt x="2205" y="327"/>
                    <a:pt x="2284" y="310"/>
                    <a:pt x="2363" y="310"/>
                  </a:cubicBezTo>
                  <a:close/>
                  <a:moveTo>
                    <a:pt x="2373" y="1"/>
                  </a:moveTo>
                  <a:cubicBezTo>
                    <a:pt x="2242" y="1"/>
                    <a:pt x="2108" y="31"/>
                    <a:pt x="1978" y="95"/>
                  </a:cubicBezTo>
                  <a:lnTo>
                    <a:pt x="73" y="1388"/>
                  </a:lnTo>
                  <a:cubicBezTo>
                    <a:pt x="28" y="1419"/>
                    <a:pt x="0" y="1475"/>
                    <a:pt x="6" y="1531"/>
                  </a:cubicBezTo>
                  <a:cubicBezTo>
                    <a:pt x="12" y="1588"/>
                    <a:pt x="45" y="1635"/>
                    <a:pt x="98" y="1659"/>
                  </a:cubicBezTo>
                  <a:cubicBezTo>
                    <a:pt x="172" y="1693"/>
                    <a:pt x="249" y="1725"/>
                    <a:pt x="328" y="1753"/>
                  </a:cubicBezTo>
                  <a:lnTo>
                    <a:pt x="3615" y="2915"/>
                  </a:lnTo>
                  <a:cubicBezTo>
                    <a:pt x="3634" y="2919"/>
                    <a:pt x="3650" y="2924"/>
                    <a:pt x="3667" y="2924"/>
                  </a:cubicBezTo>
                  <a:cubicBezTo>
                    <a:pt x="3707" y="2924"/>
                    <a:pt x="3744" y="2908"/>
                    <a:pt x="3777" y="2879"/>
                  </a:cubicBezTo>
                  <a:cubicBezTo>
                    <a:pt x="3820" y="2839"/>
                    <a:pt x="3835" y="2777"/>
                    <a:pt x="3817" y="2722"/>
                  </a:cubicBezTo>
                  <a:lnTo>
                    <a:pt x="3135" y="483"/>
                  </a:lnTo>
                  <a:cubicBezTo>
                    <a:pt x="3037" y="278"/>
                    <a:pt x="2865" y="125"/>
                    <a:pt x="2649" y="47"/>
                  </a:cubicBezTo>
                  <a:cubicBezTo>
                    <a:pt x="2560" y="16"/>
                    <a:pt x="2467" y="1"/>
                    <a:pt x="2373"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0" name="Google Shape;5540;p68"/>
            <p:cNvSpPr/>
            <p:nvPr/>
          </p:nvSpPr>
          <p:spPr>
            <a:xfrm>
              <a:off x="7716950" y="1618350"/>
              <a:ext cx="239875" cy="156700"/>
            </a:xfrm>
            <a:custGeom>
              <a:avLst/>
              <a:gdLst/>
              <a:ahLst/>
              <a:cxnLst/>
              <a:rect l="l" t="t" r="r" b="b"/>
              <a:pathLst>
                <a:path w="9595" h="6268" extrusionOk="0">
                  <a:moveTo>
                    <a:pt x="996" y="0"/>
                  </a:moveTo>
                  <a:cubicBezTo>
                    <a:pt x="932" y="0"/>
                    <a:pt x="872" y="40"/>
                    <a:pt x="849" y="103"/>
                  </a:cubicBezTo>
                  <a:cubicBezTo>
                    <a:pt x="0" y="2507"/>
                    <a:pt x="1265" y="5153"/>
                    <a:pt x="3670" y="6000"/>
                  </a:cubicBezTo>
                  <a:cubicBezTo>
                    <a:pt x="4173" y="6179"/>
                    <a:pt x="4694" y="6267"/>
                    <a:pt x="5213" y="6267"/>
                  </a:cubicBezTo>
                  <a:cubicBezTo>
                    <a:pt x="5893" y="6267"/>
                    <a:pt x="6570" y="6114"/>
                    <a:pt x="7202" y="5813"/>
                  </a:cubicBezTo>
                  <a:cubicBezTo>
                    <a:pt x="8316" y="5281"/>
                    <a:pt x="9156" y="4347"/>
                    <a:pt x="9566" y="3182"/>
                  </a:cubicBezTo>
                  <a:cubicBezTo>
                    <a:pt x="9595" y="3102"/>
                    <a:pt x="9552" y="3012"/>
                    <a:pt x="9472" y="2984"/>
                  </a:cubicBezTo>
                  <a:cubicBezTo>
                    <a:pt x="9455" y="2978"/>
                    <a:pt x="9438" y="2975"/>
                    <a:pt x="9421" y="2975"/>
                  </a:cubicBezTo>
                  <a:cubicBezTo>
                    <a:pt x="9357" y="2975"/>
                    <a:pt x="9296" y="3015"/>
                    <a:pt x="9274" y="3078"/>
                  </a:cubicBezTo>
                  <a:cubicBezTo>
                    <a:pt x="8889" y="4164"/>
                    <a:pt x="8108" y="5036"/>
                    <a:pt x="7067" y="5533"/>
                  </a:cubicBezTo>
                  <a:cubicBezTo>
                    <a:pt x="6479" y="5814"/>
                    <a:pt x="5847" y="5956"/>
                    <a:pt x="5212" y="5956"/>
                  </a:cubicBezTo>
                  <a:cubicBezTo>
                    <a:pt x="4728" y="5956"/>
                    <a:pt x="4242" y="5874"/>
                    <a:pt x="3773" y="5707"/>
                  </a:cubicBezTo>
                  <a:cubicBezTo>
                    <a:pt x="1529" y="4917"/>
                    <a:pt x="350" y="2448"/>
                    <a:pt x="1142" y="206"/>
                  </a:cubicBezTo>
                  <a:cubicBezTo>
                    <a:pt x="1171" y="126"/>
                    <a:pt x="1128" y="38"/>
                    <a:pt x="1048" y="9"/>
                  </a:cubicBezTo>
                  <a:cubicBezTo>
                    <a:pt x="1031" y="3"/>
                    <a:pt x="1013" y="0"/>
                    <a:pt x="99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1" name="Google Shape;5541;p68"/>
            <p:cNvSpPr/>
            <p:nvPr/>
          </p:nvSpPr>
          <p:spPr>
            <a:xfrm>
              <a:off x="7734025" y="909875"/>
              <a:ext cx="476725" cy="788650"/>
            </a:xfrm>
            <a:custGeom>
              <a:avLst/>
              <a:gdLst/>
              <a:ahLst/>
              <a:cxnLst/>
              <a:rect l="l" t="t" r="r" b="b"/>
              <a:pathLst>
                <a:path w="19069" h="31546" extrusionOk="0">
                  <a:moveTo>
                    <a:pt x="10199" y="354"/>
                  </a:moveTo>
                  <a:lnTo>
                    <a:pt x="18711" y="3359"/>
                  </a:lnTo>
                  <a:lnTo>
                    <a:pt x="8883" y="31194"/>
                  </a:lnTo>
                  <a:lnTo>
                    <a:pt x="373" y="28191"/>
                  </a:lnTo>
                  <a:lnTo>
                    <a:pt x="10199" y="354"/>
                  </a:lnTo>
                  <a:close/>
                  <a:moveTo>
                    <a:pt x="10105" y="0"/>
                  </a:moveTo>
                  <a:cubicBezTo>
                    <a:pt x="10082" y="0"/>
                    <a:pt x="10059" y="5"/>
                    <a:pt x="10038" y="16"/>
                  </a:cubicBezTo>
                  <a:cubicBezTo>
                    <a:pt x="10002" y="33"/>
                    <a:pt x="9974" y="64"/>
                    <a:pt x="9959" y="103"/>
                  </a:cubicBezTo>
                  <a:lnTo>
                    <a:pt x="29" y="28231"/>
                  </a:lnTo>
                  <a:cubicBezTo>
                    <a:pt x="0" y="28312"/>
                    <a:pt x="43" y="28401"/>
                    <a:pt x="123" y="28429"/>
                  </a:cubicBezTo>
                  <a:lnTo>
                    <a:pt x="8926" y="31537"/>
                  </a:lnTo>
                  <a:cubicBezTo>
                    <a:pt x="8945" y="31543"/>
                    <a:pt x="8961" y="31546"/>
                    <a:pt x="8978" y="31546"/>
                  </a:cubicBezTo>
                  <a:cubicBezTo>
                    <a:pt x="9041" y="31546"/>
                    <a:pt x="9102" y="31507"/>
                    <a:pt x="9125" y="31441"/>
                  </a:cubicBezTo>
                  <a:lnTo>
                    <a:pt x="19055" y="3312"/>
                  </a:lnTo>
                  <a:cubicBezTo>
                    <a:pt x="19068" y="3275"/>
                    <a:pt x="19065" y="3232"/>
                    <a:pt x="19048" y="3195"/>
                  </a:cubicBezTo>
                  <a:cubicBezTo>
                    <a:pt x="19030" y="3159"/>
                    <a:pt x="19000" y="3131"/>
                    <a:pt x="18961" y="3116"/>
                  </a:cubicBezTo>
                  <a:lnTo>
                    <a:pt x="10157" y="9"/>
                  </a:lnTo>
                  <a:cubicBezTo>
                    <a:pt x="10140" y="3"/>
                    <a:pt x="10122" y="0"/>
                    <a:pt x="1010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2" name="Google Shape;5542;p68"/>
            <p:cNvSpPr/>
            <p:nvPr/>
          </p:nvSpPr>
          <p:spPr>
            <a:xfrm>
              <a:off x="7814225" y="938100"/>
              <a:ext cx="316750" cy="732325"/>
            </a:xfrm>
            <a:custGeom>
              <a:avLst/>
              <a:gdLst/>
              <a:ahLst/>
              <a:cxnLst/>
              <a:rect l="l" t="t" r="r" b="b"/>
              <a:pathLst>
                <a:path w="12670" h="29293" extrusionOk="0">
                  <a:moveTo>
                    <a:pt x="10182" y="350"/>
                  </a:moveTo>
                  <a:lnTo>
                    <a:pt x="12311" y="1102"/>
                  </a:lnTo>
                  <a:lnTo>
                    <a:pt x="2483" y="28937"/>
                  </a:lnTo>
                  <a:lnTo>
                    <a:pt x="354" y="28186"/>
                  </a:lnTo>
                  <a:lnTo>
                    <a:pt x="10182" y="350"/>
                  </a:lnTo>
                  <a:close/>
                  <a:moveTo>
                    <a:pt x="10088" y="0"/>
                  </a:moveTo>
                  <a:cubicBezTo>
                    <a:pt x="10065" y="0"/>
                    <a:pt x="10042" y="5"/>
                    <a:pt x="10020" y="16"/>
                  </a:cubicBezTo>
                  <a:cubicBezTo>
                    <a:pt x="9985" y="33"/>
                    <a:pt x="9956" y="64"/>
                    <a:pt x="9942" y="103"/>
                  </a:cubicBezTo>
                  <a:lnTo>
                    <a:pt x="12" y="28231"/>
                  </a:lnTo>
                  <a:cubicBezTo>
                    <a:pt x="0" y="28271"/>
                    <a:pt x="2" y="28314"/>
                    <a:pt x="19" y="28351"/>
                  </a:cubicBezTo>
                  <a:cubicBezTo>
                    <a:pt x="37" y="28386"/>
                    <a:pt x="67" y="28415"/>
                    <a:pt x="107" y="28429"/>
                  </a:cubicBezTo>
                  <a:lnTo>
                    <a:pt x="2526" y="29284"/>
                  </a:lnTo>
                  <a:cubicBezTo>
                    <a:pt x="2545" y="29288"/>
                    <a:pt x="2561" y="29292"/>
                    <a:pt x="2579" y="29292"/>
                  </a:cubicBezTo>
                  <a:cubicBezTo>
                    <a:pt x="2643" y="29292"/>
                    <a:pt x="2702" y="29251"/>
                    <a:pt x="2726" y="29188"/>
                  </a:cubicBezTo>
                  <a:lnTo>
                    <a:pt x="12657" y="1060"/>
                  </a:lnTo>
                  <a:cubicBezTo>
                    <a:pt x="12670" y="1023"/>
                    <a:pt x="12668" y="980"/>
                    <a:pt x="12650" y="943"/>
                  </a:cubicBezTo>
                  <a:cubicBezTo>
                    <a:pt x="12632" y="907"/>
                    <a:pt x="12602" y="879"/>
                    <a:pt x="12562" y="864"/>
                  </a:cubicBezTo>
                  <a:lnTo>
                    <a:pt x="10141" y="8"/>
                  </a:lnTo>
                  <a:cubicBezTo>
                    <a:pt x="10123" y="3"/>
                    <a:pt x="10105" y="0"/>
                    <a:pt x="1008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543" name="Google Shape;5543;p68"/>
          <p:cNvGrpSpPr/>
          <p:nvPr/>
        </p:nvGrpSpPr>
        <p:grpSpPr>
          <a:xfrm>
            <a:off x="6292704" y="581800"/>
            <a:ext cx="1513267" cy="1322233"/>
            <a:chOff x="959625" y="1923513"/>
            <a:chExt cx="1134950" cy="991675"/>
          </a:xfrm>
        </p:grpSpPr>
        <p:sp>
          <p:nvSpPr>
            <p:cNvPr id="5544" name="Google Shape;5544;p68"/>
            <p:cNvSpPr/>
            <p:nvPr/>
          </p:nvSpPr>
          <p:spPr>
            <a:xfrm>
              <a:off x="960825" y="1934788"/>
              <a:ext cx="1133750" cy="979825"/>
            </a:xfrm>
            <a:custGeom>
              <a:avLst/>
              <a:gdLst/>
              <a:ahLst/>
              <a:cxnLst/>
              <a:rect l="l" t="t" r="r" b="b"/>
              <a:pathLst>
                <a:path w="45350" h="39193" extrusionOk="0">
                  <a:moveTo>
                    <a:pt x="24257" y="6929"/>
                  </a:moveTo>
                  <a:cubicBezTo>
                    <a:pt x="26536" y="6929"/>
                    <a:pt x="28838" y="7608"/>
                    <a:pt x="30844" y="9020"/>
                  </a:cubicBezTo>
                  <a:cubicBezTo>
                    <a:pt x="36019" y="12663"/>
                    <a:pt x="37260" y="19813"/>
                    <a:pt x="33617" y="24987"/>
                  </a:cubicBezTo>
                  <a:lnTo>
                    <a:pt x="25488" y="19263"/>
                  </a:lnTo>
                  <a:cubicBezTo>
                    <a:pt x="25738" y="18607"/>
                    <a:pt x="25527" y="17843"/>
                    <a:pt x="24930" y="17421"/>
                  </a:cubicBezTo>
                  <a:cubicBezTo>
                    <a:pt x="24656" y="17229"/>
                    <a:pt x="24343" y="17137"/>
                    <a:pt x="24032" y="17137"/>
                  </a:cubicBezTo>
                  <a:cubicBezTo>
                    <a:pt x="23662" y="17137"/>
                    <a:pt x="23296" y="17268"/>
                    <a:pt x="23005" y="17516"/>
                  </a:cubicBezTo>
                  <a:lnTo>
                    <a:pt x="14876" y="11792"/>
                  </a:lnTo>
                  <a:cubicBezTo>
                    <a:pt x="17108" y="8623"/>
                    <a:pt x="20654" y="6929"/>
                    <a:pt x="24257" y="6929"/>
                  </a:cubicBezTo>
                  <a:close/>
                  <a:moveTo>
                    <a:pt x="23804" y="1"/>
                  </a:moveTo>
                  <a:cubicBezTo>
                    <a:pt x="17950" y="1"/>
                    <a:pt x="12186" y="2693"/>
                    <a:pt x="8464" y="7738"/>
                  </a:cubicBezTo>
                  <a:lnTo>
                    <a:pt x="4993" y="5293"/>
                  </a:lnTo>
                  <a:lnTo>
                    <a:pt x="1" y="12385"/>
                  </a:lnTo>
                  <a:lnTo>
                    <a:pt x="38071" y="39192"/>
                  </a:lnTo>
                  <a:lnTo>
                    <a:pt x="43064" y="32102"/>
                  </a:lnTo>
                  <a:lnTo>
                    <a:pt x="39592" y="29659"/>
                  </a:lnTo>
                  <a:cubicBezTo>
                    <a:pt x="45349" y="21090"/>
                    <a:pt x="43232" y="9448"/>
                    <a:pt x="34749" y="3474"/>
                  </a:cubicBezTo>
                  <a:cubicBezTo>
                    <a:pt x="31416" y="1128"/>
                    <a:pt x="27591" y="1"/>
                    <a:pt x="23804" y="1"/>
                  </a:cubicBezTo>
                  <a:close/>
                </a:path>
              </a:pathLst>
            </a:custGeom>
            <a:solidFill>
              <a:schemeClr val="lt1"/>
            </a:solidFill>
            <a:ln>
              <a:noFill/>
            </a:ln>
          </p:spPr>
          <p:txBody>
            <a:bodyPr spcFirstLastPara="1" wrap="square" lIns="121900" tIns="121900" rIns="121900" bIns="121900" anchor="ctr" anchorCtr="0">
              <a:noAutofit/>
            </a:bodyPr>
            <a:lstStyle/>
            <a:p>
              <a:endParaRPr sz="2400"/>
            </a:p>
          </p:txBody>
        </p:sp>
        <p:sp>
          <p:nvSpPr>
            <p:cNvPr id="5545" name="Google Shape;5545;p68"/>
            <p:cNvSpPr/>
            <p:nvPr/>
          </p:nvSpPr>
          <p:spPr>
            <a:xfrm>
              <a:off x="978800" y="1923513"/>
              <a:ext cx="1093150" cy="987675"/>
            </a:xfrm>
            <a:custGeom>
              <a:avLst/>
              <a:gdLst/>
              <a:ahLst/>
              <a:cxnLst/>
              <a:rect l="l" t="t" r="r" b="b"/>
              <a:pathLst>
                <a:path w="43726" h="39507" extrusionOk="0">
                  <a:moveTo>
                    <a:pt x="24423" y="7249"/>
                  </a:moveTo>
                  <a:cubicBezTo>
                    <a:pt x="26671" y="7249"/>
                    <a:pt x="28941" y="7916"/>
                    <a:pt x="30915" y="9306"/>
                  </a:cubicBezTo>
                  <a:cubicBezTo>
                    <a:pt x="35967" y="12864"/>
                    <a:pt x="37216" y="19844"/>
                    <a:pt x="33737" y="24929"/>
                  </a:cubicBezTo>
                  <a:lnTo>
                    <a:pt x="25831" y="19363"/>
                  </a:lnTo>
                  <a:cubicBezTo>
                    <a:pt x="26045" y="18652"/>
                    <a:pt x="25787" y="17881"/>
                    <a:pt x="25178" y="17455"/>
                  </a:cubicBezTo>
                  <a:cubicBezTo>
                    <a:pt x="24880" y="17245"/>
                    <a:pt x="24535" y="17141"/>
                    <a:pt x="24189" y="17141"/>
                  </a:cubicBezTo>
                  <a:cubicBezTo>
                    <a:pt x="23827" y="17141"/>
                    <a:pt x="23465" y="17255"/>
                    <a:pt x="23161" y="17481"/>
                  </a:cubicBezTo>
                  <a:lnTo>
                    <a:pt x="15255" y="11914"/>
                  </a:lnTo>
                  <a:cubicBezTo>
                    <a:pt x="17458" y="8873"/>
                    <a:pt x="20914" y="7249"/>
                    <a:pt x="24423" y="7249"/>
                  </a:cubicBezTo>
                  <a:close/>
                  <a:moveTo>
                    <a:pt x="24423" y="6937"/>
                  </a:moveTo>
                  <a:cubicBezTo>
                    <a:pt x="20769" y="6937"/>
                    <a:pt x="17170" y="8652"/>
                    <a:pt x="14910" y="11860"/>
                  </a:cubicBezTo>
                  <a:cubicBezTo>
                    <a:pt x="14886" y="11894"/>
                    <a:pt x="14878" y="11935"/>
                    <a:pt x="14885" y="11977"/>
                  </a:cubicBezTo>
                  <a:cubicBezTo>
                    <a:pt x="14892" y="12018"/>
                    <a:pt x="14915" y="12054"/>
                    <a:pt x="14949" y="12077"/>
                  </a:cubicBezTo>
                  <a:lnTo>
                    <a:pt x="23078" y="17801"/>
                  </a:lnTo>
                  <a:cubicBezTo>
                    <a:pt x="23104" y="17820"/>
                    <a:pt x="23135" y="17829"/>
                    <a:pt x="23166" y="17829"/>
                  </a:cubicBezTo>
                  <a:cubicBezTo>
                    <a:pt x="23202" y="17829"/>
                    <a:pt x="23238" y="17817"/>
                    <a:pt x="23266" y="17792"/>
                  </a:cubicBezTo>
                  <a:cubicBezTo>
                    <a:pt x="23531" y="17565"/>
                    <a:pt x="23860" y="17450"/>
                    <a:pt x="24189" y="17450"/>
                  </a:cubicBezTo>
                  <a:cubicBezTo>
                    <a:pt x="24472" y="17450"/>
                    <a:pt x="24756" y="17535"/>
                    <a:pt x="24999" y="17706"/>
                  </a:cubicBezTo>
                  <a:cubicBezTo>
                    <a:pt x="25527" y="18075"/>
                    <a:pt x="25734" y="18760"/>
                    <a:pt x="25504" y="19365"/>
                  </a:cubicBezTo>
                  <a:cubicBezTo>
                    <a:pt x="25478" y="19431"/>
                    <a:pt x="25499" y="19507"/>
                    <a:pt x="25558" y="19548"/>
                  </a:cubicBezTo>
                  <a:lnTo>
                    <a:pt x="33687" y="25272"/>
                  </a:lnTo>
                  <a:cubicBezTo>
                    <a:pt x="33714" y="25292"/>
                    <a:pt x="33744" y="25301"/>
                    <a:pt x="33777" y="25301"/>
                  </a:cubicBezTo>
                  <a:cubicBezTo>
                    <a:pt x="33785" y="25301"/>
                    <a:pt x="33794" y="25301"/>
                    <a:pt x="33802" y="25299"/>
                  </a:cubicBezTo>
                  <a:cubicBezTo>
                    <a:pt x="33844" y="25292"/>
                    <a:pt x="33880" y="25268"/>
                    <a:pt x="33902" y="25235"/>
                  </a:cubicBezTo>
                  <a:cubicBezTo>
                    <a:pt x="37589" y="19997"/>
                    <a:pt x="36330" y="12740"/>
                    <a:pt x="31093" y="9051"/>
                  </a:cubicBezTo>
                  <a:cubicBezTo>
                    <a:pt x="29065" y="7623"/>
                    <a:pt x="26733" y="6937"/>
                    <a:pt x="24423" y="6937"/>
                  </a:cubicBezTo>
                  <a:close/>
                  <a:moveTo>
                    <a:pt x="23980" y="313"/>
                  </a:moveTo>
                  <a:cubicBezTo>
                    <a:pt x="27841" y="313"/>
                    <a:pt x="31605" y="1496"/>
                    <a:pt x="34821" y="3761"/>
                  </a:cubicBezTo>
                  <a:cubicBezTo>
                    <a:pt x="38886" y="6625"/>
                    <a:pt x="41618" y="10892"/>
                    <a:pt x="42518" y="15780"/>
                  </a:cubicBezTo>
                  <a:cubicBezTo>
                    <a:pt x="43417" y="20663"/>
                    <a:pt x="42388" y="25616"/>
                    <a:pt x="39623" y="29731"/>
                  </a:cubicBezTo>
                  <a:cubicBezTo>
                    <a:pt x="39578" y="29802"/>
                    <a:pt x="39593" y="29896"/>
                    <a:pt x="39663" y="29944"/>
                  </a:cubicBezTo>
                  <a:lnTo>
                    <a:pt x="43007" y="32298"/>
                  </a:lnTo>
                  <a:lnTo>
                    <a:pt x="38193" y="39135"/>
                  </a:lnTo>
                  <a:lnTo>
                    <a:pt x="378" y="12506"/>
                  </a:lnTo>
                  <a:lnTo>
                    <a:pt x="5193" y="5669"/>
                  </a:lnTo>
                  <a:lnTo>
                    <a:pt x="8536" y="8022"/>
                  </a:lnTo>
                  <a:cubicBezTo>
                    <a:pt x="8563" y="8041"/>
                    <a:pt x="8595" y="8051"/>
                    <a:pt x="8626" y="8051"/>
                  </a:cubicBezTo>
                  <a:cubicBezTo>
                    <a:pt x="8674" y="8051"/>
                    <a:pt x="8721" y="8029"/>
                    <a:pt x="8751" y="7989"/>
                  </a:cubicBezTo>
                  <a:cubicBezTo>
                    <a:pt x="11694" y="3998"/>
                    <a:pt x="16012" y="1362"/>
                    <a:pt x="20910" y="562"/>
                  </a:cubicBezTo>
                  <a:cubicBezTo>
                    <a:pt x="21935" y="395"/>
                    <a:pt x="22961" y="313"/>
                    <a:pt x="23980" y="313"/>
                  </a:cubicBezTo>
                  <a:close/>
                  <a:moveTo>
                    <a:pt x="23979" y="1"/>
                  </a:moveTo>
                  <a:cubicBezTo>
                    <a:pt x="22943" y="1"/>
                    <a:pt x="21899" y="85"/>
                    <a:pt x="20857" y="255"/>
                  </a:cubicBezTo>
                  <a:cubicBezTo>
                    <a:pt x="15931" y="1058"/>
                    <a:pt x="11578" y="3693"/>
                    <a:pt x="8589" y="7680"/>
                  </a:cubicBezTo>
                  <a:lnTo>
                    <a:pt x="5243" y="5323"/>
                  </a:lnTo>
                  <a:cubicBezTo>
                    <a:pt x="5217" y="5305"/>
                    <a:pt x="5186" y="5296"/>
                    <a:pt x="5154" y="5296"/>
                  </a:cubicBezTo>
                  <a:cubicBezTo>
                    <a:pt x="5145" y="5296"/>
                    <a:pt x="5135" y="5297"/>
                    <a:pt x="5126" y="5299"/>
                  </a:cubicBezTo>
                  <a:cubicBezTo>
                    <a:pt x="5086" y="5306"/>
                    <a:pt x="5050" y="5329"/>
                    <a:pt x="5026" y="5363"/>
                  </a:cubicBezTo>
                  <a:lnTo>
                    <a:pt x="32" y="12454"/>
                  </a:lnTo>
                  <a:cubicBezTo>
                    <a:pt x="9" y="12487"/>
                    <a:pt x="1" y="12528"/>
                    <a:pt x="8" y="12570"/>
                  </a:cubicBezTo>
                  <a:cubicBezTo>
                    <a:pt x="15" y="12611"/>
                    <a:pt x="38" y="12647"/>
                    <a:pt x="72" y="12670"/>
                  </a:cubicBezTo>
                  <a:lnTo>
                    <a:pt x="38142" y="39478"/>
                  </a:lnTo>
                  <a:cubicBezTo>
                    <a:pt x="38167" y="39498"/>
                    <a:pt x="38199" y="39506"/>
                    <a:pt x="38230" y="39506"/>
                  </a:cubicBezTo>
                  <a:lnTo>
                    <a:pt x="38259" y="39506"/>
                  </a:lnTo>
                  <a:cubicBezTo>
                    <a:pt x="38300" y="39499"/>
                    <a:pt x="38336" y="39476"/>
                    <a:pt x="38359" y="39442"/>
                  </a:cubicBezTo>
                  <a:lnTo>
                    <a:pt x="43351" y="32352"/>
                  </a:lnTo>
                  <a:cubicBezTo>
                    <a:pt x="43374" y="32318"/>
                    <a:pt x="43383" y="32276"/>
                    <a:pt x="43376" y="32235"/>
                  </a:cubicBezTo>
                  <a:cubicBezTo>
                    <a:pt x="43368" y="32195"/>
                    <a:pt x="43346" y="32159"/>
                    <a:pt x="43311" y="32135"/>
                  </a:cubicBezTo>
                  <a:lnTo>
                    <a:pt x="39965" y="29777"/>
                  </a:lnTo>
                  <a:cubicBezTo>
                    <a:pt x="42711" y="25619"/>
                    <a:pt x="43726" y="20636"/>
                    <a:pt x="42823" y="15723"/>
                  </a:cubicBezTo>
                  <a:cubicBezTo>
                    <a:pt x="41908" y="10755"/>
                    <a:pt x="39129" y="6414"/>
                    <a:pt x="34998" y="3505"/>
                  </a:cubicBezTo>
                  <a:cubicBezTo>
                    <a:pt x="31729" y="1204"/>
                    <a:pt x="27904" y="1"/>
                    <a:pt x="239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546" name="Google Shape;5546;p68"/>
            <p:cNvSpPr/>
            <p:nvPr/>
          </p:nvSpPr>
          <p:spPr>
            <a:xfrm>
              <a:off x="959625" y="2216063"/>
              <a:ext cx="972275" cy="698650"/>
            </a:xfrm>
            <a:custGeom>
              <a:avLst/>
              <a:gdLst/>
              <a:ahLst/>
              <a:cxnLst/>
              <a:rect l="l" t="t" r="r" b="b"/>
              <a:pathLst>
                <a:path w="38891" h="27946" extrusionOk="0">
                  <a:moveTo>
                    <a:pt x="778" y="1"/>
                  </a:moveTo>
                  <a:lnTo>
                    <a:pt x="0" y="1105"/>
                  </a:lnTo>
                  <a:lnTo>
                    <a:pt x="38113" y="27946"/>
                  </a:lnTo>
                  <a:lnTo>
                    <a:pt x="38890" y="26842"/>
                  </a:lnTo>
                  <a:lnTo>
                    <a:pt x="778" y="1"/>
                  </a:lnTo>
                  <a:close/>
                </a:path>
              </a:pathLst>
            </a:custGeom>
            <a:solidFill>
              <a:schemeClr val="dk1"/>
            </a:solidFill>
            <a:ln>
              <a:noFill/>
            </a:ln>
          </p:spPr>
          <p:txBody>
            <a:bodyPr spcFirstLastPara="1" wrap="square" lIns="121900" tIns="121900" rIns="121900" bIns="121900" anchor="ctr" anchorCtr="0">
              <a:noAutofit/>
            </a:bodyPr>
            <a:lstStyle/>
            <a:p>
              <a:endParaRPr sz="2400"/>
            </a:p>
          </p:txBody>
        </p:sp>
        <p:sp>
          <p:nvSpPr>
            <p:cNvPr id="5547" name="Google Shape;5547;p68"/>
            <p:cNvSpPr/>
            <p:nvPr/>
          </p:nvSpPr>
          <p:spPr>
            <a:xfrm>
              <a:off x="964025" y="2200463"/>
              <a:ext cx="40850" cy="53200"/>
            </a:xfrm>
            <a:custGeom>
              <a:avLst/>
              <a:gdLst/>
              <a:ahLst/>
              <a:cxnLst/>
              <a:rect l="l" t="t" r="r" b="b"/>
              <a:pathLst>
                <a:path w="1634" h="2128" extrusionOk="0">
                  <a:moveTo>
                    <a:pt x="1456" y="1"/>
                  </a:moveTo>
                  <a:cubicBezTo>
                    <a:pt x="1408" y="1"/>
                    <a:pt x="1359" y="23"/>
                    <a:pt x="1329" y="66"/>
                  </a:cubicBezTo>
                  <a:lnTo>
                    <a:pt x="50" y="1882"/>
                  </a:lnTo>
                  <a:cubicBezTo>
                    <a:pt x="0" y="1952"/>
                    <a:pt x="19" y="2049"/>
                    <a:pt x="87" y="2099"/>
                  </a:cubicBezTo>
                  <a:cubicBezTo>
                    <a:pt x="114" y="2119"/>
                    <a:pt x="147" y="2128"/>
                    <a:pt x="177" y="2128"/>
                  </a:cubicBezTo>
                  <a:cubicBezTo>
                    <a:pt x="226" y="2128"/>
                    <a:pt x="273" y="2105"/>
                    <a:pt x="304" y="2061"/>
                  </a:cubicBezTo>
                  <a:lnTo>
                    <a:pt x="1583" y="245"/>
                  </a:lnTo>
                  <a:cubicBezTo>
                    <a:pt x="1633"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8" name="Google Shape;5548;p68"/>
            <p:cNvSpPr/>
            <p:nvPr/>
          </p:nvSpPr>
          <p:spPr>
            <a:xfrm>
              <a:off x="1014175" y="2235763"/>
              <a:ext cx="40800" cy="53150"/>
            </a:xfrm>
            <a:custGeom>
              <a:avLst/>
              <a:gdLst/>
              <a:ahLst/>
              <a:cxnLst/>
              <a:rect l="l" t="t" r="r" b="b"/>
              <a:pathLst>
                <a:path w="1632" h="2126" extrusionOk="0">
                  <a:moveTo>
                    <a:pt x="1456" y="0"/>
                  </a:moveTo>
                  <a:cubicBezTo>
                    <a:pt x="1408" y="0"/>
                    <a:pt x="1360" y="23"/>
                    <a:pt x="1329" y="66"/>
                  </a:cubicBezTo>
                  <a:lnTo>
                    <a:pt x="50" y="1882"/>
                  </a:lnTo>
                  <a:cubicBezTo>
                    <a:pt x="0" y="1952"/>
                    <a:pt x="17" y="2047"/>
                    <a:pt x="87" y="2097"/>
                  </a:cubicBezTo>
                  <a:cubicBezTo>
                    <a:pt x="114" y="2117"/>
                    <a:pt x="146" y="2126"/>
                    <a:pt x="177" y="2126"/>
                  </a:cubicBezTo>
                  <a:cubicBezTo>
                    <a:pt x="224" y="2126"/>
                    <a:pt x="273" y="2105"/>
                    <a:pt x="303" y="2060"/>
                  </a:cubicBezTo>
                  <a:lnTo>
                    <a:pt x="1582" y="244"/>
                  </a:lnTo>
                  <a:cubicBezTo>
                    <a:pt x="1632" y="174"/>
                    <a:pt x="1615" y="77"/>
                    <a:pt x="1545" y="27"/>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49" name="Google Shape;5549;p68"/>
            <p:cNvSpPr/>
            <p:nvPr/>
          </p:nvSpPr>
          <p:spPr>
            <a:xfrm>
              <a:off x="980725" y="2229688"/>
              <a:ext cx="28525" cy="35700"/>
            </a:xfrm>
            <a:custGeom>
              <a:avLst/>
              <a:gdLst/>
              <a:ahLst/>
              <a:cxnLst/>
              <a:rect l="l" t="t" r="r" b="b"/>
              <a:pathLst>
                <a:path w="1141" h="1428" extrusionOk="0">
                  <a:moveTo>
                    <a:pt x="966" y="0"/>
                  </a:moveTo>
                  <a:cubicBezTo>
                    <a:pt x="917" y="0"/>
                    <a:pt x="869" y="23"/>
                    <a:pt x="838" y="66"/>
                  </a:cubicBezTo>
                  <a:lnTo>
                    <a:pt x="51" y="1183"/>
                  </a:lnTo>
                  <a:cubicBezTo>
                    <a:pt x="1" y="1253"/>
                    <a:pt x="18" y="1350"/>
                    <a:pt x="88" y="1399"/>
                  </a:cubicBezTo>
                  <a:cubicBezTo>
                    <a:pt x="115" y="1419"/>
                    <a:pt x="147" y="1427"/>
                    <a:pt x="177" y="1427"/>
                  </a:cubicBezTo>
                  <a:cubicBezTo>
                    <a:pt x="227" y="1427"/>
                    <a:pt x="274" y="1404"/>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0" name="Google Shape;5550;p68"/>
            <p:cNvSpPr/>
            <p:nvPr/>
          </p:nvSpPr>
          <p:spPr>
            <a:xfrm>
              <a:off x="995975" y="2240438"/>
              <a:ext cx="28575" cy="35725"/>
            </a:xfrm>
            <a:custGeom>
              <a:avLst/>
              <a:gdLst/>
              <a:ahLst/>
              <a:cxnLst/>
              <a:rect l="l" t="t" r="r" b="b"/>
              <a:pathLst>
                <a:path w="1143" h="1429" extrusionOk="0">
                  <a:moveTo>
                    <a:pt x="966" y="1"/>
                  </a:moveTo>
                  <a:cubicBezTo>
                    <a:pt x="917" y="1"/>
                    <a:pt x="869" y="23"/>
                    <a:pt x="838" y="66"/>
                  </a:cubicBezTo>
                  <a:lnTo>
                    <a:pt x="51" y="1183"/>
                  </a:lnTo>
                  <a:cubicBezTo>
                    <a:pt x="1" y="1253"/>
                    <a:pt x="19" y="1350"/>
                    <a:pt x="88" y="1400"/>
                  </a:cubicBezTo>
                  <a:cubicBezTo>
                    <a:pt x="115" y="1420"/>
                    <a:pt x="148" y="1429"/>
                    <a:pt x="178" y="1429"/>
                  </a:cubicBezTo>
                  <a:cubicBezTo>
                    <a:pt x="227" y="1429"/>
                    <a:pt x="274" y="1406"/>
                    <a:pt x="305" y="1362"/>
                  </a:cubicBezTo>
                  <a:lnTo>
                    <a:pt x="1093" y="244"/>
                  </a:lnTo>
                  <a:cubicBezTo>
                    <a:pt x="1143" y="174"/>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1" name="Google Shape;5551;p68"/>
            <p:cNvSpPr/>
            <p:nvPr/>
          </p:nvSpPr>
          <p:spPr>
            <a:xfrm>
              <a:off x="1063525" y="2270588"/>
              <a:ext cx="40850" cy="53175"/>
            </a:xfrm>
            <a:custGeom>
              <a:avLst/>
              <a:gdLst/>
              <a:ahLst/>
              <a:cxnLst/>
              <a:rect l="l" t="t" r="r" b="b"/>
              <a:pathLst>
                <a:path w="1634" h="2127" extrusionOk="0">
                  <a:moveTo>
                    <a:pt x="1458" y="0"/>
                  </a:moveTo>
                  <a:cubicBezTo>
                    <a:pt x="1409" y="0"/>
                    <a:pt x="1360" y="23"/>
                    <a:pt x="1330" y="66"/>
                  </a:cubicBezTo>
                  <a:lnTo>
                    <a:pt x="51" y="1882"/>
                  </a:lnTo>
                  <a:cubicBezTo>
                    <a:pt x="1" y="1952"/>
                    <a:pt x="19" y="2047"/>
                    <a:pt x="89" y="2097"/>
                  </a:cubicBezTo>
                  <a:cubicBezTo>
                    <a:pt x="115" y="2117"/>
                    <a:pt x="148" y="2126"/>
                    <a:pt x="178" y="2126"/>
                  </a:cubicBezTo>
                  <a:cubicBezTo>
                    <a:pt x="227" y="2126"/>
                    <a:pt x="275" y="2103"/>
                    <a:pt x="305" y="2060"/>
                  </a:cubicBezTo>
                  <a:lnTo>
                    <a:pt x="1584" y="244"/>
                  </a:lnTo>
                  <a:cubicBezTo>
                    <a:pt x="1634" y="174"/>
                    <a:pt x="1615" y="77"/>
                    <a:pt x="1547" y="27"/>
                  </a:cubicBezTo>
                  <a:cubicBezTo>
                    <a:pt x="1520" y="9"/>
                    <a:pt x="1489" y="0"/>
                    <a:pt x="1458"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2" name="Google Shape;5552;p68"/>
            <p:cNvSpPr/>
            <p:nvPr/>
          </p:nvSpPr>
          <p:spPr>
            <a:xfrm>
              <a:off x="1030125" y="2264488"/>
              <a:ext cx="28575" cy="35725"/>
            </a:xfrm>
            <a:custGeom>
              <a:avLst/>
              <a:gdLst/>
              <a:ahLst/>
              <a:cxnLst/>
              <a:rect l="l" t="t" r="r" b="b"/>
              <a:pathLst>
                <a:path w="1143" h="1429" extrusionOk="0">
                  <a:moveTo>
                    <a:pt x="966" y="1"/>
                  </a:moveTo>
                  <a:cubicBezTo>
                    <a:pt x="918" y="1"/>
                    <a:pt x="870" y="23"/>
                    <a:pt x="840" y="67"/>
                  </a:cubicBezTo>
                  <a:lnTo>
                    <a:pt x="51" y="1184"/>
                  </a:lnTo>
                  <a:cubicBezTo>
                    <a:pt x="1" y="1254"/>
                    <a:pt x="19" y="1351"/>
                    <a:pt x="89" y="1400"/>
                  </a:cubicBezTo>
                  <a:cubicBezTo>
                    <a:pt x="115" y="1420"/>
                    <a:pt x="148" y="1428"/>
                    <a:pt x="178" y="1428"/>
                  </a:cubicBezTo>
                  <a:cubicBezTo>
                    <a:pt x="227" y="1428"/>
                    <a:pt x="275" y="1406"/>
                    <a:pt x="305" y="1363"/>
                  </a:cubicBezTo>
                  <a:lnTo>
                    <a:pt x="1092" y="245"/>
                  </a:lnTo>
                  <a:cubicBezTo>
                    <a:pt x="1142"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3" name="Google Shape;5553;p68"/>
            <p:cNvSpPr/>
            <p:nvPr/>
          </p:nvSpPr>
          <p:spPr>
            <a:xfrm>
              <a:off x="1045375" y="2275213"/>
              <a:ext cx="28550" cy="35725"/>
            </a:xfrm>
            <a:custGeom>
              <a:avLst/>
              <a:gdLst/>
              <a:ahLst/>
              <a:cxnLst/>
              <a:rect l="l" t="t" r="r" b="b"/>
              <a:pathLst>
                <a:path w="1142" h="1429" extrusionOk="0">
                  <a:moveTo>
                    <a:pt x="966" y="1"/>
                  </a:moveTo>
                  <a:cubicBezTo>
                    <a:pt x="917" y="1"/>
                    <a:pt x="869" y="23"/>
                    <a:pt x="838" y="66"/>
                  </a:cubicBezTo>
                  <a:lnTo>
                    <a:pt x="51" y="1184"/>
                  </a:lnTo>
                  <a:cubicBezTo>
                    <a:pt x="1" y="1254"/>
                    <a:pt x="18" y="1351"/>
                    <a:pt x="88" y="1400"/>
                  </a:cubicBezTo>
                  <a:cubicBezTo>
                    <a:pt x="115" y="1420"/>
                    <a:pt x="147" y="1428"/>
                    <a:pt x="177" y="1428"/>
                  </a:cubicBezTo>
                  <a:cubicBezTo>
                    <a:pt x="225" y="1428"/>
                    <a:pt x="274" y="1405"/>
                    <a:pt x="304" y="1362"/>
                  </a:cubicBezTo>
                  <a:lnTo>
                    <a:pt x="1091" y="245"/>
                  </a:lnTo>
                  <a:cubicBezTo>
                    <a:pt x="1141" y="175"/>
                    <a:pt x="1124" y="78"/>
                    <a:pt x="1054" y="28"/>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4" name="Google Shape;5554;p68"/>
            <p:cNvSpPr/>
            <p:nvPr/>
          </p:nvSpPr>
          <p:spPr>
            <a:xfrm>
              <a:off x="1112975" y="2305363"/>
              <a:ext cx="40850" cy="53175"/>
            </a:xfrm>
            <a:custGeom>
              <a:avLst/>
              <a:gdLst/>
              <a:ahLst/>
              <a:cxnLst/>
              <a:rect l="l" t="t" r="r" b="b"/>
              <a:pathLst>
                <a:path w="1634" h="2127" extrusionOk="0">
                  <a:moveTo>
                    <a:pt x="1457" y="0"/>
                  </a:moveTo>
                  <a:cubicBezTo>
                    <a:pt x="1408" y="0"/>
                    <a:pt x="1360" y="23"/>
                    <a:pt x="1329" y="65"/>
                  </a:cubicBezTo>
                  <a:lnTo>
                    <a:pt x="50" y="1882"/>
                  </a:lnTo>
                  <a:cubicBezTo>
                    <a:pt x="0" y="1951"/>
                    <a:pt x="19" y="2048"/>
                    <a:pt x="87" y="2098"/>
                  </a:cubicBezTo>
                  <a:cubicBezTo>
                    <a:pt x="115" y="2118"/>
                    <a:pt x="147" y="2127"/>
                    <a:pt x="177" y="2127"/>
                  </a:cubicBezTo>
                  <a:cubicBezTo>
                    <a:pt x="226" y="2127"/>
                    <a:pt x="273" y="2104"/>
                    <a:pt x="305" y="2061"/>
                  </a:cubicBezTo>
                  <a:lnTo>
                    <a:pt x="1583" y="244"/>
                  </a:lnTo>
                  <a:cubicBezTo>
                    <a:pt x="1633" y="175"/>
                    <a:pt x="1615" y="78"/>
                    <a:pt x="1545" y="28"/>
                  </a:cubicBezTo>
                  <a:cubicBezTo>
                    <a:pt x="1518"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5" name="Google Shape;5555;p68"/>
            <p:cNvSpPr/>
            <p:nvPr/>
          </p:nvSpPr>
          <p:spPr>
            <a:xfrm>
              <a:off x="1079525" y="2299288"/>
              <a:ext cx="28575" cy="35725"/>
            </a:xfrm>
            <a:custGeom>
              <a:avLst/>
              <a:gdLst/>
              <a:ahLst/>
              <a:cxnLst/>
              <a:rect l="l" t="t" r="r" b="b"/>
              <a:pathLst>
                <a:path w="1143" h="1429" extrusionOk="0">
                  <a:moveTo>
                    <a:pt x="966" y="1"/>
                  </a:moveTo>
                  <a:cubicBezTo>
                    <a:pt x="918" y="1"/>
                    <a:pt x="869" y="23"/>
                    <a:pt x="838" y="66"/>
                  </a:cubicBezTo>
                  <a:lnTo>
                    <a:pt x="51" y="1184"/>
                  </a:lnTo>
                  <a:cubicBezTo>
                    <a:pt x="1" y="1254"/>
                    <a:pt x="18" y="1350"/>
                    <a:pt x="88" y="1400"/>
                  </a:cubicBezTo>
                  <a:cubicBezTo>
                    <a:pt x="115" y="1420"/>
                    <a:pt x="147" y="1428"/>
                    <a:pt x="178" y="1428"/>
                  </a:cubicBezTo>
                  <a:cubicBezTo>
                    <a:pt x="225" y="1428"/>
                    <a:pt x="274" y="1405"/>
                    <a:pt x="304" y="1362"/>
                  </a:cubicBezTo>
                  <a:lnTo>
                    <a:pt x="1093" y="245"/>
                  </a:lnTo>
                  <a:cubicBezTo>
                    <a:pt x="1143" y="175"/>
                    <a:pt x="1124" y="78"/>
                    <a:pt x="1054"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6" name="Google Shape;5556;p68"/>
            <p:cNvSpPr/>
            <p:nvPr/>
          </p:nvSpPr>
          <p:spPr>
            <a:xfrm>
              <a:off x="1094800" y="2310013"/>
              <a:ext cx="28550" cy="35700"/>
            </a:xfrm>
            <a:custGeom>
              <a:avLst/>
              <a:gdLst/>
              <a:ahLst/>
              <a:cxnLst/>
              <a:rect l="l" t="t" r="r" b="b"/>
              <a:pathLst>
                <a:path w="1142" h="1428" extrusionOk="0">
                  <a:moveTo>
                    <a:pt x="966" y="1"/>
                  </a:moveTo>
                  <a:cubicBezTo>
                    <a:pt x="918" y="1"/>
                    <a:pt x="869" y="23"/>
                    <a:pt x="839" y="66"/>
                  </a:cubicBezTo>
                  <a:lnTo>
                    <a:pt x="50" y="1183"/>
                  </a:lnTo>
                  <a:cubicBezTo>
                    <a:pt x="0" y="1253"/>
                    <a:pt x="19" y="1349"/>
                    <a:pt x="89" y="1399"/>
                  </a:cubicBezTo>
                  <a:cubicBezTo>
                    <a:pt x="114" y="1419"/>
                    <a:pt x="147" y="1428"/>
                    <a:pt x="177" y="1428"/>
                  </a:cubicBezTo>
                  <a:cubicBezTo>
                    <a:pt x="226" y="1428"/>
                    <a:pt x="274" y="1405"/>
                    <a:pt x="304" y="1362"/>
                  </a:cubicBezTo>
                  <a:lnTo>
                    <a:pt x="1092" y="245"/>
                  </a:lnTo>
                  <a:cubicBezTo>
                    <a:pt x="1142" y="175"/>
                    <a:pt x="1125" y="78"/>
                    <a:pt x="1055" y="28"/>
                  </a:cubicBezTo>
                  <a:cubicBezTo>
                    <a:pt x="1028" y="9"/>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7" name="Google Shape;5557;p68"/>
            <p:cNvSpPr/>
            <p:nvPr/>
          </p:nvSpPr>
          <p:spPr>
            <a:xfrm>
              <a:off x="1162375" y="2340138"/>
              <a:ext cx="40825" cy="53200"/>
            </a:xfrm>
            <a:custGeom>
              <a:avLst/>
              <a:gdLst/>
              <a:ahLst/>
              <a:cxnLst/>
              <a:rect l="l" t="t" r="r" b="b"/>
              <a:pathLst>
                <a:path w="1633" h="2128" extrusionOk="0">
                  <a:moveTo>
                    <a:pt x="1456" y="0"/>
                  </a:moveTo>
                  <a:cubicBezTo>
                    <a:pt x="1407" y="0"/>
                    <a:pt x="1360" y="23"/>
                    <a:pt x="1329" y="66"/>
                  </a:cubicBezTo>
                  <a:lnTo>
                    <a:pt x="50" y="1882"/>
                  </a:lnTo>
                  <a:cubicBezTo>
                    <a:pt x="0" y="1952"/>
                    <a:pt x="18" y="2049"/>
                    <a:pt x="88" y="2099"/>
                  </a:cubicBezTo>
                  <a:cubicBezTo>
                    <a:pt x="115" y="2117"/>
                    <a:pt x="146" y="2127"/>
                    <a:pt x="176" y="2127"/>
                  </a:cubicBezTo>
                  <a:cubicBezTo>
                    <a:pt x="225" y="2127"/>
                    <a:pt x="273" y="2105"/>
                    <a:pt x="303" y="2060"/>
                  </a:cubicBezTo>
                  <a:lnTo>
                    <a:pt x="1582" y="244"/>
                  </a:lnTo>
                  <a:cubicBezTo>
                    <a:pt x="1632" y="174"/>
                    <a:pt x="1615" y="78"/>
                    <a:pt x="1545" y="28"/>
                  </a:cubicBezTo>
                  <a:cubicBezTo>
                    <a:pt x="1518" y="10"/>
                    <a:pt x="1486"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8" name="Google Shape;5558;p68"/>
            <p:cNvSpPr/>
            <p:nvPr/>
          </p:nvSpPr>
          <p:spPr>
            <a:xfrm>
              <a:off x="1128900" y="2334063"/>
              <a:ext cx="28575" cy="35725"/>
            </a:xfrm>
            <a:custGeom>
              <a:avLst/>
              <a:gdLst/>
              <a:ahLst/>
              <a:cxnLst/>
              <a:rect l="l" t="t" r="r" b="b"/>
              <a:pathLst>
                <a:path w="1143" h="1429" extrusionOk="0">
                  <a:moveTo>
                    <a:pt x="967" y="1"/>
                  </a:moveTo>
                  <a:cubicBezTo>
                    <a:pt x="918" y="1"/>
                    <a:pt x="870" y="24"/>
                    <a:pt x="839" y="66"/>
                  </a:cubicBezTo>
                  <a:lnTo>
                    <a:pt x="51" y="1184"/>
                  </a:lnTo>
                  <a:cubicBezTo>
                    <a:pt x="1" y="1253"/>
                    <a:pt x="19" y="1350"/>
                    <a:pt x="89" y="1400"/>
                  </a:cubicBezTo>
                  <a:cubicBezTo>
                    <a:pt x="115" y="1420"/>
                    <a:pt x="148" y="1429"/>
                    <a:pt x="178" y="1429"/>
                  </a:cubicBezTo>
                  <a:cubicBezTo>
                    <a:pt x="228" y="1429"/>
                    <a:pt x="276" y="1406"/>
                    <a:pt x="305" y="1363"/>
                  </a:cubicBezTo>
                  <a:lnTo>
                    <a:pt x="1092" y="244"/>
                  </a:lnTo>
                  <a:cubicBezTo>
                    <a:pt x="1142" y="176"/>
                    <a:pt x="1125" y="79"/>
                    <a:pt x="1055" y="29"/>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59" name="Google Shape;5559;p68"/>
            <p:cNvSpPr/>
            <p:nvPr/>
          </p:nvSpPr>
          <p:spPr>
            <a:xfrm>
              <a:off x="1144200" y="2344763"/>
              <a:ext cx="28550" cy="35750"/>
            </a:xfrm>
            <a:custGeom>
              <a:avLst/>
              <a:gdLst/>
              <a:ahLst/>
              <a:cxnLst/>
              <a:rect l="l" t="t" r="r" b="b"/>
              <a:pathLst>
                <a:path w="1142" h="1430" extrusionOk="0">
                  <a:moveTo>
                    <a:pt x="964" y="1"/>
                  </a:moveTo>
                  <a:cubicBezTo>
                    <a:pt x="915" y="1"/>
                    <a:pt x="868" y="23"/>
                    <a:pt x="837" y="66"/>
                  </a:cubicBezTo>
                  <a:lnTo>
                    <a:pt x="50" y="1185"/>
                  </a:lnTo>
                  <a:cubicBezTo>
                    <a:pt x="0" y="1254"/>
                    <a:pt x="17" y="1351"/>
                    <a:pt x="87" y="1401"/>
                  </a:cubicBezTo>
                  <a:cubicBezTo>
                    <a:pt x="114" y="1421"/>
                    <a:pt x="146" y="1429"/>
                    <a:pt x="177" y="1429"/>
                  </a:cubicBezTo>
                  <a:cubicBezTo>
                    <a:pt x="224" y="1429"/>
                    <a:pt x="273" y="1408"/>
                    <a:pt x="303" y="1364"/>
                  </a:cubicBezTo>
                  <a:lnTo>
                    <a:pt x="1092" y="245"/>
                  </a:lnTo>
                  <a:cubicBezTo>
                    <a:pt x="1142" y="176"/>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0" name="Google Shape;5560;p68"/>
            <p:cNvSpPr/>
            <p:nvPr/>
          </p:nvSpPr>
          <p:spPr>
            <a:xfrm>
              <a:off x="1211750" y="2374963"/>
              <a:ext cx="40850" cy="53175"/>
            </a:xfrm>
            <a:custGeom>
              <a:avLst/>
              <a:gdLst/>
              <a:ahLst/>
              <a:cxnLst/>
              <a:rect l="l" t="t" r="r" b="b"/>
              <a:pathLst>
                <a:path w="1634" h="2127" extrusionOk="0">
                  <a:moveTo>
                    <a:pt x="1457" y="1"/>
                  </a:moveTo>
                  <a:cubicBezTo>
                    <a:pt x="1408" y="1"/>
                    <a:pt x="1360" y="24"/>
                    <a:pt x="1329" y="66"/>
                  </a:cubicBezTo>
                  <a:lnTo>
                    <a:pt x="50" y="1880"/>
                  </a:lnTo>
                  <a:cubicBezTo>
                    <a:pt x="0" y="1950"/>
                    <a:pt x="19" y="2047"/>
                    <a:pt x="87" y="2098"/>
                  </a:cubicBezTo>
                  <a:cubicBezTo>
                    <a:pt x="114" y="2116"/>
                    <a:pt x="147" y="2126"/>
                    <a:pt x="177" y="2126"/>
                  </a:cubicBezTo>
                  <a:cubicBezTo>
                    <a:pt x="226" y="2126"/>
                    <a:pt x="273" y="2102"/>
                    <a:pt x="304" y="2059"/>
                  </a:cubicBezTo>
                  <a:lnTo>
                    <a:pt x="1583" y="244"/>
                  </a:lnTo>
                  <a:cubicBezTo>
                    <a:pt x="1633" y="176"/>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1" name="Google Shape;5561;p68"/>
            <p:cNvSpPr/>
            <p:nvPr/>
          </p:nvSpPr>
          <p:spPr>
            <a:xfrm>
              <a:off x="1178350" y="2368863"/>
              <a:ext cx="28550" cy="35725"/>
            </a:xfrm>
            <a:custGeom>
              <a:avLst/>
              <a:gdLst/>
              <a:ahLst/>
              <a:cxnLst/>
              <a:rect l="l" t="t" r="r" b="b"/>
              <a:pathLst>
                <a:path w="1142" h="1429" extrusionOk="0">
                  <a:moveTo>
                    <a:pt x="965" y="0"/>
                  </a:moveTo>
                  <a:cubicBezTo>
                    <a:pt x="916" y="0"/>
                    <a:pt x="868" y="23"/>
                    <a:pt x="837" y="65"/>
                  </a:cubicBezTo>
                  <a:lnTo>
                    <a:pt x="50" y="1183"/>
                  </a:lnTo>
                  <a:cubicBezTo>
                    <a:pt x="0" y="1253"/>
                    <a:pt x="19" y="1350"/>
                    <a:pt x="87" y="1400"/>
                  </a:cubicBezTo>
                  <a:cubicBezTo>
                    <a:pt x="114" y="1420"/>
                    <a:pt x="147" y="1428"/>
                    <a:pt x="177" y="1428"/>
                  </a:cubicBezTo>
                  <a:cubicBezTo>
                    <a:pt x="226" y="1428"/>
                    <a:pt x="273" y="1406"/>
                    <a:pt x="304" y="1361"/>
                  </a:cubicBezTo>
                  <a:lnTo>
                    <a:pt x="1092" y="244"/>
                  </a:lnTo>
                  <a:cubicBezTo>
                    <a:pt x="1142" y="174"/>
                    <a:pt x="1123" y="78"/>
                    <a:pt x="1055"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2" name="Google Shape;5562;p68"/>
            <p:cNvSpPr/>
            <p:nvPr/>
          </p:nvSpPr>
          <p:spPr>
            <a:xfrm>
              <a:off x="1193625" y="2379613"/>
              <a:ext cx="28525" cy="35725"/>
            </a:xfrm>
            <a:custGeom>
              <a:avLst/>
              <a:gdLst/>
              <a:ahLst/>
              <a:cxnLst/>
              <a:rect l="l" t="t" r="r" b="b"/>
              <a:pathLst>
                <a:path w="1141" h="1429" extrusionOk="0">
                  <a:moveTo>
                    <a:pt x="965" y="1"/>
                  </a:moveTo>
                  <a:cubicBezTo>
                    <a:pt x="917" y="1"/>
                    <a:pt x="869" y="23"/>
                    <a:pt x="838" y="65"/>
                  </a:cubicBezTo>
                  <a:lnTo>
                    <a:pt x="51" y="1184"/>
                  </a:lnTo>
                  <a:cubicBezTo>
                    <a:pt x="1" y="1253"/>
                    <a:pt x="18" y="1350"/>
                    <a:pt x="88" y="1400"/>
                  </a:cubicBezTo>
                  <a:cubicBezTo>
                    <a:pt x="115" y="1420"/>
                    <a:pt x="146" y="1429"/>
                    <a:pt x="176" y="1429"/>
                  </a:cubicBezTo>
                  <a:cubicBezTo>
                    <a:pt x="225" y="1429"/>
                    <a:pt x="274" y="1406"/>
                    <a:pt x="304" y="1363"/>
                  </a:cubicBezTo>
                  <a:lnTo>
                    <a:pt x="1091" y="244"/>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3" name="Google Shape;5563;p68"/>
            <p:cNvSpPr/>
            <p:nvPr/>
          </p:nvSpPr>
          <p:spPr>
            <a:xfrm>
              <a:off x="1261175" y="2409763"/>
              <a:ext cx="40825" cy="53125"/>
            </a:xfrm>
            <a:custGeom>
              <a:avLst/>
              <a:gdLst/>
              <a:ahLst/>
              <a:cxnLst/>
              <a:rect l="l" t="t" r="r" b="b"/>
              <a:pathLst>
                <a:path w="1633" h="2125" extrusionOk="0">
                  <a:moveTo>
                    <a:pt x="1456" y="0"/>
                  </a:moveTo>
                  <a:cubicBezTo>
                    <a:pt x="1407" y="0"/>
                    <a:pt x="1360" y="23"/>
                    <a:pt x="1329" y="65"/>
                  </a:cubicBezTo>
                  <a:lnTo>
                    <a:pt x="51" y="1880"/>
                  </a:lnTo>
                  <a:cubicBezTo>
                    <a:pt x="1" y="1950"/>
                    <a:pt x="18" y="2046"/>
                    <a:pt x="88" y="2096"/>
                  </a:cubicBezTo>
                  <a:cubicBezTo>
                    <a:pt x="115" y="2116"/>
                    <a:pt x="146" y="2124"/>
                    <a:pt x="178" y="2124"/>
                  </a:cubicBezTo>
                  <a:cubicBezTo>
                    <a:pt x="225" y="2124"/>
                    <a:pt x="273" y="2101"/>
                    <a:pt x="303" y="2059"/>
                  </a:cubicBezTo>
                  <a:lnTo>
                    <a:pt x="1582" y="244"/>
                  </a:lnTo>
                  <a:cubicBezTo>
                    <a:pt x="1632" y="174"/>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4" name="Google Shape;5564;p68"/>
            <p:cNvSpPr/>
            <p:nvPr/>
          </p:nvSpPr>
          <p:spPr>
            <a:xfrm>
              <a:off x="1227750" y="2403638"/>
              <a:ext cx="28525" cy="35750"/>
            </a:xfrm>
            <a:custGeom>
              <a:avLst/>
              <a:gdLst/>
              <a:ahLst/>
              <a:cxnLst/>
              <a:rect l="l" t="t" r="r" b="b"/>
              <a:pathLst>
                <a:path w="1141" h="1430" extrusionOk="0">
                  <a:moveTo>
                    <a:pt x="965" y="0"/>
                  </a:moveTo>
                  <a:cubicBezTo>
                    <a:pt x="916" y="0"/>
                    <a:pt x="868" y="23"/>
                    <a:pt x="837" y="66"/>
                  </a:cubicBezTo>
                  <a:lnTo>
                    <a:pt x="49" y="1183"/>
                  </a:lnTo>
                  <a:cubicBezTo>
                    <a:pt x="0" y="1253"/>
                    <a:pt x="17" y="1351"/>
                    <a:pt x="87" y="1399"/>
                  </a:cubicBezTo>
                  <a:cubicBezTo>
                    <a:pt x="114" y="1419"/>
                    <a:pt x="146" y="1429"/>
                    <a:pt x="176" y="1429"/>
                  </a:cubicBezTo>
                  <a:cubicBezTo>
                    <a:pt x="224" y="1429"/>
                    <a:pt x="273" y="1405"/>
                    <a:pt x="303" y="1362"/>
                  </a:cubicBezTo>
                  <a:lnTo>
                    <a:pt x="1090" y="245"/>
                  </a:lnTo>
                  <a:cubicBezTo>
                    <a:pt x="1140" y="175"/>
                    <a:pt x="1123" y="77"/>
                    <a:pt x="1053" y="27"/>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5" name="Google Shape;5565;p68"/>
            <p:cNvSpPr/>
            <p:nvPr/>
          </p:nvSpPr>
          <p:spPr>
            <a:xfrm>
              <a:off x="1243000" y="2414388"/>
              <a:ext cx="28550" cy="35750"/>
            </a:xfrm>
            <a:custGeom>
              <a:avLst/>
              <a:gdLst/>
              <a:ahLst/>
              <a:cxnLst/>
              <a:rect l="l" t="t" r="r" b="b"/>
              <a:pathLst>
                <a:path w="1142" h="1430" extrusionOk="0">
                  <a:moveTo>
                    <a:pt x="965" y="1"/>
                  </a:moveTo>
                  <a:cubicBezTo>
                    <a:pt x="916" y="1"/>
                    <a:pt x="868" y="23"/>
                    <a:pt x="838" y="66"/>
                  </a:cubicBezTo>
                  <a:lnTo>
                    <a:pt x="50" y="1183"/>
                  </a:lnTo>
                  <a:cubicBezTo>
                    <a:pt x="0" y="1253"/>
                    <a:pt x="19" y="1351"/>
                    <a:pt x="87" y="1401"/>
                  </a:cubicBezTo>
                  <a:cubicBezTo>
                    <a:pt x="115" y="1421"/>
                    <a:pt x="147" y="1429"/>
                    <a:pt x="177" y="1429"/>
                  </a:cubicBezTo>
                  <a:cubicBezTo>
                    <a:pt x="226" y="1429"/>
                    <a:pt x="273" y="1406"/>
                    <a:pt x="305" y="1362"/>
                  </a:cubicBezTo>
                  <a:lnTo>
                    <a:pt x="1092" y="245"/>
                  </a:lnTo>
                  <a:cubicBezTo>
                    <a:pt x="1142" y="175"/>
                    <a:pt x="1123"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6" name="Google Shape;5566;p68"/>
            <p:cNvSpPr/>
            <p:nvPr/>
          </p:nvSpPr>
          <p:spPr>
            <a:xfrm>
              <a:off x="1310550" y="2444488"/>
              <a:ext cx="40850" cy="53175"/>
            </a:xfrm>
            <a:custGeom>
              <a:avLst/>
              <a:gdLst/>
              <a:ahLst/>
              <a:cxnLst/>
              <a:rect l="l" t="t" r="r" b="b"/>
              <a:pathLst>
                <a:path w="1634" h="2127" extrusionOk="0">
                  <a:moveTo>
                    <a:pt x="1457" y="0"/>
                  </a:moveTo>
                  <a:cubicBezTo>
                    <a:pt x="1408" y="0"/>
                    <a:pt x="1360" y="23"/>
                    <a:pt x="1329" y="65"/>
                  </a:cubicBezTo>
                  <a:lnTo>
                    <a:pt x="50" y="1883"/>
                  </a:lnTo>
                  <a:cubicBezTo>
                    <a:pt x="0" y="1951"/>
                    <a:pt x="19" y="2048"/>
                    <a:pt x="89" y="2098"/>
                  </a:cubicBezTo>
                  <a:cubicBezTo>
                    <a:pt x="114" y="2118"/>
                    <a:pt x="147" y="2127"/>
                    <a:pt x="177" y="2127"/>
                  </a:cubicBezTo>
                  <a:cubicBezTo>
                    <a:pt x="226" y="2127"/>
                    <a:pt x="274" y="2104"/>
                    <a:pt x="304" y="2061"/>
                  </a:cubicBezTo>
                  <a:lnTo>
                    <a:pt x="1583" y="244"/>
                  </a:lnTo>
                  <a:cubicBezTo>
                    <a:pt x="1633" y="175"/>
                    <a:pt x="1615" y="78"/>
                    <a:pt x="1546" y="28"/>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7" name="Google Shape;5567;p68"/>
            <p:cNvSpPr/>
            <p:nvPr/>
          </p:nvSpPr>
          <p:spPr>
            <a:xfrm>
              <a:off x="1277150" y="2438413"/>
              <a:ext cx="28550" cy="35725"/>
            </a:xfrm>
            <a:custGeom>
              <a:avLst/>
              <a:gdLst/>
              <a:ahLst/>
              <a:cxnLst/>
              <a:rect l="l" t="t" r="r" b="b"/>
              <a:pathLst>
                <a:path w="1142" h="1429" extrusionOk="0">
                  <a:moveTo>
                    <a:pt x="966" y="0"/>
                  </a:moveTo>
                  <a:cubicBezTo>
                    <a:pt x="918" y="0"/>
                    <a:pt x="870" y="23"/>
                    <a:pt x="839" y="65"/>
                  </a:cubicBezTo>
                  <a:lnTo>
                    <a:pt x="50" y="1184"/>
                  </a:lnTo>
                  <a:cubicBezTo>
                    <a:pt x="0" y="1254"/>
                    <a:pt x="19" y="1350"/>
                    <a:pt x="89" y="1400"/>
                  </a:cubicBezTo>
                  <a:cubicBezTo>
                    <a:pt x="115" y="1420"/>
                    <a:pt x="147" y="1428"/>
                    <a:pt x="177" y="1428"/>
                  </a:cubicBezTo>
                  <a:cubicBezTo>
                    <a:pt x="226" y="1428"/>
                    <a:pt x="275" y="1406"/>
                    <a:pt x="305" y="1363"/>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8" name="Google Shape;5568;p68"/>
            <p:cNvSpPr/>
            <p:nvPr/>
          </p:nvSpPr>
          <p:spPr>
            <a:xfrm>
              <a:off x="1292400" y="2449188"/>
              <a:ext cx="28525" cy="35725"/>
            </a:xfrm>
            <a:custGeom>
              <a:avLst/>
              <a:gdLst/>
              <a:ahLst/>
              <a:cxnLst/>
              <a:rect l="l" t="t" r="r" b="b"/>
              <a:pathLst>
                <a:path w="1141" h="1429" extrusionOk="0">
                  <a:moveTo>
                    <a:pt x="965" y="0"/>
                  </a:moveTo>
                  <a:cubicBezTo>
                    <a:pt x="916" y="0"/>
                    <a:pt x="868" y="23"/>
                    <a:pt x="838" y="66"/>
                  </a:cubicBezTo>
                  <a:lnTo>
                    <a:pt x="50" y="1183"/>
                  </a:lnTo>
                  <a:cubicBezTo>
                    <a:pt x="0" y="1253"/>
                    <a:pt x="17" y="1350"/>
                    <a:pt x="87" y="1399"/>
                  </a:cubicBezTo>
                  <a:cubicBezTo>
                    <a:pt x="115" y="1419"/>
                    <a:pt x="146" y="1429"/>
                    <a:pt x="176" y="1429"/>
                  </a:cubicBezTo>
                  <a:cubicBezTo>
                    <a:pt x="226" y="1429"/>
                    <a:pt x="275" y="1405"/>
                    <a:pt x="303" y="1362"/>
                  </a:cubicBezTo>
                  <a:lnTo>
                    <a:pt x="1091" y="244"/>
                  </a:lnTo>
                  <a:cubicBezTo>
                    <a:pt x="1141" y="174"/>
                    <a:pt x="1123" y="77"/>
                    <a:pt x="1053" y="27"/>
                  </a:cubicBezTo>
                  <a:cubicBezTo>
                    <a:pt x="1026"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69" name="Google Shape;5569;p68"/>
            <p:cNvSpPr/>
            <p:nvPr/>
          </p:nvSpPr>
          <p:spPr>
            <a:xfrm>
              <a:off x="1359975" y="2479263"/>
              <a:ext cx="40850" cy="53200"/>
            </a:xfrm>
            <a:custGeom>
              <a:avLst/>
              <a:gdLst/>
              <a:ahLst/>
              <a:cxnLst/>
              <a:rect l="l" t="t" r="r" b="b"/>
              <a:pathLst>
                <a:path w="1634" h="2128" extrusionOk="0">
                  <a:moveTo>
                    <a:pt x="1457" y="1"/>
                  </a:moveTo>
                  <a:cubicBezTo>
                    <a:pt x="1408" y="1"/>
                    <a:pt x="1360" y="23"/>
                    <a:pt x="1329" y="66"/>
                  </a:cubicBezTo>
                  <a:lnTo>
                    <a:pt x="51" y="1882"/>
                  </a:lnTo>
                  <a:cubicBezTo>
                    <a:pt x="1" y="1952"/>
                    <a:pt x="19" y="2049"/>
                    <a:pt x="88" y="2099"/>
                  </a:cubicBezTo>
                  <a:cubicBezTo>
                    <a:pt x="115" y="2119"/>
                    <a:pt x="148" y="2128"/>
                    <a:pt x="178" y="2128"/>
                  </a:cubicBezTo>
                  <a:cubicBezTo>
                    <a:pt x="225" y="2128"/>
                    <a:pt x="274" y="2106"/>
                    <a:pt x="305" y="2061"/>
                  </a:cubicBezTo>
                  <a:lnTo>
                    <a:pt x="1584" y="244"/>
                  </a:lnTo>
                  <a:cubicBezTo>
                    <a:pt x="1634" y="174"/>
                    <a:pt x="1615" y="79"/>
                    <a:pt x="1545" y="29"/>
                  </a:cubicBezTo>
                  <a:cubicBezTo>
                    <a:pt x="1518"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0" name="Google Shape;5570;p68"/>
            <p:cNvSpPr/>
            <p:nvPr/>
          </p:nvSpPr>
          <p:spPr>
            <a:xfrm>
              <a:off x="1326550" y="2473213"/>
              <a:ext cx="28550" cy="35725"/>
            </a:xfrm>
            <a:custGeom>
              <a:avLst/>
              <a:gdLst/>
              <a:ahLst/>
              <a:cxnLst/>
              <a:rect l="l" t="t" r="r" b="b"/>
              <a:pathLst>
                <a:path w="1142" h="1429" extrusionOk="0">
                  <a:moveTo>
                    <a:pt x="966" y="0"/>
                  </a:moveTo>
                  <a:cubicBezTo>
                    <a:pt x="917" y="0"/>
                    <a:pt x="868" y="23"/>
                    <a:pt x="838" y="65"/>
                  </a:cubicBezTo>
                  <a:lnTo>
                    <a:pt x="50" y="1184"/>
                  </a:lnTo>
                  <a:cubicBezTo>
                    <a:pt x="0" y="1254"/>
                    <a:pt x="17" y="1350"/>
                    <a:pt x="87" y="1400"/>
                  </a:cubicBezTo>
                  <a:cubicBezTo>
                    <a:pt x="115" y="1420"/>
                    <a:pt x="146" y="1428"/>
                    <a:pt x="177" y="1428"/>
                  </a:cubicBezTo>
                  <a:cubicBezTo>
                    <a:pt x="225" y="1428"/>
                    <a:pt x="273" y="1407"/>
                    <a:pt x="303" y="1362"/>
                  </a:cubicBezTo>
                  <a:lnTo>
                    <a:pt x="1092" y="244"/>
                  </a:lnTo>
                  <a:cubicBezTo>
                    <a:pt x="1142" y="175"/>
                    <a:pt x="1123" y="78"/>
                    <a:pt x="1053" y="28"/>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1" name="Google Shape;5571;p68"/>
            <p:cNvSpPr/>
            <p:nvPr/>
          </p:nvSpPr>
          <p:spPr>
            <a:xfrm>
              <a:off x="1341800" y="2483963"/>
              <a:ext cx="28550" cy="35725"/>
            </a:xfrm>
            <a:custGeom>
              <a:avLst/>
              <a:gdLst/>
              <a:ahLst/>
              <a:cxnLst/>
              <a:rect l="l" t="t" r="r" b="b"/>
              <a:pathLst>
                <a:path w="1142" h="1429" extrusionOk="0">
                  <a:moveTo>
                    <a:pt x="966" y="0"/>
                  </a:moveTo>
                  <a:cubicBezTo>
                    <a:pt x="917" y="0"/>
                    <a:pt x="869" y="23"/>
                    <a:pt x="839" y="65"/>
                  </a:cubicBezTo>
                  <a:lnTo>
                    <a:pt x="50" y="1184"/>
                  </a:lnTo>
                  <a:cubicBezTo>
                    <a:pt x="0" y="1254"/>
                    <a:pt x="19" y="1350"/>
                    <a:pt x="89" y="1400"/>
                  </a:cubicBezTo>
                  <a:cubicBezTo>
                    <a:pt x="115" y="1420"/>
                    <a:pt x="148" y="1428"/>
                    <a:pt x="178" y="1428"/>
                  </a:cubicBezTo>
                  <a:cubicBezTo>
                    <a:pt x="226" y="1428"/>
                    <a:pt x="275" y="1405"/>
                    <a:pt x="305" y="1362"/>
                  </a:cubicBezTo>
                  <a:lnTo>
                    <a:pt x="1092" y="244"/>
                  </a:lnTo>
                  <a:cubicBezTo>
                    <a:pt x="1142" y="175"/>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2" name="Google Shape;5572;p68"/>
            <p:cNvSpPr/>
            <p:nvPr/>
          </p:nvSpPr>
          <p:spPr>
            <a:xfrm>
              <a:off x="1409375" y="2514088"/>
              <a:ext cx="40825" cy="53200"/>
            </a:xfrm>
            <a:custGeom>
              <a:avLst/>
              <a:gdLst/>
              <a:ahLst/>
              <a:cxnLst/>
              <a:rect l="l" t="t" r="r" b="b"/>
              <a:pathLst>
                <a:path w="1633" h="2128" extrusionOk="0">
                  <a:moveTo>
                    <a:pt x="1456" y="1"/>
                  </a:moveTo>
                  <a:cubicBezTo>
                    <a:pt x="1408" y="1"/>
                    <a:pt x="1360" y="23"/>
                    <a:pt x="1330" y="66"/>
                  </a:cubicBezTo>
                  <a:lnTo>
                    <a:pt x="51" y="1882"/>
                  </a:lnTo>
                  <a:cubicBezTo>
                    <a:pt x="1" y="1952"/>
                    <a:pt x="18" y="2049"/>
                    <a:pt x="88" y="2099"/>
                  </a:cubicBezTo>
                  <a:cubicBezTo>
                    <a:pt x="115" y="2119"/>
                    <a:pt x="146" y="2128"/>
                    <a:pt x="176" y="2128"/>
                  </a:cubicBezTo>
                  <a:cubicBezTo>
                    <a:pt x="225" y="2128"/>
                    <a:pt x="274" y="2105"/>
                    <a:pt x="304" y="2061"/>
                  </a:cubicBezTo>
                  <a:lnTo>
                    <a:pt x="1582" y="245"/>
                  </a:lnTo>
                  <a:cubicBezTo>
                    <a:pt x="1632" y="175"/>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3" name="Google Shape;5573;p68"/>
            <p:cNvSpPr/>
            <p:nvPr/>
          </p:nvSpPr>
          <p:spPr>
            <a:xfrm>
              <a:off x="1375975" y="2508038"/>
              <a:ext cx="28525" cy="35725"/>
            </a:xfrm>
            <a:custGeom>
              <a:avLst/>
              <a:gdLst/>
              <a:ahLst/>
              <a:cxnLst/>
              <a:rect l="l" t="t" r="r" b="b"/>
              <a:pathLst>
                <a:path w="1141" h="1429" extrusionOk="0">
                  <a:moveTo>
                    <a:pt x="965" y="0"/>
                  </a:moveTo>
                  <a:cubicBezTo>
                    <a:pt x="917" y="0"/>
                    <a:pt x="869" y="23"/>
                    <a:pt x="838" y="65"/>
                  </a:cubicBezTo>
                  <a:lnTo>
                    <a:pt x="49" y="1184"/>
                  </a:lnTo>
                  <a:cubicBezTo>
                    <a:pt x="1" y="1254"/>
                    <a:pt x="18" y="1350"/>
                    <a:pt x="88" y="1400"/>
                  </a:cubicBezTo>
                  <a:cubicBezTo>
                    <a:pt x="115" y="1420"/>
                    <a:pt x="147" y="1428"/>
                    <a:pt x="177" y="1428"/>
                  </a:cubicBezTo>
                  <a:cubicBezTo>
                    <a:pt x="225" y="1428"/>
                    <a:pt x="274" y="1405"/>
                    <a:pt x="304" y="1362"/>
                  </a:cubicBezTo>
                  <a:lnTo>
                    <a:pt x="1091" y="244"/>
                  </a:lnTo>
                  <a:cubicBezTo>
                    <a:pt x="1141" y="175"/>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4" name="Google Shape;5574;p68"/>
            <p:cNvSpPr/>
            <p:nvPr/>
          </p:nvSpPr>
          <p:spPr>
            <a:xfrm>
              <a:off x="1391200" y="2518738"/>
              <a:ext cx="28575" cy="35725"/>
            </a:xfrm>
            <a:custGeom>
              <a:avLst/>
              <a:gdLst/>
              <a:ahLst/>
              <a:cxnLst/>
              <a:rect l="l" t="t" r="r" b="b"/>
              <a:pathLst>
                <a:path w="1143" h="1429" extrusionOk="0">
                  <a:moveTo>
                    <a:pt x="966" y="1"/>
                  </a:moveTo>
                  <a:cubicBezTo>
                    <a:pt x="917" y="1"/>
                    <a:pt x="868" y="24"/>
                    <a:pt x="838" y="66"/>
                  </a:cubicBezTo>
                  <a:lnTo>
                    <a:pt x="50" y="1185"/>
                  </a:lnTo>
                  <a:cubicBezTo>
                    <a:pt x="0" y="1255"/>
                    <a:pt x="18" y="1350"/>
                    <a:pt x="88" y="1400"/>
                  </a:cubicBezTo>
                  <a:cubicBezTo>
                    <a:pt x="115" y="1420"/>
                    <a:pt x="146" y="1429"/>
                    <a:pt x="178" y="1429"/>
                  </a:cubicBezTo>
                  <a:cubicBezTo>
                    <a:pt x="225" y="1429"/>
                    <a:pt x="273" y="1406"/>
                    <a:pt x="303" y="1363"/>
                  </a:cubicBezTo>
                  <a:lnTo>
                    <a:pt x="1092" y="244"/>
                  </a:lnTo>
                  <a:cubicBezTo>
                    <a:pt x="1142" y="176"/>
                    <a:pt x="1124" y="79"/>
                    <a:pt x="1053" y="29"/>
                  </a:cubicBezTo>
                  <a:cubicBezTo>
                    <a:pt x="1027" y="10"/>
                    <a:pt x="996"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5" name="Google Shape;5575;p68"/>
            <p:cNvSpPr/>
            <p:nvPr/>
          </p:nvSpPr>
          <p:spPr>
            <a:xfrm>
              <a:off x="1458750" y="2548888"/>
              <a:ext cx="40825" cy="53175"/>
            </a:xfrm>
            <a:custGeom>
              <a:avLst/>
              <a:gdLst/>
              <a:ahLst/>
              <a:cxnLst/>
              <a:rect l="l" t="t" r="r" b="b"/>
              <a:pathLst>
                <a:path w="1633" h="2127" extrusionOk="0">
                  <a:moveTo>
                    <a:pt x="1456" y="0"/>
                  </a:moveTo>
                  <a:cubicBezTo>
                    <a:pt x="1408" y="0"/>
                    <a:pt x="1360" y="23"/>
                    <a:pt x="1329" y="66"/>
                  </a:cubicBezTo>
                  <a:lnTo>
                    <a:pt x="50" y="1882"/>
                  </a:lnTo>
                  <a:cubicBezTo>
                    <a:pt x="0" y="1952"/>
                    <a:pt x="19" y="2049"/>
                    <a:pt x="88" y="2097"/>
                  </a:cubicBezTo>
                  <a:cubicBezTo>
                    <a:pt x="115" y="2117"/>
                    <a:pt x="146" y="2126"/>
                    <a:pt x="178" y="2126"/>
                  </a:cubicBezTo>
                  <a:cubicBezTo>
                    <a:pt x="228" y="2126"/>
                    <a:pt x="273" y="2103"/>
                    <a:pt x="305" y="2060"/>
                  </a:cubicBezTo>
                  <a:lnTo>
                    <a:pt x="1584" y="244"/>
                  </a:lnTo>
                  <a:cubicBezTo>
                    <a:pt x="1632"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6" name="Google Shape;5576;p68"/>
            <p:cNvSpPr/>
            <p:nvPr/>
          </p:nvSpPr>
          <p:spPr>
            <a:xfrm>
              <a:off x="1425350" y="2542813"/>
              <a:ext cx="28575" cy="35725"/>
            </a:xfrm>
            <a:custGeom>
              <a:avLst/>
              <a:gdLst/>
              <a:ahLst/>
              <a:cxnLst/>
              <a:rect l="l" t="t" r="r" b="b"/>
              <a:pathLst>
                <a:path w="1143" h="1429" extrusionOk="0">
                  <a:moveTo>
                    <a:pt x="965" y="1"/>
                  </a:moveTo>
                  <a:cubicBezTo>
                    <a:pt x="916" y="1"/>
                    <a:pt x="868" y="23"/>
                    <a:pt x="838" y="66"/>
                  </a:cubicBezTo>
                  <a:lnTo>
                    <a:pt x="50" y="1185"/>
                  </a:lnTo>
                  <a:cubicBezTo>
                    <a:pt x="0" y="1253"/>
                    <a:pt x="19" y="1350"/>
                    <a:pt x="88" y="1400"/>
                  </a:cubicBezTo>
                  <a:cubicBezTo>
                    <a:pt x="115" y="1420"/>
                    <a:pt x="146" y="1429"/>
                    <a:pt x="178" y="1429"/>
                  </a:cubicBezTo>
                  <a:cubicBezTo>
                    <a:pt x="226" y="1429"/>
                    <a:pt x="273" y="1405"/>
                    <a:pt x="305" y="1363"/>
                  </a:cubicBezTo>
                  <a:lnTo>
                    <a:pt x="1092" y="244"/>
                  </a:lnTo>
                  <a:cubicBezTo>
                    <a:pt x="1142" y="174"/>
                    <a:pt x="1123" y="79"/>
                    <a:pt x="1055" y="29"/>
                  </a:cubicBezTo>
                  <a:cubicBezTo>
                    <a:pt x="1028"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7" name="Google Shape;5577;p68"/>
            <p:cNvSpPr/>
            <p:nvPr/>
          </p:nvSpPr>
          <p:spPr>
            <a:xfrm>
              <a:off x="1440625" y="2553538"/>
              <a:ext cx="28550" cy="35725"/>
            </a:xfrm>
            <a:custGeom>
              <a:avLst/>
              <a:gdLst/>
              <a:ahLst/>
              <a:cxnLst/>
              <a:rect l="l" t="t" r="r" b="b"/>
              <a:pathLst>
                <a:path w="1142" h="1429" extrusionOk="0">
                  <a:moveTo>
                    <a:pt x="965" y="0"/>
                  </a:moveTo>
                  <a:cubicBezTo>
                    <a:pt x="916" y="0"/>
                    <a:pt x="869" y="23"/>
                    <a:pt x="838" y="65"/>
                  </a:cubicBezTo>
                  <a:lnTo>
                    <a:pt x="51" y="1184"/>
                  </a:lnTo>
                  <a:cubicBezTo>
                    <a:pt x="1" y="1253"/>
                    <a:pt x="18" y="1350"/>
                    <a:pt x="88" y="1400"/>
                  </a:cubicBezTo>
                  <a:cubicBezTo>
                    <a:pt x="115" y="1420"/>
                    <a:pt x="147" y="1429"/>
                    <a:pt x="177" y="1429"/>
                  </a:cubicBezTo>
                  <a:cubicBezTo>
                    <a:pt x="225" y="1429"/>
                    <a:pt x="274" y="1404"/>
                    <a:pt x="304" y="1363"/>
                  </a:cubicBezTo>
                  <a:lnTo>
                    <a:pt x="1091" y="244"/>
                  </a:lnTo>
                  <a:cubicBezTo>
                    <a:pt x="1141"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8" name="Google Shape;5578;p68"/>
            <p:cNvSpPr/>
            <p:nvPr/>
          </p:nvSpPr>
          <p:spPr>
            <a:xfrm>
              <a:off x="1508175" y="2583663"/>
              <a:ext cx="40825" cy="53175"/>
            </a:xfrm>
            <a:custGeom>
              <a:avLst/>
              <a:gdLst/>
              <a:ahLst/>
              <a:cxnLst/>
              <a:rect l="l" t="t" r="r" b="b"/>
              <a:pathLst>
                <a:path w="1633" h="2127" extrusionOk="0">
                  <a:moveTo>
                    <a:pt x="1457" y="1"/>
                  </a:moveTo>
                  <a:cubicBezTo>
                    <a:pt x="1408" y="1"/>
                    <a:pt x="1360" y="23"/>
                    <a:pt x="1330" y="66"/>
                  </a:cubicBezTo>
                  <a:lnTo>
                    <a:pt x="51" y="1882"/>
                  </a:lnTo>
                  <a:cubicBezTo>
                    <a:pt x="1" y="1952"/>
                    <a:pt x="18" y="2048"/>
                    <a:pt x="88" y="2098"/>
                  </a:cubicBezTo>
                  <a:cubicBezTo>
                    <a:pt x="115" y="2118"/>
                    <a:pt x="147" y="2127"/>
                    <a:pt x="178" y="2127"/>
                  </a:cubicBezTo>
                  <a:cubicBezTo>
                    <a:pt x="225" y="2127"/>
                    <a:pt x="274" y="2104"/>
                    <a:pt x="304" y="2061"/>
                  </a:cubicBezTo>
                  <a:lnTo>
                    <a:pt x="1583" y="245"/>
                  </a:lnTo>
                  <a:cubicBezTo>
                    <a:pt x="1633" y="175"/>
                    <a:pt x="1615" y="78"/>
                    <a:pt x="1545" y="28"/>
                  </a:cubicBezTo>
                  <a:cubicBezTo>
                    <a:pt x="1518" y="10"/>
                    <a:pt x="1488"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79" name="Google Shape;5579;p68"/>
            <p:cNvSpPr/>
            <p:nvPr/>
          </p:nvSpPr>
          <p:spPr>
            <a:xfrm>
              <a:off x="1474750" y="2577588"/>
              <a:ext cx="28525" cy="35750"/>
            </a:xfrm>
            <a:custGeom>
              <a:avLst/>
              <a:gdLst/>
              <a:ahLst/>
              <a:cxnLst/>
              <a:rect l="l" t="t" r="r" b="b"/>
              <a:pathLst>
                <a:path w="1141" h="1430" extrusionOk="0">
                  <a:moveTo>
                    <a:pt x="965" y="1"/>
                  </a:moveTo>
                  <a:cubicBezTo>
                    <a:pt x="917" y="1"/>
                    <a:pt x="869" y="23"/>
                    <a:pt x="838" y="66"/>
                  </a:cubicBezTo>
                  <a:lnTo>
                    <a:pt x="50" y="1184"/>
                  </a:lnTo>
                  <a:cubicBezTo>
                    <a:pt x="0" y="1254"/>
                    <a:pt x="18" y="1351"/>
                    <a:pt x="88" y="1401"/>
                  </a:cubicBezTo>
                  <a:cubicBezTo>
                    <a:pt x="115" y="1420"/>
                    <a:pt x="146" y="1430"/>
                    <a:pt x="176" y="1430"/>
                  </a:cubicBezTo>
                  <a:cubicBezTo>
                    <a:pt x="225" y="1430"/>
                    <a:pt x="273" y="1405"/>
                    <a:pt x="303" y="1362"/>
                  </a:cubicBezTo>
                  <a:lnTo>
                    <a:pt x="1091" y="245"/>
                  </a:lnTo>
                  <a:cubicBezTo>
                    <a:pt x="1141" y="175"/>
                    <a:pt x="1124" y="78"/>
                    <a:pt x="1054" y="28"/>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0" name="Google Shape;5580;p68"/>
            <p:cNvSpPr/>
            <p:nvPr/>
          </p:nvSpPr>
          <p:spPr>
            <a:xfrm>
              <a:off x="1490000" y="2588363"/>
              <a:ext cx="28575" cy="35725"/>
            </a:xfrm>
            <a:custGeom>
              <a:avLst/>
              <a:gdLst/>
              <a:ahLst/>
              <a:cxnLst/>
              <a:rect l="l" t="t" r="r" b="b"/>
              <a:pathLst>
                <a:path w="1143" h="1429" extrusionOk="0">
                  <a:moveTo>
                    <a:pt x="965" y="0"/>
                  </a:moveTo>
                  <a:cubicBezTo>
                    <a:pt x="917" y="0"/>
                    <a:pt x="868" y="23"/>
                    <a:pt x="838" y="66"/>
                  </a:cubicBezTo>
                  <a:lnTo>
                    <a:pt x="51" y="1184"/>
                  </a:lnTo>
                  <a:cubicBezTo>
                    <a:pt x="1" y="1253"/>
                    <a:pt x="19" y="1350"/>
                    <a:pt x="88" y="1400"/>
                  </a:cubicBezTo>
                  <a:cubicBezTo>
                    <a:pt x="115" y="1420"/>
                    <a:pt x="146" y="1429"/>
                    <a:pt x="178" y="1429"/>
                  </a:cubicBezTo>
                  <a:cubicBezTo>
                    <a:pt x="226" y="1429"/>
                    <a:pt x="273" y="1404"/>
                    <a:pt x="305" y="1363"/>
                  </a:cubicBezTo>
                  <a:lnTo>
                    <a:pt x="1092" y="244"/>
                  </a:lnTo>
                  <a:cubicBezTo>
                    <a:pt x="1142" y="174"/>
                    <a:pt x="1124" y="78"/>
                    <a:pt x="1055" y="28"/>
                  </a:cubicBezTo>
                  <a:cubicBezTo>
                    <a:pt x="1028"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1" name="Google Shape;5581;p68"/>
            <p:cNvSpPr/>
            <p:nvPr/>
          </p:nvSpPr>
          <p:spPr>
            <a:xfrm>
              <a:off x="1557550" y="2618463"/>
              <a:ext cx="40850" cy="53175"/>
            </a:xfrm>
            <a:custGeom>
              <a:avLst/>
              <a:gdLst/>
              <a:ahLst/>
              <a:cxnLst/>
              <a:rect l="l" t="t" r="r" b="b"/>
              <a:pathLst>
                <a:path w="1634" h="2127" extrusionOk="0">
                  <a:moveTo>
                    <a:pt x="1457" y="0"/>
                  </a:moveTo>
                  <a:cubicBezTo>
                    <a:pt x="1408" y="0"/>
                    <a:pt x="1360" y="23"/>
                    <a:pt x="1329" y="65"/>
                  </a:cubicBezTo>
                  <a:lnTo>
                    <a:pt x="51" y="1882"/>
                  </a:lnTo>
                  <a:cubicBezTo>
                    <a:pt x="1" y="1951"/>
                    <a:pt x="19" y="2048"/>
                    <a:pt x="89" y="2098"/>
                  </a:cubicBezTo>
                  <a:cubicBezTo>
                    <a:pt x="115" y="2118"/>
                    <a:pt x="148" y="2126"/>
                    <a:pt x="178" y="2126"/>
                  </a:cubicBezTo>
                  <a:cubicBezTo>
                    <a:pt x="226" y="2126"/>
                    <a:pt x="275" y="2104"/>
                    <a:pt x="305" y="2061"/>
                  </a:cubicBezTo>
                  <a:lnTo>
                    <a:pt x="1584" y="243"/>
                  </a:lnTo>
                  <a:cubicBezTo>
                    <a:pt x="1634" y="175"/>
                    <a:pt x="1615" y="77"/>
                    <a:pt x="1546" y="27"/>
                  </a:cubicBezTo>
                  <a:cubicBezTo>
                    <a:pt x="1519" y="9"/>
                    <a:pt x="1488"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2" name="Google Shape;5582;p68"/>
            <p:cNvSpPr/>
            <p:nvPr/>
          </p:nvSpPr>
          <p:spPr>
            <a:xfrm>
              <a:off x="1524150" y="2612363"/>
              <a:ext cx="28575" cy="35725"/>
            </a:xfrm>
            <a:custGeom>
              <a:avLst/>
              <a:gdLst/>
              <a:ahLst/>
              <a:cxnLst/>
              <a:rect l="l" t="t" r="r" b="b"/>
              <a:pathLst>
                <a:path w="1143" h="1429" extrusionOk="0">
                  <a:moveTo>
                    <a:pt x="966" y="1"/>
                  </a:moveTo>
                  <a:cubicBezTo>
                    <a:pt x="917" y="1"/>
                    <a:pt x="869" y="24"/>
                    <a:pt x="838" y="66"/>
                  </a:cubicBezTo>
                  <a:lnTo>
                    <a:pt x="51" y="1184"/>
                  </a:lnTo>
                  <a:cubicBezTo>
                    <a:pt x="1" y="1254"/>
                    <a:pt x="19" y="1350"/>
                    <a:pt x="88" y="1400"/>
                  </a:cubicBezTo>
                  <a:cubicBezTo>
                    <a:pt x="115" y="1420"/>
                    <a:pt x="148" y="1429"/>
                    <a:pt x="178" y="1429"/>
                  </a:cubicBezTo>
                  <a:cubicBezTo>
                    <a:pt x="226" y="1429"/>
                    <a:pt x="275" y="1406"/>
                    <a:pt x="305" y="1363"/>
                  </a:cubicBezTo>
                  <a:lnTo>
                    <a:pt x="1092" y="244"/>
                  </a:lnTo>
                  <a:cubicBezTo>
                    <a:pt x="1142" y="176"/>
                    <a:pt x="1124" y="79"/>
                    <a:pt x="1055" y="29"/>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3" name="Google Shape;5583;p68"/>
            <p:cNvSpPr/>
            <p:nvPr/>
          </p:nvSpPr>
          <p:spPr>
            <a:xfrm>
              <a:off x="1539400" y="2623138"/>
              <a:ext cx="28525" cy="35750"/>
            </a:xfrm>
            <a:custGeom>
              <a:avLst/>
              <a:gdLst/>
              <a:ahLst/>
              <a:cxnLst/>
              <a:rect l="l" t="t" r="r" b="b"/>
              <a:pathLst>
                <a:path w="1141" h="1430" extrusionOk="0">
                  <a:moveTo>
                    <a:pt x="965" y="1"/>
                  </a:moveTo>
                  <a:cubicBezTo>
                    <a:pt x="917" y="1"/>
                    <a:pt x="869" y="23"/>
                    <a:pt x="838" y="66"/>
                  </a:cubicBezTo>
                  <a:lnTo>
                    <a:pt x="49" y="1184"/>
                  </a:lnTo>
                  <a:cubicBezTo>
                    <a:pt x="1" y="1254"/>
                    <a:pt x="18" y="1351"/>
                    <a:pt x="88" y="1401"/>
                  </a:cubicBezTo>
                  <a:cubicBezTo>
                    <a:pt x="115" y="1419"/>
                    <a:pt x="146" y="1429"/>
                    <a:pt x="176" y="1429"/>
                  </a:cubicBezTo>
                  <a:cubicBezTo>
                    <a:pt x="226" y="1429"/>
                    <a:pt x="274" y="1405"/>
                    <a:pt x="304" y="1362"/>
                  </a:cubicBezTo>
                  <a:lnTo>
                    <a:pt x="1091" y="245"/>
                  </a:lnTo>
                  <a:cubicBezTo>
                    <a:pt x="1141" y="175"/>
                    <a:pt x="1124" y="78"/>
                    <a:pt x="1054"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4" name="Google Shape;5584;p68"/>
            <p:cNvSpPr/>
            <p:nvPr/>
          </p:nvSpPr>
          <p:spPr>
            <a:xfrm>
              <a:off x="1606950" y="2653288"/>
              <a:ext cx="40825" cy="53150"/>
            </a:xfrm>
            <a:custGeom>
              <a:avLst/>
              <a:gdLst/>
              <a:ahLst/>
              <a:cxnLst/>
              <a:rect l="l" t="t" r="r" b="b"/>
              <a:pathLst>
                <a:path w="1633" h="2126" extrusionOk="0">
                  <a:moveTo>
                    <a:pt x="1456" y="0"/>
                  </a:moveTo>
                  <a:cubicBezTo>
                    <a:pt x="1408" y="0"/>
                    <a:pt x="1360" y="23"/>
                    <a:pt x="1329" y="65"/>
                  </a:cubicBezTo>
                  <a:lnTo>
                    <a:pt x="51" y="1879"/>
                  </a:lnTo>
                  <a:cubicBezTo>
                    <a:pt x="1" y="1949"/>
                    <a:pt x="18" y="2046"/>
                    <a:pt x="88" y="2096"/>
                  </a:cubicBezTo>
                  <a:cubicBezTo>
                    <a:pt x="115" y="2116"/>
                    <a:pt x="146" y="2125"/>
                    <a:pt x="178" y="2125"/>
                  </a:cubicBezTo>
                  <a:cubicBezTo>
                    <a:pt x="228" y="2125"/>
                    <a:pt x="275" y="2102"/>
                    <a:pt x="303" y="2058"/>
                  </a:cubicBezTo>
                  <a:lnTo>
                    <a:pt x="1582" y="243"/>
                  </a:lnTo>
                  <a:cubicBezTo>
                    <a:pt x="1632" y="175"/>
                    <a:pt x="1615" y="78"/>
                    <a:pt x="1545" y="28"/>
                  </a:cubicBezTo>
                  <a:cubicBezTo>
                    <a:pt x="1518" y="9"/>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5" name="Google Shape;5585;p68"/>
            <p:cNvSpPr/>
            <p:nvPr/>
          </p:nvSpPr>
          <p:spPr>
            <a:xfrm>
              <a:off x="1573550" y="2647163"/>
              <a:ext cx="28575" cy="35725"/>
            </a:xfrm>
            <a:custGeom>
              <a:avLst/>
              <a:gdLst/>
              <a:ahLst/>
              <a:cxnLst/>
              <a:rect l="l" t="t" r="r" b="b"/>
              <a:pathLst>
                <a:path w="1143" h="1429" extrusionOk="0">
                  <a:moveTo>
                    <a:pt x="965" y="0"/>
                  </a:moveTo>
                  <a:cubicBezTo>
                    <a:pt x="917" y="0"/>
                    <a:pt x="868" y="23"/>
                    <a:pt x="838" y="65"/>
                  </a:cubicBezTo>
                  <a:lnTo>
                    <a:pt x="51" y="1184"/>
                  </a:lnTo>
                  <a:cubicBezTo>
                    <a:pt x="1" y="1253"/>
                    <a:pt x="18" y="1350"/>
                    <a:pt x="88" y="1400"/>
                  </a:cubicBezTo>
                  <a:cubicBezTo>
                    <a:pt x="115" y="1420"/>
                    <a:pt x="146" y="1428"/>
                    <a:pt x="178" y="1428"/>
                  </a:cubicBezTo>
                  <a:cubicBezTo>
                    <a:pt x="225" y="1428"/>
                    <a:pt x="274" y="1406"/>
                    <a:pt x="304" y="1363"/>
                  </a:cubicBezTo>
                  <a:lnTo>
                    <a:pt x="1092" y="244"/>
                  </a:lnTo>
                  <a:cubicBezTo>
                    <a:pt x="1142" y="174"/>
                    <a:pt x="1124" y="78"/>
                    <a:pt x="1054" y="28"/>
                  </a:cubicBezTo>
                  <a:cubicBezTo>
                    <a:pt x="1027" y="9"/>
                    <a:pt x="996"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6" name="Google Shape;5586;p68"/>
            <p:cNvSpPr/>
            <p:nvPr/>
          </p:nvSpPr>
          <p:spPr>
            <a:xfrm>
              <a:off x="1588800" y="2657913"/>
              <a:ext cx="28575" cy="35725"/>
            </a:xfrm>
            <a:custGeom>
              <a:avLst/>
              <a:gdLst/>
              <a:ahLst/>
              <a:cxnLst/>
              <a:rect l="l" t="t" r="r" b="b"/>
              <a:pathLst>
                <a:path w="1143" h="1429" extrusionOk="0">
                  <a:moveTo>
                    <a:pt x="967" y="1"/>
                  </a:moveTo>
                  <a:cubicBezTo>
                    <a:pt x="918" y="1"/>
                    <a:pt x="870" y="23"/>
                    <a:pt x="839" y="65"/>
                  </a:cubicBezTo>
                  <a:lnTo>
                    <a:pt x="51" y="1184"/>
                  </a:lnTo>
                  <a:cubicBezTo>
                    <a:pt x="1" y="1254"/>
                    <a:pt x="19" y="1350"/>
                    <a:pt x="89" y="1400"/>
                  </a:cubicBezTo>
                  <a:cubicBezTo>
                    <a:pt x="115" y="1420"/>
                    <a:pt x="148" y="1429"/>
                    <a:pt x="178" y="1429"/>
                  </a:cubicBezTo>
                  <a:cubicBezTo>
                    <a:pt x="226" y="1429"/>
                    <a:pt x="275" y="1406"/>
                    <a:pt x="305" y="1363"/>
                  </a:cubicBezTo>
                  <a:lnTo>
                    <a:pt x="1092" y="244"/>
                  </a:lnTo>
                  <a:cubicBezTo>
                    <a:pt x="1142" y="175"/>
                    <a:pt x="1125"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7" name="Google Shape;5587;p68"/>
            <p:cNvSpPr/>
            <p:nvPr/>
          </p:nvSpPr>
          <p:spPr>
            <a:xfrm>
              <a:off x="1656400" y="2688013"/>
              <a:ext cx="40800" cy="53200"/>
            </a:xfrm>
            <a:custGeom>
              <a:avLst/>
              <a:gdLst/>
              <a:ahLst/>
              <a:cxnLst/>
              <a:rect l="l" t="t" r="r" b="b"/>
              <a:pathLst>
                <a:path w="1632" h="2128" extrusionOk="0">
                  <a:moveTo>
                    <a:pt x="1455" y="1"/>
                  </a:moveTo>
                  <a:cubicBezTo>
                    <a:pt x="1406" y="1"/>
                    <a:pt x="1359" y="23"/>
                    <a:pt x="1329" y="66"/>
                  </a:cubicBezTo>
                  <a:lnTo>
                    <a:pt x="49" y="1882"/>
                  </a:lnTo>
                  <a:cubicBezTo>
                    <a:pt x="0" y="1952"/>
                    <a:pt x="17" y="2049"/>
                    <a:pt x="87" y="2098"/>
                  </a:cubicBezTo>
                  <a:cubicBezTo>
                    <a:pt x="114" y="2118"/>
                    <a:pt x="146" y="2128"/>
                    <a:pt x="176" y="2128"/>
                  </a:cubicBezTo>
                  <a:cubicBezTo>
                    <a:pt x="224" y="2128"/>
                    <a:pt x="273" y="2103"/>
                    <a:pt x="303" y="2061"/>
                  </a:cubicBezTo>
                  <a:lnTo>
                    <a:pt x="1582" y="245"/>
                  </a:lnTo>
                  <a:cubicBezTo>
                    <a:pt x="1632" y="175"/>
                    <a:pt x="1615" y="79"/>
                    <a:pt x="1545" y="29"/>
                  </a:cubicBezTo>
                  <a:cubicBezTo>
                    <a:pt x="1517" y="10"/>
                    <a:pt x="1486" y="1"/>
                    <a:pt x="145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8" name="Google Shape;5588;p68"/>
            <p:cNvSpPr/>
            <p:nvPr/>
          </p:nvSpPr>
          <p:spPr>
            <a:xfrm>
              <a:off x="1622925" y="2681938"/>
              <a:ext cx="28550" cy="35750"/>
            </a:xfrm>
            <a:custGeom>
              <a:avLst/>
              <a:gdLst/>
              <a:ahLst/>
              <a:cxnLst/>
              <a:rect l="l" t="t" r="r" b="b"/>
              <a:pathLst>
                <a:path w="1142" h="1430" extrusionOk="0">
                  <a:moveTo>
                    <a:pt x="965" y="1"/>
                  </a:moveTo>
                  <a:cubicBezTo>
                    <a:pt x="916" y="1"/>
                    <a:pt x="869" y="23"/>
                    <a:pt x="839" y="66"/>
                  </a:cubicBezTo>
                  <a:lnTo>
                    <a:pt x="50" y="1185"/>
                  </a:lnTo>
                  <a:cubicBezTo>
                    <a:pt x="0" y="1253"/>
                    <a:pt x="19" y="1351"/>
                    <a:pt x="89" y="1401"/>
                  </a:cubicBezTo>
                  <a:cubicBezTo>
                    <a:pt x="115" y="1421"/>
                    <a:pt x="147" y="1429"/>
                    <a:pt x="177" y="1429"/>
                  </a:cubicBezTo>
                  <a:cubicBezTo>
                    <a:pt x="227" y="1429"/>
                    <a:pt x="276" y="1406"/>
                    <a:pt x="305" y="1363"/>
                  </a:cubicBezTo>
                  <a:lnTo>
                    <a:pt x="1092" y="245"/>
                  </a:lnTo>
                  <a:cubicBezTo>
                    <a:pt x="1142" y="175"/>
                    <a:pt x="1125" y="79"/>
                    <a:pt x="1055"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89" name="Google Shape;5589;p68"/>
            <p:cNvSpPr/>
            <p:nvPr/>
          </p:nvSpPr>
          <p:spPr>
            <a:xfrm>
              <a:off x="1638200" y="2692688"/>
              <a:ext cx="28575" cy="35750"/>
            </a:xfrm>
            <a:custGeom>
              <a:avLst/>
              <a:gdLst/>
              <a:ahLst/>
              <a:cxnLst/>
              <a:rect l="l" t="t" r="r" b="b"/>
              <a:pathLst>
                <a:path w="1143" h="1430" extrusionOk="0">
                  <a:moveTo>
                    <a:pt x="965" y="1"/>
                  </a:moveTo>
                  <a:cubicBezTo>
                    <a:pt x="917" y="1"/>
                    <a:pt x="869" y="23"/>
                    <a:pt x="838" y="66"/>
                  </a:cubicBezTo>
                  <a:lnTo>
                    <a:pt x="51" y="1185"/>
                  </a:lnTo>
                  <a:cubicBezTo>
                    <a:pt x="1" y="1253"/>
                    <a:pt x="18" y="1351"/>
                    <a:pt x="88" y="1401"/>
                  </a:cubicBezTo>
                  <a:cubicBezTo>
                    <a:pt x="115" y="1421"/>
                    <a:pt x="147" y="1429"/>
                    <a:pt x="178" y="1429"/>
                  </a:cubicBezTo>
                  <a:cubicBezTo>
                    <a:pt x="225" y="1429"/>
                    <a:pt x="274" y="1406"/>
                    <a:pt x="304" y="1363"/>
                  </a:cubicBezTo>
                  <a:lnTo>
                    <a:pt x="1092" y="245"/>
                  </a:lnTo>
                  <a:cubicBezTo>
                    <a:pt x="1142" y="175"/>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0" name="Google Shape;5590;p68"/>
            <p:cNvSpPr/>
            <p:nvPr/>
          </p:nvSpPr>
          <p:spPr>
            <a:xfrm>
              <a:off x="1705750" y="2722838"/>
              <a:ext cx="40850" cy="53200"/>
            </a:xfrm>
            <a:custGeom>
              <a:avLst/>
              <a:gdLst/>
              <a:ahLst/>
              <a:cxnLst/>
              <a:rect l="l" t="t" r="r" b="b"/>
              <a:pathLst>
                <a:path w="1634" h="2128" extrusionOk="0">
                  <a:moveTo>
                    <a:pt x="1457" y="1"/>
                  </a:moveTo>
                  <a:cubicBezTo>
                    <a:pt x="1408" y="1"/>
                    <a:pt x="1360" y="23"/>
                    <a:pt x="1330" y="66"/>
                  </a:cubicBezTo>
                  <a:lnTo>
                    <a:pt x="51" y="1882"/>
                  </a:lnTo>
                  <a:cubicBezTo>
                    <a:pt x="1" y="1952"/>
                    <a:pt x="19" y="2049"/>
                    <a:pt x="88" y="2098"/>
                  </a:cubicBezTo>
                  <a:cubicBezTo>
                    <a:pt x="115" y="2118"/>
                    <a:pt x="146" y="2128"/>
                    <a:pt x="178" y="2128"/>
                  </a:cubicBezTo>
                  <a:cubicBezTo>
                    <a:pt x="226" y="2128"/>
                    <a:pt x="274" y="2104"/>
                    <a:pt x="305" y="2061"/>
                  </a:cubicBezTo>
                  <a:lnTo>
                    <a:pt x="1584" y="245"/>
                  </a:lnTo>
                  <a:cubicBezTo>
                    <a:pt x="1634" y="175"/>
                    <a:pt x="1615" y="79"/>
                    <a:pt x="1545" y="29"/>
                  </a:cubicBezTo>
                  <a:cubicBezTo>
                    <a:pt x="1519" y="10"/>
                    <a:pt x="1487" y="1"/>
                    <a:pt x="145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1" name="Google Shape;5591;p68"/>
            <p:cNvSpPr/>
            <p:nvPr/>
          </p:nvSpPr>
          <p:spPr>
            <a:xfrm>
              <a:off x="1672350" y="2716738"/>
              <a:ext cx="28575" cy="35725"/>
            </a:xfrm>
            <a:custGeom>
              <a:avLst/>
              <a:gdLst/>
              <a:ahLst/>
              <a:cxnLst/>
              <a:rect l="l" t="t" r="r" b="b"/>
              <a:pathLst>
                <a:path w="1143" h="1429" extrusionOk="0">
                  <a:moveTo>
                    <a:pt x="967" y="0"/>
                  </a:moveTo>
                  <a:cubicBezTo>
                    <a:pt x="917" y="0"/>
                    <a:pt x="869" y="23"/>
                    <a:pt x="838" y="66"/>
                  </a:cubicBezTo>
                  <a:lnTo>
                    <a:pt x="51" y="1183"/>
                  </a:lnTo>
                  <a:cubicBezTo>
                    <a:pt x="1" y="1253"/>
                    <a:pt x="19" y="1350"/>
                    <a:pt x="88" y="1400"/>
                  </a:cubicBezTo>
                  <a:cubicBezTo>
                    <a:pt x="115" y="1419"/>
                    <a:pt x="148" y="1429"/>
                    <a:pt x="178" y="1429"/>
                  </a:cubicBezTo>
                  <a:cubicBezTo>
                    <a:pt x="227" y="1429"/>
                    <a:pt x="274" y="1407"/>
                    <a:pt x="305" y="1362"/>
                  </a:cubicBezTo>
                  <a:lnTo>
                    <a:pt x="1092" y="244"/>
                  </a:lnTo>
                  <a:cubicBezTo>
                    <a:pt x="1142" y="174"/>
                    <a:pt x="1124" y="77"/>
                    <a:pt x="1055" y="27"/>
                  </a:cubicBezTo>
                  <a:cubicBezTo>
                    <a:pt x="1028" y="9"/>
                    <a:pt x="997" y="0"/>
                    <a:pt x="96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2" name="Google Shape;5592;p68"/>
            <p:cNvSpPr/>
            <p:nvPr/>
          </p:nvSpPr>
          <p:spPr>
            <a:xfrm>
              <a:off x="1687650" y="2727488"/>
              <a:ext cx="28525" cy="35725"/>
            </a:xfrm>
            <a:custGeom>
              <a:avLst/>
              <a:gdLst/>
              <a:ahLst/>
              <a:cxnLst/>
              <a:rect l="l" t="t" r="r" b="b"/>
              <a:pathLst>
                <a:path w="1141" h="1429" extrusionOk="0">
                  <a:moveTo>
                    <a:pt x="964" y="1"/>
                  </a:moveTo>
                  <a:cubicBezTo>
                    <a:pt x="916" y="1"/>
                    <a:pt x="868" y="23"/>
                    <a:pt x="838" y="66"/>
                  </a:cubicBezTo>
                  <a:lnTo>
                    <a:pt x="49" y="1185"/>
                  </a:lnTo>
                  <a:cubicBezTo>
                    <a:pt x="0" y="1253"/>
                    <a:pt x="17" y="1350"/>
                    <a:pt x="87" y="1400"/>
                  </a:cubicBezTo>
                  <a:cubicBezTo>
                    <a:pt x="115" y="1420"/>
                    <a:pt x="146" y="1429"/>
                    <a:pt x="176" y="1429"/>
                  </a:cubicBezTo>
                  <a:cubicBezTo>
                    <a:pt x="225" y="1429"/>
                    <a:pt x="273" y="1406"/>
                    <a:pt x="303" y="1363"/>
                  </a:cubicBezTo>
                  <a:lnTo>
                    <a:pt x="1090" y="244"/>
                  </a:lnTo>
                  <a:cubicBezTo>
                    <a:pt x="1140" y="174"/>
                    <a:pt x="1123" y="79"/>
                    <a:pt x="1053" y="29"/>
                  </a:cubicBezTo>
                  <a:cubicBezTo>
                    <a:pt x="1026" y="10"/>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3" name="Google Shape;5593;p68"/>
            <p:cNvSpPr/>
            <p:nvPr/>
          </p:nvSpPr>
          <p:spPr>
            <a:xfrm>
              <a:off x="1755200" y="2757638"/>
              <a:ext cx="40800" cy="53175"/>
            </a:xfrm>
            <a:custGeom>
              <a:avLst/>
              <a:gdLst/>
              <a:ahLst/>
              <a:cxnLst/>
              <a:rect l="l" t="t" r="r" b="b"/>
              <a:pathLst>
                <a:path w="1632" h="2127" extrusionOk="0">
                  <a:moveTo>
                    <a:pt x="1457" y="0"/>
                  </a:moveTo>
                  <a:cubicBezTo>
                    <a:pt x="1408" y="0"/>
                    <a:pt x="1360" y="23"/>
                    <a:pt x="1329" y="66"/>
                  </a:cubicBezTo>
                  <a:lnTo>
                    <a:pt x="50" y="1882"/>
                  </a:lnTo>
                  <a:cubicBezTo>
                    <a:pt x="0" y="1952"/>
                    <a:pt x="17" y="2048"/>
                    <a:pt x="87" y="2098"/>
                  </a:cubicBezTo>
                  <a:cubicBezTo>
                    <a:pt x="115" y="2118"/>
                    <a:pt x="146" y="2126"/>
                    <a:pt x="177" y="2126"/>
                  </a:cubicBezTo>
                  <a:cubicBezTo>
                    <a:pt x="225" y="2126"/>
                    <a:pt x="273" y="2103"/>
                    <a:pt x="303" y="2060"/>
                  </a:cubicBezTo>
                  <a:lnTo>
                    <a:pt x="1582" y="244"/>
                  </a:lnTo>
                  <a:cubicBezTo>
                    <a:pt x="1632" y="174"/>
                    <a:pt x="1615" y="77"/>
                    <a:pt x="1545" y="27"/>
                  </a:cubicBezTo>
                  <a:cubicBezTo>
                    <a:pt x="1518" y="9"/>
                    <a:pt x="1487" y="0"/>
                    <a:pt x="145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4" name="Google Shape;5594;p68"/>
            <p:cNvSpPr/>
            <p:nvPr/>
          </p:nvSpPr>
          <p:spPr>
            <a:xfrm>
              <a:off x="1721750" y="2751563"/>
              <a:ext cx="28550" cy="35725"/>
            </a:xfrm>
            <a:custGeom>
              <a:avLst/>
              <a:gdLst/>
              <a:ahLst/>
              <a:cxnLst/>
              <a:rect l="l" t="t" r="r" b="b"/>
              <a:pathLst>
                <a:path w="1142" h="1429" extrusionOk="0">
                  <a:moveTo>
                    <a:pt x="966" y="0"/>
                  </a:moveTo>
                  <a:cubicBezTo>
                    <a:pt x="917" y="0"/>
                    <a:pt x="869" y="23"/>
                    <a:pt x="838" y="66"/>
                  </a:cubicBezTo>
                  <a:lnTo>
                    <a:pt x="49" y="1183"/>
                  </a:lnTo>
                  <a:cubicBezTo>
                    <a:pt x="1" y="1253"/>
                    <a:pt x="18" y="1350"/>
                    <a:pt x="88" y="1400"/>
                  </a:cubicBezTo>
                  <a:cubicBezTo>
                    <a:pt x="114" y="1419"/>
                    <a:pt x="147" y="1429"/>
                    <a:pt x="177" y="1429"/>
                  </a:cubicBezTo>
                  <a:cubicBezTo>
                    <a:pt x="225" y="1429"/>
                    <a:pt x="274" y="1405"/>
                    <a:pt x="304" y="1362"/>
                  </a:cubicBezTo>
                  <a:lnTo>
                    <a:pt x="1091" y="244"/>
                  </a:lnTo>
                  <a:cubicBezTo>
                    <a:pt x="1141" y="174"/>
                    <a:pt x="1124" y="77"/>
                    <a:pt x="1054" y="27"/>
                  </a:cubicBezTo>
                  <a:cubicBezTo>
                    <a:pt x="1027" y="9"/>
                    <a:pt x="996"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5" name="Google Shape;5595;p68"/>
            <p:cNvSpPr/>
            <p:nvPr/>
          </p:nvSpPr>
          <p:spPr>
            <a:xfrm>
              <a:off x="1737000" y="2762263"/>
              <a:ext cx="28575" cy="35750"/>
            </a:xfrm>
            <a:custGeom>
              <a:avLst/>
              <a:gdLst/>
              <a:ahLst/>
              <a:cxnLst/>
              <a:rect l="l" t="t" r="r" b="b"/>
              <a:pathLst>
                <a:path w="1143" h="1430" extrusionOk="0">
                  <a:moveTo>
                    <a:pt x="967" y="1"/>
                  </a:moveTo>
                  <a:cubicBezTo>
                    <a:pt x="918" y="1"/>
                    <a:pt x="869" y="23"/>
                    <a:pt x="838" y="66"/>
                  </a:cubicBezTo>
                  <a:lnTo>
                    <a:pt x="51" y="1184"/>
                  </a:lnTo>
                  <a:cubicBezTo>
                    <a:pt x="1" y="1254"/>
                    <a:pt x="20" y="1351"/>
                    <a:pt x="88" y="1401"/>
                  </a:cubicBezTo>
                  <a:cubicBezTo>
                    <a:pt x="115" y="1420"/>
                    <a:pt x="147" y="1430"/>
                    <a:pt x="178" y="1430"/>
                  </a:cubicBezTo>
                  <a:cubicBezTo>
                    <a:pt x="227" y="1430"/>
                    <a:pt x="274" y="1405"/>
                    <a:pt x="305" y="1362"/>
                  </a:cubicBezTo>
                  <a:lnTo>
                    <a:pt x="1093" y="245"/>
                  </a:lnTo>
                  <a:cubicBezTo>
                    <a:pt x="1143" y="175"/>
                    <a:pt x="1124" y="78"/>
                    <a:pt x="1055" y="28"/>
                  </a:cubicBezTo>
                  <a:cubicBezTo>
                    <a:pt x="1028" y="10"/>
                    <a:pt x="997" y="1"/>
                    <a:pt x="967"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6" name="Google Shape;5596;p68"/>
            <p:cNvSpPr/>
            <p:nvPr/>
          </p:nvSpPr>
          <p:spPr>
            <a:xfrm>
              <a:off x="1804550" y="2792413"/>
              <a:ext cx="40850" cy="53175"/>
            </a:xfrm>
            <a:custGeom>
              <a:avLst/>
              <a:gdLst/>
              <a:ahLst/>
              <a:cxnLst/>
              <a:rect l="l" t="t" r="r" b="b"/>
              <a:pathLst>
                <a:path w="1634" h="2127" extrusionOk="0">
                  <a:moveTo>
                    <a:pt x="1458" y="1"/>
                  </a:moveTo>
                  <a:cubicBezTo>
                    <a:pt x="1409" y="1"/>
                    <a:pt x="1360" y="23"/>
                    <a:pt x="1330" y="65"/>
                  </a:cubicBezTo>
                  <a:lnTo>
                    <a:pt x="51" y="1882"/>
                  </a:lnTo>
                  <a:cubicBezTo>
                    <a:pt x="1" y="1952"/>
                    <a:pt x="19" y="2048"/>
                    <a:pt x="88" y="2098"/>
                  </a:cubicBezTo>
                  <a:cubicBezTo>
                    <a:pt x="115" y="2118"/>
                    <a:pt x="148" y="2127"/>
                    <a:pt x="178" y="2127"/>
                  </a:cubicBezTo>
                  <a:cubicBezTo>
                    <a:pt x="227" y="2127"/>
                    <a:pt x="275" y="2104"/>
                    <a:pt x="305" y="2061"/>
                  </a:cubicBezTo>
                  <a:lnTo>
                    <a:pt x="1584" y="244"/>
                  </a:lnTo>
                  <a:cubicBezTo>
                    <a:pt x="1634" y="175"/>
                    <a:pt x="1615" y="78"/>
                    <a:pt x="1547" y="28"/>
                  </a:cubicBezTo>
                  <a:cubicBezTo>
                    <a:pt x="1520" y="10"/>
                    <a:pt x="1489" y="1"/>
                    <a:pt x="1458"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7" name="Google Shape;5597;p68"/>
            <p:cNvSpPr/>
            <p:nvPr/>
          </p:nvSpPr>
          <p:spPr>
            <a:xfrm>
              <a:off x="1771150" y="2786338"/>
              <a:ext cx="28575" cy="35725"/>
            </a:xfrm>
            <a:custGeom>
              <a:avLst/>
              <a:gdLst/>
              <a:ahLst/>
              <a:cxnLst/>
              <a:rect l="l" t="t" r="r" b="b"/>
              <a:pathLst>
                <a:path w="1143" h="1429" extrusionOk="0">
                  <a:moveTo>
                    <a:pt x="966" y="1"/>
                  </a:moveTo>
                  <a:cubicBezTo>
                    <a:pt x="917" y="1"/>
                    <a:pt x="869" y="23"/>
                    <a:pt x="840" y="65"/>
                  </a:cubicBezTo>
                  <a:lnTo>
                    <a:pt x="51" y="1184"/>
                  </a:lnTo>
                  <a:cubicBezTo>
                    <a:pt x="1" y="1254"/>
                    <a:pt x="19" y="1350"/>
                    <a:pt x="89" y="1400"/>
                  </a:cubicBezTo>
                  <a:cubicBezTo>
                    <a:pt x="115" y="1420"/>
                    <a:pt x="148" y="1428"/>
                    <a:pt x="178" y="1428"/>
                  </a:cubicBezTo>
                  <a:cubicBezTo>
                    <a:pt x="227" y="1428"/>
                    <a:pt x="275" y="1405"/>
                    <a:pt x="305" y="1362"/>
                  </a:cubicBezTo>
                  <a:lnTo>
                    <a:pt x="1093" y="244"/>
                  </a:lnTo>
                  <a:cubicBezTo>
                    <a:pt x="1143" y="175"/>
                    <a:pt x="1125" y="78"/>
                    <a:pt x="1055" y="28"/>
                  </a:cubicBezTo>
                  <a:cubicBezTo>
                    <a:pt x="1028" y="10"/>
                    <a:pt x="997" y="1"/>
                    <a:pt x="96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8" name="Google Shape;5598;p68"/>
            <p:cNvSpPr/>
            <p:nvPr/>
          </p:nvSpPr>
          <p:spPr>
            <a:xfrm>
              <a:off x="1786425" y="2797063"/>
              <a:ext cx="28525" cy="35700"/>
            </a:xfrm>
            <a:custGeom>
              <a:avLst/>
              <a:gdLst/>
              <a:ahLst/>
              <a:cxnLst/>
              <a:rect l="l" t="t" r="r" b="b"/>
              <a:pathLst>
                <a:path w="1141" h="1428" extrusionOk="0">
                  <a:moveTo>
                    <a:pt x="964" y="1"/>
                  </a:moveTo>
                  <a:cubicBezTo>
                    <a:pt x="916" y="1"/>
                    <a:pt x="868" y="23"/>
                    <a:pt x="837" y="65"/>
                  </a:cubicBezTo>
                  <a:lnTo>
                    <a:pt x="50" y="1183"/>
                  </a:lnTo>
                  <a:cubicBezTo>
                    <a:pt x="0" y="1254"/>
                    <a:pt x="17" y="1349"/>
                    <a:pt x="87" y="1399"/>
                  </a:cubicBezTo>
                  <a:cubicBezTo>
                    <a:pt x="114" y="1419"/>
                    <a:pt x="146" y="1428"/>
                    <a:pt x="176" y="1428"/>
                  </a:cubicBezTo>
                  <a:cubicBezTo>
                    <a:pt x="224" y="1428"/>
                    <a:pt x="273" y="1406"/>
                    <a:pt x="303" y="1362"/>
                  </a:cubicBezTo>
                  <a:lnTo>
                    <a:pt x="1090" y="243"/>
                  </a:lnTo>
                  <a:cubicBezTo>
                    <a:pt x="1140" y="175"/>
                    <a:pt x="1123" y="78"/>
                    <a:pt x="1053" y="28"/>
                  </a:cubicBezTo>
                  <a:cubicBezTo>
                    <a:pt x="1026" y="9"/>
                    <a:pt x="995" y="1"/>
                    <a:pt x="96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599" name="Google Shape;5599;p68"/>
            <p:cNvSpPr/>
            <p:nvPr/>
          </p:nvSpPr>
          <p:spPr>
            <a:xfrm>
              <a:off x="1853950" y="2827188"/>
              <a:ext cx="40825" cy="53200"/>
            </a:xfrm>
            <a:custGeom>
              <a:avLst/>
              <a:gdLst/>
              <a:ahLst/>
              <a:cxnLst/>
              <a:rect l="l" t="t" r="r" b="b"/>
              <a:pathLst>
                <a:path w="1633" h="2128" extrusionOk="0">
                  <a:moveTo>
                    <a:pt x="1456" y="0"/>
                  </a:moveTo>
                  <a:cubicBezTo>
                    <a:pt x="1408" y="0"/>
                    <a:pt x="1360" y="23"/>
                    <a:pt x="1330" y="66"/>
                  </a:cubicBezTo>
                  <a:lnTo>
                    <a:pt x="51" y="1883"/>
                  </a:lnTo>
                  <a:cubicBezTo>
                    <a:pt x="1" y="1952"/>
                    <a:pt x="18" y="2049"/>
                    <a:pt x="88" y="2099"/>
                  </a:cubicBezTo>
                  <a:cubicBezTo>
                    <a:pt x="115" y="2119"/>
                    <a:pt x="147" y="2127"/>
                    <a:pt x="178" y="2127"/>
                  </a:cubicBezTo>
                  <a:cubicBezTo>
                    <a:pt x="228" y="2127"/>
                    <a:pt x="274" y="2103"/>
                    <a:pt x="304" y="2062"/>
                  </a:cubicBezTo>
                  <a:lnTo>
                    <a:pt x="1583" y="244"/>
                  </a:lnTo>
                  <a:cubicBezTo>
                    <a:pt x="1633" y="174"/>
                    <a:pt x="1615" y="79"/>
                    <a:pt x="1545" y="29"/>
                  </a:cubicBezTo>
                  <a:cubicBezTo>
                    <a:pt x="1518" y="10"/>
                    <a:pt x="1487" y="0"/>
                    <a:pt x="145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0" name="Google Shape;5600;p68"/>
            <p:cNvSpPr/>
            <p:nvPr/>
          </p:nvSpPr>
          <p:spPr>
            <a:xfrm>
              <a:off x="1820550" y="2821113"/>
              <a:ext cx="28575" cy="35725"/>
            </a:xfrm>
            <a:custGeom>
              <a:avLst/>
              <a:gdLst/>
              <a:ahLst/>
              <a:cxnLst/>
              <a:rect l="l" t="t" r="r" b="b"/>
              <a:pathLst>
                <a:path w="1143" h="1429" extrusionOk="0">
                  <a:moveTo>
                    <a:pt x="965" y="1"/>
                  </a:moveTo>
                  <a:cubicBezTo>
                    <a:pt x="917" y="1"/>
                    <a:pt x="869" y="23"/>
                    <a:pt x="838" y="66"/>
                  </a:cubicBezTo>
                  <a:lnTo>
                    <a:pt x="51" y="1185"/>
                  </a:lnTo>
                  <a:cubicBezTo>
                    <a:pt x="1" y="1253"/>
                    <a:pt x="18" y="1350"/>
                    <a:pt x="88" y="1400"/>
                  </a:cubicBezTo>
                  <a:cubicBezTo>
                    <a:pt x="115" y="1420"/>
                    <a:pt x="147" y="1429"/>
                    <a:pt x="178" y="1429"/>
                  </a:cubicBezTo>
                  <a:cubicBezTo>
                    <a:pt x="225" y="1429"/>
                    <a:pt x="274" y="1406"/>
                    <a:pt x="304" y="1363"/>
                  </a:cubicBezTo>
                  <a:lnTo>
                    <a:pt x="1093" y="244"/>
                  </a:lnTo>
                  <a:cubicBezTo>
                    <a:pt x="1143" y="174"/>
                    <a:pt x="1124" y="79"/>
                    <a:pt x="1054" y="29"/>
                  </a:cubicBezTo>
                  <a:cubicBezTo>
                    <a:pt x="1027" y="10"/>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1" name="Google Shape;5601;p68"/>
            <p:cNvSpPr/>
            <p:nvPr/>
          </p:nvSpPr>
          <p:spPr>
            <a:xfrm>
              <a:off x="1835825" y="2831888"/>
              <a:ext cx="28550" cy="35700"/>
            </a:xfrm>
            <a:custGeom>
              <a:avLst/>
              <a:gdLst/>
              <a:ahLst/>
              <a:cxnLst/>
              <a:rect l="l" t="t" r="r" b="b"/>
              <a:pathLst>
                <a:path w="1142" h="1428" extrusionOk="0">
                  <a:moveTo>
                    <a:pt x="965" y="1"/>
                  </a:moveTo>
                  <a:cubicBezTo>
                    <a:pt x="916" y="1"/>
                    <a:pt x="868" y="23"/>
                    <a:pt x="837" y="65"/>
                  </a:cubicBezTo>
                  <a:lnTo>
                    <a:pt x="50" y="1184"/>
                  </a:lnTo>
                  <a:cubicBezTo>
                    <a:pt x="0" y="1254"/>
                    <a:pt x="19" y="1349"/>
                    <a:pt x="87" y="1399"/>
                  </a:cubicBezTo>
                  <a:cubicBezTo>
                    <a:pt x="114" y="1419"/>
                    <a:pt x="147" y="1428"/>
                    <a:pt x="177" y="1428"/>
                  </a:cubicBezTo>
                  <a:cubicBezTo>
                    <a:pt x="226" y="1428"/>
                    <a:pt x="274" y="1405"/>
                    <a:pt x="304" y="1362"/>
                  </a:cubicBezTo>
                  <a:lnTo>
                    <a:pt x="1092" y="243"/>
                  </a:lnTo>
                  <a:cubicBezTo>
                    <a:pt x="1142" y="175"/>
                    <a:pt x="1123" y="78"/>
                    <a:pt x="1055" y="28"/>
                  </a:cubicBezTo>
                  <a:cubicBezTo>
                    <a:pt x="1027" y="9"/>
                    <a:pt x="996" y="1"/>
                    <a:pt x="965"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2" name="Google Shape;5602;p68"/>
            <p:cNvSpPr/>
            <p:nvPr/>
          </p:nvSpPr>
          <p:spPr>
            <a:xfrm>
              <a:off x="1903400" y="2862013"/>
              <a:ext cx="40825" cy="53175"/>
            </a:xfrm>
            <a:custGeom>
              <a:avLst/>
              <a:gdLst/>
              <a:ahLst/>
              <a:cxnLst/>
              <a:rect l="l" t="t" r="r" b="b"/>
              <a:pathLst>
                <a:path w="1633" h="2127" extrusionOk="0">
                  <a:moveTo>
                    <a:pt x="1456" y="1"/>
                  </a:moveTo>
                  <a:cubicBezTo>
                    <a:pt x="1407" y="1"/>
                    <a:pt x="1360" y="23"/>
                    <a:pt x="1329" y="66"/>
                  </a:cubicBezTo>
                  <a:lnTo>
                    <a:pt x="50" y="1880"/>
                  </a:lnTo>
                  <a:cubicBezTo>
                    <a:pt x="0" y="1950"/>
                    <a:pt x="18" y="2048"/>
                    <a:pt x="88" y="2098"/>
                  </a:cubicBezTo>
                  <a:cubicBezTo>
                    <a:pt x="115" y="2116"/>
                    <a:pt x="146" y="2126"/>
                    <a:pt x="176" y="2126"/>
                  </a:cubicBezTo>
                  <a:cubicBezTo>
                    <a:pt x="225" y="2126"/>
                    <a:pt x="273" y="2102"/>
                    <a:pt x="303" y="2059"/>
                  </a:cubicBezTo>
                  <a:lnTo>
                    <a:pt x="1582" y="244"/>
                  </a:lnTo>
                  <a:cubicBezTo>
                    <a:pt x="1632" y="174"/>
                    <a:pt x="1615" y="79"/>
                    <a:pt x="1545" y="29"/>
                  </a:cubicBezTo>
                  <a:cubicBezTo>
                    <a:pt x="1518" y="10"/>
                    <a:pt x="1487" y="1"/>
                    <a:pt x="1456"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3" name="Google Shape;5603;p68"/>
            <p:cNvSpPr/>
            <p:nvPr/>
          </p:nvSpPr>
          <p:spPr>
            <a:xfrm>
              <a:off x="1869925" y="2855913"/>
              <a:ext cx="28575" cy="35725"/>
            </a:xfrm>
            <a:custGeom>
              <a:avLst/>
              <a:gdLst/>
              <a:ahLst/>
              <a:cxnLst/>
              <a:rect l="l" t="t" r="r" b="b"/>
              <a:pathLst>
                <a:path w="1143" h="1429" extrusionOk="0">
                  <a:moveTo>
                    <a:pt x="966" y="0"/>
                  </a:moveTo>
                  <a:cubicBezTo>
                    <a:pt x="917" y="0"/>
                    <a:pt x="870" y="23"/>
                    <a:pt x="839" y="65"/>
                  </a:cubicBezTo>
                  <a:lnTo>
                    <a:pt x="51" y="1183"/>
                  </a:lnTo>
                  <a:cubicBezTo>
                    <a:pt x="1" y="1253"/>
                    <a:pt x="19" y="1350"/>
                    <a:pt x="89" y="1400"/>
                  </a:cubicBezTo>
                  <a:cubicBezTo>
                    <a:pt x="115" y="1419"/>
                    <a:pt x="148" y="1429"/>
                    <a:pt x="178" y="1429"/>
                  </a:cubicBezTo>
                  <a:cubicBezTo>
                    <a:pt x="228" y="1429"/>
                    <a:pt x="275" y="1406"/>
                    <a:pt x="305" y="1361"/>
                  </a:cubicBezTo>
                  <a:lnTo>
                    <a:pt x="1092" y="244"/>
                  </a:lnTo>
                  <a:cubicBezTo>
                    <a:pt x="1142" y="174"/>
                    <a:pt x="1125" y="78"/>
                    <a:pt x="1055" y="28"/>
                  </a:cubicBezTo>
                  <a:cubicBezTo>
                    <a:pt x="1028" y="9"/>
                    <a:pt x="997" y="0"/>
                    <a:pt x="966"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4" name="Google Shape;5604;p68"/>
            <p:cNvSpPr/>
            <p:nvPr/>
          </p:nvSpPr>
          <p:spPr>
            <a:xfrm>
              <a:off x="1885225" y="2866663"/>
              <a:ext cx="28550" cy="35725"/>
            </a:xfrm>
            <a:custGeom>
              <a:avLst/>
              <a:gdLst/>
              <a:ahLst/>
              <a:cxnLst/>
              <a:rect l="l" t="t" r="r" b="b"/>
              <a:pathLst>
                <a:path w="1142" h="1429" extrusionOk="0">
                  <a:moveTo>
                    <a:pt x="965" y="0"/>
                  </a:moveTo>
                  <a:cubicBezTo>
                    <a:pt x="916" y="0"/>
                    <a:pt x="868" y="23"/>
                    <a:pt x="837" y="66"/>
                  </a:cubicBezTo>
                  <a:lnTo>
                    <a:pt x="50" y="1184"/>
                  </a:lnTo>
                  <a:cubicBezTo>
                    <a:pt x="0" y="1253"/>
                    <a:pt x="17" y="1350"/>
                    <a:pt x="87" y="1400"/>
                  </a:cubicBezTo>
                  <a:cubicBezTo>
                    <a:pt x="114" y="1420"/>
                    <a:pt x="146" y="1429"/>
                    <a:pt x="177" y="1429"/>
                  </a:cubicBezTo>
                  <a:cubicBezTo>
                    <a:pt x="224" y="1429"/>
                    <a:pt x="273" y="1406"/>
                    <a:pt x="303" y="1363"/>
                  </a:cubicBezTo>
                  <a:lnTo>
                    <a:pt x="1092" y="244"/>
                  </a:lnTo>
                  <a:cubicBezTo>
                    <a:pt x="1142" y="174"/>
                    <a:pt x="1123" y="78"/>
                    <a:pt x="1053" y="28"/>
                  </a:cubicBezTo>
                  <a:cubicBezTo>
                    <a:pt x="1026" y="9"/>
                    <a:pt x="995" y="0"/>
                    <a:pt x="965"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5" name="Google Shape;5605;p68"/>
            <p:cNvSpPr/>
            <p:nvPr/>
          </p:nvSpPr>
          <p:spPr>
            <a:xfrm>
              <a:off x="1553700" y="2387213"/>
              <a:ext cx="32625" cy="41525"/>
            </a:xfrm>
            <a:custGeom>
              <a:avLst/>
              <a:gdLst/>
              <a:ahLst/>
              <a:cxnLst/>
              <a:rect l="l" t="t" r="r" b="b"/>
              <a:pathLst>
                <a:path w="1305" h="1661" extrusionOk="0">
                  <a:moveTo>
                    <a:pt x="1129" y="0"/>
                  </a:moveTo>
                  <a:cubicBezTo>
                    <a:pt x="1081" y="0"/>
                    <a:pt x="1033" y="23"/>
                    <a:pt x="1002" y="66"/>
                  </a:cubicBezTo>
                  <a:lnTo>
                    <a:pt x="49" y="1416"/>
                  </a:lnTo>
                  <a:cubicBezTo>
                    <a:pt x="0" y="1485"/>
                    <a:pt x="17" y="1582"/>
                    <a:pt x="87" y="1632"/>
                  </a:cubicBezTo>
                  <a:cubicBezTo>
                    <a:pt x="114" y="1652"/>
                    <a:pt x="146" y="1660"/>
                    <a:pt x="176" y="1660"/>
                  </a:cubicBezTo>
                  <a:cubicBezTo>
                    <a:pt x="225" y="1660"/>
                    <a:pt x="273" y="1638"/>
                    <a:pt x="303" y="1595"/>
                  </a:cubicBezTo>
                  <a:lnTo>
                    <a:pt x="1255" y="244"/>
                  </a:lnTo>
                  <a:cubicBezTo>
                    <a:pt x="1305" y="174"/>
                    <a:pt x="1288" y="77"/>
                    <a:pt x="1218" y="27"/>
                  </a:cubicBezTo>
                  <a:cubicBezTo>
                    <a:pt x="1191" y="9"/>
                    <a:pt x="1160" y="0"/>
                    <a:pt x="1129"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06" name="Google Shape;5606;p68"/>
            <p:cNvSpPr/>
            <p:nvPr/>
          </p:nvSpPr>
          <p:spPr>
            <a:xfrm>
              <a:off x="1548650" y="2392163"/>
              <a:ext cx="42675" cy="31575"/>
            </a:xfrm>
            <a:custGeom>
              <a:avLst/>
              <a:gdLst/>
              <a:ahLst/>
              <a:cxnLst/>
              <a:rect l="l" t="t" r="r" b="b"/>
              <a:pathLst>
                <a:path w="1707" h="1263" extrusionOk="0">
                  <a:moveTo>
                    <a:pt x="179" y="1"/>
                  </a:moveTo>
                  <a:cubicBezTo>
                    <a:pt x="130" y="1"/>
                    <a:pt x="81" y="23"/>
                    <a:pt x="51" y="66"/>
                  </a:cubicBezTo>
                  <a:cubicBezTo>
                    <a:pt x="1" y="135"/>
                    <a:pt x="19" y="232"/>
                    <a:pt x="89" y="282"/>
                  </a:cubicBezTo>
                  <a:lnTo>
                    <a:pt x="1441" y="1234"/>
                  </a:lnTo>
                  <a:cubicBezTo>
                    <a:pt x="1468" y="1254"/>
                    <a:pt x="1500" y="1262"/>
                    <a:pt x="1531" y="1262"/>
                  </a:cubicBezTo>
                  <a:cubicBezTo>
                    <a:pt x="1578" y="1262"/>
                    <a:pt x="1627" y="1239"/>
                    <a:pt x="1657" y="1197"/>
                  </a:cubicBezTo>
                  <a:cubicBezTo>
                    <a:pt x="1707" y="1127"/>
                    <a:pt x="1690" y="1029"/>
                    <a:pt x="1620" y="979"/>
                  </a:cubicBezTo>
                  <a:lnTo>
                    <a:pt x="268" y="28"/>
                  </a:lnTo>
                  <a:cubicBezTo>
                    <a:pt x="241" y="10"/>
                    <a:pt x="210" y="1"/>
                    <a:pt x="179"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607" name="Google Shape;5607;p68"/>
          <p:cNvGrpSpPr/>
          <p:nvPr/>
        </p:nvGrpSpPr>
        <p:grpSpPr>
          <a:xfrm>
            <a:off x="1110318" y="4257385"/>
            <a:ext cx="655133" cy="1065967"/>
            <a:chOff x="2865675" y="4906313"/>
            <a:chExt cx="491350" cy="799475"/>
          </a:xfrm>
        </p:grpSpPr>
        <p:sp>
          <p:nvSpPr>
            <p:cNvPr id="5608" name="Google Shape;5608;p68"/>
            <p:cNvSpPr/>
            <p:nvPr/>
          </p:nvSpPr>
          <p:spPr>
            <a:xfrm>
              <a:off x="2884425" y="4909613"/>
              <a:ext cx="472600" cy="791700"/>
            </a:xfrm>
            <a:custGeom>
              <a:avLst/>
              <a:gdLst/>
              <a:ahLst/>
              <a:cxnLst/>
              <a:rect l="l" t="t" r="r" b="b"/>
              <a:pathLst>
                <a:path w="18904" h="31668" extrusionOk="0">
                  <a:moveTo>
                    <a:pt x="11591" y="1"/>
                  </a:moveTo>
                  <a:lnTo>
                    <a:pt x="0" y="2953"/>
                  </a:lnTo>
                  <a:lnTo>
                    <a:pt x="7313" y="31668"/>
                  </a:lnTo>
                  <a:lnTo>
                    <a:pt x="18904" y="28716"/>
                  </a:lnTo>
                  <a:lnTo>
                    <a:pt x="11591"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09" name="Google Shape;5609;p68"/>
            <p:cNvSpPr/>
            <p:nvPr/>
          </p:nvSpPr>
          <p:spPr>
            <a:xfrm>
              <a:off x="2915425" y="4935788"/>
              <a:ext cx="413200" cy="735875"/>
            </a:xfrm>
            <a:custGeom>
              <a:avLst/>
              <a:gdLst/>
              <a:ahLst/>
              <a:cxnLst/>
              <a:rect l="l" t="t" r="r" b="b"/>
              <a:pathLst>
                <a:path w="16528" h="29435" extrusionOk="0">
                  <a:moveTo>
                    <a:pt x="9656" y="1"/>
                  </a:moveTo>
                  <a:lnTo>
                    <a:pt x="0" y="2461"/>
                  </a:lnTo>
                  <a:lnTo>
                    <a:pt x="0" y="5815"/>
                  </a:lnTo>
                  <a:lnTo>
                    <a:pt x="6016" y="29435"/>
                  </a:lnTo>
                  <a:lnTo>
                    <a:pt x="6870" y="29435"/>
                  </a:lnTo>
                  <a:lnTo>
                    <a:pt x="16528" y="26977"/>
                  </a:lnTo>
                  <a:lnTo>
                    <a:pt x="16528" y="23622"/>
                  </a:lnTo>
                  <a:lnTo>
                    <a:pt x="10512" y="1"/>
                  </a:lnTo>
                  <a:close/>
                </a:path>
              </a:pathLst>
            </a:custGeom>
            <a:solidFill>
              <a:srgbClr val="FFFFFF"/>
            </a:solidFill>
            <a:ln>
              <a:noFill/>
            </a:ln>
          </p:spPr>
          <p:txBody>
            <a:bodyPr spcFirstLastPara="1" wrap="square" lIns="121900" tIns="121900" rIns="121900" bIns="121900" anchor="ctr" anchorCtr="0">
              <a:noAutofit/>
            </a:bodyPr>
            <a:lstStyle/>
            <a:p>
              <a:endParaRPr sz="2400"/>
            </a:p>
          </p:txBody>
        </p:sp>
        <p:sp>
          <p:nvSpPr>
            <p:cNvPr id="5610" name="Google Shape;5610;p68"/>
            <p:cNvSpPr/>
            <p:nvPr/>
          </p:nvSpPr>
          <p:spPr>
            <a:xfrm>
              <a:off x="3037575" y="5510663"/>
              <a:ext cx="296200" cy="98850"/>
            </a:xfrm>
            <a:custGeom>
              <a:avLst/>
              <a:gdLst/>
              <a:ahLst/>
              <a:cxnLst/>
              <a:rect l="l" t="t" r="r" b="b"/>
              <a:pathLst>
                <a:path w="11848" h="3954" extrusionOk="0">
                  <a:moveTo>
                    <a:pt x="11592" y="0"/>
                  </a:moveTo>
                  <a:lnTo>
                    <a:pt x="1" y="2952"/>
                  </a:lnTo>
                  <a:lnTo>
                    <a:pt x="255" y="3954"/>
                  </a:lnTo>
                  <a:lnTo>
                    <a:pt x="11847" y="1002"/>
                  </a:lnTo>
                  <a:lnTo>
                    <a:pt x="11592"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1" name="Google Shape;5611;p68"/>
            <p:cNvSpPr/>
            <p:nvPr/>
          </p:nvSpPr>
          <p:spPr>
            <a:xfrm>
              <a:off x="3050125" y="5560238"/>
              <a:ext cx="296175" cy="98825"/>
            </a:xfrm>
            <a:custGeom>
              <a:avLst/>
              <a:gdLst/>
              <a:ahLst/>
              <a:cxnLst/>
              <a:rect l="l" t="t" r="r" b="b"/>
              <a:pathLst>
                <a:path w="11847" h="3953" extrusionOk="0">
                  <a:moveTo>
                    <a:pt x="11593" y="0"/>
                  </a:moveTo>
                  <a:lnTo>
                    <a:pt x="1" y="2952"/>
                  </a:lnTo>
                  <a:lnTo>
                    <a:pt x="256" y="3952"/>
                  </a:lnTo>
                  <a:lnTo>
                    <a:pt x="11847" y="1000"/>
                  </a:lnTo>
                  <a:lnTo>
                    <a:pt x="1159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2" name="Google Shape;5612;p68"/>
            <p:cNvSpPr/>
            <p:nvPr/>
          </p:nvSpPr>
          <p:spPr>
            <a:xfrm>
              <a:off x="2893750" y="4946663"/>
              <a:ext cx="296175" cy="98825"/>
            </a:xfrm>
            <a:custGeom>
              <a:avLst/>
              <a:gdLst/>
              <a:ahLst/>
              <a:cxnLst/>
              <a:rect l="l" t="t" r="r" b="b"/>
              <a:pathLst>
                <a:path w="11847" h="3953" extrusionOk="0">
                  <a:moveTo>
                    <a:pt x="11591" y="0"/>
                  </a:moveTo>
                  <a:lnTo>
                    <a:pt x="0" y="2952"/>
                  </a:lnTo>
                  <a:lnTo>
                    <a:pt x="254" y="3952"/>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3" name="Google Shape;5613;p68"/>
            <p:cNvSpPr/>
            <p:nvPr/>
          </p:nvSpPr>
          <p:spPr>
            <a:xfrm>
              <a:off x="2906250" y="4996463"/>
              <a:ext cx="296175" cy="98850"/>
            </a:xfrm>
            <a:custGeom>
              <a:avLst/>
              <a:gdLst/>
              <a:ahLst/>
              <a:cxnLst/>
              <a:rect l="l" t="t" r="r" b="b"/>
              <a:pathLst>
                <a:path w="11847" h="3954" extrusionOk="0">
                  <a:moveTo>
                    <a:pt x="11591" y="0"/>
                  </a:moveTo>
                  <a:lnTo>
                    <a:pt x="0" y="2953"/>
                  </a:lnTo>
                  <a:lnTo>
                    <a:pt x="256" y="3954"/>
                  </a:lnTo>
                  <a:lnTo>
                    <a:pt x="11847" y="1000"/>
                  </a:lnTo>
                  <a:lnTo>
                    <a:pt x="11591"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614" name="Google Shape;5614;p68"/>
            <p:cNvSpPr/>
            <p:nvPr/>
          </p:nvSpPr>
          <p:spPr>
            <a:xfrm>
              <a:off x="2865675" y="4906313"/>
              <a:ext cx="480675" cy="799475"/>
            </a:xfrm>
            <a:custGeom>
              <a:avLst/>
              <a:gdLst/>
              <a:ahLst/>
              <a:cxnLst/>
              <a:rect l="l" t="t" r="r" b="b"/>
              <a:pathLst>
                <a:path w="19227" h="31979" extrusionOk="0">
                  <a:moveTo>
                    <a:pt x="11638" y="344"/>
                  </a:moveTo>
                  <a:lnTo>
                    <a:pt x="18875" y="28761"/>
                  </a:lnTo>
                  <a:lnTo>
                    <a:pt x="7584" y="31635"/>
                  </a:lnTo>
                  <a:lnTo>
                    <a:pt x="347" y="3220"/>
                  </a:lnTo>
                  <a:lnTo>
                    <a:pt x="11638" y="344"/>
                  </a:lnTo>
                  <a:close/>
                  <a:moveTo>
                    <a:pt x="11751" y="1"/>
                  </a:moveTo>
                  <a:cubicBezTo>
                    <a:pt x="11738" y="1"/>
                    <a:pt x="11725" y="2"/>
                    <a:pt x="11712" y="5"/>
                  </a:cubicBezTo>
                  <a:lnTo>
                    <a:pt x="123" y="2957"/>
                  </a:lnTo>
                  <a:cubicBezTo>
                    <a:pt x="83" y="2967"/>
                    <a:pt x="50" y="2993"/>
                    <a:pt x="29" y="3029"/>
                  </a:cubicBezTo>
                  <a:cubicBezTo>
                    <a:pt x="7" y="3065"/>
                    <a:pt x="0" y="3107"/>
                    <a:pt x="10" y="3146"/>
                  </a:cubicBezTo>
                  <a:lnTo>
                    <a:pt x="7324" y="31863"/>
                  </a:lnTo>
                  <a:cubicBezTo>
                    <a:pt x="7341" y="31933"/>
                    <a:pt x="7404" y="31978"/>
                    <a:pt x="7474" y="31978"/>
                  </a:cubicBezTo>
                  <a:cubicBezTo>
                    <a:pt x="7487" y="31978"/>
                    <a:pt x="7499" y="31977"/>
                    <a:pt x="7513" y="31975"/>
                  </a:cubicBezTo>
                  <a:lnTo>
                    <a:pt x="19103" y="29023"/>
                  </a:lnTo>
                  <a:cubicBezTo>
                    <a:pt x="19142" y="29012"/>
                    <a:pt x="19176" y="28988"/>
                    <a:pt x="19198" y="28952"/>
                  </a:cubicBezTo>
                  <a:cubicBezTo>
                    <a:pt x="19219" y="28916"/>
                    <a:pt x="19226" y="28872"/>
                    <a:pt x="19215" y="28833"/>
                  </a:cubicBezTo>
                  <a:lnTo>
                    <a:pt x="11902" y="118"/>
                  </a:lnTo>
                  <a:cubicBezTo>
                    <a:pt x="11884" y="47"/>
                    <a:pt x="11822" y="1"/>
                    <a:pt x="11751"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5" name="Google Shape;5615;p68"/>
            <p:cNvSpPr/>
            <p:nvPr/>
          </p:nvSpPr>
          <p:spPr>
            <a:xfrm>
              <a:off x="3018725" y="5507363"/>
              <a:ext cx="304225" cy="106575"/>
            </a:xfrm>
            <a:custGeom>
              <a:avLst/>
              <a:gdLst/>
              <a:ahLst/>
              <a:cxnLst/>
              <a:rect l="l" t="t" r="r" b="b"/>
              <a:pathLst>
                <a:path w="12169" h="4263" extrusionOk="0">
                  <a:moveTo>
                    <a:pt x="11640" y="345"/>
                  </a:moveTo>
                  <a:lnTo>
                    <a:pt x="11818" y="1042"/>
                  </a:lnTo>
                  <a:lnTo>
                    <a:pt x="529" y="3918"/>
                  </a:lnTo>
                  <a:lnTo>
                    <a:pt x="351" y="3220"/>
                  </a:lnTo>
                  <a:lnTo>
                    <a:pt x="11640" y="345"/>
                  </a:lnTo>
                  <a:close/>
                  <a:moveTo>
                    <a:pt x="11751" y="0"/>
                  </a:moveTo>
                  <a:cubicBezTo>
                    <a:pt x="11739" y="0"/>
                    <a:pt x="11726" y="2"/>
                    <a:pt x="11713" y="5"/>
                  </a:cubicBezTo>
                  <a:lnTo>
                    <a:pt x="123" y="2957"/>
                  </a:lnTo>
                  <a:cubicBezTo>
                    <a:pt x="83" y="2968"/>
                    <a:pt x="51" y="2993"/>
                    <a:pt x="29" y="3028"/>
                  </a:cubicBezTo>
                  <a:cubicBezTo>
                    <a:pt x="8" y="3064"/>
                    <a:pt x="1" y="3107"/>
                    <a:pt x="11" y="3147"/>
                  </a:cubicBezTo>
                  <a:lnTo>
                    <a:pt x="266" y="4147"/>
                  </a:lnTo>
                  <a:cubicBezTo>
                    <a:pt x="283" y="4217"/>
                    <a:pt x="346" y="4263"/>
                    <a:pt x="416" y="4263"/>
                  </a:cubicBezTo>
                  <a:cubicBezTo>
                    <a:pt x="429" y="4263"/>
                    <a:pt x="441" y="4261"/>
                    <a:pt x="455" y="4260"/>
                  </a:cubicBezTo>
                  <a:lnTo>
                    <a:pt x="12046" y="1307"/>
                  </a:lnTo>
                  <a:cubicBezTo>
                    <a:pt x="12084" y="1297"/>
                    <a:pt x="12118" y="1271"/>
                    <a:pt x="12140" y="1235"/>
                  </a:cubicBezTo>
                  <a:cubicBezTo>
                    <a:pt x="12161" y="1199"/>
                    <a:pt x="12168" y="1157"/>
                    <a:pt x="12157" y="1118"/>
                  </a:cubicBezTo>
                  <a:lnTo>
                    <a:pt x="11903" y="118"/>
                  </a:lnTo>
                  <a:cubicBezTo>
                    <a:pt x="11885" y="46"/>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6" name="Google Shape;5616;p68"/>
            <p:cNvSpPr/>
            <p:nvPr/>
          </p:nvSpPr>
          <p:spPr>
            <a:xfrm>
              <a:off x="3031325" y="5556963"/>
              <a:ext cx="304275" cy="106600"/>
            </a:xfrm>
            <a:custGeom>
              <a:avLst/>
              <a:gdLst/>
              <a:ahLst/>
              <a:cxnLst/>
              <a:rect l="l" t="t" r="r" b="b"/>
              <a:pathLst>
                <a:path w="12171" h="4264" extrusionOk="0">
                  <a:moveTo>
                    <a:pt x="11642" y="344"/>
                  </a:moveTo>
                  <a:lnTo>
                    <a:pt x="11820" y="1043"/>
                  </a:lnTo>
                  <a:lnTo>
                    <a:pt x="530" y="3919"/>
                  </a:lnTo>
                  <a:lnTo>
                    <a:pt x="351" y="3220"/>
                  </a:lnTo>
                  <a:lnTo>
                    <a:pt x="11642" y="344"/>
                  </a:lnTo>
                  <a:close/>
                  <a:moveTo>
                    <a:pt x="11754" y="1"/>
                  </a:moveTo>
                  <a:cubicBezTo>
                    <a:pt x="11741" y="1"/>
                    <a:pt x="11728" y="2"/>
                    <a:pt x="11714" y="6"/>
                  </a:cubicBezTo>
                  <a:lnTo>
                    <a:pt x="125" y="2957"/>
                  </a:lnTo>
                  <a:cubicBezTo>
                    <a:pt x="85" y="2969"/>
                    <a:pt x="51" y="2993"/>
                    <a:pt x="30" y="3029"/>
                  </a:cubicBezTo>
                  <a:cubicBezTo>
                    <a:pt x="8" y="3065"/>
                    <a:pt x="1" y="3107"/>
                    <a:pt x="12" y="3148"/>
                  </a:cubicBezTo>
                  <a:lnTo>
                    <a:pt x="268" y="4148"/>
                  </a:lnTo>
                  <a:cubicBezTo>
                    <a:pt x="285" y="4216"/>
                    <a:pt x="348" y="4263"/>
                    <a:pt x="418" y="4263"/>
                  </a:cubicBezTo>
                  <a:cubicBezTo>
                    <a:pt x="430" y="4263"/>
                    <a:pt x="442" y="4262"/>
                    <a:pt x="457" y="4259"/>
                  </a:cubicBezTo>
                  <a:lnTo>
                    <a:pt x="12046" y="1307"/>
                  </a:lnTo>
                  <a:cubicBezTo>
                    <a:pt x="12086" y="1297"/>
                    <a:pt x="12120" y="1271"/>
                    <a:pt x="12142" y="1236"/>
                  </a:cubicBezTo>
                  <a:cubicBezTo>
                    <a:pt x="12163" y="1200"/>
                    <a:pt x="12170" y="1157"/>
                    <a:pt x="12159" y="1119"/>
                  </a:cubicBezTo>
                  <a:lnTo>
                    <a:pt x="11903" y="118"/>
                  </a:lnTo>
                  <a:cubicBezTo>
                    <a:pt x="11885" y="47"/>
                    <a:pt x="11824" y="1"/>
                    <a:pt x="11754" y="1"/>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7" name="Google Shape;5617;p68"/>
            <p:cNvSpPr/>
            <p:nvPr/>
          </p:nvSpPr>
          <p:spPr>
            <a:xfrm>
              <a:off x="2874800" y="4943463"/>
              <a:ext cx="304525" cy="106600"/>
            </a:xfrm>
            <a:custGeom>
              <a:avLst/>
              <a:gdLst/>
              <a:ahLst/>
              <a:cxnLst/>
              <a:rect l="l" t="t" r="r" b="b"/>
              <a:pathLst>
                <a:path w="12181" h="4264" extrusionOk="0">
                  <a:moveTo>
                    <a:pt x="11651" y="344"/>
                  </a:moveTo>
                  <a:lnTo>
                    <a:pt x="11830" y="1043"/>
                  </a:lnTo>
                  <a:lnTo>
                    <a:pt x="539" y="3919"/>
                  </a:lnTo>
                  <a:lnTo>
                    <a:pt x="361" y="3220"/>
                  </a:lnTo>
                  <a:lnTo>
                    <a:pt x="11651" y="344"/>
                  </a:lnTo>
                  <a:close/>
                  <a:moveTo>
                    <a:pt x="11764" y="0"/>
                  </a:moveTo>
                  <a:cubicBezTo>
                    <a:pt x="11751" y="0"/>
                    <a:pt x="11738" y="2"/>
                    <a:pt x="11724" y="5"/>
                  </a:cubicBezTo>
                  <a:lnTo>
                    <a:pt x="135" y="2957"/>
                  </a:lnTo>
                  <a:cubicBezTo>
                    <a:pt x="51" y="2979"/>
                    <a:pt x="1" y="3063"/>
                    <a:pt x="22" y="3147"/>
                  </a:cubicBezTo>
                  <a:lnTo>
                    <a:pt x="278" y="4148"/>
                  </a:lnTo>
                  <a:cubicBezTo>
                    <a:pt x="288" y="4186"/>
                    <a:pt x="314" y="4220"/>
                    <a:pt x="349" y="4242"/>
                  </a:cubicBezTo>
                  <a:cubicBezTo>
                    <a:pt x="372" y="4256"/>
                    <a:pt x="401" y="4263"/>
                    <a:pt x="428" y="4263"/>
                  </a:cubicBezTo>
                  <a:cubicBezTo>
                    <a:pt x="439" y="4263"/>
                    <a:pt x="454" y="4262"/>
                    <a:pt x="467" y="4259"/>
                  </a:cubicBezTo>
                  <a:lnTo>
                    <a:pt x="12056" y="1307"/>
                  </a:lnTo>
                  <a:cubicBezTo>
                    <a:pt x="12096" y="1297"/>
                    <a:pt x="12130" y="1271"/>
                    <a:pt x="12152" y="1236"/>
                  </a:cubicBezTo>
                  <a:cubicBezTo>
                    <a:pt x="12173" y="1200"/>
                    <a:pt x="12180" y="1157"/>
                    <a:pt x="12169" y="1118"/>
                  </a:cubicBezTo>
                  <a:lnTo>
                    <a:pt x="11913" y="118"/>
                  </a:lnTo>
                  <a:cubicBezTo>
                    <a:pt x="11895" y="47"/>
                    <a:pt x="11834" y="0"/>
                    <a:pt x="11764"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sp>
          <p:nvSpPr>
            <p:cNvPr id="5618" name="Google Shape;5618;p68"/>
            <p:cNvSpPr/>
            <p:nvPr/>
          </p:nvSpPr>
          <p:spPr>
            <a:xfrm>
              <a:off x="2887700" y="4993038"/>
              <a:ext cx="304225" cy="106575"/>
            </a:xfrm>
            <a:custGeom>
              <a:avLst/>
              <a:gdLst/>
              <a:ahLst/>
              <a:cxnLst/>
              <a:rect l="l" t="t" r="r" b="b"/>
              <a:pathLst>
                <a:path w="12169" h="4263" extrusionOk="0">
                  <a:moveTo>
                    <a:pt x="11640" y="344"/>
                  </a:moveTo>
                  <a:lnTo>
                    <a:pt x="11818" y="1043"/>
                  </a:lnTo>
                  <a:lnTo>
                    <a:pt x="529" y="3918"/>
                  </a:lnTo>
                  <a:lnTo>
                    <a:pt x="351" y="3219"/>
                  </a:lnTo>
                  <a:lnTo>
                    <a:pt x="11640" y="344"/>
                  </a:lnTo>
                  <a:close/>
                  <a:moveTo>
                    <a:pt x="11751" y="0"/>
                  </a:moveTo>
                  <a:cubicBezTo>
                    <a:pt x="11739" y="0"/>
                    <a:pt x="11727" y="1"/>
                    <a:pt x="11714" y="4"/>
                  </a:cubicBezTo>
                  <a:lnTo>
                    <a:pt x="123" y="2958"/>
                  </a:lnTo>
                  <a:cubicBezTo>
                    <a:pt x="85" y="2968"/>
                    <a:pt x="51" y="2993"/>
                    <a:pt x="29" y="3029"/>
                  </a:cubicBezTo>
                  <a:cubicBezTo>
                    <a:pt x="8" y="3065"/>
                    <a:pt x="1" y="3108"/>
                    <a:pt x="12" y="3146"/>
                  </a:cubicBezTo>
                  <a:lnTo>
                    <a:pt x="266" y="4146"/>
                  </a:lnTo>
                  <a:cubicBezTo>
                    <a:pt x="285" y="4216"/>
                    <a:pt x="348" y="4262"/>
                    <a:pt x="416" y="4262"/>
                  </a:cubicBezTo>
                  <a:cubicBezTo>
                    <a:pt x="429" y="4262"/>
                    <a:pt x="442" y="4261"/>
                    <a:pt x="456" y="4259"/>
                  </a:cubicBezTo>
                  <a:lnTo>
                    <a:pt x="12046" y="1307"/>
                  </a:lnTo>
                  <a:cubicBezTo>
                    <a:pt x="12086" y="1296"/>
                    <a:pt x="12119" y="1272"/>
                    <a:pt x="12140" y="1236"/>
                  </a:cubicBezTo>
                  <a:cubicBezTo>
                    <a:pt x="12161" y="1200"/>
                    <a:pt x="12169" y="1157"/>
                    <a:pt x="12159" y="1117"/>
                  </a:cubicBezTo>
                  <a:lnTo>
                    <a:pt x="11903" y="117"/>
                  </a:lnTo>
                  <a:cubicBezTo>
                    <a:pt x="11884" y="45"/>
                    <a:pt x="11822" y="0"/>
                    <a:pt x="11751"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619" name="Google Shape;5619;p68"/>
          <p:cNvGrpSpPr/>
          <p:nvPr/>
        </p:nvGrpSpPr>
        <p:grpSpPr>
          <a:xfrm>
            <a:off x="2042000" y="4722984"/>
            <a:ext cx="1085867" cy="1457333"/>
            <a:chOff x="1531500" y="3542238"/>
            <a:chExt cx="814400" cy="1093000"/>
          </a:xfrm>
        </p:grpSpPr>
        <p:sp>
          <p:nvSpPr>
            <p:cNvPr id="5620" name="Google Shape;5620;p68"/>
            <p:cNvSpPr/>
            <p:nvPr/>
          </p:nvSpPr>
          <p:spPr>
            <a:xfrm>
              <a:off x="1576200" y="4162363"/>
              <a:ext cx="23175" cy="30575"/>
            </a:xfrm>
            <a:custGeom>
              <a:avLst/>
              <a:gdLst/>
              <a:ahLst/>
              <a:cxnLst/>
              <a:rect l="l" t="t" r="r" b="b"/>
              <a:pathLst>
                <a:path w="927" h="1223" extrusionOk="0">
                  <a:moveTo>
                    <a:pt x="672" y="0"/>
                  </a:moveTo>
                  <a:cubicBezTo>
                    <a:pt x="596" y="0"/>
                    <a:pt x="521" y="40"/>
                    <a:pt x="481" y="111"/>
                  </a:cubicBezTo>
                  <a:cubicBezTo>
                    <a:pt x="332" y="370"/>
                    <a:pt x="191" y="633"/>
                    <a:pt x="56" y="901"/>
                  </a:cubicBezTo>
                  <a:cubicBezTo>
                    <a:pt x="1" y="1008"/>
                    <a:pt x="43" y="1142"/>
                    <a:pt x="154" y="1198"/>
                  </a:cubicBezTo>
                  <a:cubicBezTo>
                    <a:pt x="185" y="1214"/>
                    <a:pt x="220" y="1223"/>
                    <a:pt x="254" y="1223"/>
                  </a:cubicBezTo>
                  <a:cubicBezTo>
                    <a:pt x="334" y="1223"/>
                    <a:pt x="412" y="1179"/>
                    <a:pt x="451" y="1102"/>
                  </a:cubicBezTo>
                  <a:cubicBezTo>
                    <a:pt x="582" y="844"/>
                    <a:pt x="722" y="586"/>
                    <a:pt x="866" y="333"/>
                  </a:cubicBezTo>
                  <a:cubicBezTo>
                    <a:pt x="927" y="224"/>
                    <a:pt x="888" y="90"/>
                    <a:pt x="782" y="30"/>
                  </a:cubicBezTo>
                  <a:cubicBezTo>
                    <a:pt x="748" y="10"/>
                    <a:pt x="710" y="0"/>
                    <a:pt x="6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1" name="Google Shape;5621;p68"/>
            <p:cNvSpPr/>
            <p:nvPr/>
          </p:nvSpPr>
          <p:spPr>
            <a:xfrm>
              <a:off x="1551175" y="4222263"/>
              <a:ext cx="19725" cy="32000"/>
            </a:xfrm>
            <a:custGeom>
              <a:avLst/>
              <a:gdLst/>
              <a:ahLst/>
              <a:cxnLst/>
              <a:rect l="l" t="t" r="r" b="b"/>
              <a:pathLst>
                <a:path w="789" h="1280" extrusionOk="0">
                  <a:moveTo>
                    <a:pt x="540" y="1"/>
                  </a:moveTo>
                  <a:cubicBezTo>
                    <a:pt x="451" y="1"/>
                    <a:pt x="366" y="55"/>
                    <a:pt x="332" y="144"/>
                  </a:cubicBezTo>
                  <a:cubicBezTo>
                    <a:pt x="226" y="423"/>
                    <a:pt x="128" y="706"/>
                    <a:pt x="37" y="991"/>
                  </a:cubicBezTo>
                  <a:cubicBezTo>
                    <a:pt x="0" y="1108"/>
                    <a:pt x="64" y="1232"/>
                    <a:pt x="180" y="1270"/>
                  </a:cubicBezTo>
                  <a:cubicBezTo>
                    <a:pt x="202" y="1277"/>
                    <a:pt x="226" y="1280"/>
                    <a:pt x="249" y="1280"/>
                  </a:cubicBezTo>
                  <a:cubicBezTo>
                    <a:pt x="342" y="1280"/>
                    <a:pt x="429" y="1220"/>
                    <a:pt x="458" y="1125"/>
                  </a:cubicBezTo>
                  <a:cubicBezTo>
                    <a:pt x="548" y="849"/>
                    <a:pt x="643" y="575"/>
                    <a:pt x="746" y="301"/>
                  </a:cubicBezTo>
                  <a:cubicBezTo>
                    <a:pt x="789" y="187"/>
                    <a:pt x="732" y="59"/>
                    <a:pt x="617" y="15"/>
                  </a:cubicBezTo>
                  <a:cubicBezTo>
                    <a:pt x="592" y="5"/>
                    <a:pt x="566" y="1"/>
                    <a:pt x="5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2" name="Google Shape;5622;p68"/>
            <p:cNvSpPr/>
            <p:nvPr/>
          </p:nvSpPr>
          <p:spPr>
            <a:xfrm>
              <a:off x="2123450" y="4018838"/>
              <a:ext cx="24425" cy="29775"/>
            </a:xfrm>
            <a:custGeom>
              <a:avLst/>
              <a:gdLst/>
              <a:ahLst/>
              <a:cxnLst/>
              <a:rect l="l" t="t" r="r" b="b"/>
              <a:pathLst>
                <a:path w="977" h="1191" extrusionOk="0">
                  <a:moveTo>
                    <a:pt x="250" y="0"/>
                  </a:moveTo>
                  <a:cubicBezTo>
                    <a:pt x="205" y="0"/>
                    <a:pt x="160" y="14"/>
                    <a:pt x="121" y="42"/>
                  </a:cubicBezTo>
                  <a:cubicBezTo>
                    <a:pt x="22" y="113"/>
                    <a:pt x="0" y="253"/>
                    <a:pt x="71" y="350"/>
                  </a:cubicBezTo>
                  <a:cubicBezTo>
                    <a:pt x="242" y="584"/>
                    <a:pt x="395" y="827"/>
                    <a:pt x="528" y="1073"/>
                  </a:cubicBezTo>
                  <a:cubicBezTo>
                    <a:pt x="568" y="1148"/>
                    <a:pt x="644" y="1190"/>
                    <a:pt x="724" y="1190"/>
                  </a:cubicBezTo>
                  <a:cubicBezTo>
                    <a:pt x="759" y="1190"/>
                    <a:pt x="795" y="1182"/>
                    <a:pt x="829" y="1164"/>
                  </a:cubicBezTo>
                  <a:cubicBezTo>
                    <a:pt x="936" y="1105"/>
                    <a:pt x="976" y="972"/>
                    <a:pt x="918" y="864"/>
                  </a:cubicBezTo>
                  <a:cubicBezTo>
                    <a:pt x="776" y="599"/>
                    <a:pt x="610" y="341"/>
                    <a:pt x="430" y="91"/>
                  </a:cubicBezTo>
                  <a:cubicBezTo>
                    <a:pt x="386" y="32"/>
                    <a:pt x="319" y="0"/>
                    <a:pt x="250"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3" name="Google Shape;5623;p68"/>
            <p:cNvSpPr/>
            <p:nvPr/>
          </p:nvSpPr>
          <p:spPr>
            <a:xfrm>
              <a:off x="2075275" y="3973738"/>
              <a:ext cx="30475" cy="24025"/>
            </a:xfrm>
            <a:custGeom>
              <a:avLst/>
              <a:gdLst/>
              <a:ahLst/>
              <a:cxnLst/>
              <a:rect l="l" t="t" r="r" b="b"/>
              <a:pathLst>
                <a:path w="1219" h="961" extrusionOk="0">
                  <a:moveTo>
                    <a:pt x="255" y="0"/>
                  </a:moveTo>
                  <a:cubicBezTo>
                    <a:pt x="181" y="0"/>
                    <a:pt x="109" y="37"/>
                    <a:pt x="67" y="103"/>
                  </a:cubicBezTo>
                  <a:cubicBezTo>
                    <a:pt x="0" y="207"/>
                    <a:pt x="33" y="343"/>
                    <a:pt x="135" y="408"/>
                  </a:cubicBezTo>
                  <a:cubicBezTo>
                    <a:pt x="373" y="557"/>
                    <a:pt x="607" y="727"/>
                    <a:pt x="830" y="910"/>
                  </a:cubicBezTo>
                  <a:cubicBezTo>
                    <a:pt x="871" y="945"/>
                    <a:pt x="921" y="961"/>
                    <a:pt x="970" y="961"/>
                  </a:cubicBezTo>
                  <a:cubicBezTo>
                    <a:pt x="1034" y="961"/>
                    <a:pt x="1098" y="934"/>
                    <a:pt x="1140" y="882"/>
                  </a:cubicBezTo>
                  <a:cubicBezTo>
                    <a:pt x="1218" y="788"/>
                    <a:pt x="1204" y="648"/>
                    <a:pt x="1111" y="570"/>
                  </a:cubicBezTo>
                  <a:cubicBezTo>
                    <a:pt x="874" y="374"/>
                    <a:pt x="626" y="195"/>
                    <a:pt x="372" y="34"/>
                  </a:cubicBezTo>
                  <a:cubicBezTo>
                    <a:pt x="335" y="11"/>
                    <a:pt x="295" y="0"/>
                    <a:pt x="25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4" name="Google Shape;5624;p68"/>
            <p:cNvSpPr/>
            <p:nvPr/>
          </p:nvSpPr>
          <p:spPr>
            <a:xfrm>
              <a:off x="2081575" y="4191713"/>
              <a:ext cx="29200" cy="14175"/>
            </a:xfrm>
            <a:custGeom>
              <a:avLst/>
              <a:gdLst/>
              <a:ahLst/>
              <a:cxnLst/>
              <a:rect l="l" t="t" r="r" b="b"/>
              <a:pathLst>
                <a:path w="1168" h="567" extrusionOk="0">
                  <a:moveTo>
                    <a:pt x="1016" y="0"/>
                  </a:moveTo>
                  <a:cubicBezTo>
                    <a:pt x="785" y="84"/>
                    <a:pt x="544" y="125"/>
                    <a:pt x="300" y="125"/>
                  </a:cubicBezTo>
                  <a:lnTo>
                    <a:pt x="233" y="124"/>
                  </a:lnTo>
                  <a:cubicBezTo>
                    <a:pt x="231" y="124"/>
                    <a:pt x="230" y="124"/>
                    <a:pt x="228" y="124"/>
                  </a:cubicBezTo>
                  <a:cubicBezTo>
                    <a:pt x="110" y="124"/>
                    <a:pt x="8" y="218"/>
                    <a:pt x="5" y="336"/>
                  </a:cubicBezTo>
                  <a:cubicBezTo>
                    <a:pt x="1" y="458"/>
                    <a:pt x="97" y="561"/>
                    <a:pt x="218" y="565"/>
                  </a:cubicBezTo>
                  <a:lnTo>
                    <a:pt x="300" y="566"/>
                  </a:lnTo>
                  <a:cubicBezTo>
                    <a:pt x="591" y="566"/>
                    <a:pt x="880" y="517"/>
                    <a:pt x="1163" y="419"/>
                  </a:cubicBezTo>
                  <a:cubicBezTo>
                    <a:pt x="1165" y="419"/>
                    <a:pt x="1165" y="419"/>
                    <a:pt x="1168" y="417"/>
                  </a:cubicBezTo>
                  <a:lnTo>
                    <a:pt x="1016" y="0"/>
                  </a:ln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5" name="Google Shape;5625;p68"/>
            <p:cNvSpPr/>
            <p:nvPr/>
          </p:nvSpPr>
          <p:spPr>
            <a:xfrm>
              <a:off x="2097400" y="3688113"/>
              <a:ext cx="27925" cy="26725"/>
            </a:xfrm>
            <a:custGeom>
              <a:avLst/>
              <a:gdLst/>
              <a:ahLst/>
              <a:cxnLst/>
              <a:rect l="l" t="t" r="r" b="b"/>
              <a:pathLst>
                <a:path w="1117" h="1069" extrusionOk="0">
                  <a:moveTo>
                    <a:pt x="872" y="0"/>
                  </a:moveTo>
                  <a:cubicBezTo>
                    <a:pt x="817" y="0"/>
                    <a:pt x="761" y="21"/>
                    <a:pt x="719" y="63"/>
                  </a:cubicBezTo>
                  <a:cubicBezTo>
                    <a:pt x="504" y="268"/>
                    <a:pt x="294" y="480"/>
                    <a:pt x="85" y="694"/>
                  </a:cubicBezTo>
                  <a:cubicBezTo>
                    <a:pt x="0" y="783"/>
                    <a:pt x="4" y="922"/>
                    <a:pt x="91" y="1006"/>
                  </a:cubicBezTo>
                  <a:cubicBezTo>
                    <a:pt x="133" y="1047"/>
                    <a:pt x="189" y="1068"/>
                    <a:pt x="245" y="1068"/>
                  </a:cubicBezTo>
                  <a:cubicBezTo>
                    <a:pt x="304" y="1068"/>
                    <a:pt x="360" y="1045"/>
                    <a:pt x="404" y="1000"/>
                  </a:cubicBezTo>
                  <a:cubicBezTo>
                    <a:pt x="607" y="790"/>
                    <a:pt x="814" y="584"/>
                    <a:pt x="1025" y="382"/>
                  </a:cubicBezTo>
                  <a:cubicBezTo>
                    <a:pt x="1112" y="297"/>
                    <a:pt x="1116" y="156"/>
                    <a:pt x="1031" y="68"/>
                  </a:cubicBezTo>
                  <a:cubicBezTo>
                    <a:pt x="988" y="23"/>
                    <a:pt x="930" y="0"/>
                    <a:pt x="87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6" name="Google Shape;5626;p68"/>
            <p:cNvSpPr/>
            <p:nvPr/>
          </p:nvSpPr>
          <p:spPr>
            <a:xfrm>
              <a:off x="2054275" y="3736838"/>
              <a:ext cx="26125" cy="28550"/>
            </a:xfrm>
            <a:custGeom>
              <a:avLst/>
              <a:gdLst/>
              <a:ahLst/>
              <a:cxnLst/>
              <a:rect l="l" t="t" r="r" b="b"/>
              <a:pathLst>
                <a:path w="1045" h="1142" extrusionOk="0">
                  <a:moveTo>
                    <a:pt x="797" y="0"/>
                  </a:moveTo>
                  <a:cubicBezTo>
                    <a:pt x="732" y="0"/>
                    <a:pt x="668" y="28"/>
                    <a:pt x="623" y="82"/>
                  </a:cubicBezTo>
                  <a:cubicBezTo>
                    <a:pt x="435" y="312"/>
                    <a:pt x="250" y="547"/>
                    <a:pt x="73" y="787"/>
                  </a:cubicBezTo>
                  <a:cubicBezTo>
                    <a:pt x="1" y="885"/>
                    <a:pt x="21" y="1022"/>
                    <a:pt x="118" y="1097"/>
                  </a:cubicBezTo>
                  <a:cubicBezTo>
                    <a:pt x="157" y="1127"/>
                    <a:pt x="205" y="1141"/>
                    <a:pt x="250" y="1141"/>
                  </a:cubicBezTo>
                  <a:cubicBezTo>
                    <a:pt x="318" y="1141"/>
                    <a:pt x="385" y="1111"/>
                    <a:pt x="428" y="1053"/>
                  </a:cubicBezTo>
                  <a:cubicBezTo>
                    <a:pt x="603" y="818"/>
                    <a:pt x="782" y="588"/>
                    <a:pt x="966" y="363"/>
                  </a:cubicBezTo>
                  <a:cubicBezTo>
                    <a:pt x="1044" y="266"/>
                    <a:pt x="1030" y="126"/>
                    <a:pt x="935" y="49"/>
                  </a:cubicBezTo>
                  <a:cubicBezTo>
                    <a:pt x="895" y="16"/>
                    <a:pt x="846" y="0"/>
                    <a:pt x="79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7" name="Google Shape;5627;p68"/>
            <p:cNvSpPr/>
            <p:nvPr/>
          </p:nvSpPr>
          <p:spPr>
            <a:xfrm>
              <a:off x="2018625" y="3790938"/>
              <a:ext cx="23600" cy="30325"/>
            </a:xfrm>
            <a:custGeom>
              <a:avLst/>
              <a:gdLst/>
              <a:ahLst/>
              <a:cxnLst/>
              <a:rect l="l" t="t" r="r" b="b"/>
              <a:pathLst>
                <a:path w="944" h="1213" extrusionOk="0">
                  <a:moveTo>
                    <a:pt x="689" y="1"/>
                  </a:moveTo>
                  <a:cubicBezTo>
                    <a:pt x="613" y="1"/>
                    <a:pt x="540" y="39"/>
                    <a:pt x="499" y="109"/>
                  </a:cubicBezTo>
                  <a:cubicBezTo>
                    <a:pt x="346" y="364"/>
                    <a:pt x="199" y="624"/>
                    <a:pt x="57" y="886"/>
                  </a:cubicBezTo>
                  <a:cubicBezTo>
                    <a:pt x="0" y="995"/>
                    <a:pt x="41" y="1127"/>
                    <a:pt x="148" y="1187"/>
                  </a:cubicBezTo>
                  <a:cubicBezTo>
                    <a:pt x="180" y="1204"/>
                    <a:pt x="216" y="1212"/>
                    <a:pt x="251" y="1212"/>
                  </a:cubicBezTo>
                  <a:cubicBezTo>
                    <a:pt x="329" y="1212"/>
                    <a:pt x="407" y="1170"/>
                    <a:pt x="447" y="1096"/>
                  </a:cubicBezTo>
                  <a:cubicBezTo>
                    <a:pt x="584" y="839"/>
                    <a:pt x="729" y="585"/>
                    <a:pt x="879" y="336"/>
                  </a:cubicBezTo>
                  <a:cubicBezTo>
                    <a:pt x="943" y="231"/>
                    <a:pt x="908" y="95"/>
                    <a:pt x="803" y="32"/>
                  </a:cubicBezTo>
                  <a:cubicBezTo>
                    <a:pt x="767" y="11"/>
                    <a:pt x="727" y="1"/>
                    <a:pt x="68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8" name="Google Shape;5628;p68"/>
            <p:cNvSpPr/>
            <p:nvPr/>
          </p:nvSpPr>
          <p:spPr>
            <a:xfrm>
              <a:off x="2014400" y="3948613"/>
              <a:ext cx="33525" cy="17300"/>
            </a:xfrm>
            <a:custGeom>
              <a:avLst/>
              <a:gdLst/>
              <a:ahLst/>
              <a:cxnLst/>
              <a:rect l="l" t="t" r="r" b="b"/>
              <a:pathLst>
                <a:path w="1341" h="692" extrusionOk="0">
                  <a:moveTo>
                    <a:pt x="240" y="1"/>
                  </a:moveTo>
                  <a:cubicBezTo>
                    <a:pt x="140" y="1"/>
                    <a:pt x="52" y="69"/>
                    <a:pt x="29" y="171"/>
                  </a:cubicBezTo>
                  <a:cubicBezTo>
                    <a:pt x="0" y="288"/>
                    <a:pt x="73" y="407"/>
                    <a:pt x="192" y="437"/>
                  </a:cubicBezTo>
                  <a:cubicBezTo>
                    <a:pt x="475" y="505"/>
                    <a:pt x="753" y="586"/>
                    <a:pt x="1020" y="678"/>
                  </a:cubicBezTo>
                  <a:cubicBezTo>
                    <a:pt x="1044" y="688"/>
                    <a:pt x="1070" y="691"/>
                    <a:pt x="1092" y="691"/>
                  </a:cubicBezTo>
                  <a:cubicBezTo>
                    <a:pt x="1184" y="691"/>
                    <a:pt x="1270" y="634"/>
                    <a:pt x="1301" y="542"/>
                  </a:cubicBezTo>
                  <a:cubicBezTo>
                    <a:pt x="1340" y="427"/>
                    <a:pt x="1279" y="301"/>
                    <a:pt x="1165" y="261"/>
                  </a:cubicBezTo>
                  <a:cubicBezTo>
                    <a:pt x="885" y="164"/>
                    <a:pt x="592" y="78"/>
                    <a:pt x="294" y="8"/>
                  </a:cubicBezTo>
                  <a:cubicBezTo>
                    <a:pt x="276" y="3"/>
                    <a:pt x="258"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29" name="Google Shape;5629;p68"/>
            <p:cNvSpPr/>
            <p:nvPr/>
          </p:nvSpPr>
          <p:spPr>
            <a:xfrm>
              <a:off x="2023575" y="4165238"/>
              <a:ext cx="29100" cy="25550"/>
            </a:xfrm>
            <a:custGeom>
              <a:avLst/>
              <a:gdLst/>
              <a:ahLst/>
              <a:cxnLst/>
              <a:rect l="l" t="t" r="r" b="b"/>
              <a:pathLst>
                <a:path w="1164" h="1022" extrusionOk="0">
                  <a:moveTo>
                    <a:pt x="244" y="0"/>
                  </a:moveTo>
                  <a:cubicBezTo>
                    <a:pt x="189" y="0"/>
                    <a:pt x="134" y="21"/>
                    <a:pt x="91" y="62"/>
                  </a:cubicBezTo>
                  <a:cubicBezTo>
                    <a:pt x="3" y="148"/>
                    <a:pt x="1" y="287"/>
                    <a:pt x="86" y="374"/>
                  </a:cubicBezTo>
                  <a:cubicBezTo>
                    <a:pt x="308" y="604"/>
                    <a:pt x="542" y="808"/>
                    <a:pt x="783" y="980"/>
                  </a:cubicBezTo>
                  <a:cubicBezTo>
                    <a:pt x="823" y="1008"/>
                    <a:pt x="867" y="1021"/>
                    <a:pt x="911" y="1021"/>
                  </a:cubicBezTo>
                  <a:cubicBezTo>
                    <a:pt x="981" y="1021"/>
                    <a:pt x="1049" y="988"/>
                    <a:pt x="1093" y="929"/>
                  </a:cubicBezTo>
                  <a:cubicBezTo>
                    <a:pt x="1163" y="830"/>
                    <a:pt x="1141" y="691"/>
                    <a:pt x="1042" y="620"/>
                  </a:cubicBezTo>
                  <a:cubicBezTo>
                    <a:pt x="822" y="467"/>
                    <a:pt x="606" y="279"/>
                    <a:pt x="403" y="67"/>
                  </a:cubicBezTo>
                  <a:cubicBezTo>
                    <a:pt x="360" y="23"/>
                    <a:pt x="302" y="0"/>
                    <a:pt x="244"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0" name="Google Shape;5630;p68"/>
            <p:cNvSpPr/>
            <p:nvPr/>
          </p:nvSpPr>
          <p:spPr>
            <a:xfrm>
              <a:off x="2313375" y="3542238"/>
              <a:ext cx="32525" cy="20750"/>
            </a:xfrm>
            <a:custGeom>
              <a:avLst/>
              <a:gdLst/>
              <a:ahLst/>
              <a:cxnLst/>
              <a:rect l="l" t="t" r="r" b="b"/>
              <a:pathLst>
                <a:path w="1301" h="830" extrusionOk="0">
                  <a:moveTo>
                    <a:pt x="1047" y="1"/>
                  </a:moveTo>
                  <a:cubicBezTo>
                    <a:pt x="1015" y="1"/>
                    <a:pt x="983" y="8"/>
                    <a:pt x="953" y="22"/>
                  </a:cubicBezTo>
                  <a:cubicBezTo>
                    <a:pt x="685" y="151"/>
                    <a:pt x="420" y="281"/>
                    <a:pt x="153" y="411"/>
                  </a:cubicBezTo>
                  <a:cubicBezTo>
                    <a:pt x="44" y="466"/>
                    <a:pt x="0" y="600"/>
                    <a:pt x="54" y="707"/>
                  </a:cubicBezTo>
                  <a:cubicBezTo>
                    <a:pt x="94" y="785"/>
                    <a:pt x="172" y="829"/>
                    <a:pt x="253" y="829"/>
                  </a:cubicBezTo>
                  <a:cubicBezTo>
                    <a:pt x="287" y="829"/>
                    <a:pt x="321" y="822"/>
                    <a:pt x="352" y="807"/>
                  </a:cubicBezTo>
                  <a:cubicBezTo>
                    <a:pt x="614" y="676"/>
                    <a:pt x="881" y="549"/>
                    <a:pt x="1145" y="422"/>
                  </a:cubicBezTo>
                  <a:cubicBezTo>
                    <a:pt x="1252" y="371"/>
                    <a:pt x="1301" y="239"/>
                    <a:pt x="1248" y="127"/>
                  </a:cubicBezTo>
                  <a:cubicBezTo>
                    <a:pt x="1210" y="48"/>
                    <a:pt x="1130" y="1"/>
                    <a:pt x="104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1" name="Google Shape;5631;p68"/>
            <p:cNvSpPr/>
            <p:nvPr/>
          </p:nvSpPr>
          <p:spPr>
            <a:xfrm>
              <a:off x="2254900" y="3572438"/>
              <a:ext cx="31825" cy="21925"/>
            </a:xfrm>
            <a:custGeom>
              <a:avLst/>
              <a:gdLst/>
              <a:ahLst/>
              <a:cxnLst/>
              <a:rect l="l" t="t" r="r" b="b"/>
              <a:pathLst>
                <a:path w="1273" h="877" extrusionOk="0">
                  <a:moveTo>
                    <a:pt x="1023" y="1"/>
                  </a:moveTo>
                  <a:cubicBezTo>
                    <a:pt x="987" y="1"/>
                    <a:pt x="950" y="9"/>
                    <a:pt x="917" y="28"/>
                  </a:cubicBezTo>
                  <a:cubicBezTo>
                    <a:pt x="659" y="172"/>
                    <a:pt x="399" y="316"/>
                    <a:pt x="143" y="465"/>
                  </a:cubicBezTo>
                  <a:cubicBezTo>
                    <a:pt x="36" y="526"/>
                    <a:pt x="1" y="662"/>
                    <a:pt x="60" y="767"/>
                  </a:cubicBezTo>
                  <a:cubicBezTo>
                    <a:pt x="101" y="838"/>
                    <a:pt x="177" y="876"/>
                    <a:pt x="252" y="876"/>
                  </a:cubicBezTo>
                  <a:cubicBezTo>
                    <a:pt x="290" y="876"/>
                    <a:pt x="328" y="868"/>
                    <a:pt x="362" y="847"/>
                  </a:cubicBezTo>
                  <a:cubicBezTo>
                    <a:pt x="615" y="699"/>
                    <a:pt x="873" y="556"/>
                    <a:pt x="1128" y="414"/>
                  </a:cubicBezTo>
                  <a:cubicBezTo>
                    <a:pt x="1235" y="356"/>
                    <a:pt x="1273" y="221"/>
                    <a:pt x="1215" y="113"/>
                  </a:cubicBezTo>
                  <a:cubicBezTo>
                    <a:pt x="1176" y="42"/>
                    <a:pt x="1100" y="1"/>
                    <a:pt x="102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2" name="Google Shape;5632;p68"/>
            <p:cNvSpPr/>
            <p:nvPr/>
          </p:nvSpPr>
          <p:spPr>
            <a:xfrm>
              <a:off x="2136325" y="4144288"/>
              <a:ext cx="22525" cy="30775"/>
            </a:xfrm>
            <a:custGeom>
              <a:avLst/>
              <a:gdLst/>
              <a:ahLst/>
              <a:cxnLst/>
              <a:rect l="l" t="t" r="r" b="b"/>
              <a:pathLst>
                <a:path w="901" h="1231" extrusionOk="0">
                  <a:moveTo>
                    <a:pt x="651" y="0"/>
                  </a:moveTo>
                  <a:cubicBezTo>
                    <a:pt x="561" y="0"/>
                    <a:pt x="478" y="55"/>
                    <a:pt x="443" y="145"/>
                  </a:cubicBezTo>
                  <a:cubicBezTo>
                    <a:pt x="343" y="414"/>
                    <a:pt x="217" y="662"/>
                    <a:pt x="67" y="888"/>
                  </a:cubicBezTo>
                  <a:cubicBezTo>
                    <a:pt x="0" y="988"/>
                    <a:pt x="27" y="1127"/>
                    <a:pt x="129" y="1194"/>
                  </a:cubicBezTo>
                  <a:cubicBezTo>
                    <a:pt x="166" y="1220"/>
                    <a:pt x="209" y="1231"/>
                    <a:pt x="251" y="1231"/>
                  </a:cubicBezTo>
                  <a:cubicBezTo>
                    <a:pt x="322" y="1231"/>
                    <a:pt x="393" y="1198"/>
                    <a:pt x="436" y="1132"/>
                  </a:cubicBezTo>
                  <a:cubicBezTo>
                    <a:pt x="604" y="881"/>
                    <a:pt x="746" y="598"/>
                    <a:pt x="858" y="299"/>
                  </a:cubicBezTo>
                  <a:cubicBezTo>
                    <a:pt x="901" y="184"/>
                    <a:pt x="844" y="57"/>
                    <a:pt x="729" y="14"/>
                  </a:cubicBezTo>
                  <a:cubicBezTo>
                    <a:pt x="703" y="5"/>
                    <a:pt x="677" y="0"/>
                    <a:pt x="651"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3" name="Google Shape;5633;p68"/>
            <p:cNvSpPr/>
            <p:nvPr/>
          </p:nvSpPr>
          <p:spPr>
            <a:xfrm>
              <a:off x="2150700" y="4078863"/>
              <a:ext cx="14250" cy="33025"/>
            </a:xfrm>
            <a:custGeom>
              <a:avLst/>
              <a:gdLst/>
              <a:ahLst/>
              <a:cxnLst/>
              <a:rect l="l" t="t" r="r" b="b"/>
              <a:pathLst>
                <a:path w="570" h="1321" extrusionOk="0">
                  <a:moveTo>
                    <a:pt x="239" y="1"/>
                  </a:moveTo>
                  <a:cubicBezTo>
                    <a:pt x="226" y="1"/>
                    <a:pt x="212" y="2"/>
                    <a:pt x="198" y="5"/>
                  </a:cubicBezTo>
                  <a:cubicBezTo>
                    <a:pt x="78" y="30"/>
                    <a:pt x="1" y="147"/>
                    <a:pt x="24" y="266"/>
                  </a:cubicBezTo>
                  <a:cubicBezTo>
                    <a:pt x="80" y="544"/>
                    <a:pt x="114" y="827"/>
                    <a:pt x="123" y="1105"/>
                  </a:cubicBezTo>
                  <a:cubicBezTo>
                    <a:pt x="127" y="1227"/>
                    <a:pt x="226" y="1321"/>
                    <a:pt x="346" y="1321"/>
                  </a:cubicBezTo>
                  <a:lnTo>
                    <a:pt x="353" y="1321"/>
                  </a:lnTo>
                  <a:cubicBezTo>
                    <a:pt x="475" y="1317"/>
                    <a:pt x="570" y="1214"/>
                    <a:pt x="567" y="1091"/>
                  </a:cubicBezTo>
                  <a:cubicBezTo>
                    <a:pt x="555" y="786"/>
                    <a:pt x="520" y="480"/>
                    <a:pt x="459" y="176"/>
                  </a:cubicBezTo>
                  <a:cubicBezTo>
                    <a:pt x="438" y="73"/>
                    <a:pt x="342" y="1"/>
                    <a:pt x="239"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4" name="Google Shape;5634;p68"/>
            <p:cNvSpPr/>
            <p:nvPr/>
          </p:nvSpPr>
          <p:spPr>
            <a:xfrm>
              <a:off x="2145925" y="3644763"/>
              <a:ext cx="29675" cy="24925"/>
            </a:xfrm>
            <a:custGeom>
              <a:avLst/>
              <a:gdLst/>
              <a:ahLst/>
              <a:cxnLst/>
              <a:rect l="l" t="t" r="r" b="b"/>
              <a:pathLst>
                <a:path w="1187" h="997" extrusionOk="0">
                  <a:moveTo>
                    <a:pt x="937" y="0"/>
                  </a:moveTo>
                  <a:cubicBezTo>
                    <a:pt x="889" y="0"/>
                    <a:pt x="841" y="16"/>
                    <a:pt x="802" y="47"/>
                  </a:cubicBezTo>
                  <a:cubicBezTo>
                    <a:pt x="568" y="230"/>
                    <a:pt x="335" y="415"/>
                    <a:pt x="107" y="605"/>
                  </a:cubicBezTo>
                  <a:cubicBezTo>
                    <a:pt x="13" y="683"/>
                    <a:pt x="1" y="824"/>
                    <a:pt x="79" y="917"/>
                  </a:cubicBezTo>
                  <a:cubicBezTo>
                    <a:pt x="122" y="971"/>
                    <a:pt x="185" y="997"/>
                    <a:pt x="249" y="997"/>
                  </a:cubicBezTo>
                  <a:cubicBezTo>
                    <a:pt x="298" y="997"/>
                    <a:pt x="349" y="981"/>
                    <a:pt x="390" y="946"/>
                  </a:cubicBezTo>
                  <a:cubicBezTo>
                    <a:pt x="616" y="759"/>
                    <a:pt x="843" y="576"/>
                    <a:pt x="1073" y="394"/>
                  </a:cubicBezTo>
                  <a:cubicBezTo>
                    <a:pt x="1169" y="320"/>
                    <a:pt x="1186" y="180"/>
                    <a:pt x="1112" y="85"/>
                  </a:cubicBezTo>
                  <a:cubicBezTo>
                    <a:pt x="1068" y="29"/>
                    <a:pt x="1002" y="0"/>
                    <a:pt x="937"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5" name="Google Shape;5635;p68"/>
            <p:cNvSpPr/>
            <p:nvPr/>
          </p:nvSpPr>
          <p:spPr>
            <a:xfrm>
              <a:off x="2198775" y="3606413"/>
              <a:ext cx="31025" cy="23375"/>
            </a:xfrm>
            <a:custGeom>
              <a:avLst/>
              <a:gdLst/>
              <a:ahLst/>
              <a:cxnLst/>
              <a:rect l="l" t="t" r="r" b="b"/>
              <a:pathLst>
                <a:path w="1241" h="935" extrusionOk="0">
                  <a:moveTo>
                    <a:pt x="988" y="0"/>
                  </a:moveTo>
                  <a:cubicBezTo>
                    <a:pt x="947" y="0"/>
                    <a:pt x="906" y="11"/>
                    <a:pt x="869" y="35"/>
                  </a:cubicBezTo>
                  <a:cubicBezTo>
                    <a:pt x="618" y="197"/>
                    <a:pt x="372" y="361"/>
                    <a:pt x="127" y="530"/>
                  </a:cubicBezTo>
                  <a:cubicBezTo>
                    <a:pt x="26" y="599"/>
                    <a:pt x="1" y="737"/>
                    <a:pt x="70" y="839"/>
                  </a:cubicBezTo>
                  <a:cubicBezTo>
                    <a:pt x="113" y="900"/>
                    <a:pt x="182" y="934"/>
                    <a:pt x="253" y="934"/>
                  </a:cubicBezTo>
                  <a:cubicBezTo>
                    <a:pt x="296" y="934"/>
                    <a:pt x="340" y="921"/>
                    <a:pt x="380" y="896"/>
                  </a:cubicBezTo>
                  <a:cubicBezTo>
                    <a:pt x="621" y="730"/>
                    <a:pt x="863" y="567"/>
                    <a:pt x="1110" y="408"/>
                  </a:cubicBezTo>
                  <a:cubicBezTo>
                    <a:pt x="1212" y="340"/>
                    <a:pt x="1240" y="204"/>
                    <a:pt x="1175" y="102"/>
                  </a:cubicBezTo>
                  <a:cubicBezTo>
                    <a:pt x="1132" y="35"/>
                    <a:pt x="1060" y="0"/>
                    <a:pt x="98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6" name="Google Shape;5636;p68"/>
            <p:cNvSpPr/>
            <p:nvPr/>
          </p:nvSpPr>
          <p:spPr>
            <a:xfrm>
              <a:off x="1531500" y="4351713"/>
              <a:ext cx="11900" cy="33175"/>
            </a:xfrm>
            <a:custGeom>
              <a:avLst/>
              <a:gdLst/>
              <a:ahLst/>
              <a:cxnLst/>
              <a:rect l="l" t="t" r="r" b="b"/>
              <a:pathLst>
                <a:path w="476" h="1327" extrusionOk="0">
                  <a:moveTo>
                    <a:pt x="248" y="0"/>
                  </a:moveTo>
                  <a:cubicBezTo>
                    <a:pt x="132" y="0"/>
                    <a:pt x="34" y="90"/>
                    <a:pt x="27" y="209"/>
                  </a:cubicBezTo>
                  <a:cubicBezTo>
                    <a:pt x="10" y="507"/>
                    <a:pt x="2" y="804"/>
                    <a:pt x="0" y="1105"/>
                  </a:cubicBezTo>
                  <a:cubicBezTo>
                    <a:pt x="0" y="1227"/>
                    <a:pt x="100" y="1326"/>
                    <a:pt x="222" y="1326"/>
                  </a:cubicBezTo>
                  <a:cubicBezTo>
                    <a:pt x="343" y="1326"/>
                    <a:pt x="443" y="1227"/>
                    <a:pt x="443" y="1106"/>
                  </a:cubicBezTo>
                  <a:cubicBezTo>
                    <a:pt x="446" y="816"/>
                    <a:pt x="454" y="524"/>
                    <a:pt x="468" y="233"/>
                  </a:cubicBezTo>
                  <a:cubicBezTo>
                    <a:pt x="475" y="109"/>
                    <a:pt x="382" y="6"/>
                    <a:pt x="258" y="0"/>
                  </a:cubicBezTo>
                  <a:cubicBezTo>
                    <a:pt x="255" y="0"/>
                    <a:pt x="251" y="0"/>
                    <a:pt x="24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7" name="Google Shape;5637;p68"/>
            <p:cNvSpPr/>
            <p:nvPr/>
          </p:nvSpPr>
          <p:spPr>
            <a:xfrm>
              <a:off x="1564100" y="4546413"/>
              <a:ext cx="21475" cy="31375"/>
            </a:xfrm>
            <a:custGeom>
              <a:avLst/>
              <a:gdLst/>
              <a:ahLst/>
              <a:cxnLst/>
              <a:rect l="l" t="t" r="r" b="b"/>
              <a:pathLst>
                <a:path w="859" h="1255" extrusionOk="0">
                  <a:moveTo>
                    <a:pt x="252" y="0"/>
                  </a:moveTo>
                  <a:cubicBezTo>
                    <a:pt x="224" y="0"/>
                    <a:pt x="195" y="6"/>
                    <a:pt x="167" y="18"/>
                  </a:cubicBezTo>
                  <a:cubicBezTo>
                    <a:pt x="53" y="63"/>
                    <a:pt x="1" y="192"/>
                    <a:pt x="46" y="305"/>
                  </a:cubicBezTo>
                  <a:cubicBezTo>
                    <a:pt x="160" y="582"/>
                    <a:pt x="280" y="856"/>
                    <a:pt x="407" y="1126"/>
                  </a:cubicBezTo>
                  <a:cubicBezTo>
                    <a:pt x="443" y="1206"/>
                    <a:pt x="524" y="1254"/>
                    <a:pt x="606" y="1254"/>
                  </a:cubicBezTo>
                  <a:cubicBezTo>
                    <a:pt x="639" y="1254"/>
                    <a:pt x="670" y="1247"/>
                    <a:pt x="700" y="1233"/>
                  </a:cubicBezTo>
                  <a:cubicBezTo>
                    <a:pt x="811" y="1182"/>
                    <a:pt x="859" y="1048"/>
                    <a:pt x="806" y="939"/>
                  </a:cubicBezTo>
                  <a:cubicBezTo>
                    <a:pt x="684" y="674"/>
                    <a:pt x="568" y="407"/>
                    <a:pt x="456" y="138"/>
                  </a:cubicBezTo>
                  <a:cubicBezTo>
                    <a:pt x="421" y="53"/>
                    <a:pt x="339" y="0"/>
                    <a:pt x="252"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8" name="Google Shape;5638;p68"/>
            <p:cNvSpPr/>
            <p:nvPr/>
          </p:nvSpPr>
          <p:spPr>
            <a:xfrm>
              <a:off x="1536325" y="4285888"/>
              <a:ext cx="15875" cy="32875"/>
            </a:xfrm>
            <a:custGeom>
              <a:avLst/>
              <a:gdLst/>
              <a:ahLst/>
              <a:cxnLst/>
              <a:rect l="l" t="t" r="r" b="b"/>
              <a:pathLst>
                <a:path w="635" h="1315" extrusionOk="0">
                  <a:moveTo>
                    <a:pt x="396" y="0"/>
                  </a:moveTo>
                  <a:cubicBezTo>
                    <a:pt x="293" y="0"/>
                    <a:pt x="197" y="70"/>
                    <a:pt x="177" y="176"/>
                  </a:cubicBezTo>
                  <a:cubicBezTo>
                    <a:pt x="116" y="468"/>
                    <a:pt x="64" y="763"/>
                    <a:pt x="17" y="1056"/>
                  </a:cubicBezTo>
                  <a:cubicBezTo>
                    <a:pt x="0" y="1181"/>
                    <a:pt x="84" y="1295"/>
                    <a:pt x="204" y="1313"/>
                  </a:cubicBezTo>
                  <a:cubicBezTo>
                    <a:pt x="214" y="1314"/>
                    <a:pt x="227" y="1314"/>
                    <a:pt x="237" y="1314"/>
                  </a:cubicBezTo>
                  <a:cubicBezTo>
                    <a:pt x="343" y="1314"/>
                    <a:pt x="440" y="1236"/>
                    <a:pt x="455" y="1126"/>
                  </a:cubicBezTo>
                  <a:cubicBezTo>
                    <a:pt x="499" y="839"/>
                    <a:pt x="552" y="551"/>
                    <a:pt x="610" y="266"/>
                  </a:cubicBezTo>
                  <a:cubicBezTo>
                    <a:pt x="634" y="147"/>
                    <a:pt x="559" y="31"/>
                    <a:pt x="438" y="4"/>
                  </a:cubicBezTo>
                  <a:cubicBezTo>
                    <a:pt x="424" y="1"/>
                    <a:pt x="410" y="0"/>
                    <a:pt x="3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39" name="Google Shape;5639;p68"/>
            <p:cNvSpPr/>
            <p:nvPr/>
          </p:nvSpPr>
          <p:spPr>
            <a:xfrm>
              <a:off x="1543875" y="4483338"/>
              <a:ext cx="18125" cy="32425"/>
            </a:xfrm>
            <a:custGeom>
              <a:avLst/>
              <a:gdLst/>
              <a:ahLst/>
              <a:cxnLst/>
              <a:rect l="l" t="t" r="r" b="b"/>
              <a:pathLst>
                <a:path w="725" h="1297" extrusionOk="0">
                  <a:moveTo>
                    <a:pt x="243" y="0"/>
                  </a:moveTo>
                  <a:cubicBezTo>
                    <a:pt x="225" y="0"/>
                    <a:pt x="208" y="2"/>
                    <a:pt x="190" y="6"/>
                  </a:cubicBezTo>
                  <a:cubicBezTo>
                    <a:pt x="73" y="35"/>
                    <a:pt x="0" y="155"/>
                    <a:pt x="30" y="274"/>
                  </a:cubicBezTo>
                  <a:cubicBezTo>
                    <a:pt x="101" y="565"/>
                    <a:pt x="179" y="853"/>
                    <a:pt x="264" y="1139"/>
                  </a:cubicBezTo>
                  <a:cubicBezTo>
                    <a:pt x="292" y="1236"/>
                    <a:pt x="380" y="1297"/>
                    <a:pt x="477" y="1297"/>
                  </a:cubicBezTo>
                  <a:cubicBezTo>
                    <a:pt x="498" y="1297"/>
                    <a:pt x="519" y="1294"/>
                    <a:pt x="541" y="1288"/>
                  </a:cubicBezTo>
                  <a:cubicBezTo>
                    <a:pt x="657" y="1253"/>
                    <a:pt x="725" y="1131"/>
                    <a:pt x="689" y="1013"/>
                  </a:cubicBezTo>
                  <a:cubicBezTo>
                    <a:pt x="604" y="734"/>
                    <a:pt x="528" y="453"/>
                    <a:pt x="458" y="169"/>
                  </a:cubicBezTo>
                  <a:cubicBezTo>
                    <a:pt x="434" y="69"/>
                    <a:pt x="344" y="0"/>
                    <a:pt x="24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0" name="Google Shape;5640;p68"/>
            <p:cNvSpPr/>
            <p:nvPr/>
          </p:nvSpPr>
          <p:spPr>
            <a:xfrm>
              <a:off x="1533225" y="4417963"/>
              <a:ext cx="14275" cy="33025"/>
            </a:xfrm>
            <a:custGeom>
              <a:avLst/>
              <a:gdLst/>
              <a:ahLst/>
              <a:cxnLst/>
              <a:rect l="l" t="t" r="r" b="b"/>
              <a:pathLst>
                <a:path w="571" h="1321" extrusionOk="0">
                  <a:moveTo>
                    <a:pt x="235" y="1"/>
                  </a:moveTo>
                  <a:cubicBezTo>
                    <a:pt x="227" y="1"/>
                    <a:pt x="219" y="1"/>
                    <a:pt x="211" y="2"/>
                  </a:cubicBezTo>
                  <a:cubicBezTo>
                    <a:pt x="89" y="12"/>
                    <a:pt x="1" y="121"/>
                    <a:pt x="11" y="243"/>
                  </a:cubicBezTo>
                  <a:cubicBezTo>
                    <a:pt x="39" y="541"/>
                    <a:pt x="75" y="837"/>
                    <a:pt x="116" y="1131"/>
                  </a:cubicBezTo>
                  <a:cubicBezTo>
                    <a:pt x="131" y="1242"/>
                    <a:pt x="225" y="1321"/>
                    <a:pt x="334" y="1321"/>
                  </a:cubicBezTo>
                  <a:cubicBezTo>
                    <a:pt x="344" y="1321"/>
                    <a:pt x="355" y="1321"/>
                    <a:pt x="365" y="1320"/>
                  </a:cubicBezTo>
                  <a:cubicBezTo>
                    <a:pt x="487" y="1303"/>
                    <a:pt x="571" y="1192"/>
                    <a:pt x="555" y="1069"/>
                  </a:cubicBezTo>
                  <a:cubicBezTo>
                    <a:pt x="514" y="781"/>
                    <a:pt x="480" y="491"/>
                    <a:pt x="452" y="201"/>
                  </a:cubicBezTo>
                  <a:cubicBezTo>
                    <a:pt x="441" y="88"/>
                    <a:pt x="344" y="1"/>
                    <a:pt x="235"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1" name="Google Shape;5641;p68"/>
            <p:cNvSpPr/>
            <p:nvPr/>
          </p:nvSpPr>
          <p:spPr>
            <a:xfrm>
              <a:off x="1593850" y="4605638"/>
              <a:ext cx="24600" cy="29600"/>
            </a:xfrm>
            <a:custGeom>
              <a:avLst/>
              <a:gdLst/>
              <a:ahLst/>
              <a:cxnLst/>
              <a:rect l="l" t="t" r="r" b="b"/>
              <a:pathLst>
                <a:path w="984" h="1184" extrusionOk="0">
                  <a:moveTo>
                    <a:pt x="253" y="0"/>
                  </a:moveTo>
                  <a:cubicBezTo>
                    <a:pt x="214" y="0"/>
                    <a:pt x="174" y="10"/>
                    <a:pt x="138" y="32"/>
                  </a:cubicBezTo>
                  <a:cubicBezTo>
                    <a:pt x="33" y="96"/>
                    <a:pt x="1" y="231"/>
                    <a:pt x="63" y="336"/>
                  </a:cubicBezTo>
                  <a:cubicBezTo>
                    <a:pt x="219" y="591"/>
                    <a:pt x="381" y="842"/>
                    <a:pt x="550" y="1089"/>
                  </a:cubicBezTo>
                  <a:cubicBezTo>
                    <a:pt x="592" y="1151"/>
                    <a:pt x="662" y="1184"/>
                    <a:pt x="732" y="1184"/>
                  </a:cubicBezTo>
                  <a:cubicBezTo>
                    <a:pt x="775" y="1184"/>
                    <a:pt x="819" y="1172"/>
                    <a:pt x="856" y="1146"/>
                  </a:cubicBezTo>
                  <a:cubicBezTo>
                    <a:pt x="957" y="1076"/>
                    <a:pt x="983" y="940"/>
                    <a:pt x="914" y="839"/>
                  </a:cubicBezTo>
                  <a:cubicBezTo>
                    <a:pt x="752" y="600"/>
                    <a:pt x="594" y="354"/>
                    <a:pt x="443" y="106"/>
                  </a:cubicBezTo>
                  <a:cubicBezTo>
                    <a:pt x="401" y="38"/>
                    <a:pt x="328" y="0"/>
                    <a:pt x="253"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2" name="Google Shape;5642;p68"/>
            <p:cNvSpPr/>
            <p:nvPr/>
          </p:nvSpPr>
          <p:spPr>
            <a:xfrm>
              <a:off x="1758400" y="3983988"/>
              <a:ext cx="32175" cy="21275"/>
            </a:xfrm>
            <a:custGeom>
              <a:avLst/>
              <a:gdLst/>
              <a:ahLst/>
              <a:cxnLst/>
              <a:rect l="l" t="t" r="r" b="b"/>
              <a:pathLst>
                <a:path w="1287" h="851" extrusionOk="0">
                  <a:moveTo>
                    <a:pt x="1038" y="0"/>
                  </a:moveTo>
                  <a:cubicBezTo>
                    <a:pt x="1005" y="0"/>
                    <a:pt x="971" y="8"/>
                    <a:pt x="939" y="23"/>
                  </a:cubicBezTo>
                  <a:cubicBezTo>
                    <a:pt x="672" y="154"/>
                    <a:pt x="407" y="291"/>
                    <a:pt x="145" y="436"/>
                  </a:cubicBezTo>
                  <a:cubicBezTo>
                    <a:pt x="38" y="494"/>
                    <a:pt x="0" y="629"/>
                    <a:pt x="58" y="737"/>
                  </a:cubicBezTo>
                  <a:cubicBezTo>
                    <a:pt x="99" y="810"/>
                    <a:pt x="173" y="850"/>
                    <a:pt x="251" y="850"/>
                  </a:cubicBezTo>
                  <a:cubicBezTo>
                    <a:pt x="287" y="850"/>
                    <a:pt x="325" y="842"/>
                    <a:pt x="358" y="822"/>
                  </a:cubicBezTo>
                  <a:cubicBezTo>
                    <a:pt x="613" y="680"/>
                    <a:pt x="872" y="545"/>
                    <a:pt x="1133" y="418"/>
                  </a:cubicBezTo>
                  <a:cubicBezTo>
                    <a:pt x="1242" y="365"/>
                    <a:pt x="1286" y="232"/>
                    <a:pt x="1234" y="123"/>
                  </a:cubicBezTo>
                  <a:cubicBezTo>
                    <a:pt x="1198" y="45"/>
                    <a:pt x="1120" y="0"/>
                    <a:pt x="1038"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3" name="Google Shape;5643;p68"/>
            <p:cNvSpPr/>
            <p:nvPr/>
          </p:nvSpPr>
          <p:spPr>
            <a:xfrm>
              <a:off x="1818725" y="3959438"/>
              <a:ext cx="33425" cy="18225"/>
            </a:xfrm>
            <a:custGeom>
              <a:avLst/>
              <a:gdLst/>
              <a:ahLst/>
              <a:cxnLst/>
              <a:rect l="l" t="t" r="r" b="b"/>
              <a:pathLst>
                <a:path w="1337" h="729" extrusionOk="0">
                  <a:moveTo>
                    <a:pt x="1086" y="0"/>
                  </a:moveTo>
                  <a:cubicBezTo>
                    <a:pt x="1065" y="0"/>
                    <a:pt x="1043" y="3"/>
                    <a:pt x="1022" y="10"/>
                  </a:cubicBezTo>
                  <a:cubicBezTo>
                    <a:pt x="737" y="99"/>
                    <a:pt x="455" y="194"/>
                    <a:pt x="175" y="299"/>
                  </a:cubicBezTo>
                  <a:cubicBezTo>
                    <a:pt x="60" y="342"/>
                    <a:pt x="1" y="469"/>
                    <a:pt x="43" y="583"/>
                  </a:cubicBezTo>
                  <a:cubicBezTo>
                    <a:pt x="77" y="672"/>
                    <a:pt x="161" y="729"/>
                    <a:pt x="252" y="729"/>
                  </a:cubicBezTo>
                  <a:cubicBezTo>
                    <a:pt x="276" y="729"/>
                    <a:pt x="303" y="725"/>
                    <a:pt x="327" y="715"/>
                  </a:cubicBezTo>
                  <a:cubicBezTo>
                    <a:pt x="601" y="613"/>
                    <a:pt x="876" y="519"/>
                    <a:pt x="1154" y="432"/>
                  </a:cubicBezTo>
                  <a:cubicBezTo>
                    <a:pt x="1270" y="397"/>
                    <a:pt x="1337" y="272"/>
                    <a:pt x="1298" y="156"/>
                  </a:cubicBezTo>
                  <a:cubicBezTo>
                    <a:pt x="1269" y="62"/>
                    <a:pt x="1182" y="0"/>
                    <a:pt x="108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4" name="Google Shape;5644;p68"/>
            <p:cNvSpPr/>
            <p:nvPr/>
          </p:nvSpPr>
          <p:spPr>
            <a:xfrm>
              <a:off x="1653525" y="4058988"/>
              <a:ext cx="28000" cy="26500"/>
            </a:xfrm>
            <a:custGeom>
              <a:avLst/>
              <a:gdLst/>
              <a:ahLst/>
              <a:cxnLst/>
              <a:rect l="l" t="t" r="r" b="b"/>
              <a:pathLst>
                <a:path w="1120" h="1060" extrusionOk="0">
                  <a:moveTo>
                    <a:pt x="876" y="0"/>
                  </a:moveTo>
                  <a:cubicBezTo>
                    <a:pt x="822" y="0"/>
                    <a:pt x="768" y="20"/>
                    <a:pt x="725" y="60"/>
                  </a:cubicBezTo>
                  <a:cubicBezTo>
                    <a:pt x="508" y="264"/>
                    <a:pt x="294" y="471"/>
                    <a:pt x="86" y="685"/>
                  </a:cubicBezTo>
                  <a:cubicBezTo>
                    <a:pt x="0" y="771"/>
                    <a:pt x="2" y="912"/>
                    <a:pt x="90" y="997"/>
                  </a:cubicBezTo>
                  <a:cubicBezTo>
                    <a:pt x="132" y="1039"/>
                    <a:pt x="189" y="1059"/>
                    <a:pt x="244" y="1059"/>
                  </a:cubicBezTo>
                  <a:cubicBezTo>
                    <a:pt x="301" y="1059"/>
                    <a:pt x="359" y="1037"/>
                    <a:pt x="402" y="991"/>
                  </a:cubicBezTo>
                  <a:cubicBezTo>
                    <a:pt x="606" y="783"/>
                    <a:pt x="813" y="579"/>
                    <a:pt x="1026" y="381"/>
                  </a:cubicBezTo>
                  <a:cubicBezTo>
                    <a:pt x="1114" y="299"/>
                    <a:pt x="1119" y="159"/>
                    <a:pt x="1036" y="69"/>
                  </a:cubicBezTo>
                  <a:cubicBezTo>
                    <a:pt x="993" y="24"/>
                    <a:pt x="935" y="0"/>
                    <a:pt x="87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5" name="Google Shape;5645;p68"/>
            <p:cNvSpPr/>
            <p:nvPr/>
          </p:nvSpPr>
          <p:spPr>
            <a:xfrm>
              <a:off x="1610725" y="4107588"/>
              <a:ext cx="25850" cy="28675"/>
            </a:xfrm>
            <a:custGeom>
              <a:avLst/>
              <a:gdLst/>
              <a:ahLst/>
              <a:cxnLst/>
              <a:rect l="l" t="t" r="r" b="b"/>
              <a:pathLst>
                <a:path w="1034" h="1147" extrusionOk="0">
                  <a:moveTo>
                    <a:pt x="785" y="0"/>
                  </a:moveTo>
                  <a:cubicBezTo>
                    <a:pt x="720" y="0"/>
                    <a:pt x="656" y="28"/>
                    <a:pt x="612" y="82"/>
                  </a:cubicBezTo>
                  <a:cubicBezTo>
                    <a:pt x="426" y="316"/>
                    <a:pt x="245" y="555"/>
                    <a:pt x="72" y="796"/>
                  </a:cubicBezTo>
                  <a:cubicBezTo>
                    <a:pt x="1" y="895"/>
                    <a:pt x="22" y="1033"/>
                    <a:pt x="121" y="1104"/>
                  </a:cubicBezTo>
                  <a:cubicBezTo>
                    <a:pt x="160" y="1132"/>
                    <a:pt x="206" y="1146"/>
                    <a:pt x="250" y="1146"/>
                  </a:cubicBezTo>
                  <a:cubicBezTo>
                    <a:pt x="320" y="1146"/>
                    <a:pt x="386" y="1115"/>
                    <a:pt x="429" y="1054"/>
                  </a:cubicBezTo>
                  <a:cubicBezTo>
                    <a:pt x="599" y="818"/>
                    <a:pt x="776" y="586"/>
                    <a:pt x="958" y="358"/>
                  </a:cubicBezTo>
                  <a:cubicBezTo>
                    <a:pt x="1033" y="263"/>
                    <a:pt x="1018" y="124"/>
                    <a:pt x="923" y="47"/>
                  </a:cubicBezTo>
                  <a:cubicBezTo>
                    <a:pt x="881" y="16"/>
                    <a:pt x="833" y="0"/>
                    <a:pt x="785"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6" name="Google Shape;5646;p68"/>
            <p:cNvSpPr/>
            <p:nvPr/>
          </p:nvSpPr>
          <p:spPr>
            <a:xfrm>
              <a:off x="1702975" y="4017463"/>
              <a:ext cx="30475" cy="24100"/>
            </a:xfrm>
            <a:custGeom>
              <a:avLst/>
              <a:gdLst/>
              <a:ahLst/>
              <a:cxnLst/>
              <a:rect l="l" t="t" r="r" b="b"/>
              <a:pathLst>
                <a:path w="1219" h="964" extrusionOk="0">
                  <a:moveTo>
                    <a:pt x="966" y="1"/>
                  </a:moveTo>
                  <a:cubicBezTo>
                    <a:pt x="923" y="1"/>
                    <a:pt x="880" y="14"/>
                    <a:pt x="842" y="40"/>
                  </a:cubicBezTo>
                  <a:cubicBezTo>
                    <a:pt x="596" y="210"/>
                    <a:pt x="354" y="383"/>
                    <a:pt x="117" y="566"/>
                  </a:cubicBezTo>
                  <a:cubicBezTo>
                    <a:pt x="19" y="640"/>
                    <a:pt x="1" y="779"/>
                    <a:pt x="76" y="877"/>
                  </a:cubicBezTo>
                  <a:cubicBezTo>
                    <a:pt x="120" y="934"/>
                    <a:pt x="185" y="963"/>
                    <a:pt x="252" y="963"/>
                  </a:cubicBezTo>
                  <a:cubicBezTo>
                    <a:pt x="298" y="963"/>
                    <a:pt x="345" y="949"/>
                    <a:pt x="386" y="918"/>
                  </a:cubicBezTo>
                  <a:cubicBezTo>
                    <a:pt x="618" y="741"/>
                    <a:pt x="854" y="570"/>
                    <a:pt x="1093" y="403"/>
                  </a:cubicBezTo>
                  <a:cubicBezTo>
                    <a:pt x="1195" y="334"/>
                    <a:pt x="1219" y="196"/>
                    <a:pt x="1149" y="95"/>
                  </a:cubicBezTo>
                  <a:cubicBezTo>
                    <a:pt x="1106" y="34"/>
                    <a:pt x="1036" y="1"/>
                    <a:pt x="966"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7" name="Google Shape;5647;p68"/>
            <p:cNvSpPr/>
            <p:nvPr/>
          </p:nvSpPr>
          <p:spPr>
            <a:xfrm>
              <a:off x="1991875" y="3850163"/>
              <a:ext cx="20450" cy="31725"/>
            </a:xfrm>
            <a:custGeom>
              <a:avLst/>
              <a:gdLst/>
              <a:ahLst/>
              <a:cxnLst/>
              <a:rect l="l" t="t" r="r" b="b"/>
              <a:pathLst>
                <a:path w="818" h="1269" extrusionOk="0">
                  <a:moveTo>
                    <a:pt x="567" y="1"/>
                  </a:moveTo>
                  <a:cubicBezTo>
                    <a:pt x="481" y="1"/>
                    <a:pt x="397" y="52"/>
                    <a:pt x="361" y="138"/>
                  </a:cubicBezTo>
                  <a:cubicBezTo>
                    <a:pt x="248" y="414"/>
                    <a:pt x="141" y="692"/>
                    <a:pt x="42" y="975"/>
                  </a:cubicBezTo>
                  <a:cubicBezTo>
                    <a:pt x="1" y="1089"/>
                    <a:pt x="62" y="1216"/>
                    <a:pt x="177" y="1257"/>
                  </a:cubicBezTo>
                  <a:cubicBezTo>
                    <a:pt x="201" y="1265"/>
                    <a:pt x="226" y="1268"/>
                    <a:pt x="249" y="1268"/>
                  </a:cubicBezTo>
                  <a:cubicBezTo>
                    <a:pt x="340" y="1268"/>
                    <a:pt x="426" y="1211"/>
                    <a:pt x="459" y="1121"/>
                  </a:cubicBezTo>
                  <a:cubicBezTo>
                    <a:pt x="555" y="847"/>
                    <a:pt x="659" y="575"/>
                    <a:pt x="771" y="305"/>
                  </a:cubicBezTo>
                  <a:cubicBezTo>
                    <a:pt x="818" y="193"/>
                    <a:pt x="764" y="63"/>
                    <a:pt x="650" y="17"/>
                  </a:cubicBezTo>
                  <a:cubicBezTo>
                    <a:pt x="623" y="6"/>
                    <a:pt x="595" y="1"/>
                    <a:pt x="56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8" name="Google Shape;5648;p68"/>
            <p:cNvSpPr/>
            <p:nvPr/>
          </p:nvSpPr>
          <p:spPr>
            <a:xfrm>
              <a:off x="1988725" y="4109188"/>
              <a:ext cx="21475" cy="31250"/>
            </a:xfrm>
            <a:custGeom>
              <a:avLst/>
              <a:gdLst/>
              <a:ahLst/>
              <a:cxnLst/>
              <a:rect l="l" t="t" r="r" b="b"/>
              <a:pathLst>
                <a:path w="859" h="1250" extrusionOk="0">
                  <a:moveTo>
                    <a:pt x="249" y="0"/>
                  </a:moveTo>
                  <a:cubicBezTo>
                    <a:pt x="224" y="0"/>
                    <a:pt x="199" y="5"/>
                    <a:pt x="174" y="14"/>
                  </a:cubicBezTo>
                  <a:cubicBezTo>
                    <a:pt x="57" y="57"/>
                    <a:pt x="1" y="184"/>
                    <a:pt x="42" y="298"/>
                  </a:cubicBezTo>
                  <a:lnTo>
                    <a:pt x="103" y="455"/>
                  </a:lnTo>
                  <a:cubicBezTo>
                    <a:pt x="191" y="684"/>
                    <a:pt x="297" y="910"/>
                    <a:pt x="412" y="1132"/>
                  </a:cubicBezTo>
                  <a:cubicBezTo>
                    <a:pt x="452" y="1207"/>
                    <a:pt x="530" y="1249"/>
                    <a:pt x="608" y="1249"/>
                  </a:cubicBezTo>
                  <a:cubicBezTo>
                    <a:pt x="643" y="1249"/>
                    <a:pt x="678" y="1241"/>
                    <a:pt x="710" y="1224"/>
                  </a:cubicBezTo>
                  <a:cubicBezTo>
                    <a:pt x="819" y="1167"/>
                    <a:pt x="859" y="1032"/>
                    <a:pt x="802" y="925"/>
                  </a:cubicBezTo>
                  <a:cubicBezTo>
                    <a:pt x="694" y="719"/>
                    <a:pt x="596" y="506"/>
                    <a:pt x="514" y="295"/>
                  </a:cubicBezTo>
                  <a:lnTo>
                    <a:pt x="457" y="145"/>
                  </a:lnTo>
                  <a:cubicBezTo>
                    <a:pt x="424" y="56"/>
                    <a:pt x="339" y="0"/>
                    <a:pt x="249"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49" name="Google Shape;5649;p68"/>
            <p:cNvSpPr/>
            <p:nvPr/>
          </p:nvSpPr>
          <p:spPr>
            <a:xfrm>
              <a:off x="1972750" y="4044963"/>
              <a:ext cx="15800" cy="32900"/>
            </a:xfrm>
            <a:custGeom>
              <a:avLst/>
              <a:gdLst/>
              <a:ahLst/>
              <a:cxnLst/>
              <a:rect l="l" t="t" r="r" b="b"/>
              <a:pathLst>
                <a:path w="632" h="1316" extrusionOk="0">
                  <a:moveTo>
                    <a:pt x="240" y="1"/>
                  </a:moveTo>
                  <a:cubicBezTo>
                    <a:pt x="229" y="1"/>
                    <a:pt x="217" y="2"/>
                    <a:pt x="206" y="4"/>
                  </a:cubicBezTo>
                  <a:cubicBezTo>
                    <a:pt x="85" y="21"/>
                    <a:pt x="0" y="133"/>
                    <a:pt x="18" y="253"/>
                  </a:cubicBezTo>
                  <a:cubicBezTo>
                    <a:pt x="58" y="550"/>
                    <a:pt x="112" y="847"/>
                    <a:pt x="173" y="1140"/>
                  </a:cubicBezTo>
                  <a:cubicBezTo>
                    <a:pt x="197" y="1245"/>
                    <a:pt x="287" y="1315"/>
                    <a:pt x="390" y="1315"/>
                  </a:cubicBezTo>
                  <a:cubicBezTo>
                    <a:pt x="406" y="1315"/>
                    <a:pt x="421" y="1314"/>
                    <a:pt x="437" y="1310"/>
                  </a:cubicBezTo>
                  <a:cubicBezTo>
                    <a:pt x="556" y="1284"/>
                    <a:pt x="631" y="1167"/>
                    <a:pt x="607" y="1047"/>
                  </a:cubicBezTo>
                  <a:cubicBezTo>
                    <a:pt x="546" y="765"/>
                    <a:pt x="496" y="479"/>
                    <a:pt x="455" y="191"/>
                  </a:cubicBezTo>
                  <a:cubicBezTo>
                    <a:pt x="440" y="82"/>
                    <a:pt x="346" y="1"/>
                    <a:pt x="240"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0" name="Google Shape;5650;p68"/>
            <p:cNvSpPr/>
            <p:nvPr/>
          </p:nvSpPr>
          <p:spPr>
            <a:xfrm>
              <a:off x="1949100" y="3913213"/>
              <a:ext cx="42675" cy="40025"/>
            </a:xfrm>
            <a:custGeom>
              <a:avLst/>
              <a:gdLst/>
              <a:ahLst/>
              <a:cxnLst/>
              <a:rect l="l" t="t" r="r" b="b"/>
              <a:pathLst>
                <a:path w="1707" h="1601" extrusionOk="0">
                  <a:moveTo>
                    <a:pt x="1463" y="1"/>
                  </a:moveTo>
                  <a:cubicBezTo>
                    <a:pt x="1362" y="1"/>
                    <a:pt x="1272" y="70"/>
                    <a:pt x="1248" y="171"/>
                  </a:cubicBezTo>
                  <a:cubicBezTo>
                    <a:pt x="1179" y="465"/>
                    <a:pt x="1118" y="757"/>
                    <a:pt x="1067" y="1051"/>
                  </a:cubicBezTo>
                  <a:cubicBezTo>
                    <a:pt x="1060" y="1089"/>
                    <a:pt x="1062" y="1124"/>
                    <a:pt x="1074" y="1156"/>
                  </a:cubicBezTo>
                  <a:cubicBezTo>
                    <a:pt x="828" y="1141"/>
                    <a:pt x="584" y="1134"/>
                    <a:pt x="339" y="1134"/>
                  </a:cubicBezTo>
                  <a:lnTo>
                    <a:pt x="220" y="1134"/>
                  </a:lnTo>
                  <a:cubicBezTo>
                    <a:pt x="97" y="1136"/>
                    <a:pt x="0" y="1235"/>
                    <a:pt x="2" y="1358"/>
                  </a:cubicBezTo>
                  <a:cubicBezTo>
                    <a:pt x="3" y="1479"/>
                    <a:pt x="102" y="1575"/>
                    <a:pt x="223" y="1575"/>
                  </a:cubicBezTo>
                  <a:lnTo>
                    <a:pt x="338" y="1575"/>
                  </a:lnTo>
                  <a:cubicBezTo>
                    <a:pt x="590" y="1575"/>
                    <a:pt x="841" y="1582"/>
                    <a:pt x="1094" y="1601"/>
                  </a:cubicBezTo>
                  <a:lnTo>
                    <a:pt x="1108" y="1601"/>
                  </a:lnTo>
                  <a:cubicBezTo>
                    <a:pt x="1223" y="1601"/>
                    <a:pt x="1320" y="1510"/>
                    <a:pt x="1328" y="1394"/>
                  </a:cubicBezTo>
                  <a:cubicBezTo>
                    <a:pt x="1329" y="1363"/>
                    <a:pt x="1325" y="1334"/>
                    <a:pt x="1316" y="1309"/>
                  </a:cubicBezTo>
                  <a:cubicBezTo>
                    <a:pt x="1408" y="1294"/>
                    <a:pt x="1485" y="1225"/>
                    <a:pt x="1502" y="1127"/>
                  </a:cubicBezTo>
                  <a:cubicBezTo>
                    <a:pt x="1554" y="842"/>
                    <a:pt x="1613" y="557"/>
                    <a:pt x="1678" y="273"/>
                  </a:cubicBezTo>
                  <a:cubicBezTo>
                    <a:pt x="1706" y="154"/>
                    <a:pt x="1632" y="35"/>
                    <a:pt x="1513" y="7"/>
                  </a:cubicBezTo>
                  <a:cubicBezTo>
                    <a:pt x="1496" y="3"/>
                    <a:pt x="1479" y="1"/>
                    <a:pt x="1463"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1" name="Google Shape;5651;p68"/>
            <p:cNvSpPr/>
            <p:nvPr/>
          </p:nvSpPr>
          <p:spPr>
            <a:xfrm>
              <a:off x="1883150" y="3944888"/>
              <a:ext cx="33350" cy="14600"/>
            </a:xfrm>
            <a:custGeom>
              <a:avLst/>
              <a:gdLst/>
              <a:ahLst/>
              <a:cxnLst/>
              <a:rect l="l" t="t" r="r" b="b"/>
              <a:pathLst>
                <a:path w="1334" h="584" extrusionOk="0">
                  <a:moveTo>
                    <a:pt x="1096" y="0"/>
                  </a:moveTo>
                  <a:cubicBezTo>
                    <a:pt x="1086" y="0"/>
                    <a:pt x="1077" y="1"/>
                    <a:pt x="1067" y="2"/>
                  </a:cubicBezTo>
                  <a:cubicBezTo>
                    <a:pt x="780" y="40"/>
                    <a:pt x="494" y="88"/>
                    <a:pt x="210" y="145"/>
                  </a:cubicBezTo>
                  <a:lnTo>
                    <a:pt x="225" y="366"/>
                  </a:lnTo>
                  <a:lnTo>
                    <a:pt x="182" y="151"/>
                  </a:lnTo>
                  <a:cubicBezTo>
                    <a:pt x="61" y="174"/>
                    <a:pt x="0" y="287"/>
                    <a:pt x="23" y="408"/>
                  </a:cubicBezTo>
                  <a:cubicBezTo>
                    <a:pt x="43" y="512"/>
                    <a:pt x="147" y="583"/>
                    <a:pt x="253" y="583"/>
                  </a:cubicBezTo>
                  <a:cubicBezTo>
                    <a:pt x="270" y="583"/>
                    <a:pt x="284" y="582"/>
                    <a:pt x="298" y="581"/>
                  </a:cubicBezTo>
                  <a:cubicBezTo>
                    <a:pt x="572" y="527"/>
                    <a:pt x="849" y="478"/>
                    <a:pt x="1128" y="442"/>
                  </a:cubicBezTo>
                  <a:cubicBezTo>
                    <a:pt x="1248" y="426"/>
                    <a:pt x="1334" y="314"/>
                    <a:pt x="1316" y="192"/>
                  </a:cubicBezTo>
                  <a:cubicBezTo>
                    <a:pt x="1301" y="80"/>
                    <a:pt x="1204" y="0"/>
                    <a:pt x="1096" y="0"/>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sp>
          <p:nvSpPr>
            <p:cNvPr id="5652" name="Google Shape;5652;p68"/>
            <p:cNvSpPr/>
            <p:nvPr/>
          </p:nvSpPr>
          <p:spPr>
            <a:xfrm>
              <a:off x="1969950" y="3978813"/>
              <a:ext cx="11825" cy="33150"/>
            </a:xfrm>
            <a:custGeom>
              <a:avLst/>
              <a:gdLst/>
              <a:ahLst/>
              <a:cxnLst/>
              <a:rect l="l" t="t" r="r" b="b"/>
              <a:pathLst>
                <a:path w="473" h="1326" extrusionOk="0">
                  <a:moveTo>
                    <a:pt x="257" y="1"/>
                  </a:moveTo>
                  <a:cubicBezTo>
                    <a:pt x="129" y="1"/>
                    <a:pt x="30" y="89"/>
                    <a:pt x="23" y="209"/>
                  </a:cubicBezTo>
                  <a:cubicBezTo>
                    <a:pt x="7" y="480"/>
                    <a:pt x="0" y="751"/>
                    <a:pt x="0" y="1025"/>
                  </a:cubicBezTo>
                  <a:lnTo>
                    <a:pt x="0" y="1104"/>
                  </a:lnTo>
                  <a:cubicBezTo>
                    <a:pt x="0" y="1226"/>
                    <a:pt x="99" y="1325"/>
                    <a:pt x="221" y="1325"/>
                  </a:cubicBezTo>
                  <a:cubicBezTo>
                    <a:pt x="222" y="1325"/>
                    <a:pt x="223" y="1325"/>
                    <a:pt x="224" y="1325"/>
                  </a:cubicBezTo>
                  <a:cubicBezTo>
                    <a:pt x="346" y="1325"/>
                    <a:pt x="442" y="1226"/>
                    <a:pt x="442" y="1105"/>
                  </a:cubicBezTo>
                  <a:lnTo>
                    <a:pt x="442" y="1022"/>
                  </a:lnTo>
                  <a:cubicBezTo>
                    <a:pt x="442" y="759"/>
                    <a:pt x="450" y="497"/>
                    <a:pt x="465" y="235"/>
                  </a:cubicBezTo>
                  <a:cubicBezTo>
                    <a:pt x="472" y="113"/>
                    <a:pt x="379" y="8"/>
                    <a:pt x="257" y="1"/>
                  </a:cubicBezTo>
                  <a:close/>
                </a:path>
              </a:pathLst>
            </a:custGeom>
            <a:solidFill>
              <a:srgbClr val="26201D"/>
            </a:solidFill>
            <a:ln>
              <a:noFill/>
            </a:ln>
          </p:spPr>
          <p:txBody>
            <a:bodyPr spcFirstLastPara="1" wrap="square" lIns="121900" tIns="121900" rIns="121900" bIns="121900" anchor="ctr" anchorCtr="0">
              <a:noAutofit/>
            </a:bodyPr>
            <a:lstStyle/>
            <a:p>
              <a:endParaRPr sz="2400"/>
            </a:p>
          </p:txBody>
        </p:sp>
      </p:grpSp>
      <p:grpSp>
        <p:nvGrpSpPr>
          <p:cNvPr id="5653" name="Google Shape;5653;p68"/>
          <p:cNvGrpSpPr/>
          <p:nvPr/>
        </p:nvGrpSpPr>
        <p:grpSpPr>
          <a:xfrm>
            <a:off x="745701" y="365333"/>
            <a:ext cx="909900" cy="1591600"/>
            <a:chOff x="559275" y="274000"/>
            <a:chExt cx="682425" cy="1193700"/>
          </a:xfrm>
        </p:grpSpPr>
        <p:sp>
          <p:nvSpPr>
            <p:cNvPr id="5654" name="Google Shape;5654;p68"/>
            <p:cNvSpPr/>
            <p:nvPr/>
          </p:nvSpPr>
          <p:spPr>
            <a:xfrm>
              <a:off x="559275" y="274000"/>
              <a:ext cx="473375" cy="130625"/>
            </a:xfrm>
            <a:custGeom>
              <a:avLst/>
              <a:gdLst/>
              <a:ahLst/>
              <a:cxnLst/>
              <a:rect l="l" t="t" r="r" b="b"/>
              <a:pathLst>
                <a:path w="18935" h="5225" extrusionOk="0">
                  <a:moveTo>
                    <a:pt x="9790" y="405"/>
                  </a:moveTo>
                  <a:cubicBezTo>
                    <a:pt x="10062" y="405"/>
                    <a:pt x="10333" y="408"/>
                    <a:pt x="10604" y="415"/>
                  </a:cubicBezTo>
                  <a:lnTo>
                    <a:pt x="10604" y="415"/>
                  </a:lnTo>
                  <a:cubicBezTo>
                    <a:pt x="10635" y="464"/>
                    <a:pt x="10688" y="500"/>
                    <a:pt x="10764" y="500"/>
                  </a:cubicBezTo>
                  <a:cubicBezTo>
                    <a:pt x="12383" y="516"/>
                    <a:pt x="13994" y="656"/>
                    <a:pt x="15586" y="953"/>
                  </a:cubicBezTo>
                  <a:cubicBezTo>
                    <a:pt x="16223" y="1070"/>
                    <a:pt x="16906" y="1184"/>
                    <a:pt x="17481" y="1504"/>
                  </a:cubicBezTo>
                  <a:cubicBezTo>
                    <a:pt x="18633" y="2139"/>
                    <a:pt x="18629" y="3479"/>
                    <a:pt x="17306" y="3973"/>
                  </a:cubicBezTo>
                  <a:cubicBezTo>
                    <a:pt x="15932" y="4487"/>
                    <a:pt x="14113" y="4408"/>
                    <a:pt x="12655" y="4527"/>
                  </a:cubicBezTo>
                  <a:cubicBezTo>
                    <a:pt x="11145" y="4652"/>
                    <a:pt x="9629" y="4740"/>
                    <a:pt x="8115" y="4758"/>
                  </a:cubicBezTo>
                  <a:cubicBezTo>
                    <a:pt x="7922" y="4760"/>
                    <a:pt x="7730" y="4761"/>
                    <a:pt x="7537" y="4761"/>
                  </a:cubicBezTo>
                  <a:cubicBezTo>
                    <a:pt x="6232" y="4761"/>
                    <a:pt x="4919" y="4710"/>
                    <a:pt x="3624" y="4554"/>
                  </a:cubicBezTo>
                  <a:cubicBezTo>
                    <a:pt x="2798" y="4454"/>
                    <a:pt x="1899" y="4304"/>
                    <a:pt x="1186" y="3843"/>
                  </a:cubicBezTo>
                  <a:cubicBezTo>
                    <a:pt x="387" y="3327"/>
                    <a:pt x="417" y="2298"/>
                    <a:pt x="1223" y="1769"/>
                  </a:cubicBezTo>
                  <a:cubicBezTo>
                    <a:pt x="1561" y="1547"/>
                    <a:pt x="1999" y="1442"/>
                    <a:pt x="2384" y="1339"/>
                  </a:cubicBezTo>
                  <a:cubicBezTo>
                    <a:pt x="4790" y="689"/>
                    <a:pt x="7296" y="405"/>
                    <a:pt x="9790" y="405"/>
                  </a:cubicBezTo>
                  <a:close/>
                  <a:moveTo>
                    <a:pt x="9410" y="1"/>
                  </a:moveTo>
                  <a:cubicBezTo>
                    <a:pt x="6796" y="1"/>
                    <a:pt x="4042" y="275"/>
                    <a:pt x="1655" y="1143"/>
                  </a:cubicBezTo>
                  <a:cubicBezTo>
                    <a:pt x="875" y="1426"/>
                    <a:pt x="1" y="2061"/>
                    <a:pt x="111" y="3008"/>
                  </a:cubicBezTo>
                  <a:cubicBezTo>
                    <a:pt x="243" y="4121"/>
                    <a:pt x="1655" y="4583"/>
                    <a:pt x="2577" y="4786"/>
                  </a:cubicBezTo>
                  <a:cubicBezTo>
                    <a:pt x="4056" y="5112"/>
                    <a:pt x="5611" y="5224"/>
                    <a:pt x="7176" y="5224"/>
                  </a:cubicBezTo>
                  <a:cubicBezTo>
                    <a:pt x="9025" y="5224"/>
                    <a:pt x="10888" y="5068"/>
                    <a:pt x="12655" y="4924"/>
                  </a:cubicBezTo>
                  <a:cubicBezTo>
                    <a:pt x="14169" y="4800"/>
                    <a:pt x="15968" y="4865"/>
                    <a:pt x="17411" y="4354"/>
                  </a:cubicBezTo>
                  <a:cubicBezTo>
                    <a:pt x="18191" y="4079"/>
                    <a:pt x="18934" y="3382"/>
                    <a:pt x="18790" y="2481"/>
                  </a:cubicBezTo>
                  <a:cubicBezTo>
                    <a:pt x="18618" y="1403"/>
                    <a:pt x="17349" y="938"/>
                    <a:pt x="16432" y="722"/>
                  </a:cubicBezTo>
                  <a:cubicBezTo>
                    <a:pt x="14833" y="346"/>
                    <a:pt x="13175" y="175"/>
                    <a:pt x="11532" y="123"/>
                  </a:cubicBezTo>
                  <a:lnTo>
                    <a:pt x="11532" y="123"/>
                  </a:lnTo>
                  <a:cubicBezTo>
                    <a:pt x="11501" y="81"/>
                    <a:pt x="11452" y="52"/>
                    <a:pt x="11386" y="49"/>
                  </a:cubicBezTo>
                  <a:cubicBezTo>
                    <a:pt x="10742" y="19"/>
                    <a:pt x="10081" y="1"/>
                    <a:pt x="941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5" name="Google Shape;5655;p68"/>
            <p:cNvSpPr/>
            <p:nvPr/>
          </p:nvSpPr>
          <p:spPr>
            <a:xfrm>
              <a:off x="559275" y="1337100"/>
              <a:ext cx="473375" cy="130600"/>
            </a:xfrm>
            <a:custGeom>
              <a:avLst/>
              <a:gdLst/>
              <a:ahLst/>
              <a:cxnLst/>
              <a:rect l="l" t="t" r="r" b="b"/>
              <a:pathLst>
                <a:path w="18935" h="5224" extrusionOk="0">
                  <a:moveTo>
                    <a:pt x="9790" y="404"/>
                  </a:moveTo>
                  <a:cubicBezTo>
                    <a:pt x="10062" y="404"/>
                    <a:pt x="10333" y="408"/>
                    <a:pt x="10604" y="414"/>
                  </a:cubicBezTo>
                  <a:lnTo>
                    <a:pt x="10604" y="414"/>
                  </a:lnTo>
                  <a:cubicBezTo>
                    <a:pt x="10635" y="464"/>
                    <a:pt x="10688" y="499"/>
                    <a:pt x="10764" y="500"/>
                  </a:cubicBezTo>
                  <a:cubicBezTo>
                    <a:pt x="12383" y="516"/>
                    <a:pt x="13994" y="656"/>
                    <a:pt x="15586" y="952"/>
                  </a:cubicBezTo>
                  <a:cubicBezTo>
                    <a:pt x="16223" y="1071"/>
                    <a:pt x="16906" y="1186"/>
                    <a:pt x="17481" y="1503"/>
                  </a:cubicBezTo>
                  <a:cubicBezTo>
                    <a:pt x="18633" y="2139"/>
                    <a:pt x="18629" y="3479"/>
                    <a:pt x="17306" y="3973"/>
                  </a:cubicBezTo>
                  <a:cubicBezTo>
                    <a:pt x="15932" y="4487"/>
                    <a:pt x="14113" y="4408"/>
                    <a:pt x="12655" y="4528"/>
                  </a:cubicBezTo>
                  <a:cubicBezTo>
                    <a:pt x="11145" y="4651"/>
                    <a:pt x="9629" y="4740"/>
                    <a:pt x="8115" y="4757"/>
                  </a:cubicBezTo>
                  <a:cubicBezTo>
                    <a:pt x="7922" y="4759"/>
                    <a:pt x="7730" y="4760"/>
                    <a:pt x="7537" y="4760"/>
                  </a:cubicBezTo>
                  <a:cubicBezTo>
                    <a:pt x="6232" y="4760"/>
                    <a:pt x="4919" y="4710"/>
                    <a:pt x="3624" y="4554"/>
                  </a:cubicBezTo>
                  <a:cubicBezTo>
                    <a:pt x="2798" y="4454"/>
                    <a:pt x="1899" y="4303"/>
                    <a:pt x="1186" y="3842"/>
                  </a:cubicBezTo>
                  <a:cubicBezTo>
                    <a:pt x="387" y="3327"/>
                    <a:pt x="417" y="2298"/>
                    <a:pt x="1223" y="1768"/>
                  </a:cubicBezTo>
                  <a:cubicBezTo>
                    <a:pt x="1561" y="1546"/>
                    <a:pt x="1999" y="1443"/>
                    <a:pt x="2384" y="1339"/>
                  </a:cubicBezTo>
                  <a:cubicBezTo>
                    <a:pt x="4790" y="689"/>
                    <a:pt x="7296" y="404"/>
                    <a:pt x="9790" y="404"/>
                  </a:cubicBezTo>
                  <a:close/>
                  <a:moveTo>
                    <a:pt x="9410" y="0"/>
                  </a:moveTo>
                  <a:cubicBezTo>
                    <a:pt x="6796" y="0"/>
                    <a:pt x="4042" y="274"/>
                    <a:pt x="1655" y="1143"/>
                  </a:cubicBezTo>
                  <a:cubicBezTo>
                    <a:pt x="875" y="1426"/>
                    <a:pt x="1" y="2060"/>
                    <a:pt x="111" y="3008"/>
                  </a:cubicBezTo>
                  <a:cubicBezTo>
                    <a:pt x="243" y="4120"/>
                    <a:pt x="1655" y="4583"/>
                    <a:pt x="2577" y="4786"/>
                  </a:cubicBezTo>
                  <a:cubicBezTo>
                    <a:pt x="4056" y="5112"/>
                    <a:pt x="5611" y="5224"/>
                    <a:pt x="7176" y="5224"/>
                  </a:cubicBezTo>
                  <a:cubicBezTo>
                    <a:pt x="9025" y="5224"/>
                    <a:pt x="10888" y="5067"/>
                    <a:pt x="12655" y="4923"/>
                  </a:cubicBezTo>
                  <a:cubicBezTo>
                    <a:pt x="14169" y="4800"/>
                    <a:pt x="15968" y="4865"/>
                    <a:pt x="17411" y="4353"/>
                  </a:cubicBezTo>
                  <a:cubicBezTo>
                    <a:pt x="18191" y="4079"/>
                    <a:pt x="18934" y="3383"/>
                    <a:pt x="18790" y="2481"/>
                  </a:cubicBezTo>
                  <a:cubicBezTo>
                    <a:pt x="18618" y="1403"/>
                    <a:pt x="17349" y="938"/>
                    <a:pt x="16432" y="722"/>
                  </a:cubicBezTo>
                  <a:cubicBezTo>
                    <a:pt x="14833" y="345"/>
                    <a:pt x="13175" y="175"/>
                    <a:pt x="11533" y="122"/>
                  </a:cubicBezTo>
                  <a:lnTo>
                    <a:pt x="11533" y="122"/>
                  </a:lnTo>
                  <a:cubicBezTo>
                    <a:pt x="11501" y="81"/>
                    <a:pt x="11452" y="52"/>
                    <a:pt x="11386" y="49"/>
                  </a:cubicBezTo>
                  <a:cubicBezTo>
                    <a:pt x="10742" y="18"/>
                    <a:pt x="10081" y="0"/>
                    <a:pt x="941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6" name="Google Shape;5656;p68"/>
            <p:cNvSpPr/>
            <p:nvPr/>
          </p:nvSpPr>
          <p:spPr>
            <a:xfrm>
              <a:off x="778525" y="345075"/>
              <a:ext cx="30250" cy="1061250"/>
            </a:xfrm>
            <a:custGeom>
              <a:avLst/>
              <a:gdLst/>
              <a:ahLst/>
              <a:cxnLst/>
              <a:rect l="l" t="t" r="r" b="b"/>
              <a:pathLst>
                <a:path w="1210" h="42450" extrusionOk="0">
                  <a:moveTo>
                    <a:pt x="314" y="1"/>
                  </a:moveTo>
                  <a:cubicBezTo>
                    <a:pt x="216" y="1"/>
                    <a:pt x="116" y="64"/>
                    <a:pt x="113" y="191"/>
                  </a:cubicBezTo>
                  <a:cubicBezTo>
                    <a:pt x="0" y="5211"/>
                    <a:pt x="161" y="10249"/>
                    <a:pt x="232" y="15268"/>
                  </a:cubicBezTo>
                  <a:cubicBezTo>
                    <a:pt x="329" y="22116"/>
                    <a:pt x="447" y="28963"/>
                    <a:pt x="609" y="35809"/>
                  </a:cubicBezTo>
                  <a:cubicBezTo>
                    <a:pt x="662" y="37958"/>
                    <a:pt x="690" y="40112"/>
                    <a:pt x="809" y="42259"/>
                  </a:cubicBezTo>
                  <a:cubicBezTo>
                    <a:pt x="816" y="42386"/>
                    <a:pt x="918" y="42450"/>
                    <a:pt x="1017" y="42450"/>
                  </a:cubicBezTo>
                  <a:cubicBezTo>
                    <a:pt x="1115" y="42450"/>
                    <a:pt x="1210" y="42387"/>
                    <a:pt x="1203" y="42259"/>
                  </a:cubicBezTo>
                  <a:cubicBezTo>
                    <a:pt x="924" y="37246"/>
                    <a:pt x="916" y="32206"/>
                    <a:pt x="822" y="27185"/>
                  </a:cubicBezTo>
                  <a:cubicBezTo>
                    <a:pt x="693" y="20340"/>
                    <a:pt x="583" y="13491"/>
                    <a:pt x="520" y="6643"/>
                  </a:cubicBezTo>
                  <a:cubicBezTo>
                    <a:pt x="500" y="4494"/>
                    <a:pt x="458" y="2340"/>
                    <a:pt x="507" y="191"/>
                  </a:cubicBezTo>
                  <a:cubicBezTo>
                    <a:pt x="510" y="64"/>
                    <a:pt x="413" y="1"/>
                    <a:pt x="3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7" name="Google Shape;5657;p68"/>
            <p:cNvSpPr/>
            <p:nvPr/>
          </p:nvSpPr>
          <p:spPr>
            <a:xfrm>
              <a:off x="645975" y="1342275"/>
              <a:ext cx="162375" cy="115225"/>
            </a:xfrm>
            <a:custGeom>
              <a:avLst/>
              <a:gdLst/>
              <a:ahLst/>
              <a:cxnLst/>
              <a:rect l="l" t="t" r="r" b="b"/>
              <a:pathLst>
                <a:path w="6495" h="4609" extrusionOk="0">
                  <a:moveTo>
                    <a:pt x="3404" y="1"/>
                  </a:moveTo>
                  <a:cubicBezTo>
                    <a:pt x="3254" y="1"/>
                    <a:pt x="3119" y="198"/>
                    <a:pt x="3255" y="339"/>
                  </a:cubicBezTo>
                  <a:cubicBezTo>
                    <a:pt x="4050" y="1150"/>
                    <a:pt x="4902" y="1882"/>
                    <a:pt x="5819" y="2544"/>
                  </a:cubicBezTo>
                  <a:lnTo>
                    <a:pt x="5819" y="2544"/>
                  </a:lnTo>
                  <a:cubicBezTo>
                    <a:pt x="3965" y="3143"/>
                    <a:pt x="2100" y="3703"/>
                    <a:pt x="222" y="4222"/>
                  </a:cubicBezTo>
                  <a:cubicBezTo>
                    <a:pt x="1" y="4282"/>
                    <a:pt x="70" y="4608"/>
                    <a:pt x="274" y="4608"/>
                  </a:cubicBezTo>
                  <a:cubicBezTo>
                    <a:pt x="292" y="4608"/>
                    <a:pt x="311" y="4606"/>
                    <a:pt x="330" y="4600"/>
                  </a:cubicBezTo>
                  <a:cubicBezTo>
                    <a:pt x="2336" y="4045"/>
                    <a:pt x="4327" y="3444"/>
                    <a:pt x="6307" y="2798"/>
                  </a:cubicBezTo>
                  <a:cubicBezTo>
                    <a:pt x="6475" y="2742"/>
                    <a:pt x="6495" y="2535"/>
                    <a:pt x="6353" y="2439"/>
                  </a:cubicBezTo>
                  <a:cubicBezTo>
                    <a:pt x="5334" y="1734"/>
                    <a:pt x="4400" y="946"/>
                    <a:pt x="3534" y="59"/>
                  </a:cubicBezTo>
                  <a:cubicBezTo>
                    <a:pt x="3494" y="18"/>
                    <a:pt x="3448" y="1"/>
                    <a:pt x="340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8" name="Google Shape;5658;p68"/>
            <p:cNvSpPr/>
            <p:nvPr/>
          </p:nvSpPr>
          <p:spPr>
            <a:xfrm>
              <a:off x="580325" y="1358250"/>
              <a:ext cx="49875" cy="75275"/>
            </a:xfrm>
            <a:custGeom>
              <a:avLst/>
              <a:gdLst/>
              <a:ahLst/>
              <a:cxnLst/>
              <a:rect l="l" t="t" r="r" b="b"/>
              <a:pathLst>
                <a:path w="1995" h="3011" extrusionOk="0">
                  <a:moveTo>
                    <a:pt x="1725" y="0"/>
                  </a:moveTo>
                  <a:cubicBezTo>
                    <a:pt x="1665" y="0"/>
                    <a:pt x="1606" y="28"/>
                    <a:pt x="1568" y="96"/>
                  </a:cubicBezTo>
                  <a:cubicBezTo>
                    <a:pt x="1074" y="969"/>
                    <a:pt x="582" y="1843"/>
                    <a:pt x="88" y="2716"/>
                  </a:cubicBezTo>
                  <a:cubicBezTo>
                    <a:pt x="1" y="2867"/>
                    <a:pt x="137" y="3010"/>
                    <a:pt x="270" y="3010"/>
                  </a:cubicBezTo>
                  <a:cubicBezTo>
                    <a:pt x="330" y="3010"/>
                    <a:pt x="389" y="2982"/>
                    <a:pt x="427" y="2913"/>
                  </a:cubicBezTo>
                  <a:cubicBezTo>
                    <a:pt x="921" y="2040"/>
                    <a:pt x="1413" y="1167"/>
                    <a:pt x="1907" y="294"/>
                  </a:cubicBezTo>
                  <a:cubicBezTo>
                    <a:pt x="1994" y="142"/>
                    <a:pt x="1858" y="0"/>
                    <a:pt x="1725"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59" name="Google Shape;5659;p68"/>
            <p:cNvSpPr/>
            <p:nvPr/>
          </p:nvSpPr>
          <p:spPr>
            <a:xfrm>
              <a:off x="604825" y="1351950"/>
              <a:ext cx="59550" cy="93800"/>
            </a:xfrm>
            <a:custGeom>
              <a:avLst/>
              <a:gdLst/>
              <a:ahLst/>
              <a:cxnLst/>
              <a:rect l="l" t="t" r="r" b="b"/>
              <a:pathLst>
                <a:path w="2382" h="3752" extrusionOk="0">
                  <a:moveTo>
                    <a:pt x="2109" y="1"/>
                  </a:moveTo>
                  <a:cubicBezTo>
                    <a:pt x="2049" y="1"/>
                    <a:pt x="1989" y="27"/>
                    <a:pt x="1948" y="92"/>
                  </a:cubicBezTo>
                  <a:cubicBezTo>
                    <a:pt x="1255" y="1174"/>
                    <a:pt x="632" y="2295"/>
                    <a:pt x="75" y="3452"/>
                  </a:cubicBezTo>
                  <a:cubicBezTo>
                    <a:pt x="1" y="3608"/>
                    <a:pt x="138" y="3752"/>
                    <a:pt x="266" y="3752"/>
                  </a:cubicBezTo>
                  <a:cubicBezTo>
                    <a:pt x="325" y="3752"/>
                    <a:pt x="382" y="3722"/>
                    <a:pt x="416" y="3651"/>
                  </a:cubicBezTo>
                  <a:cubicBezTo>
                    <a:pt x="972" y="2493"/>
                    <a:pt x="1597" y="1373"/>
                    <a:pt x="2287" y="291"/>
                  </a:cubicBezTo>
                  <a:cubicBezTo>
                    <a:pt x="2382" y="142"/>
                    <a:pt x="2246" y="1"/>
                    <a:pt x="210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0" name="Google Shape;5660;p68"/>
            <p:cNvSpPr/>
            <p:nvPr/>
          </p:nvSpPr>
          <p:spPr>
            <a:xfrm>
              <a:off x="635450" y="1346800"/>
              <a:ext cx="55475" cy="101725"/>
            </a:xfrm>
            <a:custGeom>
              <a:avLst/>
              <a:gdLst/>
              <a:ahLst/>
              <a:cxnLst/>
              <a:rect l="l" t="t" r="r" b="b"/>
              <a:pathLst>
                <a:path w="2219" h="4069" extrusionOk="0">
                  <a:moveTo>
                    <a:pt x="1980" y="0"/>
                  </a:moveTo>
                  <a:cubicBezTo>
                    <a:pt x="1901" y="0"/>
                    <a:pt x="1823" y="41"/>
                    <a:pt x="1791" y="136"/>
                  </a:cubicBezTo>
                  <a:cubicBezTo>
                    <a:pt x="1364" y="1417"/>
                    <a:pt x="799" y="2627"/>
                    <a:pt x="93" y="3777"/>
                  </a:cubicBezTo>
                  <a:cubicBezTo>
                    <a:pt x="0" y="3927"/>
                    <a:pt x="137" y="4069"/>
                    <a:pt x="273" y="4069"/>
                  </a:cubicBezTo>
                  <a:cubicBezTo>
                    <a:pt x="333" y="4069"/>
                    <a:pt x="392" y="4041"/>
                    <a:pt x="432" y="3976"/>
                  </a:cubicBezTo>
                  <a:cubicBezTo>
                    <a:pt x="1157" y="2797"/>
                    <a:pt x="1735" y="1553"/>
                    <a:pt x="2170" y="242"/>
                  </a:cubicBezTo>
                  <a:cubicBezTo>
                    <a:pt x="2219" y="96"/>
                    <a:pt x="2099" y="0"/>
                    <a:pt x="198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1" name="Google Shape;5661;p68"/>
            <p:cNvSpPr/>
            <p:nvPr/>
          </p:nvSpPr>
          <p:spPr>
            <a:xfrm>
              <a:off x="676175" y="1343100"/>
              <a:ext cx="54225" cy="102325"/>
            </a:xfrm>
            <a:custGeom>
              <a:avLst/>
              <a:gdLst/>
              <a:ahLst/>
              <a:cxnLst/>
              <a:rect l="l" t="t" r="r" b="b"/>
              <a:pathLst>
                <a:path w="2169" h="4093" extrusionOk="0">
                  <a:moveTo>
                    <a:pt x="1901" y="0"/>
                  </a:moveTo>
                  <a:cubicBezTo>
                    <a:pt x="1842" y="0"/>
                    <a:pt x="1785" y="29"/>
                    <a:pt x="1749" y="98"/>
                  </a:cubicBezTo>
                  <a:cubicBezTo>
                    <a:pt x="1109" y="1318"/>
                    <a:pt x="548" y="2567"/>
                    <a:pt x="56" y="3854"/>
                  </a:cubicBezTo>
                  <a:cubicBezTo>
                    <a:pt x="0" y="3998"/>
                    <a:pt x="119" y="4093"/>
                    <a:pt x="241" y="4093"/>
                  </a:cubicBezTo>
                  <a:cubicBezTo>
                    <a:pt x="320" y="4093"/>
                    <a:pt x="400" y="4053"/>
                    <a:pt x="435" y="3960"/>
                  </a:cubicBezTo>
                  <a:cubicBezTo>
                    <a:pt x="915" y="2708"/>
                    <a:pt x="1466" y="1487"/>
                    <a:pt x="2089" y="298"/>
                  </a:cubicBezTo>
                  <a:cubicBezTo>
                    <a:pt x="2169" y="143"/>
                    <a:pt x="2032" y="0"/>
                    <a:pt x="1901"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2" name="Google Shape;5662;p68"/>
            <p:cNvSpPr/>
            <p:nvPr/>
          </p:nvSpPr>
          <p:spPr>
            <a:xfrm>
              <a:off x="710925" y="1365025"/>
              <a:ext cx="37700" cy="62300"/>
            </a:xfrm>
            <a:custGeom>
              <a:avLst/>
              <a:gdLst/>
              <a:ahLst/>
              <a:cxnLst/>
              <a:rect l="l" t="t" r="r" b="b"/>
              <a:pathLst>
                <a:path w="1508" h="2492" extrusionOk="0">
                  <a:moveTo>
                    <a:pt x="1269" y="1"/>
                  </a:moveTo>
                  <a:cubicBezTo>
                    <a:pt x="1190" y="1"/>
                    <a:pt x="1111" y="42"/>
                    <a:pt x="1078" y="136"/>
                  </a:cubicBezTo>
                  <a:cubicBezTo>
                    <a:pt x="826" y="860"/>
                    <a:pt x="498" y="1546"/>
                    <a:pt x="93" y="2199"/>
                  </a:cubicBezTo>
                  <a:cubicBezTo>
                    <a:pt x="1" y="2350"/>
                    <a:pt x="137" y="2491"/>
                    <a:pt x="274" y="2491"/>
                  </a:cubicBezTo>
                  <a:cubicBezTo>
                    <a:pt x="334" y="2491"/>
                    <a:pt x="394" y="2464"/>
                    <a:pt x="434" y="2398"/>
                  </a:cubicBezTo>
                  <a:cubicBezTo>
                    <a:pt x="855" y="1716"/>
                    <a:pt x="1194" y="996"/>
                    <a:pt x="1457" y="242"/>
                  </a:cubicBezTo>
                  <a:cubicBezTo>
                    <a:pt x="1507" y="96"/>
                    <a:pt x="1389" y="1"/>
                    <a:pt x="126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3" name="Google Shape;5663;p68"/>
            <p:cNvSpPr/>
            <p:nvPr/>
          </p:nvSpPr>
          <p:spPr>
            <a:xfrm>
              <a:off x="745150" y="1379950"/>
              <a:ext cx="27825" cy="41125"/>
            </a:xfrm>
            <a:custGeom>
              <a:avLst/>
              <a:gdLst/>
              <a:ahLst/>
              <a:cxnLst/>
              <a:rect l="l" t="t" r="r" b="b"/>
              <a:pathLst>
                <a:path w="1113" h="1645" extrusionOk="0">
                  <a:moveTo>
                    <a:pt x="847" y="1"/>
                  </a:moveTo>
                  <a:cubicBezTo>
                    <a:pt x="788" y="1"/>
                    <a:pt x="731" y="30"/>
                    <a:pt x="695" y="101"/>
                  </a:cubicBezTo>
                  <a:lnTo>
                    <a:pt x="78" y="1347"/>
                  </a:lnTo>
                  <a:cubicBezTo>
                    <a:pt x="1" y="1502"/>
                    <a:pt x="137" y="1645"/>
                    <a:pt x="266" y="1645"/>
                  </a:cubicBezTo>
                  <a:cubicBezTo>
                    <a:pt x="325" y="1645"/>
                    <a:pt x="382" y="1616"/>
                    <a:pt x="418" y="1544"/>
                  </a:cubicBezTo>
                  <a:lnTo>
                    <a:pt x="1035" y="299"/>
                  </a:lnTo>
                  <a:cubicBezTo>
                    <a:pt x="1112" y="143"/>
                    <a:pt x="976" y="1"/>
                    <a:pt x="84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4" name="Google Shape;5664;p68"/>
            <p:cNvSpPr/>
            <p:nvPr/>
          </p:nvSpPr>
          <p:spPr>
            <a:xfrm>
              <a:off x="1012000" y="329550"/>
              <a:ext cx="19575" cy="1081500"/>
            </a:xfrm>
            <a:custGeom>
              <a:avLst/>
              <a:gdLst/>
              <a:ahLst/>
              <a:cxnLst/>
              <a:rect l="l" t="t" r="r" b="b"/>
              <a:pathLst>
                <a:path w="783" h="43260" extrusionOk="0">
                  <a:moveTo>
                    <a:pt x="288" y="1"/>
                  </a:moveTo>
                  <a:cubicBezTo>
                    <a:pt x="189" y="1"/>
                    <a:pt x="89" y="64"/>
                    <a:pt x="86" y="191"/>
                  </a:cubicBezTo>
                  <a:cubicBezTo>
                    <a:pt x="1" y="5117"/>
                    <a:pt x="122" y="10055"/>
                    <a:pt x="152" y="14983"/>
                  </a:cubicBezTo>
                  <a:cubicBezTo>
                    <a:pt x="200" y="22371"/>
                    <a:pt x="250" y="29760"/>
                    <a:pt x="288" y="37150"/>
                  </a:cubicBezTo>
                  <a:cubicBezTo>
                    <a:pt x="300" y="39121"/>
                    <a:pt x="337" y="41097"/>
                    <a:pt x="303" y="43069"/>
                  </a:cubicBezTo>
                  <a:cubicBezTo>
                    <a:pt x="301" y="43196"/>
                    <a:pt x="399" y="43259"/>
                    <a:pt x="497" y="43259"/>
                  </a:cubicBezTo>
                  <a:cubicBezTo>
                    <a:pt x="596" y="43259"/>
                    <a:pt x="695" y="43196"/>
                    <a:pt x="696" y="43069"/>
                  </a:cubicBezTo>
                  <a:cubicBezTo>
                    <a:pt x="782" y="38142"/>
                    <a:pt x="660" y="33203"/>
                    <a:pt x="630" y="28277"/>
                  </a:cubicBezTo>
                  <a:cubicBezTo>
                    <a:pt x="585" y="20889"/>
                    <a:pt x="535" y="13498"/>
                    <a:pt x="494" y="6110"/>
                  </a:cubicBezTo>
                  <a:cubicBezTo>
                    <a:pt x="484" y="4139"/>
                    <a:pt x="446" y="2163"/>
                    <a:pt x="480" y="191"/>
                  </a:cubicBezTo>
                  <a:cubicBezTo>
                    <a:pt x="483" y="64"/>
                    <a:pt x="386" y="1"/>
                    <a:pt x="28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5" name="Google Shape;5665;p68"/>
            <p:cNvSpPr/>
            <p:nvPr/>
          </p:nvSpPr>
          <p:spPr>
            <a:xfrm>
              <a:off x="566375" y="338900"/>
              <a:ext cx="16725" cy="1066425"/>
            </a:xfrm>
            <a:custGeom>
              <a:avLst/>
              <a:gdLst/>
              <a:ahLst/>
              <a:cxnLst/>
              <a:rect l="l" t="t" r="r" b="b"/>
              <a:pathLst>
                <a:path w="669" h="42657" extrusionOk="0">
                  <a:moveTo>
                    <a:pt x="193" y="1"/>
                  </a:moveTo>
                  <a:cubicBezTo>
                    <a:pt x="95" y="1"/>
                    <a:pt x="1" y="63"/>
                    <a:pt x="9" y="189"/>
                  </a:cubicBezTo>
                  <a:cubicBezTo>
                    <a:pt x="296" y="5056"/>
                    <a:pt x="113" y="9991"/>
                    <a:pt x="133" y="14866"/>
                  </a:cubicBezTo>
                  <a:cubicBezTo>
                    <a:pt x="160" y="22113"/>
                    <a:pt x="176" y="29358"/>
                    <a:pt x="175" y="36606"/>
                  </a:cubicBezTo>
                  <a:cubicBezTo>
                    <a:pt x="175" y="38558"/>
                    <a:pt x="202" y="40514"/>
                    <a:pt x="155" y="42466"/>
                  </a:cubicBezTo>
                  <a:cubicBezTo>
                    <a:pt x="152" y="42593"/>
                    <a:pt x="249" y="42656"/>
                    <a:pt x="347" y="42656"/>
                  </a:cubicBezTo>
                  <a:cubicBezTo>
                    <a:pt x="446" y="42656"/>
                    <a:pt x="545" y="42593"/>
                    <a:pt x="548" y="42466"/>
                  </a:cubicBezTo>
                  <a:cubicBezTo>
                    <a:pt x="669" y="37578"/>
                    <a:pt x="570" y="32676"/>
                    <a:pt x="563" y="27787"/>
                  </a:cubicBezTo>
                  <a:cubicBezTo>
                    <a:pt x="551" y="20542"/>
                    <a:pt x="534" y="13295"/>
                    <a:pt x="483" y="6050"/>
                  </a:cubicBezTo>
                  <a:cubicBezTo>
                    <a:pt x="468" y="4103"/>
                    <a:pt x="518" y="2136"/>
                    <a:pt x="404" y="190"/>
                  </a:cubicBezTo>
                  <a:cubicBezTo>
                    <a:pt x="395" y="64"/>
                    <a:pt x="292" y="1"/>
                    <a:pt x="19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6" name="Google Shape;5666;p68"/>
            <p:cNvSpPr/>
            <p:nvPr/>
          </p:nvSpPr>
          <p:spPr>
            <a:xfrm>
              <a:off x="776675" y="277225"/>
              <a:ext cx="88550" cy="75350"/>
            </a:xfrm>
            <a:custGeom>
              <a:avLst/>
              <a:gdLst/>
              <a:ahLst/>
              <a:cxnLst/>
              <a:rect l="l" t="t" r="r" b="b"/>
              <a:pathLst>
                <a:path w="3542" h="3014" extrusionOk="0">
                  <a:moveTo>
                    <a:pt x="3257" y="0"/>
                  </a:moveTo>
                  <a:cubicBezTo>
                    <a:pt x="3212" y="0"/>
                    <a:pt x="3167" y="17"/>
                    <a:pt x="3126" y="59"/>
                  </a:cubicBezTo>
                  <a:cubicBezTo>
                    <a:pt x="2213" y="1002"/>
                    <a:pt x="1227" y="1861"/>
                    <a:pt x="167" y="2634"/>
                  </a:cubicBezTo>
                  <a:cubicBezTo>
                    <a:pt x="0" y="2758"/>
                    <a:pt x="107" y="3013"/>
                    <a:pt x="264" y="3013"/>
                  </a:cubicBezTo>
                  <a:cubicBezTo>
                    <a:pt x="296" y="3013"/>
                    <a:pt x="331" y="3002"/>
                    <a:pt x="366" y="2977"/>
                  </a:cubicBezTo>
                  <a:cubicBezTo>
                    <a:pt x="1454" y="2183"/>
                    <a:pt x="2468" y="1305"/>
                    <a:pt x="3405" y="338"/>
                  </a:cubicBezTo>
                  <a:cubicBezTo>
                    <a:pt x="3541" y="198"/>
                    <a:pt x="3406" y="0"/>
                    <a:pt x="325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7" name="Google Shape;5667;p68"/>
            <p:cNvSpPr/>
            <p:nvPr/>
          </p:nvSpPr>
          <p:spPr>
            <a:xfrm>
              <a:off x="562175" y="340075"/>
              <a:ext cx="227100" cy="16200"/>
            </a:xfrm>
            <a:custGeom>
              <a:avLst/>
              <a:gdLst/>
              <a:ahLst/>
              <a:cxnLst/>
              <a:rect l="l" t="t" r="r" b="b"/>
              <a:pathLst>
                <a:path w="9084" h="648" extrusionOk="0">
                  <a:moveTo>
                    <a:pt x="6065" y="1"/>
                  </a:moveTo>
                  <a:cubicBezTo>
                    <a:pt x="4126" y="1"/>
                    <a:pt x="2188" y="85"/>
                    <a:pt x="254" y="254"/>
                  </a:cubicBezTo>
                  <a:cubicBezTo>
                    <a:pt x="10" y="273"/>
                    <a:pt x="1" y="648"/>
                    <a:pt x="236" y="648"/>
                  </a:cubicBezTo>
                  <a:cubicBezTo>
                    <a:pt x="242" y="648"/>
                    <a:pt x="248" y="648"/>
                    <a:pt x="254" y="647"/>
                  </a:cubicBezTo>
                  <a:cubicBezTo>
                    <a:pt x="2188" y="478"/>
                    <a:pt x="4126" y="394"/>
                    <a:pt x="6065" y="394"/>
                  </a:cubicBezTo>
                  <a:cubicBezTo>
                    <a:pt x="6987" y="394"/>
                    <a:pt x="7908" y="413"/>
                    <a:pt x="8830" y="451"/>
                  </a:cubicBezTo>
                  <a:cubicBezTo>
                    <a:pt x="8834" y="451"/>
                    <a:pt x="8838" y="451"/>
                    <a:pt x="8841" y="451"/>
                  </a:cubicBezTo>
                  <a:cubicBezTo>
                    <a:pt x="9084" y="451"/>
                    <a:pt x="9080" y="69"/>
                    <a:pt x="8830" y="57"/>
                  </a:cubicBezTo>
                  <a:cubicBezTo>
                    <a:pt x="7908" y="20"/>
                    <a:pt x="6987" y="1"/>
                    <a:pt x="606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8" name="Google Shape;5668;p68"/>
            <p:cNvSpPr/>
            <p:nvPr/>
          </p:nvSpPr>
          <p:spPr>
            <a:xfrm>
              <a:off x="1057950" y="348925"/>
              <a:ext cx="98400" cy="518525"/>
            </a:xfrm>
            <a:custGeom>
              <a:avLst/>
              <a:gdLst/>
              <a:ahLst/>
              <a:cxnLst/>
              <a:rect l="l" t="t" r="r" b="b"/>
              <a:pathLst>
                <a:path w="3936" h="20741" extrusionOk="0">
                  <a:moveTo>
                    <a:pt x="296" y="1"/>
                  </a:moveTo>
                  <a:cubicBezTo>
                    <a:pt x="139" y="1"/>
                    <a:pt x="1" y="198"/>
                    <a:pt x="150" y="330"/>
                  </a:cubicBezTo>
                  <a:cubicBezTo>
                    <a:pt x="1635" y="1645"/>
                    <a:pt x="1542" y="3783"/>
                    <a:pt x="1571" y="5606"/>
                  </a:cubicBezTo>
                  <a:cubicBezTo>
                    <a:pt x="1605" y="7787"/>
                    <a:pt x="1641" y="9970"/>
                    <a:pt x="1676" y="12151"/>
                  </a:cubicBezTo>
                  <a:cubicBezTo>
                    <a:pt x="1704" y="13987"/>
                    <a:pt x="1598" y="15880"/>
                    <a:pt x="1827" y="17705"/>
                  </a:cubicBezTo>
                  <a:cubicBezTo>
                    <a:pt x="1979" y="18926"/>
                    <a:pt x="2394" y="20121"/>
                    <a:pt x="3544" y="20717"/>
                  </a:cubicBezTo>
                  <a:cubicBezTo>
                    <a:pt x="3576" y="20733"/>
                    <a:pt x="3607" y="20741"/>
                    <a:pt x="3637" y="20741"/>
                  </a:cubicBezTo>
                  <a:cubicBezTo>
                    <a:pt x="3817" y="20741"/>
                    <a:pt x="3935" y="20477"/>
                    <a:pt x="3743" y="20378"/>
                  </a:cubicBezTo>
                  <a:cubicBezTo>
                    <a:pt x="2112" y="19530"/>
                    <a:pt x="2151" y="17401"/>
                    <a:pt x="2126" y="15808"/>
                  </a:cubicBezTo>
                  <a:cubicBezTo>
                    <a:pt x="2092" y="13692"/>
                    <a:pt x="2058" y="11574"/>
                    <a:pt x="2026" y="9456"/>
                  </a:cubicBezTo>
                  <a:cubicBezTo>
                    <a:pt x="1996" y="7541"/>
                    <a:pt x="2051" y="5604"/>
                    <a:pt x="1907" y="3695"/>
                  </a:cubicBezTo>
                  <a:cubicBezTo>
                    <a:pt x="1806" y="2329"/>
                    <a:pt x="1485" y="989"/>
                    <a:pt x="426" y="53"/>
                  </a:cubicBezTo>
                  <a:cubicBezTo>
                    <a:pt x="385" y="16"/>
                    <a:pt x="340" y="1"/>
                    <a:pt x="29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69" name="Google Shape;5669;p68"/>
            <p:cNvSpPr/>
            <p:nvPr/>
          </p:nvSpPr>
          <p:spPr>
            <a:xfrm>
              <a:off x="1069300" y="860700"/>
              <a:ext cx="90975" cy="548425"/>
            </a:xfrm>
            <a:custGeom>
              <a:avLst/>
              <a:gdLst/>
              <a:ahLst/>
              <a:cxnLst/>
              <a:rect l="l" t="t" r="r" b="b"/>
              <a:pathLst>
                <a:path w="3639" h="21937" extrusionOk="0">
                  <a:moveTo>
                    <a:pt x="3328" y="1"/>
                  </a:moveTo>
                  <a:cubicBezTo>
                    <a:pt x="3300" y="1"/>
                    <a:pt x="3270" y="7"/>
                    <a:pt x="3240" y="21"/>
                  </a:cubicBezTo>
                  <a:cubicBezTo>
                    <a:pt x="2166" y="512"/>
                    <a:pt x="1796" y="1622"/>
                    <a:pt x="1652" y="2724"/>
                  </a:cubicBezTo>
                  <a:cubicBezTo>
                    <a:pt x="1388" y="4755"/>
                    <a:pt x="1429" y="6861"/>
                    <a:pt x="1336" y="8907"/>
                  </a:cubicBezTo>
                  <a:cubicBezTo>
                    <a:pt x="1239" y="11058"/>
                    <a:pt x="1141" y="13208"/>
                    <a:pt x="1044" y="15360"/>
                  </a:cubicBezTo>
                  <a:cubicBezTo>
                    <a:pt x="951" y="17426"/>
                    <a:pt x="1139" y="19785"/>
                    <a:pt x="86" y="21642"/>
                  </a:cubicBezTo>
                  <a:cubicBezTo>
                    <a:pt x="0" y="21794"/>
                    <a:pt x="136" y="21937"/>
                    <a:pt x="270" y="21937"/>
                  </a:cubicBezTo>
                  <a:cubicBezTo>
                    <a:pt x="329" y="21937"/>
                    <a:pt x="388" y="21908"/>
                    <a:pt x="427" y="21841"/>
                  </a:cubicBezTo>
                  <a:cubicBezTo>
                    <a:pt x="1220" y="20445"/>
                    <a:pt x="1279" y="18882"/>
                    <a:pt x="1350" y="17315"/>
                  </a:cubicBezTo>
                  <a:cubicBezTo>
                    <a:pt x="1443" y="15296"/>
                    <a:pt x="1532" y="13274"/>
                    <a:pt x="1624" y="11253"/>
                  </a:cubicBezTo>
                  <a:cubicBezTo>
                    <a:pt x="1715" y="9233"/>
                    <a:pt x="1807" y="7212"/>
                    <a:pt x="1897" y="5190"/>
                  </a:cubicBezTo>
                  <a:cubicBezTo>
                    <a:pt x="1967" y="3636"/>
                    <a:pt x="1731" y="1142"/>
                    <a:pt x="3438" y="359"/>
                  </a:cubicBezTo>
                  <a:cubicBezTo>
                    <a:pt x="3639" y="268"/>
                    <a:pt x="3515" y="1"/>
                    <a:pt x="332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0" name="Google Shape;5670;p68"/>
            <p:cNvSpPr/>
            <p:nvPr/>
          </p:nvSpPr>
          <p:spPr>
            <a:xfrm>
              <a:off x="1188400" y="823775"/>
              <a:ext cx="53300" cy="65750"/>
            </a:xfrm>
            <a:custGeom>
              <a:avLst/>
              <a:gdLst/>
              <a:ahLst/>
              <a:cxnLst/>
              <a:rect l="l" t="t" r="r" b="b"/>
              <a:pathLst>
                <a:path w="2132" h="2630" extrusionOk="0">
                  <a:moveTo>
                    <a:pt x="1423" y="1"/>
                  </a:moveTo>
                  <a:cubicBezTo>
                    <a:pt x="1364" y="1"/>
                    <a:pt x="1305" y="29"/>
                    <a:pt x="1267" y="97"/>
                  </a:cubicBezTo>
                  <a:lnTo>
                    <a:pt x="59" y="2271"/>
                  </a:lnTo>
                  <a:cubicBezTo>
                    <a:pt x="1" y="2376"/>
                    <a:pt x="49" y="2532"/>
                    <a:pt x="178" y="2560"/>
                  </a:cubicBezTo>
                  <a:cubicBezTo>
                    <a:pt x="388" y="2606"/>
                    <a:pt x="594" y="2629"/>
                    <a:pt x="796" y="2629"/>
                  </a:cubicBezTo>
                  <a:cubicBezTo>
                    <a:pt x="1180" y="2629"/>
                    <a:pt x="1554" y="2547"/>
                    <a:pt x="1927" y="2387"/>
                  </a:cubicBezTo>
                  <a:cubicBezTo>
                    <a:pt x="2132" y="2299"/>
                    <a:pt x="2003" y="2029"/>
                    <a:pt x="1812" y="2029"/>
                  </a:cubicBezTo>
                  <a:cubicBezTo>
                    <a:pt x="1785" y="2029"/>
                    <a:pt x="1757" y="2034"/>
                    <a:pt x="1728" y="2046"/>
                  </a:cubicBezTo>
                  <a:cubicBezTo>
                    <a:pt x="1428" y="2175"/>
                    <a:pt x="1121" y="2239"/>
                    <a:pt x="808" y="2239"/>
                  </a:cubicBezTo>
                  <a:cubicBezTo>
                    <a:pt x="719" y="2239"/>
                    <a:pt x="629" y="2233"/>
                    <a:pt x="539" y="2223"/>
                  </a:cubicBezTo>
                  <a:lnTo>
                    <a:pt x="539" y="2223"/>
                  </a:lnTo>
                  <a:lnTo>
                    <a:pt x="1610" y="297"/>
                  </a:lnTo>
                  <a:cubicBezTo>
                    <a:pt x="1694" y="143"/>
                    <a:pt x="1556" y="1"/>
                    <a:pt x="1423"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1" name="Google Shape;5671;p68"/>
            <p:cNvSpPr/>
            <p:nvPr/>
          </p:nvSpPr>
          <p:spPr>
            <a:xfrm>
              <a:off x="1227650" y="842500"/>
              <a:ext cx="13450" cy="71775"/>
            </a:xfrm>
            <a:custGeom>
              <a:avLst/>
              <a:gdLst/>
              <a:ahLst/>
              <a:cxnLst/>
              <a:rect l="l" t="t" r="r" b="b"/>
              <a:pathLst>
                <a:path w="538" h="2871" extrusionOk="0">
                  <a:moveTo>
                    <a:pt x="349" y="1"/>
                  </a:moveTo>
                  <a:cubicBezTo>
                    <a:pt x="250" y="1"/>
                    <a:pt x="143" y="64"/>
                    <a:pt x="128" y="188"/>
                  </a:cubicBezTo>
                  <a:cubicBezTo>
                    <a:pt x="25" y="1018"/>
                    <a:pt x="1" y="1847"/>
                    <a:pt x="61" y="2682"/>
                  </a:cubicBezTo>
                  <a:cubicBezTo>
                    <a:pt x="70" y="2807"/>
                    <a:pt x="173" y="2871"/>
                    <a:pt x="272" y="2871"/>
                  </a:cubicBezTo>
                  <a:cubicBezTo>
                    <a:pt x="370" y="2871"/>
                    <a:pt x="463" y="2808"/>
                    <a:pt x="455" y="2682"/>
                  </a:cubicBezTo>
                  <a:cubicBezTo>
                    <a:pt x="395" y="1847"/>
                    <a:pt x="419" y="1018"/>
                    <a:pt x="522" y="188"/>
                  </a:cubicBezTo>
                  <a:cubicBezTo>
                    <a:pt x="537" y="63"/>
                    <a:pt x="447" y="1"/>
                    <a:pt x="34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5672" name="Google Shape;5672;p68"/>
          <p:cNvGrpSpPr/>
          <p:nvPr/>
        </p:nvGrpSpPr>
        <p:grpSpPr>
          <a:xfrm>
            <a:off x="10825600" y="2870634"/>
            <a:ext cx="1021333" cy="777833"/>
            <a:chOff x="8119200" y="2152975"/>
            <a:chExt cx="766000" cy="583375"/>
          </a:xfrm>
        </p:grpSpPr>
        <p:sp>
          <p:nvSpPr>
            <p:cNvPr id="5673" name="Google Shape;5673;p68"/>
            <p:cNvSpPr/>
            <p:nvPr/>
          </p:nvSpPr>
          <p:spPr>
            <a:xfrm>
              <a:off x="8129000" y="2200200"/>
              <a:ext cx="71850" cy="76075"/>
            </a:xfrm>
            <a:custGeom>
              <a:avLst/>
              <a:gdLst/>
              <a:ahLst/>
              <a:cxnLst/>
              <a:rect l="l" t="t" r="r" b="b"/>
              <a:pathLst>
                <a:path w="2874" h="3043" extrusionOk="0">
                  <a:moveTo>
                    <a:pt x="279" y="0"/>
                  </a:moveTo>
                  <a:cubicBezTo>
                    <a:pt x="134" y="0"/>
                    <a:pt x="0" y="198"/>
                    <a:pt x="128" y="341"/>
                  </a:cubicBezTo>
                  <a:cubicBezTo>
                    <a:pt x="908" y="1220"/>
                    <a:pt x="1687" y="2101"/>
                    <a:pt x="2467" y="2980"/>
                  </a:cubicBezTo>
                  <a:cubicBezTo>
                    <a:pt x="2506" y="3024"/>
                    <a:pt x="2552" y="3043"/>
                    <a:pt x="2596" y="3043"/>
                  </a:cubicBezTo>
                  <a:cubicBezTo>
                    <a:pt x="2740" y="3043"/>
                    <a:pt x="2873" y="2845"/>
                    <a:pt x="2746" y="2701"/>
                  </a:cubicBezTo>
                  <a:cubicBezTo>
                    <a:pt x="1966" y="1822"/>
                    <a:pt x="1187" y="941"/>
                    <a:pt x="407" y="62"/>
                  </a:cubicBezTo>
                  <a:cubicBezTo>
                    <a:pt x="368" y="18"/>
                    <a:pt x="323" y="0"/>
                    <a:pt x="2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4" name="Google Shape;5674;p68"/>
            <p:cNvSpPr/>
            <p:nvPr/>
          </p:nvSpPr>
          <p:spPr>
            <a:xfrm>
              <a:off x="8119200" y="2199525"/>
              <a:ext cx="77200" cy="83400"/>
            </a:xfrm>
            <a:custGeom>
              <a:avLst/>
              <a:gdLst/>
              <a:ahLst/>
              <a:cxnLst/>
              <a:rect l="l" t="t" r="r" b="b"/>
              <a:pathLst>
                <a:path w="3088" h="3336" extrusionOk="0">
                  <a:moveTo>
                    <a:pt x="2812" y="0"/>
                  </a:moveTo>
                  <a:cubicBezTo>
                    <a:pt x="2767" y="0"/>
                    <a:pt x="2721" y="19"/>
                    <a:pt x="2681" y="65"/>
                  </a:cubicBezTo>
                  <a:cubicBezTo>
                    <a:pt x="1830" y="1040"/>
                    <a:pt x="979" y="2015"/>
                    <a:pt x="127" y="2992"/>
                  </a:cubicBezTo>
                  <a:cubicBezTo>
                    <a:pt x="1" y="3138"/>
                    <a:pt x="133" y="3336"/>
                    <a:pt x="277" y="3336"/>
                  </a:cubicBezTo>
                  <a:cubicBezTo>
                    <a:pt x="321" y="3336"/>
                    <a:pt x="367" y="3317"/>
                    <a:pt x="407" y="3272"/>
                  </a:cubicBezTo>
                  <a:cubicBezTo>
                    <a:pt x="1258" y="2297"/>
                    <a:pt x="2109" y="1322"/>
                    <a:pt x="2960" y="344"/>
                  </a:cubicBezTo>
                  <a:cubicBezTo>
                    <a:pt x="3087" y="198"/>
                    <a:pt x="2956" y="0"/>
                    <a:pt x="281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5" name="Google Shape;5675;p68"/>
            <p:cNvSpPr/>
            <p:nvPr/>
          </p:nvSpPr>
          <p:spPr>
            <a:xfrm>
              <a:off x="8245625" y="2152975"/>
              <a:ext cx="40950" cy="70425"/>
            </a:xfrm>
            <a:custGeom>
              <a:avLst/>
              <a:gdLst/>
              <a:ahLst/>
              <a:cxnLst/>
              <a:rect l="l" t="t" r="r" b="b"/>
              <a:pathLst>
                <a:path w="1638" h="2817" extrusionOk="0">
                  <a:moveTo>
                    <a:pt x="700" y="0"/>
                  </a:moveTo>
                  <a:cubicBezTo>
                    <a:pt x="434" y="0"/>
                    <a:pt x="171" y="147"/>
                    <a:pt x="59" y="414"/>
                  </a:cubicBezTo>
                  <a:cubicBezTo>
                    <a:pt x="0" y="555"/>
                    <a:pt x="117" y="647"/>
                    <a:pt x="240" y="647"/>
                  </a:cubicBezTo>
                  <a:cubicBezTo>
                    <a:pt x="319" y="647"/>
                    <a:pt x="401" y="608"/>
                    <a:pt x="439" y="518"/>
                  </a:cubicBezTo>
                  <a:cubicBezTo>
                    <a:pt x="475" y="431"/>
                    <a:pt x="569" y="394"/>
                    <a:pt x="666" y="394"/>
                  </a:cubicBezTo>
                  <a:cubicBezTo>
                    <a:pt x="760" y="394"/>
                    <a:pt x="856" y="428"/>
                    <a:pt x="907" y="487"/>
                  </a:cubicBezTo>
                  <a:cubicBezTo>
                    <a:pt x="1140" y="757"/>
                    <a:pt x="767" y="1075"/>
                    <a:pt x="500" y="1091"/>
                  </a:cubicBezTo>
                  <a:cubicBezTo>
                    <a:pt x="293" y="1104"/>
                    <a:pt x="217" y="1437"/>
                    <a:pt x="449" y="1477"/>
                  </a:cubicBezTo>
                  <a:cubicBezTo>
                    <a:pt x="742" y="1530"/>
                    <a:pt x="1100" y="1709"/>
                    <a:pt x="1103" y="2053"/>
                  </a:cubicBezTo>
                  <a:cubicBezTo>
                    <a:pt x="1104" y="2244"/>
                    <a:pt x="924" y="2429"/>
                    <a:pt x="741" y="2429"/>
                  </a:cubicBezTo>
                  <a:cubicBezTo>
                    <a:pt x="670" y="2429"/>
                    <a:pt x="599" y="2401"/>
                    <a:pt x="537" y="2335"/>
                  </a:cubicBezTo>
                  <a:cubicBezTo>
                    <a:pt x="497" y="2292"/>
                    <a:pt x="451" y="2274"/>
                    <a:pt x="407" y="2274"/>
                  </a:cubicBezTo>
                  <a:cubicBezTo>
                    <a:pt x="259" y="2274"/>
                    <a:pt x="126" y="2471"/>
                    <a:pt x="258" y="2614"/>
                  </a:cubicBezTo>
                  <a:cubicBezTo>
                    <a:pt x="388" y="2754"/>
                    <a:pt x="558" y="2816"/>
                    <a:pt x="730" y="2816"/>
                  </a:cubicBezTo>
                  <a:cubicBezTo>
                    <a:pt x="1024" y="2816"/>
                    <a:pt x="1325" y="2635"/>
                    <a:pt x="1451" y="2349"/>
                  </a:cubicBezTo>
                  <a:cubicBezTo>
                    <a:pt x="1638" y="1917"/>
                    <a:pt x="1382" y="1516"/>
                    <a:pt x="1022" y="1285"/>
                  </a:cubicBezTo>
                  <a:lnTo>
                    <a:pt x="1022" y="1285"/>
                  </a:lnTo>
                  <a:cubicBezTo>
                    <a:pt x="1352" y="1042"/>
                    <a:pt x="1540" y="618"/>
                    <a:pt x="1233" y="249"/>
                  </a:cubicBezTo>
                  <a:cubicBezTo>
                    <a:pt x="1093" y="80"/>
                    <a:pt x="895" y="0"/>
                    <a:pt x="70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6" name="Google Shape;5676;p68"/>
            <p:cNvSpPr/>
            <p:nvPr/>
          </p:nvSpPr>
          <p:spPr>
            <a:xfrm>
              <a:off x="8308075" y="2228850"/>
              <a:ext cx="54025" cy="12200"/>
            </a:xfrm>
            <a:custGeom>
              <a:avLst/>
              <a:gdLst/>
              <a:ahLst/>
              <a:cxnLst/>
              <a:rect l="l" t="t" r="r" b="b"/>
              <a:pathLst>
                <a:path w="2161" h="488" extrusionOk="0">
                  <a:moveTo>
                    <a:pt x="239" y="1"/>
                  </a:moveTo>
                  <a:cubicBezTo>
                    <a:pt x="1" y="1"/>
                    <a:pt x="5" y="381"/>
                    <a:pt x="253" y="395"/>
                  </a:cubicBezTo>
                  <a:lnTo>
                    <a:pt x="1906" y="487"/>
                  </a:lnTo>
                  <a:cubicBezTo>
                    <a:pt x="1911" y="487"/>
                    <a:pt x="1915" y="487"/>
                    <a:pt x="1919" y="487"/>
                  </a:cubicBezTo>
                  <a:cubicBezTo>
                    <a:pt x="2161" y="487"/>
                    <a:pt x="2155" y="107"/>
                    <a:pt x="1906" y="93"/>
                  </a:cubicBezTo>
                  <a:lnTo>
                    <a:pt x="253" y="1"/>
                  </a:lnTo>
                  <a:cubicBezTo>
                    <a:pt x="248" y="1"/>
                    <a:pt x="244" y="1"/>
                    <a:pt x="23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7" name="Google Shape;5677;p68"/>
            <p:cNvSpPr/>
            <p:nvPr/>
          </p:nvSpPr>
          <p:spPr>
            <a:xfrm>
              <a:off x="8303150" y="2258700"/>
              <a:ext cx="55825" cy="13925"/>
            </a:xfrm>
            <a:custGeom>
              <a:avLst/>
              <a:gdLst/>
              <a:ahLst/>
              <a:cxnLst/>
              <a:rect l="l" t="t" r="r" b="b"/>
              <a:pathLst>
                <a:path w="2233" h="557" extrusionOk="0">
                  <a:moveTo>
                    <a:pt x="267" y="1"/>
                  </a:moveTo>
                  <a:cubicBezTo>
                    <a:pt x="68" y="1"/>
                    <a:pt x="1" y="324"/>
                    <a:pt x="223" y="389"/>
                  </a:cubicBezTo>
                  <a:cubicBezTo>
                    <a:pt x="606" y="502"/>
                    <a:pt x="990" y="556"/>
                    <a:pt x="1378" y="556"/>
                  </a:cubicBezTo>
                  <a:cubicBezTo>
                    <a:pt x="1582" y="556"/>
                    <a:pt x="1786" y="541"/>
                    <a:pt x="1993" y="512"/>
                  </a:cubicBezTo>
                  <a:cubicBezTo>
                    <a:pt x="2232" y="478"/>
                    <a:pt x="2145" y="131"/>
                    <a:pt x="1920" y="131"/>
                  </a:cubicBezTo>
                  <a:cubicBezTo>
                    <a:pt x="1909" y="131"/>
                    <a:pt x="1898" y="131"/>
                    <a:pt x="1887" y="133"/>
                  </a:cubicBezTo>
                  <a:cubicBezTo>
                    <a:pt x="1721" y="156"/>
                    <a:pt x="1556" y="168"/>
                    <a:pt x="1392" y="168"/>
                  </a:cubicBezTo>
                  <a:cubicBezTo>
                    <a:pt x="1032" y="168"/>
                    <a:pt x="676" y="113"/>
                    <a:pt x="327" y="10"/>
                  </a:cubicBezTo>
                  <a:cubicBezTo>
                    <a:pt x="306" y="4"/>
                    <a:pt x="286" y="1"/>
                    <a:pt x="26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8" name="Google Shape;5678;p68"/>
            <p:cNvSpPr/>
            <p:nvPr/>
          </p:nvSpPr>
          <p:spPr>
            <a:xfrm>
              <a:off x="8456250" y="2187550"/>
              <a:ext cx="63950" cy="88925"/>
            </a:xfrm>
            <a:custGeom>
              <a:avLst/>
              <a:gdLst/>
              <a:ahLst/>
              <a:cxnLst/>
              <a:rect l="l" t="t" r="r" b="b"/>
              <a:pathLst>
                <a:path w="2558" h="3557" extrusionOk="0">
                  <a:moveTo>
                    <a:pt x="1910" y="1"/>
                  </a:moveTo>
                  <a:cubicBezTo>
                    <a:pt x="945" y="1"/>
                    <a:pt x="8" y="755"/>
                    <a:pt x="5" y="1781"/>
                  </a:cubicBezTo>
                  <a:cubicBezTo>
                    <a:pt x="1" y="2805"/>
                    <a:pt x="949" y="3556"/>
                    <a:pt x="1910" y="3556"/>
                  </a:cubicBezTo>
                  <a:cubicBezTo>
                    <a:pt x="2050" y="3556"/>
                    <a:pt x="2190" y="3540"/>
                    <a:pt x="2328" y="3507"/>
                  </a:cubicBezTo>
                  <a:cubicBezTo>
                    <a:pt x="2558" y="3453"/>
                    <a:pt x="2483" y="3122"/>
                    <a:pt x="2274" y="3122"/>
                  </a:cubicBezTo>
                  <a:cubicBezTo>
                    <a:pt x="2258" y="3122"/>
                    <a:pt x="2241" y="3124"/>
                    <a:pt x="2223" y="3128"/>
                  </a:cubicBezTo>
                  <a:cubicBezTo>
                    <a:pt x="2118" y="3153"/>
                    <a:pt x="2010" y="3165"/>
                    <a:pt x="1902" y="3165"/>
                  </a:cubicBezTo>
                  <a:cubicBezTo>
                    <a:pt x="1151" y="3165"/>
                    <a:pt x="398" y="2579"/>
                    <a:pt x="398" y="1781"/>
                  </a:cubicBezTo>
                  <a:cubicBezTo>
                    <a:pt x="396" y="980"/>
                    <a:pt x="1148" y="391"/>
                    <a:pt x="1900" y="391"/>
                  </a:cubicBezTo>
                  <a:cubicBezTo>
                    <a:pt x="2007" y="391"/>
                    <a:pt x="2114" y="403"/>
                    <a:pt x="2219" y="428"/>
                  </a:cubicBezTo>
                  <a:cubicBezTo>
                    <a:pt x="2237" y="432"/>
                    <a:pt x="2254" y="434"/>
                    <a:pt x="2270" y="434"/>
                  </a:cubicBezTo>
                  <a:cubicBezTo>
                    <a:pt x="2481" y="434"/>
                    <a:pt x="2554" y="103"/>
                    <a:pt x="2325" y="49"/>
                  </a:cubicBezTo>
                  <a:cubicBezTo>
                    <a:pt x="2188" y="16"/>
                    <a:pt x="2049" y="1"/>
                    <a:pt x="191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79" name="Google Shape;5679;p68"/>
            <p:cNvSpPr/>
            <p:nvPr/>
          </p:nvSpPr>
          <p:spPr>
            <a:xfrm>
              <a:off x="8541900" y="2164775"/>
              <a:ext cx="42975" cy="66950"/>
            </a:xfrm>
            <a:custGeom>
              <a:avLst/>
              <a:gdLst/>
              <a:ahLst/>
              <a:cxnLst/>
              <a:rect l="l" t="t" r="r" b="b"/>
              <a:pathLst>
                <a:path w="1719" h="2678" extrusionOk="0">
                  <a:moveTo>
                    <a:pt x="700" y="1"/>
                  </a:moveTo>
                  <a:cubicBezTo>
                    <a:pt x="596" y="1"/>
                    <a:pt x="492" y="30"/>
                    <a:pt x="396" y="94"/>
                  </a:cubicBezTo>
                  <a:cubicBezTo>
                    <a:pt x="221" y="212"/>
                    <a:pt x="328" y="468"/>
                    <a:pt x="491" y="468"/>
                  </a:cubicBezTo>
                  <a:cubicBezTo>
                    <a:pt x="524" y="468"/>
                    <a:pt x="559" y="458"/>
                    <a:pt x="594" y="434"/>
                  </a:cubicBezTo>
                  <a:cubicBezTo>
                    <a:pt x="646" y="400"/>
                    <a:pt x="691" y="385"/>
                    <a:pt x="729" y="385"/>
                  </a:cubicBezTo>
                  <a:cubicBezTo>
                    <a:pt x="901" y="385"/>
                    <a:pt x="939" y="686"/>
                    <a:pt x="895" y="824"/>
                  </a:cubicBezTo>
                  <a:cubicBezTo>
                    <a:pt x="845" y="977"/>
                    <a:pt x="719" y="1090"/>
                    <a:pt x="603" y="1196"/>
                  </a:cubicBezTo>
                  <a:cubicBezTo>
                    <a:pt x="469" y="1313"/>
                    <a:pt x="580" y="1527"/>
                    <a:pt x="741" y="1532"/>
                  </a:cubicBezTo>
                  <a:cubicBezTo>
                    <a:pt x="1052" y="1541"/>
                    <a:pt x="1313" y="1942"/>
                    <a:pt x="1062" y="2191"/>
                  </a:cubicBezTo>
                  <a:cubicBezTo>
                    <a:pt x="994" y="2259"/>
                    <a:pt x="900" y="2289"/>
                    <a:pt x="804" y="2289"/>
                  </a:cubicBezTo>
                  <a:cubicBezTo>
                    <a:pt x="662" y="2289"/>
                    <a:pt x="515" y="2222"/>
                    <a:pt x="439" y="2113"/>
                  </a:cubicBezTo>
                  <a:cubicBezTo>
                    <a:pt x="396" y="2051"/>
                    <a:pt x="336" y="2025"/>
                    <a:pt x="275" y="2025"/>
                  </a:cubicBezTo>
                  <a:cubicBezTo>
                    <a:pt x="136" y="2025"/>
                    <a:pt x="0" y="2165"/>
                    <a:pt x="100" y="2312"/>
                  </a:cubicBezTo>
                  <a:cubicBezTo>
                    <a:pt x="260" y="2545"/>
                    <a:pt x="538" y="2677"/>
                    <a:pt x="811" y="2677"/>
                  </a:cubicBezTo>
                  <a:cubicBezTo>
                    <a:pt x="1045" y="2677"/>
                    <a:pt x="1276" y="2581"/>
                    <a:pt x="1427" y="2370"/>
                  </a:cubicBezTo>
                  <a:cubicBezTo>
                    <a:pt x="1719" y="1962"/>
                    <a:pt x="1494" y="1450"/>
                    <a:pt x="1102" y="1237"/>
                  </a:cubicBezTo>
                  <a:lnTo>
                    <a:pt x="1102" y="1237"/>
                  </a:lnTo>
                  <a:cubicBezTo>
                    <a:pt x="1297" y="984"/>
                    <a:pt x="1417" y="669"/>
                    <a:pt x="1263" y="361"/>
                  </a:cubicBezTo>
                  <a:cubicBezTo>
                    <a:pt x="1152" y="142"/>
                    <a:pt x="928" y="1"/>
                    <a:pt x="700"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0" name="Google Shape;5680;p68"/>
            <p:cNvSpPr/>
            <p:nvPr/>
          </p:nvSpPr>
          <p:spPr>
            <a:xfrm>
              <a:off x="8639650" y="2187675"/>
              <a:ext cx="16500" cy="84125"/>
            </a:xfrm>
            <a:custGeom>
              <a:avLst/>
              <a:gdLst/>
              <a:ahLst/>
              <a:cxnLst/>
              <a:rect l="l" t="t" r="r" b="b"/>
              <a:pathLst>
                <a:path w="660" h="3365" extrusionOk="0">
                  <a:moveTo>
                    <a:pt x="418" y="1"/>
                  </a:moveTo>
                  <a:cubicBezTo>
                    <a:pt x="341" y="1"/>
                    <a:pt x="270" y="43"/>
                    <a:pt x="251" y="142"/>
                  </a:cubicBezTo>
                  <a:cubicBezTo>
                    <a:pt x="64" y="1147"/>
                    <a:pt x="1" y="2154"/>
                    <a:pt x="67" y="3174"/>
                  </a:cubicBezTo>
                  <a:cubicBezTo>
                    <a:pt x="75" y="3301"/>
                    <a:pt x="178" y="3365"/>
                    <a:pt x="277" y="3365"/>
                  </a:cubicBezTo>
                  <a:cubicBezTo>
                    <a:pt x="375" y="3365"/>
                    <a:pt x="469" y="3302"/>
                    <a:pt x="460" y="3174"/>
                  </a:cubicBezTo>
                  <a:cubicBezTo>
                    <a:pt x="396" y="2189"/>
                    <a:pt x="450" y="1219"/>
                    <a:pt x="631" y="247"/>
                  </a:cubicBezTo>
                  <a:cubicBezTo>
                    <a:pt x="659" y="99"/>
                    <a:pt x="533" y="1"/>
                    <a:pt x="41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1" name="Google Shape;5681;p68"/>
            <p:cNvSpPr/>
            <p:nvPr/>
          </p:nvSpPr>
          <p:spPr>
            <a:xfrm>
              <a:off x="8614925" y="2211950"/>
              <a:ext cx="66450" cy="15000"/>
            </a:xfrm>
            <a:custGeom>
              <a:avLst/>
              <a:gdLst/>
              <a:ahLst/>
              <a:cxnLst/>
              <a:rect l="l" t="t" r="r" b="b"/>
              <a:pathLst>
                <a:path w="2658" h="600" extrusionOk="0">
                  <a:moveTo>
                    <a:pt x="2428" y="1"/>
                  </a:moveTo>
                  <a:cubicBezTo>
                    <a:pt x="2421" y="1"/>
                    <a:pt x="2413" y="1"/>
                    <a:pt x="2406" y="2"/>
                  </a:cubicBezTo>
                  <a:lnTo>
                    <a:pt x="253" y="205"/>
                  </a:lnTo>
                  <a:cubicBezTo>
                    <a:pt x="10" y="227"/>
                    <a:pt x="1" y="600"/>
                    <a:pt x="231" y="600"/>
                  </a:cubicBezTo>
                  <a:cubicBezTo>
                    <a:pt x="238" y="600"/>
                    <a:pt x="245" y="599"/>
                    <a:pt x="253" y="599"/>
                  </a:cubicBezTo>
                  <a:lnTo>
                    <a:pt x="2406" y="395"/>
                  </a:lnTo>
                  <a:cubicBezTo>
                    <a:pt x="2649" y="372"/>
                    <a:pt x="2657" y="1"/>
                    <a:pt x="2428"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2" name="Google Shape;5682;p68"/>
            <p:cNvSpPr/>
            <p:nvPr/>
          </p:nvSpPr>
          <p:spPr>
            <a:xfrm>
              <a:off x="8725725" y="2173225"/>
              <a:ext cx="75400" cy="91675"/>
            </a:xfrm>
            <a:custGeom>
              <a:avLst/>
              <a:gdLst/>
              <a:ahLst/>
              <a:cxnLst/>
              <a:rect l="l" t="t" r="r" b="b"/>
              <a:pathLst>
                <a:path w="3016" h="3667" extrusionOk="0">
                  <a:moveTo>
                    <a:pt x="290" y="0"/>
                  </a:moveTo>
                  <a:cubicBezTo>
                    <a:pt x="45" y="0"/>
                    <a:pt x="50" y="384"/>
                    <a:pt x="300" y="394"/>
                  </a:cubicBezTo>
                  <a:cubicBezTo>
                    <a:pt x="1202" y="434"/>
                    <a:pt x="2692" y="845"/>
                    <a:pt x="2411" y="2070"/>
                  </a:cubicBezTo>
                  <a:cubicBezTo>
                    <a:pt x="2251" y="2773"/>
                    <a:pt x="1299" y="2862"/>
                    <a:pt x="689" y="3166"/>
                  </a:cubicBezTo>
                  <a:lnTo>
                    <a:pt x="689" y="3166"/>
                  </a:lnTo>
                  <a:cubicBezTo>
                    <a:pt x="466" y="2325"/>
                    <a:pt x="411" y="1480"/>
                    <a:pt x="517" y="609"/>
                  </a:cubicBezTo>
                  <a:cubicBezTo>
                    <a:pt x="532" y="483"/>
                    <a:pt x="441" y="420"/>
                    <a:pt x="342" y="420"/>
                  </a:cubicBezTo>
                  <a:cubicBezTo>
                    <a:pt x="243" y="420"/>
                    <a:pt x="137" y="483"/>
                    <a:pt x="122" y="607"/>
                  </a:cubicBezTo>
                  <a:cubicBezTo>
                    <a:pt x="1" y="1599"/>
                    <a:pt x="87" y="2563"/>
                    <a:pt x="379" y="3519"/>
                  </a:cubicBezTo>
                  <a:cubicBezTo>
                    <a:pt x="403" y="3599"/>
                    <a:pt x="488" y="3667"/>
                    <a:pt x="575" y="3667"/>
                  </a:cubicBezTo>
                  <a:cubicBezTo>
                    <a:pt x="607" y="3667"/>
                    <a:pt x="639" y="3658"/>
                    <a:pt x="668" y="3636"/>
                  </a:cubicBezTo>
                  <a:cubicBezTo>
                    <a:pt x="1489" y="3027"/>
                    <a:pt x="3016" y="3068"/>
                    <a:pt x="2808" y="1644"/>
                  </a:cubicBezTo>
                  <a:cubicBezTo>
                    <a:pt x="2629" y="421"/>
                    <a:pt x="1362" y="49"/>
                    <a:pt x="300" y="0"/>
                  </a:cubicBezTo>
                  <a:cubicBezTo>
                    <a:pt x="297" y="0"/>
                    <a:pt x="294" y="0"/>
                    <a:pt x="290"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3" name="Google Shape;5683;p68"/>
            <p:cNvSpPr/>
            <p:nvPr/>
          </p:nvSpPr>
          <p:spPr>
            <a:xfrm>
              <a:off x="8823550" y="2154525"/>
              <a:ext cx="9850" cy="59275"/>
            </a:xfrm>
            <a:custGeom>
              <a:avLst/>
              <a:gdLst/>
              <a:ahLst/>
              <a:cxnLst/>
              <a:rect l="l" t="t" r="r" b="b"/>
              <a:pathLst>
                <a:path w="394" h="2371" extrusionOk="0">
                  <a:moveTo>
                    <a:pt x="196" y="1"/>
                  </a:moveTo>
                  <a:cubicBezTo>
                    <a:pt x="98" y="1"/>
                    <a:pt x="0" y="64"/>
                    <a:pt x="0" y="190"/>
                  </a:cubicBezTo>
                  <a:lnTo>
                    <a:pt x="0" y="2180"/>
                  </a:lnTo>
                  <a:cubicBezTo>
                    <a:pt x="0" y="2307"/>
                    <a:pt x="98" y="2371"/>
                    <a:pt x="197" y="2371"/>
                  </a:cubicBezTo>
                  <a:cubicBezTo>
                    <a:pt x="295" y="2371"/>
                    <a:pt x="394" y="2307"/>
                    <a:pt x="394" y="2180"/>
                  </a:cubicBezTo>
                  <a:lnTo>
                    <a:pt x="394" y="190"/>
                  </a:lnTo>
                  <a:cubicBezTo>
                    <a:pt x="394" y="64"/>
                    <a:pt x="295" y="1"/>
                    <a:pt x="19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4" name="Google Shape;5684;p68"/>
            <p:cNvSpPr/>
            <p:nvPr/>
          </p:nvSpPr>
          <p:spPr>
            <a:xfrm>
              <a:off x="8134575" y="2359900"/>
              <a:ext cx="63875" cy="81375"/>
            </a:xfrm>
            <a:custGeom>
              <a:avLst/>
              <a:gdLst/>
              <a:ahLst/>
              <a:cxnLst/>
              <a:rect l="l" t="t" r="r" b="b"/>
              <a:pathLst>
                <a:path w="2555" h="3255" extrusionOk="0">
                  <a:moveTo>
                    <a:pt x="703" y="0"/>
                  </a:moveTo>
                  <a:cubicBezTo>
                    <a:pt x="539" y="0"/>
                    <a:pt x="363" y="49"/>
                    <a:pt x="182" y="161"/>
                  </a:cubicBezTo>
                  <a:cubicBezTo>
                    <a:pt x="1" y="275"/>
                    <a:pt x="110" y="532"/>
                    <a:pt x="278" y="532"/>
                  </a:cubicBezTo>
                  <a:cubicBezTo>
                    <a:pt x="310" y="532"/>
                    <a:pt x="344" y="523"/>
                    <a:pt x="379" y="501"/>
                  </a:cubicBezTo>
                  <a:cubicBezTo>
                    <a:pt x="484" y="436"/>
                    <a:pt x="587" y="409"/>
                    <a:pt x="683" y="409"/>
                  </a:cubicBezTo>
                  <a:cubicBezTo>
                    <a:pt x="1153" y="409"/>
                    <a:pt x="1439" y="1079"/>
                    <a:pt x="864" y="1373"/>
                  </a:cubicBezTo>
                  <a:cubicBezTo>
                    <a:pt x="693" y="1462"/>
                    <a:pt x="769" y="1740"/>
                    <a:pt x="957" y="1740"/>
                  </a:cubicBezTo>
                  <a:cubicBezTo>
                    <a:pt x="959" y="1740"/>
                    <a:pt x="962" y="1740"/>
                    <a:pt x="964" y="1740"/>
                  </a:cubicBezTo>
                  <a:cubicBezTo>
                    <a:pt x="1021" y="1737"/>
                    <a:pt x="1085" y="1736"/>
                    <a:pt x="1152" y="1736"/>
                  </a:cubicBezTo>
                  <a:cubicBezTo>
                    <a:pt x="1579" y="1736"/>
                    <a:pt x="2139" y="1810"/>
                    <a:pt x="2018" y="2362"/>
                  </a:cubicBezTo>
                  <a:cubicBezTo>
                    <a:pt x="1930" y="2767"/>
                    <a:pt x="1565" y="2876"/>
                    <a:pt x="1190" y="2876"/>
                  </a:cubicBezTo>
                  <a:cubicBezTo>
                    <a:pt x="974" y="2876"/>
                    <a:pt x="754" y="2840"/>
                    <a:pt x="583" y="2803"/>
                  </a:cubicBezTo>
                  <a:cubicBezTo>
                    <a:pt x="567" y="2800"/>
                    <a:pt x="551" y="2798"/>
                    <a:pt x="536" y="2798"/>
                  </a:cubicBezTo>
                  <a:cubicBezTo>
                    <a:pt x="323" y="2798"/>
                    <a:pt x="247" y="3132"/>
                    <a:pt x="477" y="3183"/>
                  </a:cubicBezTo>
                  <a:cubicBezTo>
                    <a:pt x="679" y="3226"/>
                    <a:pt x="906" y="3255"/>
                    <a:pt x="1132" y="3255"/>
                  </a:cubicBezTo>
                  <a:cubicBezTo>
                    <a:pt x="1726" y="3255"/>
                    <a:pt x="2318" y="3054"/>
                    <a:pt x="2437" y="2377"/>
                  </a:cubicBezTo>
                  <a:cubicBezTo>
                    <a:pt x="2554" y="1708"/>
                    <a:pt x="2009" y="1444"/>
                    <a:pt x="1457" y="1368"/>
                  </a:cubicBezTo>
                  <a:lnTo>
                    <a:pt x="1457" y="1368"/>
                  </a:lnTo>
                  <a:cubicBezTo>
                    <a:pt x="1816" y="804"/>
                    <a:pt x="1368" y="0"/>
                    <a:pt x="70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5" name="Google Shape;5685;p68"/>
            <p:cNvSpPr/>
            <p:nvPr/>
          </p:nvSpPr>
          <p:spPr>
            <a:xfrm>
              <a:off x="8185825" y="2364575"/>
              <a:ext cx="60200" cy="75275"/>
            </a:xfrm>
            <a:custGeom>
              <a:avLst/>
              <a:gdLst/>
              <a:ahLst/>
              <a:cxnLst/>
              <a:rect l="l" t="t" r="r" b="b"/>
              <a:pathLst>
                <a:path w="2408" h="3011" extrusionOk="0">
                  <a:moveTo>
                    <a:pt x="1849" y="0"/>
                  </a:moveTo>
                  <a:cubicBezTo>
                    <a:pt x="1840" y="0"/>
                    <a:pt x="1830" y="1"/>
                    <a:pt x="1820" y="2"/>
                  </a:cubicBezTo>
                  <a:cubicBezTo>
                    <a:pt x="1290" y="71"/>
                    <a:pt x="762" y="141"/>
                    <a:pt x="232" y="211"/>
                  </a:cubicBezTo>
                  <a:cubicBezTo>
                    <a:pt x="75" y="233"/>
                    <a:pt x="1" y="360"/>
                    <a:pt x="62" y="508"/>
                  </a:cubicBezTo>
                  <a:cubicBezTo>
                    <a:pt x="187" y="798"/>
                    <a:pt x="310" y="1087"/>
                    <a:pt x="433" y="1376"/>
                  </a:cubicBezTo>
                  <a:cubicBezTo>
                    <a:pt x="461" y="1441"/>
                    <a:pt x="529" y="1472"/>
                    <a:pt x="597" y="1472"/>
                  </a:cubicBezTo>
                  <a:cubicBezTo>
                    <a:pt x="652" y="1472"/>
                    <a:pt x="708" y="1452"/>
                    <a:pt x="742" y="1415"/>
                  </a:cubicBezTo>
                  <a:cubicBezTo>
                    <a:pt x="847" y="1307"/>
                    <a:pt x="986" y="1259"/>
                    <a:pt x="1127" y="1259"/>
                  </a:cubicBezTo>
                  <a:cubicBezTo>
                    <a:pt x="1408" y="1259"/>
                    <a:pt x="1701" y="1448"/>
                    <a:pt x="1763" y="1739"/>
                  </a:cubicBezTo>
                  <a:cubicBezTo>
                    <a:pt x="1882" y="2297"/>
                    <a:pt x="1271" y="2614"/>
                    <a:pt x="799" y="2614"/>
                  </a:cubicBezTo>
                  <a:cubicBezTo>
                    <a:pt x="760" y="2614"/>
                    <a:pt x="721" y="2612"/>
                    <a:pt x="683" y="2608"/>
                  </a:cubicBezTo>
                  <a:cubicBezTo>
                    <a:pt x="674" y="2606"/>
                    <a:pt x="665" y="2606"/>
                    <a:pt x="656" y="2606"/>
                  </a:cubicBezTo>
                  <a:cubicBezTo>
                    <a:pt x="433" y="2606"/>
                    <a:pt x="445" y="2971"/>
                    <a:pt x="683" y="3001"/>
                  </a:cubicBezTo>
                  <a:cubicBezTo>
                    <a:pt x="731" y="3007"/>
                    <a:pt x="780" y="3010"/>
                    <a:pt x="829" y="3010"/>
                  </a:cubicBezTo>
                  <a:cubicBezTo>
                    <a:pt x="1576" y="3010"/>
                    <a:pt x="2408" y="2343"/>
                    <a:pt x="2111" y="1534"/>
                  </a:cubicBezTo>
                  <a:cubicBezTo>
                    <a:pt x="1959" y="1121"/>
                    <a:pt x="1534" y="868"/>
                    <a:pt x="1119" y="868"/>
                  </a:cubicBezTo>
                  <a:cubicBezTo>
                    <a:pt x="970" y="868"/>
                    <a:pt x="821" y="901"/>
                    <a:pt x="687" y="971"/>
                  </a:cubicBezTo>
                  <a:lnTo>
                    <a:pt x="687" y="971"/>
                  </a:lnTo>
                  <a:cubicBezTo>
                    <a:pt x="630" y="837"/>
                    <a:pt x="573" y="703"/>
                    <a:pt x="516" y="569"/>
                  </a:cubicBezTo>
                  <a:lnTo>
                    <a:pt x="516" y="569"/>
                  </a:lnTo>
                  <a:cubicBezTo>
                    <a:pt x="951" y="512"/>
                    <a:pt x="1385" y="455"/>
                    <a:pt x="1821" y="397"/>
                  </a:cubicBezTo>
                  <a:cubicBezTo>
                    <a:pt x="2059" y="364"/>
                    <a:pt x="2070" y="0"/>
                    <a:pt x="184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6" name="Google Shape;5686;p68"/>
            <p:cNvSpPr/>
            <p:nvPr/>
          </p:nvSpPr>
          <p:spPr>
            <a:xfrm>
              <a:off x="8306975" y="2371100"/>
              <a:ext cx="56250" cy="16275"/>
            </a:xfrm>
            <a:custGeom>
              <a:avLst/>
              <a:gdLst/>
              <a:ahLst/>
              <a:cxnLst/>
              <a:rect l="l" t="t" r="r" b="b"/>
              <a:pathLst>
                <a:path w="2250" h="651" extrusionOk="0">
                  <a:moveTo>
                    <a:pt x="307" y="0"/>
                  </a:moveTo>
                  <a:cubicBezTo>
                    <a:pt x="85" y="0"/>
                    <a:pt x="0" y="343"/>
                    <a:pt x="238" y="383"/>
                  </a:cubicBezTo>
                  <a:cubicBezTo>
                    <a:pt x="795" y="471"/>
                    <a:pt x="1352" y="560"/>
                    <a:pt x="1907" y="647"/>
                  </a:cubicBezTo>
                  <a:cubicBezTo>
                    <a:pt x="1920" y="649"/>
                    <a:pt x="1932" y="650"/>
                    <a:pt x="1943" y="650"/>
                  </a:cubicBezTo>
                  <a:cubicBezTo>
                    <a:pt x="2166" y="650"/>
                    <a:pt x="2250" y="306"/>
                    <a:pt x="2013" y="268"/>
                  </a:cubicBezTo>
                  <a:cubicBezTo>
                    <a:pt x="1456" y="181"/>
                    <a:pt x="901" y="90"/>
                    <a:pt x="344" y="3"/>
                  </a:cubicBezTo>
                  <a:cubicBezTo>
                    <a:pt x="331" y="1"/>
                    <a:pt x="319" y="0"/>
                    <a:pt x="30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7" name="Google Shape;5687;p68"/>
            <p:cNvSpPr/>
            <p:nvPr/>
          </p:nvSpPr>
          <p:spPr>
            <a:xfrm>
              <a:off x="8320475" y="2398975"/>
              <a:ext cx="50050" cy="9875"/>
            </a:xfrm>
            <a:custGeom>
              <a:avLst/>
              <a:gdLst/>
              <a:ahLst/>
              <a:cxnLst/>
              <a:rect l="l" t="t" r="r" b="b"/>
              <a:pathLst>
                <a:path w="2002" h="395" extrusionOk="0">
                  <a:moveTo>
                    <a:pt x="255" y="0"/>
                  </a:moveTo>
                  <a:cubicBezTo>
                    <a:pt x="0" y="0"/>
                    <a:pt x="0" y="394"/>
                    <a:pt x="255" y="394"/>
                  </a:cubicBezTo>
                  <a:lnTo>
                    <a:pt x="1746" y="394"/>
                  </a:lnTo>
                  <a:cubicBezTo>
                    <a:pt x="2001" y="394"/>
                    <a:pt x="2001" y="0"/>
                    <a:pt x="17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8" name="Google Shape;5688;p68"/>
            <p:cNvSpPr/>
            <p:nvPr/>
          </p:nvSpPr>
          <p:spPr>
            <a:xfrm>
              <a:off x="8461700" y="2345125"/>
              <a:ext cx="60525" cy="74975"/>
            </a:xfrm>
            <a:custGeom>
              <a:avLst/>
              <a:gdLst/>
              <a:ahLst/>
              <a:cxnLst/>
              <a:rect l="l" t="t" r="r" b="b"/>
              <a:pathLst>
                <a:path w="2421" h="2999" extrusionOk="0">
                  <a:moveTo>
                    <a:pt x="1679" y="0"/>
                  </a:moveTo>
                  <a:cubicBezTo>
                    <a:pt x="827" y="0"/>
                    <a:pt x="1" y="718"/>
                    <a:pt x="74" y="1625"/>
                  </a:cubicBezTo>
                  <a:cubicBezTo>
                    <a:pt x="139" y="2427"/>
                    <a:pt x="906" y="2998"/>
                    <a:pt x="1671" y="2998"/>
                  </a:cubicBezTo>
                  <a:cubicBezTo>
                    <a:pt x="1856" y="2998"/>
                    <a:pt x="2041" y="2965"/>
                    <a:pt x="2216" y="2893"/>
                  </a:cubicBezTo>
                  <a:cubicBezTo>
                    <a:pt x="2421" y="2809"/>
                    <a:pt x="2364" y="2498"/>
                    <a:pt x="2184" y="2498"/>
                  </a:cubicBezTo>
                  <a:cubicBezTo>
                    <a:pt x="2161" y="2498"/>
                    <a:pt x="2136" y="2503"/>
                    <a:pt x="2110" y="2514"/>
                  </a:cubicBezTo>
                  <a:cubicBezTo>
                    <a:pt x="1968" y="2572"/>
                    <a:pt x="1817" y="2599"/>
                    <a:pt x="1666" y="2599"/>
                  </a:cubicBezTo>
                  <a:cubicBezTo>
                    <a:pt x="1117" y="2599"/>
                    <a:pt x="567" y="2237"/>
                    <a:pt x="475" y="1656"/>
                  </a:cubicBezTo>
                  <a:cubicBezTo>
                    <a:pt x="363" y="952"/>
                    <a:pt x="1026" y="399"/>
                    <a:pt x="1680" y="399"/>
                  </a:cubicBezTo>
                  <a:cubicBezTo>
                    <a:pt x="1786" y="399"/>
                    <a:pt x="1892" y="413"/>
                    <a:pt x="1994" y="444"/>
                  </a:cubicBezTo>
                  <a:cubicBezTo>
                    <a:pt x="2015" y="450"/>
                    <a:pt x="2035" y="453"/>
                    <a:pt x="2053" y="453"/>
                  </a:cubicBezTo>
                  <a:cubicBezTo>
                    <a:pt x="2253" y="453"/>
                    <a:pt x="2321" y="130"/>
                    <a:pt x="2100" y="62"/>
                  </a:cubicBezTo>
                  <a:cubicBezTo>
                    <a:pt x="1962" y="20"/>
                    <a:pt x="1820" y="0"/>
                    <a:pt x="167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89" name="Google Shape;5689;p68"/>
            <p:cNvSpPr/>
            <p:nvPr/>
          </p:nvSpPr>
          <p:spPr>
            <a:xfrm>
              <a:off x="8536900" y="2324275"/>
              <a:ext cx="45775" cy="47675"/>
            </a:xfrm>
            <a:custGeom>
              <a:avLst/>
              <a:gdLst/>
              <a:ahLst/>
              <a:cxnLst/>
              <a:rect l="l" t="t" r="r" b="b"/>
              <a:pathLst>
                <a:path w="1831" h="1907" extrusionOk="0">
                  <a:moveTo>
                    <a:pt x="1228" y="0"/>
                  </a:moveTo>
                  <a:cubicBezTo>
                    <a:pt x="1194" y="0"/>
                    <a:pt x="1159" y="12"/>
                    <a:pt x="1123" y="39"/>
                  </a:cubicBezTo>
                  <a:cubicBezTo>
                    <a:pt x="647" y="397"/>
                    <a:pt x="276" y="850"/>
                    <a:pt x="40" y="1399"/>
                  </a:cubicBezTo>
                  <a:cubicBezTo>
                    <a:pt x="1" y="1488"/>
                    <a:pt x="4" y="1618"/>
                    <a:pt x="110" y="1669"/>
                  </a:cubicBezTo>
                  <a:cubicBezTo>
                    <a:pt x="455" y="1828"/>
                    <a:pt x="807" y="1906"/>
                    <a:pt x="1171" y="1906"/>
                  </a:cubicBezTo>
                  <a:cubicBezTo>
                    <a:pt x="1310" y="1906"/>
                    <a:pt x="1452" y="1895"/>
                    <a:pt x="1596" y="1872"/>
                  </a:cubicBezTo>
                  <a:cubicBezTo>
                    <a:pt x="1830" y="1832"/>
                    <a:pt x="1749" y="1489"/>
                    <a:pt x="1527" y="1489"/>
                  </a:cubicBezTo>
                  <a:cubicBezTo>
                    <a:pt x="1515" y="1489"/>
                    <a:pt x="1503" y="1490"/>
                    <a:pt x="1490" y="1492"/>
                  </a:cubicBezTo>
                  <a:cubicBezTo>
                    <a:pt x="1380" y="1510"/>
                    <a:pt x="1271" y="1519"/>
                    <a:pt x="1162" y="1519"/>
                  </a:cubicBezTo>
                  <a:cubicBezTo>
                    <a:pt x="927" y="1519"/>
                    <a:pt x="694" y="1478"/>
                    <a:pt x="471" y="1397"/>
                  </a:cubicBezTo>
                  <a:lnTo>
                    <a:pt x="471" y="1397"/>
                  </a:lnTo>
                  <a:cubicBezTo>
                    <a:pt x="675" y="999"/>
                    <a:pt x="956" y="652"/>
                    <a:pt x="1318" y="379"/>
                  </a:cubicBezTo>
                  <a:cubicBezTo>
                    <a:pt x="1485" y="255"/>
                    <a:pt x="1382" y="0"/>
                    <a:pt x="122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0" name="Google Shape;5690;p68"/>
            <p:cNvSpPr/>
            <p:nvPr/>
          </p:nvSpPr>
          <p:spPr>
            <a:xfrm>
              <a:off x="8569775" y="2348525"/>
              <a:ext cx="14150" cy="43425"/>
            </a:xfrm>
            <a:custGeom>
              <a:avLst/>
              <a:gdLst/>
              <a:ahLst/>
              <a:cxnLst/>
              <a:rect l="l" t="t" r="r" b="b"/>
              <a:pathLst>
                <a:path w="566" h="1737" extrusionOk="0">
                  <a:moveTo>
                    <a:pt x="284" y="1"/>
                  </a:moveTo>
                  <a:cubicBezTo>
                    <a:pt x="277" y="1"/>
                    <a:pt x="269" y="1"/>
                    <a:pt x="262" y="1"/>
                  </a:cubicBezTo>
                  <a:cubicBezTo>
                    <a:pt x="179" y="4"/>
                    <a:pt x="90" y="59"/>
                    <a:pt x="72" y="146"/>
                  </a:cubicBezTo>
                  <a:lnTo>
                    <a:pt x="72" y="150"/>
                  </a:lnTo>
                  <a:cubicBezTo>
                    <a:pt x="53" y="245"/>
                    <a:pt x="99" y="375"/>
                    <a:pt x="211" y="391"/>
                  </a:cubicBezTo>
                  <a:cubicBezTo>
                    <a:pt x="219" y="394"/>
                    <a:pt x="228" y="394"/>
                    <a:pt x="236" y="395"/>
                  </a:cubicBezTo>
                  <a:cubicBezTo>
                    <a:pt x="241" y="396"/>
                    <a:pt x="246" y="396"/>
                    <a:pt x="251" y="397"/>
                  </a:cubicBezTo>
                  <a:lnTo>
                    <a:pt x="251" y="397"/>
                  </a:lnTo>
                  <a:cubicBezTo>
                    <a:pt x="234" y="398"/>
                    <a:pt x="220" y="398"/>
                    <a:pt x="208" y="398"/>
                  </a:cubicBezTo>
                  <a:cubicBezTo>
                    <a:pt x="182" y="398"/>
                    <a:pt x="169" y="397"/>
                    <a:pt x="162" y="397"/>
                  </a:cubicBezTo>
                  <a:cubicBezTo>
                    <a:pt x="143" y="397"/>
                    <a:pt x="183" y="407"/>
                    <a:pt x="145" y="487"/>
                  </a:cubicBezTo>
                  <a:cubicBezTo>
                    <a:pt x="99" y="581"/>
                    <a:pt x="112" y="753"/>
                    <a:pt x="99" y="857"/>
                  </a:cubicBezTo>
                  <a:cubicBezTo>
                    <a:pt x="70" y="1089"/>
                    <a:pt x="44" y="1320"/>
                    <a:pt x="16" y="1549"/>
                  </a:cubicBezTo>
                  <a:cubicBezTo>
                    <a:pt x="0" y="1674"/>
                    <a:pt x="90" y="1736"/>
                    <a:pt x="189" y="1736"/>
                  </a:cubicBezTo>
                  <a:cubicBezTo>
                    <a:pt x="287" y="1736"/>
                    <a:pt x="394" y="1674"/>
                    <a:pt x="409" y="1549"/>
                  </a:cubicBezTo>
                  <a:cubicBezTo>
                    <a:pt x="457" y="1147"/>
                    <a:pt x="543" y="732"/>
                    <a:pt x="558" y="325"/>
                  </a:cubicBezTo>
                  <a:cubicBezTo>
                    <a:pt x="565" y="147"/>
                    <a:pt x="472" y="1"/>
                    <a:pt x="28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1" name="Google Shape;5691;p68"/>
            <p:cNvSpPr/>
            <p:nvPr/>
          </p:nvSpPr>
          <p:spPr>
            <a:xfrm>
              <a:off x="8627825" y="2351425"/>
              <a:ext cx="45775" cy="77700"/>
            </a:xfrm>
            <a:custGeom>
              <a:avLst/>
              <a:gdLst/>
              <a:ahLst/>
              <a:cxnLst/>
              <a:rect l="l" t="t" r="r" b="b"/>
              <a:pathLst>
                <a:path w="1831" h="3108" extrusionOk="0">
                  <a:moveTo>
                    <a:pt x="946" y="0"/>
                  </a:moveTo>
                  <a:cubicBezTo>
                    <a:pt x="606" y="0"/>
                    <a:pt x="260" y="355"/>
                    <a:pt x="299" y="726"/>
                  </a:cubicBezTo>
                  <a:cubicBezTo>
                    <a:pt x="344" y="1164"/>
                    <a:pt x="722" y="1431"/>
                    <a:pt x="1018" y="1706"/>
                  </a:cubicBezTo>
                  <a:cubicBezTo>
                    <a:pt x="1326" y="1991"/>
                    <a:pt x="1556" y="2519"/>
                    <a:pt x="1002" y="2674"/>
                  </a:cubicBezTo>
                  <a:cubicBezTo>
                    <a:pt x="885" y="2707"/>
                    <a:pt x="763" y="2719"/>
                    <a:pt x="639" y="2719"/>
                  </a:cubicBezTo>
                  <a:cubicBezTo>
                    <a:pt x="508" y="2719"/>
                    <a:pt x="376" y="2706"/>
                    <a:pt x="251" y="2691"/>
                  </a:cubicBezTo>
                  <a:cubicBezTo>
                    <a:pt x="242" y="2690"/>
                    <a:pt x="233" y="2690"/>
                    <a:pt x="225" y="2690"/>
                  </a:cubicBezTo>
                  <a:cubicBezTo>
                    <a:pt x="0" y="2690"/>
                    <a:pt x="10" y="3057"/>
                    <a:pt x="251" y="3085"/>
                  </a:cubicBezTo>
                  <a:cubicBezTo>
                    <a:pt x="365" y="3098"/>
                    <a:pt x="491" y="3107"/>
                    <a:pt x="620" y="3107"/>
                  </a:cubicBezTo>
                  <a:cubicBezTo>
                    <a:pt x="1080" y="3107"/>
                    <a:pt x="1582" y="2990"/>
                    <a:pt x="1738" y="2521"/>
                  </a:cubicBezTo>
                  <a:cubicBezTo>
                    <a:pt x="1831" y="2236"/>
                    <a:pt x="1731" y="1951"/>
                    <a:pt x="1562" y="1718"/>
                  </a:cubicBezTo>
                  <a:cubicBezTo>
                    <a:pt x="1439" y="1546"/>
                    <a:pt x="1277" y="1414"/>
                    <a:pt x="1119" y="1274"/>
                  </a:cubicBezTo>
                  <a:cubicBezTo>
                    <a:pt x="998" y="1164"/>
                    <a:pt x="869" y="1062"/>
                    <a:pt x="797" y="912"/>
                  </a:cubicBezTo>
                  <a:cubicBezTo>
                    <a:pt x="671" y="806"/>
                    <a:pt x="673" y="696"/>
                    <a:pt x="803" y="581"/>
                  </a:cubicBezTo>
                  <a:cubicBezTo>
                    <a:pt x="819" y="458"/>
                    <a:pt x="856" y="396"/>
                    <a:pt x="914" y="396"/>
                  </a:cubicBezTo>
                  <a:cubicBezTo>
                    <a:pt x="947" y="396"/>
                    <a:pt x="988" y="417"/>
                    <a:pt x="1036" y="458"/>
                  </a:cubicBezTo>
                  <a:cubicBezTo>
                    <a:pt x="1076" y="505"/>
                    <a:pt x="1122" y="524"/>
                    <a:pt x="1166" y="524"/>
                  </a:cubicBezTo>
                  <a:cubicBezTo>
                    <a:pt x="1308" y="524"/>
                    <a:pt x="1439" y="327"/>
                    <a:pt x="1316" y="180"/>
                  </a:cubicBezTo>
                  <a:cubicBezTo>
                    <a:pt x="1209" y="54"/>
                    <a:pt x="1078" y="0"/>
                    <a:pt x="94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2" name="Google Shape;5692;p68"/>
            <p:cNvSpPr/>
            <p:nvPr/>
          </p:nvSpPr>
          <p:spPr>
            <a:xfrm>
              <a:off x="8697825" y="2353100"/>
              <a:ext cx="13625" cy="72075"/>
            </a:xfrm>
            <a:custGeom>
              <a:avLst/>
              <a:gdLst/>
              <a:ahLst/>
              <a:cxnLst/>
              <a:rect l="l" t="t" r="r" b="b"/>
              <a:pathLst>
                <a:path w="545" h="2883" extrusionOk="0">
                  <a:moveTo>
                    <a:pt x="302" y="1"/>
                  </a:moveTo>
                  <a:cubicBezTo>
                    <a:pt x="227" y="1"/>
                    <a:pt x="158" y="44"/>
                    <a:pt x="145" y="143"/>
                  </a:cubicBezTo>
                  <a:cubicBezTo>
                    <a:pt x="30" y="994"/>
                    <a:pt x="0" y="1838"/>
                    <a:pt x="69" y="2694"/>
                  </a:cubicBezTo>
                  <a:cubicBezTo>
                    <a:pt x="78" y="2820"/>
                    <a:pt x="181" y="2883"/>
                    <a:pt x="280" y="2883"/>
                  </a:cubicBezTo>
                  <a:cubicBezTo>
                    <a:pt x="378" y="2883"/>
                    <a:pt x="472" y="2820"/>
                    <a:pt x="462" y="2694"/>
                  </a:cubicBezTo>
                  <a:cubicBezTo>
                    <a:pt x="398" y="1876"/>
                    <a:pt x="415" y="1061"/>
                    <a:pt x="524" y="248"/>
                  </a:cubicBezTo>
                  <a:cubicBezTo>
                    <a:pt x="545" y="99"/>
                    <a:pt x="416" y="1"/>
                    <a:pt x="30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3" name="Google Shape;5693;p68"/>
            <p:cNvSpPr/>
            <p:nvPr/>
          </p:nvSpPr>
          <p:spPr>
            <a:xfrm>
              <a:off x="8731300" y="2359875"/>
              <a:ext cx="16175" cy="61125"/>
            </a:xfrm>
            <a:custGeom>
              <a:avLst/>
              <a:gdLst/>
              <a:ahLst/>
              <a:cxnLst/>
              <a:rect l="l" t="t" r="r" b="b"/>
              <a:pathLst>
                <a:path w="647" h="2445" extrusionOk="0">
                  <a:moveTo>
                    <a:pt x="453" y="0"/>
                  </a:moveTo>
                  <a:cubicBezTo>
                    <a:pt x="368" y="0"/>
                    <a:pt x="278" y="45"/>
                    <a:pt x="247" y="136"/>
                  </a:cubicBezTo>
                  <a:cubicBezTo>
                    <a:pt x="237" y="163"/>
                    <a:pt x="227" y="190"/>
                    <a:pt x="217" y="216"/>
                  </a:cubicBezTo>
                  <a:cubicBezTo>
                    <a:pt x="199" y="269"/>
                    <a:pt x="203" y="316"/>
                    <a:pt x="222" y="353"/>
                  </a:cubicBezTo>
                  <a:lnTo>
                    <a:pt x="222" y="353"/>
                  </a:lnTo>
                  <a:cubicBezTo>
                    <a:pt x="152" y="988"/>
                    <a:pt x="84" y="1621"/>
                    <a:pt x="14" y="2256"/>
                  </a:cubicBezTo>
                  <a:cubicBezTo>
                    <a:pt x="0" y="2382"/>
                    <a:pt x="91" y="2445"/>
                    <a:pt x="189" y="2445"/>
                  </a:cubicBezTo>
                  <a:cubicBezTo>
                    <a:pt x="288" y="2445"/>
                    <a:pt x="394" y="2381"/>
                    <a:pt x="408" y="2256"/>
                  </a:cubicBezTo>
                  <a:cubicBezTo>
                    <a:pt x="483" y="1567"/>
                    <a:pt x="558" y="879"/>
                    <a:pt x="634" y="187"/>
                  </a:cubicBezTo>
                  <a:cubicBezTo>
                    <a:pt x="647" y="62"/>
                    <a:pt x="553" y="0"/>
                    <a:pt x="45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4" name="Google Shape;5694;p68"/>
            <p:cNvSpPr/>
            <p:nvPr/>
          </p:nvSpPr>
          <p:spPr>
            <a:xfrm>
              <a:off x="8730475" y="2337025"/>
              <a:ext cx="74475" cy="83775"/>
            </a:xfrm>
            <a:custGeom>
              <a:avLst/>
              <a:gdLst/>
              <a:ahLst/>
              <a:cxnLst/>
              <a:rect l="l" t="t" r="r" b="b"/>
              <a:pathLst>
                <a:path w="2979" h="3351" extrusionOk="0">
                  <a:moveTo>
                    <a:pt x="2786" y="0"/>
                  </a:moveTo>
                  <a:cubicBezTo>
                    <a:pt x="2688" y="0"/>
                    <a:pt x="2584" y="63"/>
                    <a:pt x="2575" y="189"/>
                  </a:cubicBezTo>
                  <a:cubicBezTo>
                    <a:pt x="2510" y="1055"/>
                    <a:pt x="2446" y="1921"/>
                    <a:pt x="2380" y="2785"/>
                  </a:cubicBezTo>
                  <a:lnTo>
                    <a:pt x="2380" y="2785"/>
                  </a:lnTo>
                  <a:cubicBezTo>
                    <a:pt x="1641" y="2236"/>
                    <a:pt x="985" y="1602"/>
                    <a:pt x="402" y="885"/>
                  </a:cubicBezTo>
                  <a:cubicBezTo>
                    <a:pt x="363" y="837"/>
                    <a:pt x="317" y="817"/>
                    <a:pt x="272" y="817"/>
                  </a:cubicBezTo>
                  <a:cubicBezTo>
                    <a:pt x="131" y="817"/>
                    <a:pt x="0" y="1015"/>
                    <a:pt x="120" y="1163"/>
                  </a:cubicBezTo>
                  <a:cubicBezTo>
                    <a:pt x="796" y="1990"/>
                    <a:pt x="1571" y="2706"/>
                    <a:pt x="2449" y="3319"/>
                  </a:cubicBezTo>
                  <a:cubicBezTo>
                    <a:pt x="2480" y="3341"/>
                    <a:pt x="2513" y="3351"/>
                    <a:pt x="2545" y="3351"/>
                  </a:cubicBezTo>
                  <a:cubicBezTo>
                    <a:pt x="2646" y="3351"/>
                    <a:pt x="2738" y="3252"/>
                    <a:pt x="2745" y="3148"/>
                  </a:cubicBezTo>
                  <a:cubicBezTo>
                    <a:pt x="2821" y="2164"/>
                    <a:pt x="2894" y="1176"/>
                    <a:pt x="2969" y="189"/>
                  </a:cubicBezTo>
                  <a:cubicBezTo>
                    <a:pt x="2979" y="63"/>
                    <a:pt x="2885" y="0"/>
                    <a:pt x="2786"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5" name="Google Shape;5695;p68"/>
            <p:cNvSpPr/>
            <p:nvPr/>
          </p:nvSpPr>
          <p:spPr>
            <a:xfrm>
              <a:off x="8840050" y="2323125"/>
              <a:ext cx="45150" cy="48900"/>
            </a:xfrm>
            <a:custGeom>
              <a:avLst/>
              <a:gdLst/>
              <a:ahLst/>
              <a:cxnLst/>
              <a:rect l="l" t="t" r="r" b="b"/>
              <a:pathLst>
                <a:path w="1806" h="1956" extrusionOk="0">
                  <a:moveTo>
                    <a:pt x="563" y="0"/>
                  </a:moveTo>
                  <a:cubicBezTo>
                    <a:pt x="409" y="0"/>
                    <a:pt x="257" y="66"/>
                    <a:pt x="143" y="219"/>
                  </a:cubicBezTo>
                  <a:cubicBezTo>
                    <a:pt x="38" y="363"/>
                    <a:pt x="177" y="503"/>
                    <a:pt x="321" y="503"/>
                  </a:cubicBezTo>
                  <a:cubicBezTo>
                    <a:pt x="381" y="503"/>
                    <a:pt x="442" y="478"/>
                    <a:pt x="487" y="419"/>
                  </a:cubicBezTo>
                  <a:cubicBezTo>
                    <a:pt x="506" y="394"/>
                    <a:pt x="531" y="384"/>
                    <a:pt x="559" y="384"/>
                  </a:cubicBezTo>
                  <a:cubicBezTo>
                    <a:pt x="634" y="384"/>
                    <a:pt x="728" y="457"/>
                    <a:pt x="766" y="498"/>
                  </a:cubicBezTo>
                  <a:cubicBezTo>
                    <a:pt x="872" y="612"/>
                    <a:pt x="869" y="735"/>
                    <a:pt x="800" y="870"/>
                  </a:cubicBezTo>
                  <a:cubicBezTo>
                    <a:pt x="669" y="1122"/>
                    <a:pt x="374" y="1269"/>
                    <a:pt x="135" y="1397"/>
                  </a:cubicBezTo>
                  <a:cubicBezTo>
                    <a:pt x="10" y="1463"/>
                    <a:pt x="0" y="1673"/>
                    <a:pt x="135" y="1736"/>
                  </a:cubicBezTo>
                  <a:cubicBezTo>
                    <a:pt x="447" y="1882"/>
                    <a:pt x="769" y="1956"/>
                    <a:pt x="1100" y="1956"/>
                  </a:cubicBezTo>
                  <a:cubicBezTo>
                    <a:pt x="1256" y="1956"/>
                    <a:pt x="1414" y="1939"/>
                    <a:pt x="1573" y="1906"/>
                  </a:cubicBezTo>
                  <a:cubicBezTo>
                    <a:pt x="1805" y="1858"/>
                    <a:pt x="1728" y="1522"/>
                    <a:pt x="1513" y="1522"/>
                  </a:cubicBezTo>
                  <a:cubicBezTo>
                    <a:pt x="1498" y="1522"/>
                    <a:pt x="1483" y="1524"/>
                    <a:pt x="1467" y="1527"/>
                  </a:cubicBezTo>
                  <a:cubicBezTo>
                    <a:pt x="1341" y="1553"/>
                    <a:pt x="1215" y="1566"/>
                    <a:pt x="1090" y="1566"/>
                  </a:cubicBezTo>
                  <a:cubicBezTo>
                    <a:pt x="954" y="1566"/>
                    <a:pt x="819" y="1551"/>
                    <a:pt x="687" y="1520"/>
                  </a:cubicBezTo>
                  <a:lnTo>
                    <a:pt x="687" y="1520"/>
                  </a:lnTo>
                  <a:cubicBezTo>
                    <a:pt x="1048" y="1268"/>
                    <a:pt x="1374" y="905"/>
                    <a:pt x="1197" y="459"/>
                  </a:cubicBezTo>
                  <a:cubicBezTo>
                    <a:pt x="1089" y="187"/>
                    <a:pt x="822" y="0"/>
                    <a:pt x="563"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6" name="Google Shape;5696;p68"/>
            <p:cNvSpPr/>
            <p:nvPr/>
          </p:nvSpPr>
          <p:spPr>
            <a:xfrm>
              <a:off x="8308050" y="2490150"/>
              <a:ext cx="58325" cy="9875"/>
            </a:xfrm>
            <a:custGeom>
              <a:avLst/>
              <a:gdLst/>
              <a:ahLst/>
              <a:cxnLst/>
              <a:rect l="l" t="t" r="r" b="b"/>
              <a:pathLst>
                <a:path w="2333" h="395" extrusionOk="0">
                  <a:moveTo>
                    <a:pt x="254" y="1"/>
                  </a:moveTo>
                  <a:cubicBezTo>
                    <a:pt x="0" y="1"/>
                    <a:pt x="0" y="395"/>
                    <a:pt x="254" y="395"/>
                  </a:cubicBezTo>
                  <a:lnTo>
                    <a:pt x="2077" y="395"/>
                  </a:lnTo>
                  <a:cubicBezTo>
                    <a:pt x="2332" y="395"/>
                    <a:pt x="2332" y="1"/>
                    <a:pt x="2077"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7" name="Google Shape;5697;p68"/>
            <p:cNvSpPr/>
            <p:nvPr/>
          </p:nvSpPr>
          <p:spPr>
            <a:xfrm>
              <a:off x="8312200" y="2510875"/>
              <a:ext cx="45875" cy="9875"/>
            </a:xfrm>
            <a:custGeom>
              <a:avLst/>
              <a:gdLst/>
              <a:ahLst/>
              <a:cxnLst/>
              <a:rect l="l" t="t" r="r" b="b"/>
              <a:pathLst>
                <a:path w="1835" h="395" extrusionOk="0">
                  <a:moveTo>
                    <a:pt x="255" y="1"/>
                  </a:moveTo>
                  <a:cubicBezTo>
                    <a:pt x="0" y="1"/>
                    <a:pt x="0" y="395"/>
                    <a:pt x="255" y="395"/>
                  </a:cubicBezTo>
                  <a:lnTo>
                    <a:pt x="1581" y="395"/>
                  </a:lnTo>
                  <a:cubicBezTo>
                    <a:pt x="1834" y="395"/>
                    <a:pt x="1834" y="1"/>
                    <a:pt x="158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8" name="Google Shape;5698;p68"/>
            <p:cNvSpPr/>
            <p:nvPr/>
          </p:nvSpPr>
          <p:spPr>
            <a:xfrm>
              <a:off x="8439000" y="2494350"/>
              <a:ext cx="75925" cy="95025"/>
            </a:xfrm>
            <a:custGeom>
              <a:avLst/>
              <a:gdLst/>
              <a:ahLst/>
              <a:cxnLst/>
              <a:rect l="l" t="t" r="r" b="b"/>
              <a:pathLst>
                <a:path w="3037" h="3801" extrusionOk="0">
                  <a:moveTo>
                    <a:pt x="2449" y="1"/>
                  </a:moveTo>
                  <a:cubicBezTo>
                    <a:pt x="2439" y="1"/>
                    <a:pt x="2428" y="2"/>
                    <a:pt x="2417" y="3"/>
                  </a:cubicBezTo>
                  <a:cubicBezTo>
                    <a:pt x="689" y="262"/>
                    <a:pt x="0" y="2574"/>
                    <a:pt x="1543" y="3588"/>
                  </a:cubicBezTo>
                  <a:cubicBezTo>
                    <a:pt x="1739" y="3716"/>
                    <a:pt x="2003" y="3800"/>
                    <a:pt x="2249" y="3800"/>
                  </a:cubicBezTo>
                  <a:cubicBezTo>
                    <a:pt x="2586" y="3800"/>
                    <a:pt x="2890" y="3643"/>
                    <a:pt x="2939" y="3226"/>
                  </a:cubicBezTo>
                  <a:cubicBezTo>
                    <a:pt x="3036" y="2406"/>
                    <a:pt x="2152" y="2212"/>
                    <a:pt x="1513" y="2212"/>
                  </a:cubicBezTo>
                  <a:cubicBezTo>
                    <a:pt x="1456" y="2212"/>
                    <a:pt x="1400" y="2214"/>
                    <a:pt x="1347" y="2216"/>
                  </a:cubicBezTo>
                  <a:cubicBezTo>
                    <a:pt x="1099" y="2229"/>
                    <a:pt x="1093" y="2610"/>
                    <a:pt x="1335" y="2610"/>
                  </a:cubicBezTo>
                  <a:cubicBezTo>
                    <a:pt x="1339" y="2610"/>
                    <a:pt x="1343" y="2610"/>
                    <a:pt x="1347" y="2610"/>
                  </a:cubicBezTo>
                  <a:cubicBezTo>
                    <a:pt x="1429" y="2606"/>
                    <a:pt x="1502" y="2603"/>
                    <a:pt x="1571" y="2603"/>
                  </a:cubicBezTo>
                  <a:cubicBezTo>
                    <a:pt x="1726" y="2603"/>
                    <a:pt x="1862" y="2617"/>
                    <a:pt x="2040" y="2662"/>
                  </a:cubicBezTo>
                  <a:cubicBezTo>
                    <a:pt x="2470" y="2676"/>
                    <a:pt x="2484" y="2925"/>
                    <a:pt x="2085" y="3409"/>
                  </a:cubicBezTo>
                  <a:cubicBezTo>
                    <a:pt x="1994" y="3373"/>
                    <a:pt x="1907" y="3335"/>
                    <a:pt x="1818" y="3299"/>
                  </a:cubicBezTo>
                  <a:cubicBezTo>
                    <a:pt x="1439" y="3083"/>
                    <a:pt x="1181" y="2657"/>
                    <a:pt x="1093" y="2238"/>
                  </a:cubicBezTo>
                  <a:cubicBezTo>
                    <a:pt x="898" y="1299"/>
                    <a:pt x="1635" y="516"/>
                    <a:pt x="2523" y="383"/>
                  </a:cubicBezTo>
                  <a:cubicBezTo>
                    <a:pt x="2760" y="349"/>
                    <a:pt x="2675" y="1"/>
                    <a:pt x="244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699" name="Google Shape;5699;p68"/>
            <p:cNvSpPr/>
            <p:nvPr/>
          </p:nvSpPr>
          <p:spPr>
            <a:xfrm>
              <a:off x="8519475" y="2497075"/>
              <a:ext cx="58600" cy="75375"/>
            </a:xfrm>
            <a:custGeom>
              <a:avLst/>
              <a:gdLst/>
              <a:ahLst/>
              <a:cxnLst/>
              <a:rect l="l" t="t" r="r" b="b"/>
              <a:pathLst>
                <a:path w="2344" h="3015" extrusionOk="0">
                  <a:moveTo>
                    <a:pt x="721" y="1"/>
                  </a:moveTo>
                  <a:cubicBezTo>
                    <a:pt x="500" y="1"/>
                    <a:pt x="281" y="88"/>
                    <a:pt x="120" y="284"/>
                  </a:cubicBezTo>
                  <a:cubicBezTo>
                    <a:pt x="0" y="433"/>
                    <a:pt x="131" y="630"/>
                    <a:pt x="272" y="630"/>
                  </a:cubicBezTo>
                  <a:cubicBezTo>
                    <a:pt x="316" y="630"/>
                    <a:pt x="362" y="610"/>
                    <a:pt x="400" y="563"/>
                  </a:cubicBezTo>
                  <a:cubicBezTo>
                    <a:pt x="493" y="450"/>
                    <a:pt x="624" y="394"/>
                    <a:pt x="756" y="394"/>
                  </a:cubicBezTo>
                  <a:cubicBezTo>
                    <a:pt x="873" y="394"/>
                    <a:pt x="991" y="438"/>
                    <a:pt x="1086" y="527"/>
                  </a:cubicBezTo>
                  <a:cubicBezTo>
                    <a:pt x="1285" y="713"/>
                    <a:pt x="1278" y="1024"/>
                    <a:pt x="1208" y="1260"/>
                  </a:cubicBezTo>
                  <a:cubicBezTo>
                    <a:pt x="1072" y="1721"/>
                    <a:pt x="648" y="2022"/>
                    <a:pt x="278" y="2292"/>
                  </a:cubicBezTo>
                  <a:cubicBezTo>
                    <a:pt x="154" y="2384"/>
                    <a:pt x="144" y="2614"/>
                    <a:pt x="326" y="2651"/>
                  </a:cubicBezTo>
                  <a:cubicBezTo>
                    <a:pt x="885" y="2772"/>
                    <a:pt x="1445" y="2889"/>
                    <a:pt x="2008" y="3009"/>
                  </a:cubicBezTo>
                  <a:cubicBezTo>
                    <a:pt x="2024" y="3013"/>
                    <a:pt x="2039" y="3014"/>
                    <a:pt x="2054" y="3014"/>
                  </a:cubicBezTo>
                  <a:cubicBezTo>
                    <a:pt x="2266" y="3014"/>
                    <a:pt x="2344" y="2680"/>
                    <a:pt x="2112" y="2630"/>
                  </a:cubicBezTo>
                  <a:cubicBezTo>
                    <a:pt x="1685" y="2538"/>
                    <a:pt x="1259" y="2448"/>
                    <a:pt x="830" y="2357"/>
                  </a:cubicBezTo>
                  <a:lnTo>
                    <a:pt x="830" y="2357"/>
                  </a:lnTo>
                  <a:cubicBezTo>
                    <a:pt x="1359" y="1912"/>
                    <a:pt x="1839" y="1321"/>
                    <a:pt x="1578" y="597"/>
                  </a:cubicBezTo>
                  <a:cubicBezTo>
                    <a:pt x="1445" y="230"/>
                    <a:pt x="1081" y="1"/>
                    <a:pt x="721"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0" name="Google Shape;5700;p68"/>
            <p:cNvSpPr/>
            <p:nvPr/>
          </p:nvSpPr>
          <p:spPr>
            <a:xfrm>
              <a:off x="8629550" y="2498475"/>
              <a:ext cx="48225" cy="72425"/>
            </a:xfrm>
            <a:custGeom>
              <a:avLst/>
              <a:gdLst/>
              <a:ahLst/>
              <a:cxnLst/>
              <a:rect l="l" t="t" r="r" b="b"/>
              <a:pathLst>
                <a:path w="1929" h="2897" extrusionOk="0">
                  <a:moveTo>
                    <a:pt x="1214" y="1"/>
                  </a:moveTo>
                  <a:cubicBezTo>
                    <a:pt x="645" y="1"/>
                    <a:pt x="0" y="181"/>
                    <a:pt x="91" y="870"/>
                  </a:cubicBezTo>
                  <a:cubicBezTo>
                    <a:pt x="130" y="1150"/>
                    <a:pt x="332" y="1336"/>
                    <a:pt x="552" y="1487"/>
                  </a:cubicBezTo>
                  <a:cubicBezTo>
                    <a:pt x="717" y="1601"/>
                    <a:pt x="927" y="1686"/>
                    <a:pt x="1065" y="1838"/>
                  </a:cubicBezTo>
                  <a:cubicBezTo>
                    <a:pt x="1292" y="2089"/>
                    <a:pt x="1079" y="2523"/>
                    <a:pt x="763" y="2523"/>
                  </a:cubicBezTo>
                  <a:cubicBezTo>
                    <a:pt x="715" y="2523"/>
                    <a:pt x="663" y="2513"/>
                    <a:pt x="611" y="2490"/>
                  </a:cubicBezTo>
                  <a:cubicBezTo>
                    <a:pt x="582" y="2477"/>
                    <a:pt x="553" y="2471"/>
                    <a:pt x="526" y="2471"/>
                  </a:cubicBezTo>
                  <a:cubicBezTo>
                    <a:pt x="337" y="2471"/>
                    <a:pt x="209" y="2741"/>
                    <a:pt x="412" y="2830"/>
                  </a:cubicBezTo>
                  <a:cubicBezTo>
                    <a:pt x="515" y="2875"/>
                    <a:pt x="624" y="2896"/>
                    <a:pt x="733" y="2896"/>
                  </a:cubicBezTo>
                  <a:cubicBezTo>
                    <a:pt x="1180" y="2896"/>
                    <a:pt x="1618" y="2540"/>
                    <a:pt x="1580" y="2043"/>
                  </a:cubicBezTo>
                  <a:cubicBezTo>
                    <a:pt x="1557" y="1729"/>
                    <a:pt x="1330" y="1523"/>
                    <a:pt x="1086" y="1357"/>
                  </a:cubicBezTo>
                  <a:cubicBezTo>
                    <a:pt x="926" y="1248"/>
                    <a:pt x="683" y="1157"/>
                    <a:pt x="571" y="992"/>
                  </a:cubicBezTo>
                  <a:cubicBezTo>
                    <a:pt x="239" y="496"/>
                    <a:pt x="787" y="395"/>
                    <a:pt x="1212" y="395"/>
                  </a:cubicBezTo>
                  <a:cubicBezTo>
                    <a:pt x="1373" y="395"/>
                    <a:pt x="1516" y="409"/>
                    <a:pt x="1587" y="422"/>
                  </a:cubicBezTo>
                  <a:cubicBezTo>
                    <a:pt x="1601" y="425"/>
                    <a:pt x="1614" y="426"/>
                    <a:pt x="1627" y="426"/>
                  </a:cubicBezTo>
                  <a:cubicBezTo>
                    <a:pt x="1846" y="426"/>
                    <a:pt x="1929" y="85"/>
                    <a:pt x="1692" y="42"/>
                  </a:cubicBezTo>
                  <a:cubicBezTo>
                    <a:pt x="1555" y="18"/>
                    <a:pt x="1388" y="1"/>
                    <a:pt x="1214"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1" name="Google Shape;5701;p68"/>
            <p:cNvSpPr/>
            <p:nvPr/>
          </p:nvSpPr>
          <p:spPr>
            <a:xfrm>
              <a:off x="8695000" y="2498625"/>
              <a:ext cx="9850" cy="71725"/>
            </a:xfrm>
            <a:custGeom>
              <a:avLst/>
              <a:gdLst/>
              <a:ahLst/>
              <a:cxnLst/>
              <a:rect l="l" t="t" r="r" b="b"/>
              <a:pathLst>
                <a:path w="394" h="2869" extrusionOk="0">
                  <a:moveTo>
                    <a:pt x="197" y="0"/>
                  </a:moveTo>
                  <a:cubicBezTo>
                    <a:pt x="98" y="0"/>
                    <a:pt x="0" y="64"/>
                    <a:pt x="0" y="190"/>
                  </a:cubicBezTo>
                  <a:lnTo>
                    <a:pt x="0" y="2678"/>
                  </a:lnTo>
                  <a:cubicBezTo>
                    <a:pt x="0" y="2805"/>
                    <a:pt x="98" y="2868"/>
                    <a:pt x="197" y="2868"/>
                  </a:cubicBezTo>
                  <a:cubicBezTo>
                    <a:pt x="295" y="2868"/>
                    <a:pt x="394" y="2805"/>
                    <a:pt x="394" y="2678"/>
                  </a:cubicBezTo>
                  <a:lnTo>
                    <a:pt x="394" y="190"/>
                  </a:lnTo>
                  <a:cubicBezTo>
                    <a:pt x="394" y="64"/>
                    <a:pt x="295" y="0"/>
                    <a:pt x="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2" name="Google Shape;5702;p68"/>
            <p:cNvSpPr/>
            <p:nvPr/>
          </p:nvSpPr>
          <p:spPr>
            <a:xfrm>
              <a:off x="8726300" y="2502525"/>
              <a:ext cx="16000" cy="63600"/>
            </a:xfrm>
            <a:custGeom>
              <a:avLst/>
              <a:gdLst/>
              <a:ahLst/>
              <a:cxnLst/>
              <a:rect l="l" t="t" r="r" b="b"/>
              <a:pathLst>
                <a:path w="640" h="2544" extrusionOk="0">
                  <a:moveTo>
                    <a:pt x="399" y="1"/>
                  </a:moveTo>
                  <a:cubicBezTo>
                    <a:pt x="321" y="1"/>
                    <a:pt x="246" y="43"/>
                    <a:pt x="222" y="142"/>
                  </a:cubicBezTo>
                  <a:cubicBezTo>
                    <a:pt x="49" y="873"/>
                    <a:pt x="1" y="1607"/>
                    <a:pt x="86" y="2355"/>
                  </a:cubicBezTo>
                  <a:cubicBezTo>
                    <a:pt x="101" y="2480"/>
                    <a:pt x="207" y="2543"/>
                    <a:pt x="306" y="2543"/>
                  </a:cubicBezTo>
                  <a:cubicBezTo>
                    <a:pt x="404" y="2543"/>
                    <a:pt x="494" y="2481"/>
                    <a:pt x="480" y="2355"/>
                  </a:cubicBezTo>
                  <a:cubicBezTo>
                    <a:pt x="400" y="1643"/>
                    <a:pt x="437" y="945"/>
                    <a:pt x="605" y="248"/>
                  </a:cubicBezTo>
                  <a:cubicBezTo>
                    <a:pt x="639" y="98"/>
                    <a:pt x="516" y="1"/>
                    <a:pt x="39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3" name="Google Shape;5703;p68"/>
            <p:cNvSpPr/>
            <p:nvPr/>
          </p:nvSpPr>
          <p:spPr>
            <a:xfrm>
              <a:off x="8726250" y="2490400"/>
              <a:ext cx="70100" cy="79175"/>
            </a:xfrm>
            <a:custGeom>
              <a:avLst/>
              <a:gdLst/>
              <a:ahLst/>
              <a:cxnLst/>
              <a:rect l="l" t="t" r="r" b="b"/>
              <a:pathLst>
                <a:path w="2804" h="3167" extrusionOk="0">
                  <a:moveTo>
                    <a:pt x="2612" y="0"/>
                  </a:moveTo>
                  <a:cubicBezTo>
                    <a:pt x="2513" y="0"/>
                    <a:pt x="2409" y="63"/>
                    <a:pt x="2399" y="189"/>
                  </a:cubicBezTo>
                  <a:cubicBezTo>
                    <a:pt x="2335" y="967"/>
                    <a:pt x="2272" y="1747"/>
                    <a:pt x="2208" y="2526"/>
                  </a:cubicBezTo>
                  <a:lnTo>
                    <a:pt x="2208" y="2526"/>
                  </a:lnTo>
                  <a:cubicBezTo>
                    <a:pt x="1611" y="1920"/>
                    <a:pt x="1012" y="1314"/>
                    <a:pt x="416" y="710"/>
                  </a:cubicBezTo>
                  <a:cubicBezTo>
                    <a:pt x="375" y="668"/>
                    <a:pt x="329" y="651"/>
                    <a:pt x="285" y="651"/>
                  </a:cubicBezTo>
                  <a:cubicBezTo>
                    <a:pt x="134" y="651"/>
                    <a:pt x="0" y="849"/>
                    <a:pt x="137" y="989"/>
                  </a:cubicBezTo>
                  <a:cubicBezTo>
                    <a:pt x="836" y="1695"/>
                    <a:pt x="1533" y="2402"/>
                    <a:pt x="2229" y="3109"/>
                  </a:cubicBezTo>
                  <a:cubicBezTo>
                    <a:pt x="2268" y="3149"/>
                    <a:pt x="2315" y="3167"/>
                    <a:pt x="2360" y="3167"/>
                  </a:cubicBezTo>
                  <a:cubicBezTo>
                    <a:pt x="2460" y="3167"/>
                    <a:pt x="2555" y="3082"/>
                    <a:pt x="2565" y="2969"/>
                  </a:cubicBezTo>
                  <a:cubicBezTo>
                    <a:pt x="2641" y="2042"/>
                    <a:pt x="2715" y="1115"/>
                    <a:pt x="2793" y="189"/>
                  </a:cubicBezTo>
                  <a:cubicBezTo>
                    <a:pt x="2803" y="63"/>
                    <a:pt x="2710" y="0"/>
                    <a:pt x="2612"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4" name="Google Shape;5704;p68"/>
            <p:cNvSpPr/>
            <p:nvPr/>
          </p:nvSpPr>
          <p:spPr>
            <a:xfrm>
              <a:off x="8835625" y="2469350"/>
              <a:ext cx="49200" cy="41050"/>
            </a:xfrm>
            <a:custGeom>
              <a:avLst/>
              <a:gdLst/>
              <a:ahLst/>
              <a:cxnLst/>
              <a:rect l="l" t="t" r="r" b="b"/>
              <a:pathLst>
                <a:path w="1968" h="1642" extrusionOk="0">
                  <a:moveTo>
                    <a:pt x="1197" y="0"/>
                  </a:moveTo>
                  <a:cubicBezTo>
                    <a:pt x="1152" y="0"/>
                    <a:pt x="1107" y="18"/>
                    <a:pt x="1066" y="60"/>
                  </a:cubicBezTo>
                  <a:cubicBezTo>
                    <a:pt x="738" y="408"/>
                    <a:pt x="409" y="754"/>
                    <a:pt x="83" y="1102"/>
                  </a:cubicBezTo>
                  <a:cubicBezTo>
                    <a:pt x="1" y="1188"/>
                    <a:pt x="4" y="1354"/>
                    <a:pt x="121" y="1411"/>
                  </a:cubicBezTo>
                  <a:cubicBezTo>
                    <a:pt x="432" y="1563"/>
                    <a:pt x="760" y="1642"/>
                    <a:pt x="1092" y="1642"/>
                  </a:cubicBezTo>
                  <a:cubicBezTo>
                    <a:pt x="1311" y="1642"/>
                    <a:pt x="1532" y="1607"/>
                    <a:pt x="1750" y="1537"/>
                  </a:cubicBezTo>
                  <a:cubicBezTo>
                    <a:pt x="1967" y="1467"/>
                    <a:pt x="1904" y="1147"/>
                    <a:pt x="1708" y="1147"/>
                  </a:cubicBezTo>
                  <a:cubicBezTo>
                    <a:pt x="1688" y="1147"/>
                    <a:pt x="1667" y="1151"/>
                    <a:pt x="1644" y="1158"/>
                  </a:cubicBezTo>
                  <a:cubicBezTo>
                    <a:pt x="1457" y="1218"/>
                    <a:pt x="1268" y="1249"/>
                    <a:pt x="1080" y="1249"/>
                  </a:cubicBezTo>
                  <a:cubicBezTo>
                    <a:pt x="904" y="1249"/>
                    <a:pt x="730" y="1222"/>
                    <a:pt x="559" y="1168"/>
                  </a:cubicBezTo>
                  <a:lnTo>
                    <a:pt x="559" y="1168"/>
                  </a:lnTo>
                  <a:cubicBezTo>
                    <a:pt x="820" y="892"/>
                    <a:pt x="1082" y="616"/>
                    <a:pt x="1342" y="339"/>
                  </a:cubicBezTo>
                  <a:cubicBezTo>
                    <a:pt x="1478" y="198"/>
                    <a:pt x="1345" y="0"/>
                    <a:pt x="119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5" name="Google Shape;5705;p68"/>
            <p:cNvSpPr/>
            <p:nvPr/>
          </p:nvSpPr>
          <p:spPr>
            <a:xfrm>
              <a:off x="8863300" y="2465200"/>
              <a:ext cx="15500" cy="71900"/>
            </a:xfrm>
            <a:custGeom>
              <a:avLst/>
              <a:gdLst/>
              <a:ahLst/>
              <a:cxnLst/>
              <a:rect l="l" t="t" r="r" b="b"/>
              <a:pathLst>
                <a:path w="620" h="2876" extrusionOk="0">
                  <a:moveTo>
                    <a:pt x="379" y="1"/>
                  </a:moveTo>
                  <a:cubicBezTo>
                    <a:pt x="302" y="1"/>
                    <a:pt x="230" y="44"/>
                    <a:pt x="211" y="143"/>
                  </a:cubicBezTo>
                  <a:cubicBezTo>
                    <a:pt x="46" y="988"/>
                    <a:pt x="1" y="1829"/>
                    <a:pt x="81" y="2687"/>
                  </a:cubicBezTo>
                  <a:cubicBezTo>
                    <a:pt x="92" y="2812"/>
                    <a:pt x="197" y="2875"/>
                    <a:pt x="295" y="2875"/>
                  </a:cubicBezTo>
                  <a:cubicBezTo>
                    <a:pt x="393" y="2875"/>
                    <a:pt x="486" y="2813"/>
                    <a:pt x="474" y="2687"/>
                  </a:cubicBezTo>
                  <a:cubicBezTo>
                    <a:pt x="397" y="1865"/>
                    <a:pt x="433" y="1056"/>
                    <a:pt x="590" y="247"/>
                  </a:cubicBezTo>
                  <a:cubicBezTo>
                    <a:pt x="620" y="98"/>
                    <a:pt x="494" y="1"/>
                    <a:pt x="379"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6" name="Google Shape;5706;p68"/>
            <p:cNvSpPr/>
            <p:nvPr/>
          </p:nvSpPr>
          <p:spPr>
            <a:xfrm>
              <a:off x="8307200" y="2676025"/>
              <a:ext cx="51775" cy="14775"/>
            </a:xfrm>
            <a:custGeom>
              <a:avLst/>
              <a:gdLst/>
              <a:ahLst/>
              <a:cxnLst/>
              <a:rect l="l" t="t" r="r" b="b"/>
              <a:pathLst>
                <a:path w="2071" h="591" extrusionOk="0">
                  <a:moveTo>
                    <a:pt x="315" y="1"/>
                  </a:moveTo>
                  <a:cubicBezTo>
                    <a:pt x="89" y="1"/>
                    <a:pt x="0" y="349"/>
                    <a:pt x="240" y="382"/>
                  </a:cubicBezTo>
                  <a:cubicBezTo>
                    <a:pt x="736" y="451"/>
                    <a:pt x="1231" y="518"/>
                    <a:pt x="1726" y="588"/>
                  </a:cubicBezTo>
                  <a:cubicBezTo>
                    <a:pt x="1737" y="590"/>
                    <a:pt x="1748" y="590"/>
                    <a:pt x="1758" y="590"/>
                  </a:cubicBezTo>
                  <a:cubicBezTo>
                    <a:pt x="1984" y="590"/>
                    <a:pt x="2071" y="242"/>
                    <a:pt x="1832" y="209"/>
                  </a:cubicBezTo>
                  <a:cubicBezTo>
                    <a:pt x="1337" y="142"/>
                    <a:pt x="842" y="73"/>
                    <a:pt x="345" y="3"/>
                  </a:cubicBezTo>
                  <a:cubicBezTo>
                    <a:pt x="335" y="1"/>
                    <a:pt x="325" y="1"/>
                    <a:pt x="315"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7" name="Google Shape;5707;p68"/>
            <p:cNvSpPr/>
            <p:nvPr/>
          </p:nvSpPr>
          <p:spPr>
            <a:xfrm>
              <a:off x="8308200" y="2696600"/>
              <a:ext cx="58225" cy="13825"/>
            </a:xfrm>
            <a:custGeom>
              <a:avLst/>
              <a:gdLst/>
              <a:ahLst/>
              <a:cxnLst/>
              <a:rect l="l" t="t" r="r" b="b"/>
              <a:pathLst>
                <a:path w="2329" h="553" extrusionOk="0">
                  <a:moveTo>
                    <a:pt x="232" y="1"/>
                  </a:moveTo>
                  <a:cubicBezTo>
                    <a:pt x="0" y="1"/>
                    <a:pt x="7" y="374"/>
                    <a:pt x="252" y="395"/>
                  </a:cubicBezTo>
                  <a:lnTo>
                    <a:pt x="2077" y="551"/>
                  </a:lnTo>
                  <a:cubicBezTo>
                    <a:pt x="2084" y="552"/>
                    <a:pt x="2090" y="552"/>
                    <a:pt x="2097" y="552"/>
                  </a:cubicBezTo>
                  <a:cubicBezTo>
                    <a:pt x="2329" y="552"/>
                    <a:pt x="2321" y="178"/>
                    <a:pt x="2077" y="158"/>
                  </a:cubicBezTo>
                  <a:lnTo>
                    <a:pt x="252" y="1"/>
                  </a:lnTo>
                  <a:cubicBezTo>
                    <a:pt x="245" y="1"/>
                    <a:pt x="239" y="1"/>
                    <a:pt x="232"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8" name="Google Shape;5708;p68"/>
            <p:cNvSpPr/>
            <p:nvPr/>
          </p:nvSpPr>
          <p:spPr>
            <a:xfrm>
              <a:off x="8479825" y="2643375"/>
              <a:ext cx="65400" cy="88300"/>
            </a:xfrm>
            <a:custGeom>
              <a:avLst/>
              <a:gdLst/>
              <a:ahLst/>
              <a:cxnLst/>
              <a:rect l="l" t="t" r="r" b="b"/>
              <a:pathLst>
                <a:path w="2616" h="3532" extrusionOk="0">
                  <a:moveTo>
                    <a:pt x="937" y="0"/>
                  </a:moveTo>
                  <a:cubicBezTo>
                    <a:pt x="697" y="0"/>
                    <a:pt x="455" y="15"/>
                    <a:pt x="210" y="46"/>
                  </a:cubicBezTo>
                  <a:cubicBezTo>
                    <a:pt x="114" y="59"/>
                    <a:pt x="1" y="126"/>
                    <a:pt x="14" y="242"/>
                  </a:cubicBezTo>
                  <a:cubicBezTo>
                    <a:pt x="72" y="769"/>
                    <a:pt x="132" y="1294"/>
                    <a:pt x="192" y="1821"/>
                  </a:cubicBezTo>
                  <a:cubicBezTo>
                    <a:pt x="205" y="1925"/>
                    <a:pt x="279" y="2019"/>
                    <a:pt x="383" y="2019"/>
                  </a:cubicBezTo>
                  <a:cubicBezTo>
                    <a:pt x="401" y="2019"/>
                    <a:pt x="420" y="2016"/>
                    <a:pt x="440" y="2010"/>
                  </a:cubicBezTo>
                  <a:cubicBezTo>
                    <a:pt x="669" y="1941"/>
                    <a:pt x="908" y="1863"/>
                    <a:pt x="1137" y="1863"/>
                  </a:cubicBezTo>
                  <a:cubicBezTo>
                    <a:pt x="1309" y="1863"/>
                    <a:pt x="1475" y="1906"/>
                    <a:pt x="1628" y="2029"/>
                  </a:cubicBezTo>
                  <a:cubicBezTo>
                    <a:pt x="2115" y="2422"/>
                    <a:pt x="1847" y="3146"/>
                    <a:pt x="1243" y="3146"/>
                  </a:cubicBezTo>
                  <a:cubicBezTo>
                    <a:pt x="1198" y="3146"/>
                    <a:pt x="1151" y="3142"/>
                    <a:pt x="1103" y="3134"/>
                  </a:cubicBezTo>
                  <a:cubicBezTo>
                    <a:pt x="1090" y="3132"/>
                    <a:pt x="1077" y="3131"/>
                    <a:pt x="1064" y="3131"/>
                  </a:cubicBezTo>
                  <a:cubicBezTo>
                    <a:pt x="844" y="3131"/>
                    <a:pt x="761" y="3473"/>
                    <a:pt x="997" y="3513"/>
                  </a:cubicBezTo>
                  <a:cubicBezTo>
                    <a:pt x="1068" y="3526"/>
                    <a:pt x="1140" y="3532"/>
                    <a:pt x="1210" y="3532"/>
                  </a:cubicBezTo>
                  <a:cubicBezTo>
                    <a:pt x="1849" y="3532"/>
                    <a:pt x="2422" y="3039"/>
                    <a:pt x="2294" y="2337"/>
                  </a:cubicBezTo>
                  <a:cubicBezTo>
                    <a:pt x="2177" y="1694"/>
                    <a:pt x="1699" y="1492"/>
                    <a:pt x="1173" y="1492"/>
                  </a:cubicBezTo>
                  <a:cubicBezTo>
                    <a:pt x="969" y="1492"/>
                    <a:pt x="758" y="1523"/>
                    <a:pt x="558" y="1570"/>
                  </a:cubicBezTo>
                  <a:lnTo>
                    <a:pt x="558" y="1570"/>
                  </a:lnTo>
                  <a:cubicBezTo>
                    <a:pt x="514" y="1185"/>
                    <a:pt x="470" y="800"/>
                    <a:pt x="427" y="415"/>
                  </a:cubicBezTo>
                  <a:lnTo>
                    <a:pt x="427" y="415"/>
                  </a:lnTo>
                  <a:cubicBezTo>
                    <a:pt x="595" y="399"/>
                    <a:pt x="762" y="392"/>
                    <a:pt x="929" y="392"/>
                  </a:cubicBezTo>
                  <a:cubicBezTo>
                    <a:pt x="1382" y="392"/>
                    <a:pt x="1830" y="449"/>
                    <a:pt x="2282" y="564"/>
                  </a:cubicBezTo>
                  <a:cubicBezTo>
                    <a:pt x="2302" y="569"/>
                    <a:pt x="2320" y="572"/>
                    <a:pt x="2337" y="572"/>
                  </a:cubicBezTo>
                  <a:cubicBezTo>
                    <a:pt x="2543" y="572"/>
                    <a:pt x="2615" y="245"/>
                    <a:pt x="2387" y="186"/>
                  </a:cubicBezTo>
                  <a:cubicBezTo>
                    <a:pt x="1905" y="63"/>
                    <a:pt x="1425" y="0"/>
                    <a:pt x="937"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09" name="Google Shape;5709;p68"/>
            <p:cNvSpPr/>
            <p:nvPr/>
          </p:nvSpPr>
          <p:spPr>
            <a:xfrm>
              <a:off x="8556325" y="2639275"/>
              <a:ext cx="48100" cy="92200"/>
            </a:xfrm>
            <a:custGeom>
              <a:avLst/>
              <a:gdLst/>
              <a:ahLst/>
              <a:cxnLst/>
              <a:rect l="l" t="t" r="r" b="b"/>
              <a:pathLst>
                <a:path w="1924" h="3688" extrusionOk="0">
                  <a:moveTo>
                    <a:pt x="1246" y="1"/>
                  </a:moveTo>
                  <a:cubicBezTo>
                    <a:pt x="900" y="1"/>
                    <a:pt x="563" y="54"/>
                    <a:pt x="217" y="169"/>
                  </a:cubicBezTo>
                  <a:cubicBezTo>
                    <a:pt x="1" y="241"/>
                    <a:pt x="65" y="560"/>
                    <a:pt x="258" y="560"/>
                  </a:cubicBezTo>
                  <a:cubicBezTo>
                    <a:pt x="278" y="560"/>
                    <a:pt x="300" y="557"/>
                    <a:pt x="322" y="549"/>
                  </a:cubicBezTo>
                  <a:cubicBezTo>
                    <a:pt x="637" y="446"/>
                    <a:pt x="944" y="391"/>
                    <a:pt x="1261" y="391"/>
                  </a:cubicBezTo>
                  <a:cubicBezTo>
                    <a:pt x="1317" y="391"/>
                    <a:pt x="1373" y="393"/>
                    <a:pt x="1429" y="396"/>
                  </a:cubicBezTo>
                  <a:lnTo>
                    <a:pt x="1429" y="396"/>
                  </a:lnTo>
                  <a:cubicBezTo>
                    <a:pt x="1014" y="1394"/>
                    <a:pt x="649" y="2408"/>
                    <a:pt x="341" y="3445"/>
                  </a:cubicBezTo>
                  <a:cubicBezTo>
                    <a:pt x="297" y="3592"/>
                    <a:pt x="417" y="3688"/>
                    <a:pt x="536" y="3688"/>
                  </a:cubicBezTo>
                  <a:cubicBezTo>
                    <a:pt x="614" y="3688"/>
                    <a:pt x="691" y="3646"/>
                    <a:pt x="720" y="3550"/>
                  </a:cubicBezTo>
                  <a:cubicBezTo>
                    <a:pt x="1048" y="2455"/>
                    <a:pt x="1434" y="1380"/>
                    <a:pt x="1881" y="328"/>
                  </a:cubicBezTo>
                  <a:cubicBezTo>
                    <a:pt x="1924" y="227"/>
                    <a:pt x="1904" y="57"/>
                    <a:pt x="1763" y="38"/>
                  </a:cubicBezTo>
                  <a:cubicBezTo>
                    <a:pt x="1587" y="13"/>
                    <a:pt x="1415" y="1"/>
                    <a:pt x="1246" y="1"/>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0" name="Google Shape;5710;p68"/>
            <p:cNvSpPr/>
            <p:nvPr/>
          </p:nvSpPr>
          <p:spPr>
            <a:xfrm>
              <a:off x="8606725" y="2701525"/>
              <a:ext cx="20675" cy="26575"/>
            </a:xfrm>
            <a:custGeom>
              <a:avLst/>
              <a:gdLst/>
              <a:ahLst/>
              <a:cxnLst/>
              <a:rect l="l" t="t" r="r" b="b"/>
              <a:pathLst>
                <a:path w="827" h="1063" extrusionOk="0">
                  <a:moveTo>
                    <a:pt x="559" y="0"/>
                  </a:moveTo>
                  <a:cubicBezTo>
                    <a:pt x="501" y="0"/>
                    <a:pt x="444" y="29"/>
                    <a:pt x="409" y="99"/>
                  </a:cubicBezTo>
                  <a:cubicBezTo>
                    <a:pt x="297" y="321"/>
                    <a:pt x="187" y="542"/>
                    <a:pt x="78" y="764"/>
                  </a:cubicBezTo>
                  <a:cubicBezTo>
                    <a:pt x="0" y="919"/>
                    <a:pt x="138" y="1062"/>
                    <a:pt x="267" y="1062"/>
                  </a:cubicBezTo>
                  <a:cubicBezTo>
                    <a:pt x="326" y="1062"/>
                    <a:pt x="383" y="1033"/>
                    <a:pt x="417" y="963"/>
                  </a:cubicBezTo>
                  <a:cubicBezTo>
                    <a:pt x="529" y="741"/>
                    <a:pt x="639" y="520"/>
                    <a:pt x="750" y="298"/>
                  </a:cubicBezTo>
                  <a:cubicBezTo>
                    <a:pt x="827" y="143"/>
                    <a:pt x="689" y="0"/>
                    <a:pt x="55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1" name="Google Shape;5711;p68"/>
            <p:cNvSpPr/>
            <p:nvPr/>
          </p:nvSpPr>
          <p:spPr>
            <a:xfrm>
              <a:off x="8635950" y="2642925"/>
              <a:ext cx="49500" cy="93425"/>
            </a:xfrm>
            <a:custGeom>
              <a:avLst/>
              <a:gdLst/>
              <a:ahLst/>
              <a:cxnLst/>
              <a:rect l="l" t="t" r="r" b="b"/>
              <a:pathLst>
                <a:path w="1980" h="3737" extrusionOk="0">
                  <a:moveTo>
                    <a:pt x="929" y="0"/>
                  </a:moveTo>
                  <a:cubicBezTo>
                    <a:pt x="682" y="0"/>
                    <a:pt x="429" y="48"/>
                    <a:pt x="225" y="101"/>
                  </a:cubicBezTo>
                  <a:cubicBezTo>
                    <a:pt x="0" y="158"/>
                    <a:pt x="71" y="487"/>
                    <a:pt x="275" y="487"/>
                  </a:cubicBezTo>
                  <a:cubicBezTo>
                    <a:pt x="292" y="487"/>
                    <a:pt x="310" y="484"/>
                    <a:pt x="329" y="479"/>
                  </a:cubicBezTo>
                  <a:cubicBezTo>
                    <a:pt x="479" y="440"/>
                    <a:pt x="719" y="372"/>
                    <a:pt x="923" y="372"/>
                  </a:cubicBezTo>
                  <a:cubicBezTo>
                    <a:pt x="1008" y="372"/>
                    <a:pt x="1088" y="384"/>
                    <a:pt x="1152" y="415"/>
                  </a:cubicBezTo>
                  <a:cubicBezTo>
                    <a:pt x="1653" y="657"/>
                    <a:pt x="1389" y="1262"/>
                    <a:pt x="1310" y="1617"/>
                  </a:cubicBezTo>
                  <a:lnTo>
                    <a:pt x="892" y="3491"/>
                  </a:lnTo>
                  <a:cubicBezTo>
                    <a:pt x="858" y="3640"/>
                    <a:pt x="982" y="3737"/>
                    <a:pt x="1099" y="3737"/>
                  </a:cubicBezTo>
                  <a:cubicBezTo>
                    <a:pt x="1176" y="3737"/>
                    <a:pt x="1249" y="3694"/>
                    <a:pt x="1271" y="3596"/>
                  </a:cubicBezTo>
                  <a:lnTo>
                    <a:pt x="1716" y="1599"/>
                  </a:lnTo>
                  <a:cubicBezTo>
                    <a:pt x="1795" y="1251"/>
                    <a:pt x="1980" y="796"/>
                    <a:pt x="1808" y="444"/>
                  </a:cubicBezTo>
                  <a:cubicBezTo>
                    <a:pt x="1641" y="103"/>
                    <a:pt x="1291" y="0"/>
                    <a:pt x="929"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sp>
          <p:nvSpPr>
            <p:cNvPr id="5712" name="Google Shape;5712;p68"/>
            <p:cNvSpPr/>
            <p:nvPr/>
          </p:nvSpPr>
          <p:spPr>
            <a:xfrm>
              <a:off x="8695075" y="2643125"/>
              <a:ext cx="61700" cy="89750"/>
            </a:xfrm>
            <a:custGeom>
              <a:avLst/>
              <a:gdLst/>
              <a:ahLst/>
              <a:cxnLst/>
              <a:rect l="l" t="t" r="r" b="b"/>
              <a:pathLst>
                <a:path w="2468" h="3590" extrusionOk="0">
                  <a:moveTo>
                    <a:pt x="1528" y="0"/>
                  </a:moveTo>
                  <a:cubicBezTo>
                    <a:pt x="900" y="0"/>
                    <a:pt x="271" y="447"/>
                    <a:pt x="269" y="1140"/>
                  </a:cubicBezTo>
                  <a:cubicBezTo>
                    <a:pt x="268" y="1835"/>
                    <a:pt x="899" y="2285"/>
                    <a:pt x="1530" y="2285"/>
                  </a:cubicBezTo>
                  <a:cubicBezTo>
                    <a:pt x="1629" y="2285"/>
                    <a:pt x="1729" y="2273"/>
                    <a:pt x="1825" y="2250"/>
                  </a:cubicBezTo>
                  <a:lnTo>
                    <a:pt x="1825" y="2250"/>
                  </a:lnTo>
                  <a:cubicBezTo>
                    <a:pt x="1893" y="2787"/>
                    <a:pt x="1493" y="3212"/>
                    <a:pt x="1022" y="3212"/>
                  </a:cubicBezTo>
                  <a:cubicBezTo>
                    <a:pt x="827" y="3212"/>
                    <a:pt x="620" y="3139"/>
                    <a:pt x="429" y="2971"/>
                  </a:cubicBezTo>
                  <a:cubicBezTo>
                    <a:pt x="388" y="2935"/>
                    <a:pt x="343" y="2920"/>
                    <a:pt x="299" y="2920"/>
                  </a:cubicBezTo>
                  <a:cubicBezTo>
                    <a:pt x="140" y="2920"/>
                    <a:pt x="1" y="3119"/>
                    <a:pt x="150" y="3250"/>
                  </a:cubicBezTo>
                  <a:cubicBezTo>
                    <a:pt x="418" y="3486"/>
                    <a:pt x="722" y="3590"/>
                    <a:pt x="1013" y="3590"/>
                  </a:cubicBezTo>
                  <a:cubicBezTo>
                    <a:pt x="1785" y="3590"/>
                    <a:pt x="2468" y="2860"/>
                    <a:pt x="2157" y="1942"/>
                  </a:cubicBezTo>
                  <a:cubicBezTo>
                    <a:pt x="2126" y="1851"/>
                    <a:pt x="2052" y="1800"/>
                    <a:pt x="1968" y="1800"/>
                  </a:cubicBezTo>
                  <a:cubicBezTo>
                    <a:pt x="1935" y="1800"/>
                    <a:pt x="1901" y="1808"/>
                    <a:pt x="1868" y="1824"/>
                  </a:cubicBezTo>
                  <a:cubicBezTo>
                    <a:pt x="1762" y="1876"/>
                    <a:pt x="1644" y="1900"/>
                    <a:pt x="1524" y="1900"/>
                  </a:cubicBezTo>
                  <a:cubicBezTo>
                    <a:pt x="1102" y="1900"/>
                    <a:pt x="660" y="1599"/>
                    <a:pt x="661" y="1140"/>
                  </a:cubicBezTo>
                  <a:cubicBezTo>
                    <a:pt x="662" y="684"/>
                    <a:pt x="1102" y="387"/>
                    <a:pt x="1522" y="387"/>
                  </a:cubicBezTo>
                  <a:cubicBezTo>
                    <a:pt x="1644" y="387"/>
                    <a:pt x="1764" y="411"/>
                    <a:pt x="1871" y="464"/>
                  </a:cubicBezTo>
                  <a:cubicBezTo>
                    <a:pt x="1903" y="480"/>
                    <a:pt x="1934" y="487"/>
                    <a:pt x="1963" y="487"/>
                  </a:cubicBezTo>
                  <a:cubicBezTo>
                    <a:pt x="2146" y="487"/>
                    <a:pt x="2267" y="221"/>
                    <a:pt x="2071" y="123"/>
                  </a:cubicBezTo>
                  <a:cubicBezTo>
                    <a:pt x="1901" y="40"/>
                    <a:pt x="1715" y="0"/>
                    <a:pt x="1528" y="0"/>
                  </a:cubicBezTo>
                  <a:close/>
                </a:path>
              </a:pathLst>
            </a:custGeom>
            <a:solidFill>
              <a:srgbClr val="000000"/>
            </a:solidFill>
            <a:ln>
              <a:noFill/>
            </a:ln>
          </p:spPr>
          <p:txBody>
            <a:bodyPr spcFirstLastPara="1" wrap="square" lIns="121900" tIns="121900" rIns="121900" bIns="121900" anchor="ctr" anchorCtr="0">
              <a:noAutofit/>
            </a:bodyPr>
            <a:lstStyle/>
            <a:p>
              <a:endParaRPr sz="2400"/>
            </a:p>
          </p:txBody>
        </p:sp>
      </p:grpSp>
      <p:grpSp>
        <p:nvGrpSpPr>
          <p:cNvPr id="5713" name="Google Shape;5713;p68"/>
          <p:cNvGrpSpPr/>
          <p:nvPr/>
        </p:nvGrpSpPr>
        <p:grpSpPr>
          <a:xfrm>
            <a:off x="453867" y="2703134"/>
            <a:ext cx="497500" cy="460167"/>
            <a:chOff x="340400" y="2027350"/>
            <a:chExt cx="373125" cy="345125"/>
          </a:xfrm>
        </p:grpSpPr>
        <p:sp>
          <p:nvSpPr>
            <p:cNvPr id="5714" name="Google Shape;5714;p68"/>
            <p:cNvSpPr/>
            <p:nvPr/>
          </p:nvSpPr>
          <p:spPr>
            <a:xfrm>
              <a:off x="340400" y="2031750"/>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715" name="Google Shape;5715;p68"/>
            <p:cNvSpPr/>
            <p:nvPr/>
          </p:nvSpPr>
          <p:spPr>
            <a:xfrm>
              <a:off x="358050" y="2027350"/>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grpSp>
        <p:nvGrpSpPr>
          <p:cNvPr id="5716" name="Google Shape;5716;p68"/>
          <p:cNvGrpSpPr/>
          <p:nvPr/>
        </p:nvGrpSpPr>
        <p:grpSpPr>
          <a:xfrm>
            <a:off x="11116901" y="4228367"/>
            <a:ext cx="497500" cy="460167"/>
            <a:chOff x="8185275" y="3018875"/>
            <a:chExt cx="373125" cy="345125"/>
          </a:xfrm>
        </p:grpSpPr>
        <p:sp>
          <p:nvSpPr>
            <p:cNvPr id="5717" name="Google Shape;5717;p68"/>
            <p:cNvSpPr/>
            <p:nvPr/>
          </p:nvSpPr>
          <p:spPr>
            <a:xfrm>
              <a:off x="8185275" y="3023275"/>
              <a:ext cx="348950" cy="339000"/>
            </a:xfrm>
            <a:custGeom>
              <a:avLst/>
              <a:gdLst/>
              <a:ahLst/>
              <a:cxnLst/>
              <a:rect l="l" t="t" r="r" b="b"/>
              <a:pathLst>
                <a:path w="13958" h="13560" extrusionOk="0">
                  <a:moveTo>
                    <a:pt x="6643" y="0"/>
                  </a:moveTo>
                  <a:lnTo>
                    <a:pt x="4775" y="4514"/>
                  </a:lnTo>
                  <a:lnTo>
                    <a:pt x="0" y="5533"/>
                  </a:lnTo>
                  <a:lnTo>
                    <a:pt x="3714" y="8705"/>
                  </a:lnTo>
                  <a:lnTo>
                    <a:pt x="3207" y="13560"/>
                  </a:lnTo>
                  <a:lnTo>
                    <a:pt x="3207" y="13560"/>
                  </a:lnTo>
                  <a:lnTo>
                    <a:pt x="7370" y="11008"/>
                  </a:lnTo>
                  <a:lnTo>
                    <a:pt x="11834" y="12991"/>
                  </a:lnTo>
                  <a:lnTo>
                    <a:pt x="10692" y="8242"/>
                  </a:lnTo>
                  <a:lnTo>
                    <a:pt x="13957" y="4611"/>
                  </a:lnTo>
                  <a:lnTo>
                    <a:pt x="9088" y="4228"/>
                  </a:lnTo>
                  <a:lnTo>
                    <a:pt x="6643" y="0"/>
                  </a:lnTo>
                  <a:close/>
                </a:path>
              </a:pathLst>
            </a:custGeom>
            <a:solidFill>
              <a:schemeClr val="accent4"/>
            </a:solidFill>
            <a:ln>
              <a:noFill/>
            </a:ln>
          </p:spPr>
          <p:txBody>
            <a:bodyPr spcFirstLastPara="1" wrap="square" lIns="121900" tIns="121900" rIns="121900" bIns="121900" anchor="ctr" anchorCtr="0">
              <a:noAutofit/>
            </a:bodyPr>
            <a:lstStyle/>
            <a:p>
              <a:endParaRPr sz="2400"/>
            </a:p>
          </p:txBody>
        </p:sp>
        <p:sp>
          <p:nvSpPr>
            <p:cNvPr id="5718" name="Google Shape;5718;p68"/>
            <p:cNvSpPr/>
            <p:nvPr/>
          </p:nvSpPr>
          <p:spPr>
            <a:xfrm>
              <a:off x="8202925" y="3018875"/>
              <a:ext cx="355475" cy="345125"/>
            </a:xfrm>
            <a:custGeom>
              <a:avLst/>
              <a:gdLst/>
              <a:ahLst/>
              <a:cxnLst/>
              <a:rect l="l" t="t" r="r" b="b"/>
              <a:pathLst>
                <a:path w="14219" h="13805" extrusionOk="0">
                  <a:moveTo>
                    <a:pt x="6786" y="398"/>
                  </a:moveTo>
                  <a:lnTo>
                    <a:pt x="9108" y="4411"/>
                  </a:lnTo>
                  <a:cubicBezTo>
                    <a:pt x="9128" y="4447"/>
                    <a:pt x="9165" y="4469"/>
                    <a:pt x="9203" y="4473"/>
                  </a:cubicBezTo>
                  <a:lnTo>
                    <a:pt x="13825" y="4834"/>
                  </a:lnTo>
                  <a:lnTo>
                    <a:pt x="10728" y="8282"/>
                  </a:lnTo>
                  <a:cubicBezTo>
                    <a:pt x="10699" y="8312"/>
                    <a:pt x="10689" y="8354"/>
                    <a:pt x="10699" y="8392"/>
                  </a:cubicBezTo>
                  <a:lnTo>
                    <a:pt x="11782" y="12900"/>
                  </a:lnTo>
                  <a:lnTo>
                    <a:pt x="7546" y="11018"/>
                  </a:lnTo>
                  <a:cubicBezTo>
                    <a:pt x="7530" y="11011"/>
                    <a:pt x="7513" y="11008"/>
                    <a:pt x="7496" y="11008"/>
                  </a:cubicBezTo>
                  <a:cubicBezTo>
                    <a:pt x="7474" y="11008"/>
                    <a:pt x="7453" y="11013"/>
                    <a:pt x="7434" y="11025"/>
                  </a:cubicBezTo>
                  <a:lnTo>
                    <a:pt x="3481" y="13449"/>
                  </a:lnTo>
                  <a:lnTo>
                    <a:pt x="3481" y="13449"/>
                  </a:lnTo>
                  <a:lnTo>
                    <a:pt x="3962" y="8838"/>
                  </a:lnTo>
                  <a:cubicBezTo>
                    <a:pt x="3965" y="8798"/>
                    <a:pt x="3949" y="8756"/>
                    <a:pt x="3919" y="8732"/>
                  </a:cubicBezTo>
                  <a:lnTo>
                    <a:pt x="393" y="5720"/>
                  </a:lnTo>
                  <a:lnTo>
                    <a:pt x="4924" y="4754"/>
                  </a:lnTo>
                  <a:cubicBezTo>
                    <a:pt x="4964" y="4746"/>
                    <a:pt x="4995" y="4719"/>
                    <a:pt x="5012" y="4681"/>
                  </a:cubicBezTo>
                  <a:lnTo>
                    <a:pt x="6786" y="398"/>
                  </a:lnTo>
                  <a:close/>
                  <a:moveTo>
                    <a:pt x="6777" y="0"/>
                  </a:moveTo>
                  <a:cubicBezTo>
                    <a:pt x="6773" y="0"/>
                    <a:pt x="6769" y="0"/>
                    <a:pt x="6766" y="1"/>
                  </a:cubicBezTo>
                  <a:cubicBezTo>
                    <a:pt x="6720" y="3"/>
                    <a:pt x="6678" y="32"/>
                    <a:pt x="6660" y="75"/>
                  </a:cubicBezTo>
                  <a:lnTo>
                    <a:pt x="4817" y="4527"/>
                  </a:lnTo>
                  <a:lnTo>
                    <a:pt x="104" y="5533"/>
                  </a:lnTo>
                  <a:cubicBezTo>
                    <a:pt x="59" y="5542"/>
                    <a:pt x="22" y="5577"/>
                    <a:pt x="12" y="5623"/>
                  </a:cubicBezTo>
                  <a:cubicBezTo>
                    <a:pt x="0" y="5669"/>
                    <a:pt x="14" y="5716"/>
                    <a:pt x="50" y="5746"/>
                  </a:cubicBezTo>
                  <a:lnTo>
                    <a:pt x="3715" y="8875"/>
                  </a:lnTo>
                  <a:lnTo>
                    <a:pt x="3215" y="13669"/>
                  </a:lnTo>
                  <a:cubicBezTo>
                    <a:pt x="3209" y="13714"/>
                    <a:pt x="3231" y="13760"/>
                    <a:pt x="3271" y="13784"/>
                  </a:cubicBezTo>
                  <a:cubicBezTo>
                    <a:pt x="3291" y="13797"/>
                    <a:pt x="3311" y="13804"/>
                    <a:pt x="3335" y="13804"/>
                  </a:cubicBezTo>
                  <a:cubicBezTo>
                    <a:pt x="3356" y="13804"/>
                    <a:pt x="3378" y="13797"/>
                    <a:pt x="3399" y="13784"/>
                  </a:cubicBezTo>
                  <a:lnTo>
                    <a:pt x="7507" y="11267"/>
                  </a:lnTo>
                  <a:lnTo>
                    <a:pt x="11914" y="13224"/>
                  </a:lnTo>
                  <a:cubicBezTo>
                    <a:pt x="11929" y="13231"/>
                    <a:pt x="11945" y="13234"/>
                    <a:pt x="11961" y="13234"/>
                  </a:cubicBezTo>
                  <a:cubicBezTo>
                    <a:pt x="11989" y="13234"/>
                    <a:pt x="12017" y="13225"/>
                    <a:pt x="12039" y="13206"/>
                  </a:cubicBezTo>
                  <a:cubicBezTo>
                    <a:pt x="12075" y="13177"/>
                    <a:pt x="12092" y="13129"/>
                    <a:pt x="12081" y="13084"/>
                  </a:cubicBezTo>
                  <a:lnTo>
                    <a:pt x="10956" y="8398"/>
                  </a:lnTo>
                  <a:lnTo>
                    <a:pt x="14178" y="4813"/>
                  </a:lnTo>
                  <a:cubicBezTo>
                    <a:pt x="14210" y="4780"/>
                    <a:pt x="14218" y="4730"/>
                    <a:pt x="14201" y="4687"/>
                  </a:cubicBezTo>
                  <a:cubicBezTo>
                    <a:pt x="14183" y="4644"/>
                    <a:pt x="14144" y="4613"/>
                    <a:pt x="14097" y="4610"/>
                  </a:cubicBezTo>
                  <a:lnTo>
                    <a:pt x="9293" y="4233"/>
                  </a:lnTo>
                  <a:lnTo>
                    <a:pt x="6880" y="61"/>
                  </a:lnTo>
                  <a:cubicBezTo>
                    <a:pt x="6859" y="25"/>
                    <a:pt x="6823" y="0"/>
                    <a:pt x="6777" y="0"/>
                  </a:cubicBezTo>
                  <a:close/>
                </a:path>
              </a:pathLst>
            </a:custGeom>
            <a:solidFill>
              <a:srgbClr val="01043D"/>
            </a:solidFill>
            <a:ln>
              <a:noFill/>
            </a:ln>
          </p:spPr>
          <p:txBody>
            <a:bodyPr spcFirstLastPara="1" wrap="square" lIns="121900" tIns="121900" rIns="121900" bIns="121900" anchor="ctr" anchorCtr="0">
              <a:noAutofit/>
            </a:bodyPr>
            <a:lstStyle/>
            <a:p>
              <a:endParaRPr sz="2400"/>
            </a:p>
          </p:txBody>
        </p:sp>
      </p:grpSp>
      <p:sp>
        <p:nvSpPr>
          <p:cNvPr id="3" name="Title 2">
            <a:extLst>
              <a:ext uri="{FF2B5EF4-FFF2-40B4-BE49-F238E27FC236}">
                <a16:creationId xmlns:a16="http://schemas.microsoft.com/office/drawing/2014/main" id="{045528B5-BB2E-4929-9E39-AE44713E7901}"/>
              </a:ext>
            </a:extLst>
          </p:cNvPr>
          <p:cNvSpPr>
            <a:spLocks noGrp="1"/>
          </p:cNvSpPr>
          <p:nvPr>
            <p:ph type="ctrTitle"/>
          </p:nvPr>
        </p:nvSpPr>
        <p:spPr>
          <a:xfrm>
            <a:off x="3046950" y="2342223"/>
            <a:ext cx="6454189" cy="3217456"/>
          </a:xfrm>
        </p:spPr>
        <p:txBody>
          <a:bodyPr/>
          <a:lstStyle/>
          <a:p>
            <a:pPr>
              <a:lnSpc>
                <a:spcPct val="150000"/>
              </a:lnSpc>
            </a:pPr>
            <a:r>
              <a:rPr lang="en-US" sz="4800" dirty="0"/>
              <a:t>CẢM ƠN CÁC EM ĐÃ CHÚ Ý BÀI GIẢNG!</a:t>
            </a:r>
            <a:endParaRPr lang="vi-VN" sz="4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290</Words>
  <Application>Microsoft Office PowerPoint</Application>
  <PresentationFormat>Widescreen</PresentationFormat>
  <Paragraphs>33</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Cambria Math</vt:lpstr>
      <vt:lpstr>Symbol</vt:lpstr>
      <vt:lpstr>Times New Roman</vt:lpstr>
      <vt:lpstr>Office Theme</vt:lpstr>
      <vt:lpstr>BÀI 5. GÓC (tiết 119)</vt:lpstr>
      <vt:lpstr> GÓC VUÔNG, GÓC NHỌN, GÓC TÙ, GÓC BẸT.</vt:lpstr>
      <vt:lpstr>HĐ5. Ta có thể xem kim phút và kim giờ của đồng hồ là hai  tia chung gốc (gốc trùng với trục quay của hai kim). Tại mỗi thời điểm, hai kim tạo thành một góc.</vt:lpstr>
      <vt:lpstr>HĐ6. Hãy đo các góc xOy, xOz, xOt, xOm trong hình 82a.</vt:lpstr>
      <vt:lpstr>PowerPoint Presentation</vt:lpstr>
      <vt:lpstr>LUYỆN TẬP</vt:lpstr>
      <vt:lpstr>Luyện tập 5. Hãy ghép mỗi khẳng định ở cột bên trái với một hình thích hợp ở cột bên phải.</vt:lpstr>
      <vt:lpstr>HƯỚNG DẪN VỀ NHÀ</vt:lpstr>
      <vt:lpstr>CẢM ƠN CÁC EM ĐÃ CHÚ Ý BÀI GIẢNG!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5. GÓC (tiết 119)</dc:title>
  <dc:creator>Thanh Tran Kim</dc:creator>
  <cp:lastModifiedBy>Thanh Tran Kim</cp:lastModifiedBy>
  <cp:revision>1</cp:revision>
  <dcterms:created xsi:type="dcterms:W3CDTF">2024-05-25T09:02:16Z</dcterms:created>
  <dcterms:modified xsi:type="dcterms:W3CDTF">2024-05-25T09:04:48Z</dcterms:modified>
</cp:coreProperties>
</file>