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3" r:id="rId2"/>
    <p:sldId id="316" r:id="rId3"/>
    <p:sldId id="271" r:id="rId4"/>
    <p:sldId id="273" r:id="rId5"/>
    <p:sldId id="317" r:id="rId6"/>
    <p:sldId id="286" r:id="rId7"/>
    <p:sldId id="318" r:id="rId8"/>
    <p:sldId id="319" r:id="rId9"/>
    <p:sldId id="275" r:id="rId10"/>
    <p:sldId id="263" r:id="rId11"/>
    <p:sldId id="277" r:id="rId12"/>
    <p:sldId id="283" r:id="rId13"/>
    <p:sldId id="281" r:id="rId14"/>
    <p:sldId id="32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6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4C2C8-EC86-4281-8D5A-269BFDE26411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52D31-DEE3-4026-B25D-FA3DB9C8B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7203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" name="Google Shape;1315;ga2609c4100_0_28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6" name="Google Shape;1316;ga2609c4100_0_28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03326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" name="Google Shape;1569;ga2609c4100_0_4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0" name="Google Shape;1570;ga2609c4100_0_4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0808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ga2609c4100_0_35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1" name="Google Shape;1471;ga2609c4100_0_35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71452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ga2609c4100_0_36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1" name="Google Shape;1511;ga2609c4100_0_36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5960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1064;gac7537cc3f_0_3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5" name="Google Shape;1065;gac7537cc3f_0_3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4889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ga2609c4100_0_4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5" name="Google Shape;1125;ga2609c4100_0_4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4364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ga2609c4100_0_1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0" name="Google Shape;1190;ga2609c4100_0_1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9891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ga2609c4100_0_1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0" name="Google Shape;1190;ga2609c4100_0_1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0704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a2609c4100_0_4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a2609c4100_0_4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976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a2609c4100_0_4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a2609c4100_0_4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8435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ga2609c4100_0_15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4" name="Google Shape;1264;ga2609c4100_0_15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0711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gac7537cc3f_0_9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5" name="Google Shape;955;gac7537cc3f_0_9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063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88623-48F1-CD02-E96C-81B7FF9AA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2BB167-4BF3-4324-1687-27923071B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A6218-7F65-D428-E7D9-848CA115B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8CF15-0494-FC3D-A733-872C31AA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F89F1-642F-7541-3F75-F95BC9DBF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7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E627F-E220-E816-185D-E1D87ECB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A06CD-EB47-9B30-F51D-A43AD7AF1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33BE5-8C5D-8BC2-CEA6-6BDBD845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C8AB2-0898-2292-E923-C978B7F31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DF3E1-782A-C58A-F5C4-0A6524B5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9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9C3433-D7BE-37EA-DCC2-19BFC93D8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16079-8CFA-4FE3-CEA6-62D746254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DB5F4-E02B-1026-7622-FB8A3159C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56F74-A64F-776D-5811-4ADFF2436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868DE-50C9-240C-B8FD-EF2A2236E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1"/>
          <p:cNvSpPr txBox="1">
            <a:spLocks noGrp="1"/>
          </p:cNvSpPr>
          <p:nvPr>
            <p:ph type="title" hasCustomPrompt="1"/>
          </p:nvPr>
        </p:nvSpPr>
        <p:spPr>
          <a:xfrm>
            <a:off x="1785000" y="2130067"/>
            <a:ext cx="8619600" cy="196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47" name="Google Shape;247;p11"/>
          <p:cNvSpPr txBox="1">
            <a:spLocks noGrp="1"/>
          </p:cNvSpPr>
          <p:nvPr>
            <p:ph type="subTitle" idx="1"/>
          </p:nvPr>
        </p:nvSpPr>
        <p:spPr>
          <a:xfrm>
            <a:off x="1787400" y="4133915"/>
            <a:ext cx="8619600" cy="68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8367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5" name="Google Shape;425;p17"/>
          <p:cNvGrpSpPr/>
          <p:nvPr/>
        </p:nvGrpSpPr>
        <p:grpSpPr>
          <a:xfrm>
            <a:off x="207102" y="121813"/>
            <a:ext cx="11777797" cy="6525839"/>
            <a:chOff x="375925" y="955900"/>
            <a:chExt cx="6888675" cy="3816875"/>
          </a:xfrm>
        </p:grpSpPr>
        <p:sp>
          <p:nvSpPr>
            <p:cNvPr id="426" name="Google Shape;426;p17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7" name="Google Shape;427;p17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8" name="Google Shape;428;p17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9" name="Google Shape;429;p17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0" name="Google Shape;430;p17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" name="Google Shape;431;p17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" name="Google Shape;432;p17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" name="Google Shape;433;p17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" name="Google Shape;434;p17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" name="Google Shape;435;p17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" name="Google Shape;436;p17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" name="Google Shape;437;p17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" name="Google Shape;438;p17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" name="Google Shape;439;p17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" name="Google Shape;440;p17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" name="Google Shape;441;p17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" name="Google Shape;442;p17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" name="Google Shape;443;p17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" name="Google Shape;444;p17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" name="Google Shape;445;p17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" name="Google Shape;446;p17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" name="Google Shape;447;p17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" name="Google Shape;448;p17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" name="Google Shape;449;p17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" name="Google Shape;450;p17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" name="Google Shape;451;p17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" name="Google Shape;452;p17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" name="Google Shape;453;p17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" name="Google Shape;454;p17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" name="Google Shape;455;p17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" name="Google Shape;457;p17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" name="Google Shape;458;p17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59" name="Google Shape;459;p1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4584000" cy="14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0" name="Google Shape;460;p17"/>
          <p:cNvSpPr txBox="1">
            <a:spLocks noGrp="1"/>
          </p:cNvSpPr>
          <p:nvPr>
            <p:ph type="subTitle" idx="1"/>
          </p:nvPr>
        </p:nvSpPr>
        <p:spPr>
          <a:xfrm>
            <a:off x="1465733" y="2736833"/>
            <a:ext cx="348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61" name="Google Shape;461;p17"/>
          <p:cNvSpPr txBox="1">
            <a:spLocks noGrp="1"/>
          </p:cNvSpPr>
          <p:nvPr>
            <p:ph type="subTitle" idx="2"/>
          </p:nvPr>
        </p:nvSpPr>
        <p:spPr>
          <a:xfrm>
            <a:off x="1465733" y="3279951"/>
            <a:ext cx="34868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2" name="Google Shape;462;p17"/>
          <p:cNvSpPr txBox="1">
            <a:spLocks noGrp="1"/>
          </p:cNvSpPr>
          <p:nvPr>
            <p:ph type="subTitle" idx="3"/>
          </p:nvPr>
        </p:nvSpPr>
        <p:spPr>
          <a:xfrm>
            <a:off x="1465733" y="4474051"/>
            <a:ext cx="348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63" name="Google Shape;463;p17"/>
          <p:cNvSpPr txBox="1">
            <a:spLocks noGrp="1"/>
          </p:cNvSpPr>
          <p:nvPr>
            <p:ph type="subTitle" idx="4"/>
          </p:nvPr>
        </p:nvSpPr>
        <p:spPr>
          <a:xfrm>
            <a:off x="1465733" y="5017167"/>
            <a:ext cx="34868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4" name="Google Shape;464;p17"/>
          <p:cNvSpPr txBox="1">
            <a:spLocks noGrp="1"/>
          </p:cNvSpPr>
          <p:nvPr>
            <p:ph type="subTitle" idx="5"/>
          </p:nvPr>
        </p:nvSpPr>
        <p:spPr>
          <a:xfrm>
            <a:off x="7239467" y="2736833"/>
            <a:ext cx="348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65" name="Google Shape;465;p17"/>
          <p:cNvSpPr txBox="1">
            <a:spLocks noGrp="1"/>
          </p:cNvSpPr>
          <p:nvPr>
            <p:ph type="subTitle" idx="6"/>
          </p:nvPr>
        </p:nvSpPr>
        <p:spPr>
          <a:xfrm>
            <a:off x="7239467" y="3279951"/>
            <a:ext cx="34868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6" name="Google Shape;466;p17"/>
          <p:cNvSpPr txBox="1">
            <a:spLocks noGrp="1"/>
          </p:cNvSpPr>
          <p:nvPr>
            <p:ph type="subTitle" idx="7"/>
          </p:nvPr>
        </p:nvSpPr>
        <p:spPr>
          <a:xfrm>
            <a:off x="7239467" y="4474051"/>
            <a:ext cx="348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67" name="Google Shape;467;p17"/>
          <p:cNvSpPr txBox="1">
            <a:spLocks noGrp="1"/>
          </p:cNvSpPr>
          <p:nvPr>
            <p:ph type="subTitle" idx="8"/>
          </p:nvPr>
        </p:nvSpPr>
        <p:spPr>
          <a:xfrm>
            <a:off x="7239467" y="5011569"/>
            <a:ext cx="34868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7653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24"/>
          <p:cNvSpPr txBox="1">
            <a:spLocks noGrp="1"/>
          </p:cNvSpPr>
          <p:nvPr>
            <p:ph type="title"/>
          </p:nvPr>
        </p:nvSpPr>
        <p:spPr>
          <a:xfrm>
            <a:off x="6585033" y="2318403"/>
            <a:ext cx="39504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1" name="Google Shape;641;p24"/>
          <p:cNvSpPr txBox="1">
            <a:spLocks noGrp="1"/>
          </p:cNvSpPr>
          <p:nvPr>
            <p:ph type="subTitle" idx="1"/>
          </p:nvPr>
        </p:nvSpPr>
        <p:spPr>
          <a:xfrm>
            <a:off x="6585033" y="3159632"/>
            <a:ext cx="3950400" cy="14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109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oogle Shape;298;p14"/>
          <p:cNvGrpSpPr/>
          <p:nvPr/>
        </p:nvGrpSpPr>
        <p:grpSpPr>
          <a:xfrm>
            <a:off x="207102" y="121813"/>
            <a:ext cx="11777797" cy="6525839"/>
            <a:chOff x="375925" y="955900"/>
            <a:chExt cx="6888675" cy="3816875"/>
          </a:xfrm>
        </p:grpSpPr>
        <p:sp>
          <p:nvSpPr>
            <p:cNvPr id="299" name="Google Shape;299;p14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14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14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14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3" name="Google Shape;303;p14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4" name="Google Shape;304;p14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" name="Google Shape;305;p14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" name="Google Shape;306;p14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14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14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14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" name="Google Shape;310;p14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14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14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14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4" name="Google Shape;314;p14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5" name="Google Shape;315;p14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6" name="Google Shape;316;p14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7" name="Google Shape;317;p14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14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14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14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14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14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14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4" name="Google Shape;324;p14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5" name="Google Shape;325;p14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6" name="Google Shape;326;p14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7" name="Google Shape;327;p14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8" name="Google Shape;328;p14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14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14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14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2" name="Google Shape;332;p14"/>
          <p:cNvSpPr txBox="1">
            <a:spLocks noGrp="1"/>
          </p:cNvSpPr>
          <p:nvPr>
            <p:ph type="title"/>
          </p:nvPr>
        </p:nvSpPr>
        <p:spPr>
          <a:xfrm>
            <a:off x="3621000" y="5192951"/>
            <a:ext cx="4950000" cy="5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667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33" name="Google Shape;333;p14"/>
          <p:cNvSpPr txBox="1">
            <a:spLocks noGrp="1"/>
          </p:cNvSpPr>
          <p:nvPr>
            <p:ph type="subTitle" idx="1"/>
          </p:nvPr>
        </p:nvSpPr>
        <p:spPr>
          <a:xfrm>
            <a:off x="3426000" y="1967989"/>
            <a:ext cx="5340000" cy="27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3733">
                <a:latin typeface="Delius"/>
                <a:ea typeface="Delius"/>
                <a:cs typeface="Delius"/>
                <a:sym typeface="Deliu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3200">
                <a:latin typeface="Delius"/>
                <a:ea typeface="Delius"/>
                <a:cs typeface="Delius"/>
                <a:sym typeface="Deliu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3200">
                <a:latin typeface="Delius"/>
                <a:ea typeface="Delius"/>
                <a:cs typeface="Delius"/>
                <a:sym typeface="Deliu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3200">
                <a:latin typeface="Delius"/>
                <a:ea typeface="Delius"/>
                <a:cs typeface="Delius"/>
                <a:sym typeface="Deliu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3200">
                <a:latin typeface="Delius"/>
                <a:ea typeface="Delius"/>
                <a:cs typeface="Delius"/>
                <a:sym typeface="Deliu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3200">
                <a:latin typeface="Delius"/>
                <a:ea typeface="Delius"/>
                <a:cs typeface="Delius"/>
                <a:sym typeface="Deliu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3200">
                <a:latin typeface="Delius"/>
                <a:ea typeface="Delius"/>
                <a:cs typeface="Delius"/>
                <a:sym typeface="Deliu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3200">
                <a:latin typeface="Delius"/>
                <a:ea typeface="Delius"/>
                <a:cs typeface="Delius"/>
                <a:sym typeface="Deliu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Delius"/>
              <a:buNone/>
              <a:defRPr sz="3200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045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" name="Google Shape;515;p20"/>
          <p:cNvGrpSpPr/>
          <p:nvPr/>
        </p:nvGrpSpPr>
        <p:grpSpPr>
          <a:xfrm>
            <a:off x="207102" y="121813"/>
            <a:ext cx="11777797" cy="6525839"/>
            <a:chOff x="375925" y="955900"/>
            <a:chExt cx="6888675" cy="3816875"/>
          </a:xfrm>
        </p:grpSpPr>
        <p:sp>
          <p:nvSpPr>
            <p:cNvPr id="516" name="Google Shape;516;p20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7" name="Google Shape;517;p20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8" name="Google Shape;518;p20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9" name="Google Shape;519;p20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0" name="Google Shape;520;p20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1" name="Google Shape;521;p20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2" name="Google Shape;522;p20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3" name="Google Shape;523;p20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4" name="Google Shape;524;p20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5" name="Google Shape;525;p20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6" name="Google Shape;526;p20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7" name="Google Shape;527;p20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9" name="Google Shape;529;p20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0" name="Google Shape;530;p20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1" name="Google Shape;531;p20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2" name="Google Shape;532;p20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3" name="Google Shape;533;p20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4" name="Google Shape;534;p20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5" name="Google Shape;535;p20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6" name="Google Shape;536;p20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7" name="Google Shape;537;p20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8" name="Google Shape;538;p20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9" name="Google Shape;539;p20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0" name="Google Shape;540;p20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1" name="Google Shape;541;p20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2" name="Google Shape;542;p20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3" name="Google Shape;543;p20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4" name="Google Shape;544;p20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5" name="Google Shape;545;p20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6" name="Google Shape;546;p20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7" name="Google Shape;547;p20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8" name="Google Shape;548;p20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49" name="Google Shape;549;p2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4584000" cy="14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20"/>
          <p:cNvSpPr txBox="1">
            <a:spLocks noGrp="1"/>
          </p:cNvSpPr>
          <p:nvPr>
            <p:ph type="subTitle" idx="1"/>
          </p:nvPr>
        </p:nvSpPr>
        <p:spPr>
          <a:xfrm>
            <a:off x="2284067" y="2223733"/>
            <a:ext cx="309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51" name="Google Shape;551;p20"/>
          <p:cNvSpPr txBox="1">
            <a:spLocks noGrp="1"/>
          </p:cNvSpPr>
          <p:nvPr>
            <p:ph type="subTitle" idx="2"/>
          </p:nvPr>
        </p:nvSpPr>
        <p:spPr>
          <a:xfrm>
            <a:off x="2284067" y="2716733"/>
            <a:ext cx="3096800" cy="11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2" name="Google Shape;552;p20"/>
          <p:cNvSpPr txBox="1">
            <a:spLocks noGrp="1"/>
          </p:cNvSpPr>
          <p:nvPr>
            <p:ph type="subTitle" idx="3"/>
          </p:nvPr>
        </p:nvSpPr>
        <p:spPr>
          <a:xfrm>
            <a:off x="2284067" y="4163167"/>
            <a:ext cx="309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53" name="Google Shape;553;p20"/>
          <p:cNvSpPr txBox="1">
            <a:spLocks noGrp="1"/>
          </p:cNvSpPr>
          <p:nvPr>
            <p:ph type="subTitle" idx="4"/>
          </p:nvPr>
        </p:nvSpPr>
        <p:spPr>
          <a:xfrm>
            <a:off x="2284067" y="4656167"/>
            <a:ext cx="3096800" cy="11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4" name="Google Shape;554;p20"/>
          <p:cNvSpPr txBox="1">
            <a:spLocks noGrp="1"/>
          </p:cNvSpPr>
          <p:nvPr>
            <p:ph type="subTitle" idx="5"/>
          </p:nvPr>
        </p:nvSpPr>
        <p:spPr>
          <a:xfrm>
            <a:off x="6811133" y="2223733"/>
            <a:ext cx="309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55" name="Google Shape;555;p20"/>
          <p:cNvSpPr txBox="1">
            <a:spLocks noGrp="1"/>
          </p:cNvSpPr>
          <p:nvPr>
            <p:ph type="subTitle" idx="6"/>
          </p:nvPr>
        </p:nvSpPr>
        <p:spPr>
          <a:xfrm>
            <a:off x="6811133" y="2716733"/>
            <a:ext cx="3096800" cy="11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6" name="Google Shape;556;p20"/>
          <p:cNvSpPr txBox="1">
            <a:spLocks noGrp="1"/>
          </p:cNvSpPr>
          <p:nvPr>
            <p:ph type="subTitle" idx="7"/>
          </p:nvPr>
        </p:nvSpPr>
        <p:spPr>
          <a:xfrm>
            <a:off x="6811133" y="4163167"/>
            <a:ext cx="309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57" name="Google Shape;557;p20"/>
          <p:cNvSpPr txBox="1">
            <a:spLocks noGrp="1"/>
          </p:cNvSpPr>
          <p:nvPr>
            <p:ph type="subTitle" idx="8"/>
          </p:nvPr>
        </p:nvSpPr>
        <p:spPr>
          <a:xfrm>
            <a:off x="6811133" y="4656167"/>
            <a:ext cx="3096800" cy="11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0688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5"/>
          <p:cNvGrpSpPr/>
          <p:nvPr/>
        </p:nvGrpSpPr>
        <p:grpSpPr>
          <a:xfrm>
            <a:off x="207102" y="121813"/>
            <a:ext cx="11777797" cy="6525839"/>
            <a:chOff x="375925" y="955900"/>
            <a:chExt cx="6888675" cy="3816875"/>
          </a:xfrm>
        </p:grpSpPr>
        <p:sp>
          <p:nvSpPr>
            <p:cNvPr id="54" name="Google Shape;54;p5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5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5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5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7" name="Google Shape;87;p5"/>
          <p:cNvSpPr txBox="1">
            <a:spLocks noGrp="1"/>
          </p:cNvSpPr>
          <p:nvPr>
            <p:ph type="subTitle" idx="1"/>
          </p:nvPr>
        </p:nvSpPr>
        <p:spPr>
          <a:xfrm>
            <a:off x="950800" y="3959017"/>
            <a:ext cx="348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subTitle" idx="2"/>
          </p:nvPr>
        </p:nvSpPr>
        <p:spPr>
          <a:xfrm>
            <a:off x="950800" y="4496541"/>
            <a:ext cx="3486800" cy="14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4584000" cy="14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"/>
          <p:cNvSpPr txBox="1">
            <a:spLocks noGrp="1"/>
          </p:cNvSpPr>
          <p:nvPr>
            <p:ph type="subTitle" idx="3"/>
          </p:nvPr>
        </p:nvSpPr>
        <p:spPr>
          <a:xfrm>
            <a:off x="6902300" y="3959017"/>
            <a:ext cx="34868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667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91" name="Google Shape;91;p5"/>
          <p:cNvSpPr txBox="1">
            <a:spLocks noGrp="1"/>
          </p:cNvSpPr>
          <p:nvPr>
            <p:ph type="subTitle" idx="4"/>
          </p:nvPr>
        </p:nvSpPr>
        <p:spPr>
          <a:xfrm>
            <a:off x="6902300" y="4496541"/>
            <a:ext cx="3486800" cy="14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"/>
          <p:cNvSpPr txBox="1">
            <a:spLocks noGrp="1"/>
          </p:cNvSpPr>
          <p:nvPr>
            <p:ph type="title" idx="5" hasCustomPrompt="1"/>
          </p:nvPr>
        </p:nvSpPr>
        <p:spPr>
          <a:xfrm>
            <a:off x="1048500" y="2953067"/>
            <a:ext cx="938800" cy="6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3" name="Google Shape;93;p5"/>
          <p:cNvSpPr txBox="1">
            <a:spLocks noGrp="1"/>
          </p:cNvSpPr>
          <p:nvPr>
            <p:ph type="title" idx="6" hasCustomPrompt="1"/>
          </p:nvPr>
        </p:nvSpPr>
        <p:spPr>
          <a:xfrm>
            <a:off x="7011567" y="2953067"/>
            <a:ext cx="938800" cy="6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06018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22898-6030-219A-74CF-57C9657C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42251-CD54-FF5D-ED59-CB3682F14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D9750-1CDA-3082-FD93-3B092F832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CE072-2100-227F-4406-932393BBE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92E2B-B2A3-BDA2-D944-A592819F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0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52914-A551-A49A-4B9B-8C4656B22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2535D-B082-7BED-C0F3-86D26779C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302D6-2715-04F4-E934-00A55B839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69D64-9797-AA71-C65F-A9265770A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D591A-B5C0-C016-B2EC-FEF8EBF69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0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092E6-A203-B6C3-8FD9-257B70C8B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E2520-AEEF-8A40-A5DF-DC68FD581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E9F35-8827-F793-E8C1-7756D0758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AF3AD-D397-F26F-AE8F-9F79AB3A6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7945E-DC05-DFC5-6580-7C1CEC7B0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00A27-BDC3-D566-7D2A-BDF168A6C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4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032C6-F45B-53A3-50D1-4CB07545F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08F29-E6C1-7735-82C8-D7E4B3D53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37A2AA-06E4-ED5D-FA9E-849745F46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5832A8-B11D-B373-8B21-FC68D0435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9DFCAC-F5DB-0394-4D12-0C5EC5AD2C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AFD744-F77D-B346-B743-0F250F7C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166AE0-7269-A37D-52D4-2CD0FE606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DACB24-2392-E4CD-C1DC-8549AF559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4C987-8E34-BD77-53E1-530A6409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FA2FB1-2154-FDAC-C43E-742C998F6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3FDEDC-ADFC-D983-7952-8AF6639F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EB122E-7B78-E7D7-E256-8C6516023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71A33-1A6A-1147-2761-A600BF5FB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B47DA2-1F97-65AD-3BC0-3B5BB4EC9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06C7F-D05C-9ECC-507C-8C425CEA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6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71B4A-3C2F-7B3F-47FC-D5514991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32F56-4439-7332-7374-A54C3F7D7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C42FE-7973-0D70-7871-1DB104A44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05BA8-5278-0C2B-6C08-4BE136AF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AB463-FD2A-164C-7170-04AF0BB08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08FD6-5DD7-03EF-BA78-0B53C54E4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5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80794-132E-9ADF-2292-8ECECEB09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4050CA-284F-99D2-2AB5-394E0A15A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FBC4B-C66E-97BB-27D6-1CFFE48D2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B349C-BA69-2570-45CE-11FCDF15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099F6-7B84-AA00-E24A-CB5201E8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BAC65-2EA2-CEEA-358A-A5D09898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7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C09D3C-7E19-EEA8-C6CF-F70AD92A1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7495E-7DCA-CFAA-BFA5-D213A7AB3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CA183-FD0D-CAAD-D69B-4E5462C2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6D223-6157-4993-8A59-1D551DF3990C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3F9B5-DD1B-8B8E-A203-354F286F5F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FDFD7-E9A2-84EE-75A1-304F6D64B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D169D-FDAF-4C62-A9BF-231275547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0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oogle Shape;780;p32"/>
          <p:cNvGrpSpPr/>
          <p:nvPr/>
        </p:nvGrpSpPr>
        <p:grpSpPr>
          <a:xfrm rot="-523570">
            <a:off x="383743" y="-4067881"/>
            <a:ext cx="6348995" cy="6789321"/>
            <a:chOff x="7567300" y="1541100"/>
            <a:chExt cx="3167100" cy="3386750"/>
          </a:xfrm>
        </p:grpSpPr>
        <p:sp>
          <p:nvSpPr>
            <p:cNvPr id="781" name="Google Shape;781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2" name="Google Shape;782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3" name="Google Shape;783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5" name="Google Shape;785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6" name="Google Shape;786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1" name="Google Shape;791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2" name="Google Shape;792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4" name="Google Shape;794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5" name="Google Shape;795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6" name="Google Shape;796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7" name="Google Shape;797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8" name="Google Shape;798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799" name="Google Shape;799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0" name="Google Shape;800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01" name="Google Shape;801;p32"/>
          <p:cNvGrpSpPr/>
          <p:nvPr/>
        </p:nvGrpSpPr>
        <p:grpSpPr>
          <a:xfrm rot="728172">
            <a:off x="-330559" y="4404131"/>
            <a:ext cx="2379035" cy="2378468"/>
            <a:chOff x="5448300" y="1526500"/>
            <a:chExt cx="1154925" cy="1154650"/>
          </a:xfrm>
        </p:grpSpPr>
        <p:sp>
          <p:nvSpPr>
            <p:cNvPr id="802" name="Google Shape;802;p32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3" name="Google Shape;803;p32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4" name="Google Shape;804;p32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05" name="Google Shape;805;p32"/>
          <p:cNvGrpSpPr/>
          <p:nvPr/>
        </p:nvGrpSpPr>
        <p:grpSpPr>
          <a:xfrm rot="624426">
            <a:off x="7026120" y="1901395"/>
            <a:ext cx="6349125" cy="6789460"/>
            <a:chOff x="7567300" y="1541100"/>
            <a:chExt cx="3167100" cy="3386750"/>
          </a:xfrm>
        </p:grpSpPr>
        <p:sp>
          <p:nvSpPr>
            <p:cNvPr id="806" name="Google Shape;806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7" name="Google Shape;807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8" name="Google Shape;808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9" name="Google Shape;809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0" name="Google Shape;810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1" name="Google Shape;811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2" name="Google Shape;812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3" name="Google Shape;813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4" name="Google Shape;814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5" name="Google Shape;815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6" name="Google Shape;816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7" name="Google Shape;817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8" name="Google Shape;818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9" name="Google Shape;819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0" name="Google Shape;820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1" name="Google Shape;821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2" name="Google Shape;822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3" name="Google Shape;823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4" name="Google Shape;824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5" name="Google Shape;825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26" name="Google Shape;826;p32"/>
          <p:cNvGrpSpPr/>
          <p:nvPr/>
        </p:nvGrpSpPr>
        <p:grpSpPr>
          <a:xfrm>
            <a:off x="1993258" y="361460"/>
            <a:ext cx="8293029" cy="7705339"/>
            <a:chOff x="1732250" y="435101"/>
            <a:chExt cx="5053990" cy="5779004"/>
          </a:xfrm>
        </p:grpSpPr>
        <p:sp>
          <p:nvSpPr>
            <p:cNvPr id="827" name="Google Shape;827;p32"/>
            <p:cNvSpPr/>
            <p:nvPr/>
          </p:nvSpPr>
          <p:spPr>
            <a:xfrm>
              <a:off x="2124240" y="542605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8" name="Google Shape;828;p32"/>
            <p:cNvSpPr/>
            <p:nvPr/>
          </p:nvSpPr>
          <p:spPr>
            <a:xfrm>
              <a:off x="2008462" y="435101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9" name="Google Shape;829;p32"/>
            <p:cNvSpPr/>
            <p:nvPr/>
          </p:nvSpPr>
          <p:spPr>
            <a:xfrm>
              <a:off x="2258861" y="940350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0" name="Google Shape;830;p32"/>
            <p:cNvSpPr/>
            <p:nvPr/>
          </p:nvSpPr>
          <p:spPr>
            <a:xfrm>
              <a:off x="2258861" y="1747713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1" name="Google Shape;831;p32"/>
            <p:cNvSpPr/>
            <p:nvPr/>
          </p:nvSpPr>
          <p:spPr>
            <a:xfrm>
              <a:off x="2258861" y="2627818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2" name="Google Shape;832;p32"/>
            <p:cNvSpPr/>
            <p:nvPr/>
          </p:nvSpPr>
          <p:spPr>
            <a:xfrm>
              <a:off x="2258861" y="3505348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3" name="Google Shape;833;p32"/>
            <p:cNvSpPr/>
            <p:nvPr/>
          </p:nvSpPr>
          <p:spPr>
            <a:xfrm>
              <a:off x="2258861" y="4389077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4" name="Google Shape;834;p32"/>
            <p:cNvSpPr/>
            <p:nvPr/>
          </p:nvSpPr>
          <p:spPr>
            <a:xfrm>
              <a:off x="2258861" y="5334720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5" name="Google Shape;835;p32"/>
            <p:cNvSpPr/>
            <p:nvPr/>
          </p:nvSpPr>
          <p:spPr>
            <a:xfrm>
              <a:off x="1732250" y="1000167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6" name="Google Shape;836;p32"/>
            <p:cNvSpPr/>
            <p:nvPr/>
          </p:nvSpPr>
          <p:spPr>
            <a:xfrm>
              <a:off x="1732250" y="180853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7" name="Google Shape;837;p32"/>
            <p:cNvSpPr/>
            <p:nvPr/>
          </p:nvSpPr>
          <p:spPr>
            <a:xfrm>
              <a:off x="1732250" y="2689164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8" name="Google Shape;838;p32"/>
            <p:cNvSpPr/>
            <p:nvPr/>
          </p:nvSpPr>
          <p:spPr>
            <a:xfrm>
              <a:off x="1732250" y="3566170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39" name="Google Shape;839;p32"/>
            <p:cNvSpPr/>
            <p:nvPr/>
          </p:nvSpPr>
          <p:spPr>
            <a:xfrm>
              <a:off x="1732250" y="444937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40" name="Google Shape;840;p32"/>
            <p:cNvSpPr/>
            <p:nvPr/>
          </p:nvSpPr>
          <p:spPr>
            <a:xfrm>
              <a:off x="1732250" y="5395541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842" name="Google Shape;842;p32"/>
          <p:cNvSpPr/>
          <p:nvPr/>
        </p:nvSpPr>
        <p:spPr>
          <a:xfrm>
            <a:off x="3393825" y="1127597"/>
            <a:ext cx="6164492" cy="4691567"/>
          </a:xfrm>
          <a:custGeom>
            <a:avLst/>
            <a:gdLst/>
            <a:ahLst/>
            <a:cxnLst/>
            <a:rect l="l" t="t" r="r" b="b"/>
            <a:pathLst>
              <a:path w="72713" h="41029" extrusionOk="0">
                <a:moveTo>
                  <a:pt x="3478" y="0"/>
                </a:moveTo>
                <a:lnTo>
                  <a:pt x="1251" y="905"/>
                </a:lnTo>
                <a:lnTo>
                  <a:pt x="1" y="417"/>
                </a:lnTo>
                <a:lnTo>
                  <a:pt x="1" y="39433"/>
                </a:lnTo>
                <a:lnTo>
                  <a:pt x="1" y="40207"/>
                </a:lnTo>
                <a:lnTo>
                  <a:pt x="215" y="40124"/>
                </a:lnTo>
                <a:lnTo>
                  <a:pt x="2442" y="41029"/>
                </a:lnTo>
                <a:lnTo>
                  <a:pt x="4668" y="40124"/>
                </a:lnTo>
                <a:lnTo>
                  <a:pt x="6895" y="41029"/>
                </a:lnTo>
                <a:lnTo>
                  <a:pt x="9121" y="40124"/>
                </a:lnTo>
                <a:lnTo>
                  <a:pt x="11348" y="41029"/>
                </a:lnTo>
                <a:lnTo>
                  <a:pt x="13574" y="40124"/>
                </a:lnTo>
                <a:lnTo>
                  <a:pt x="15801" y="41029"/>
                </a:lnTo>
                <a:lnTo>
                  <a:pt x="18027" y="40124"/>
                </a:lnTo>
                <a:lnTo>
                  <a:pt x="20253" y="41029"/>
                </a:lnTo>
                <a:lnTo>
                  <a:pt x="22480" y="40124"/>
                </a:lnTo>
                <a:lnTo>
                  <a:pt x="24706" y="41029"/>
                </a:lnTo>
                <a:lnTo>
                  <a:pt x="26933" y="40124"/>
                </a:lnTo>
                <a:lnTo>
                  <a:pt x="29159" y="41029"/>
                </a:lnTo>
                <a:lnTo>
                  <a:pt x="31386" y="40124"/>
                </a:lnTo>
                <a:lnTo>
                  <a:pt x="33612" y="41029"/>
                </a:lnTo>
                <a:lnTo>
                  <a:pt x="35851" y="40124"/>
                </a:lnTo>
                <a:lnTo>
                  <a:pt x="38077" y="41029"/>
                </a:lnTo>
                <a:lnTo>
                  <a:pt x="40304" y="40124"/>
                </a:lnTo>
                <a:lnTo>
                  <a:pt x="42530" y="41029"/>
                </a:lnTo>
                <a:lnTo>
                  <a:pt x="44757" y="40124"/>
                </a:lnTo>
                <a:lnTo>
                  <a:pt x="46983" y="41029"/>
                </a:lnTo>
                <a:lnTo>
                  <a:pt x="49209" y="40124"/>
                </a:lnTo>
                <a:lnTo>
                  <a:pt x="51436" y="41029"/>
                </a:lnTo>
                <a:lnTo>
                  <a:pt x="53662" y="40124"/>
                </a:lnTo>
                <a:lnTo>
                  <a:pt x="55889" y="41029"/>
                </a:lnTo>
                <a:lnTo>
                  <a:pt x="58115" y="40124"/>
                </a:lnTo>
                <a:lnTo>
                  <a:pt x="60342" y="41029"/>
                </a:lnTo>
                <a:lnTo>
                  <a:pt x="62568" y="40124"/>
                </a:lnTo>
                <a:lnTo>
                  <a:pt x="64795" y="41029"/>
                </a:lnTo>
                <a:lnTo>
                  <a:pt x="67021" y="40124"/>
                </a:lnTo>
                <a:lnTo>
                  <a:pt x="69248" y="41029"/>
                </a:lnTo>
                <a:lnTo>
                  <a:pt x="71474" y="40124"/>
                </a:lnTo>
                <a:lnTo>
                  <a:pt x="72712" y="40612"/>
                </a:lnTo>
                <a:lnTo>
                  <a:pt x="72712" y="822"/>
                </a:lnTo>
                <a:lnTo>
                  <a:pt x="72510" y="905"/>
                </a:lnTo>
                <a:lnTo>
                  <a:pt x="70284" y="0"/>
                </a:lnTo>
                <a:lnTo>
                  <a:pt x="68057" y="905"/>
                </a:lnTo>
                <a:lnTo>
                  <a:pt x="65831" y="0"/>
                </a:lnTo>
                <a:lnTo>
                  <a:pt x="63604" y="905"/>
                </a:lnTo>
                <a:lnTo>
                  <a:pt x="61378" y="0"/>
                </a:lnTo>
                <a:lnTo>
                  <a:pt x="59151" y="905"/>
                </a:lnTo>
                <a:lnTo>
                  <a:pt x="56925" y="0"/>
                </a:lnTo>
                <a:lnTo>
                  <a:pt x="54698" y="905"/>
                </a:lnTo>
                <a:lnTo>
                  <a:pt x="52460" y="0"/>
                </a:lnTo>
                <a:lnTo>
                  <a:pt x="50233" y="905"/>
                </a:lnTo>
                <a:lnTo>
                  <a:pt x="48007" y="0"/>
                </a:lnTo>
                <a:lnTo>
                  <a:pt x="45780" y="905"/>
                </a:lnTo>
                <a:lnTo>
                  <a:pt x="43554" y="0"/>
                </a:lnTo>
                <a:lnTo>
                  <a:pt x="41328" y="905"/>
                </a:lnTo>
                <a:lnTo>
                  <a:pt x="39101" y="0"/>
                </a:lnTo>
                <a:lnTo>
                  <a:pt x="36875" y="905"/>
                </a:lnTo>
                <a:lnTo>
                  <a:pt x="34648" y="0"/>
                </a:lnTo>
                <a:lnTo>
                  <a:pt x="32422" y="905"/>
                </a:lnTo>
                <a:lnTo>
                  <a:pt x="30195" y="0"/>
                </a:lnTo>
                <a:lnTo>
                  <a:pt x="27969" y="905"/>
                </a:lnTo>
                <a:lnTo>
                  <a:pt x="25742" y="0"/>
                </a:lnTo>
                <a:lnTo>
                  <a:pt x="23516" y="905"/>
                </a:lnTo>
                <a:lnTo>
                  <a:pt x="21289" y="0"/>
                </a:lnTo>
                <a:lnTo>
                  <a:pt x="19063" y="905"/>
                </a:lnTo>
                <a:lnTo>
                  <a:pt x="16836" y="0"/>
                </a:lnTo>
                <a:lnTo>
                  <a:pt x="14610" y="905"/>
                </a:lnTo>
                <a:lnTo>
                  <a:pt x="12383" y="0"/>
                </a:lnTo>
                <a:lnTo>
                  <a:pt x="10157" y="905"/>
                </a:lnTo>
                <a:lnTo>
                  <a:pt x="7930" y="0"/>
                </a:lnTo>
                <a:lnTo>
                  <a:pt x="5704" y="905"/>
                </a:lnTo>
                <a:lnTo>
                  <a:pt x="3478" y="0"/>
                </a:lnTo>
                <a:close/>
              </a:path>
            </a:pathLst>
          </a:custGeom>
          <a:solidFill>
            <a:srgbClr val="9DE6E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3" name="Google Shape;841;p32"/>
          <p:cNvSpPr txBox="1">
            <a:spLocks noGrp="1"/>
          </p:cNvSpPr>
          <p:nvPr>
            <p:ph type="subTitle" idx="1"/>
          </p:nvPr>
        </p:nvSpPr>
        <p:spPr>
          <a:xfrm>
            <a:off x="3549678" y="1687381"/>
            <a:ext cx="5767423" cy="120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800" b="1" dirty="0"/>
              <a:t>BÀI 9: TỈ SỐ.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800" b="1" dirty="0"/>
              <a:t>TỈ SỐ PHẦN TRĂM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800" b="1"/>
              <a:t>(Tiết 121)</a:t>
            </a:r>
            <a:endParaRPr sz="4800" b="1" dirty="0"/>
          </a:p>
        </p:txBody>
      </p:sp>
    </p:spTree>
    <p:extLst>
      <p:ext uri="{BB962C8B-B14F-4D97-AF65-F5344CB8AC3E}">
        <p14:creationId xmlns:p14="http://schemas.microsoft.com/office/powerpoint/2010/main" val="1054303430"/>
      </p:ext>
    </p:extLst>
  </p:cSld>
  <p:clrMapOvr>
    <a:masterClrMapping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76727" y="972620"/>
            <a:ext cx="4643919" cy="3107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b="1" dirty="0" err="1"/>
              <a:t>Bài</a:t>
            </a:r>
            <a:r>
              <a:rPr lang="en-US" sz="2667" b="1" dirty="0"/>
              <a:t> 2 (SGK - tr65) </a:t>
            </a:r>
            <a:r>
              <a:rPr lang="en-US" sz="2667" dirty="0" err="1"/>
              <a:t>Tính</a:t>
            </a:r>
            <a:r>
              <a:rPr lang="en-US" sz="2667" dirty="0"/>
              <a:t>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(</a:t>
            </a:r>
            <a:r>
              <a:rPr lang="en-US" sz="2667" dirty="0" err="1"/>
              <a:t>làm</a:t>
            </a:r>
            <a:r>
              <a:rPr lang="en-US" sz="2667" dirty="0"/>
              <a:t> </a:t>
            </a:r>
            <a:r>
              <a:rPr lang="en-US" sz="2667" dirty="0" err="1"/>
              <a:t>tròn</a:t>
            </a:r>
            <a:r>
              <a:rPr lang="en-US" sz="2667" dirty="0"/>
              <a:t> </a:t>
            </a:r>
            <a:r>
              <a:rPr lang="en-US" sz="2667" dirty="0" err="1"/>
              <a:t>đến</a:t>
            </a:r>
            <a:r>
              <a:rPr lang="en-US" sz="2667" dirty="0"/>
              <a:t> </a:t>
            </a:r>
            <a:r>
              <a:rPr lang="en-US" sz="2667" dirty="0" err="1"/>
              <a:t>hàng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mười</a:t>
            </a:r>
            <a:r>
              <a:rPr lang="en-US" sz="2667" dirty="0"/>
              <a:t>) </a:t>
            </a:r>
            <a:r>
              <a:rPr lang="en-US" sz="2667" dirty="0" err="1"/>
              <a:t>của</a:t>
            </a:r>
            <a:r>
              <a:rPr lang="en-US" sz="2667" dirty="0"/>
              <a:t>:</a:t>
            </a:r>
          </a:p>
          <a:p>
            <a:pPr marL="609585" indent="-609585" algn="just">
              <a:lnSpc>
                <a:spcPct val="150000"/>
              </a:lnSpc>
              <a:buAutoNum type="alphaLcParenR"/>
            </a:pPr>
            <a:r>
              <a:rPr lang="en-US" sz="2667" dirty="0"/>
              <a:t>16 </a:t>
            </a:r>
            <a:r>
              <a:rPr lang="en-US" sz="2667" dirty="0" err="1"/>
              <a:t>và</a:t>
            </a:r>
            <a:r>
              <a:rPr lang="en-US" sz="2667" dirty="0"/>
              <a:t> 75</a:t>
            </a:r>
          </a:p>
          <a:p>
            <a:pPr marL="609585" indent="-609585" algn="just">
              <a:lnSpc>
                <a:spcPct val="150000"/>
              </a:lnSpc>
              <a:buAutoNum type="alphaLcParenR"/>
            </a:pPr>
            <a:r>
              <a:rPr lang="en-US" sz="2667" dirty="0"/>
              <a:t>6,55 </a:t>
            </a:r>
            <a:r>
              <a:rPr lang="en-US" sz="2667" dirty="0" err="1"/>
              <a:t>và</a:t>
            </a:r>
            <a:r>
              <a:rPr lang="en-US" sz="2667" dirty="0"/>
              <a:t> 8,1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013843" y="787685"/>
            <a:ext cx="1465780" cy="69864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33" b="1" dirty="0" err="1">
                <a:solidFill>
                  <a:schemeClr val="bg1"/>
                </a:solidFill>
              </a:rPr>
              <a:t>Giải</a:t>
            </a:r>
            <a:endParaRPr lang="en-US" sz="2933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6513815" y="1825057"/>
                <a:ext cx="4911048" cy="40616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US" sz="2667" dirty="0">
                    <a:ea typeface="Times New Roman" panose="02020603050405020304" pitchFamily="18" charset="0"/>
                  </a:rPr>
                  <a:t>a)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Tỉ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số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phần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trăm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của</a:t>
                </a:r>
                <a:r>
                  <a:rPr lang="en-US" sz="2667" dirty="0">
                    <a:ea typeface="Times New Roman" panose="02020603050405020304" pitchFamily="18" charset="0"/>
                  </a:rPr>
                  <a:t> 16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và</a:t>
                </a:r>
                <a:r>
                  <a:rPr lang="en-US" sz="2667" dirty="0">
                    <a:ea typeface="Times New Roman" panose="02020603050405020304" pitchFamily="18" charset="0"/>
                  </a:rPr>
                  <a:t> 75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là</a:t>
                </a:r>
                <a:r>
                  <a:rPr lang="en-US" sz="2667" dirty="0">
                    <a:ea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16 .  100</m:t>
                        </m:r>
                      </m:num>
                      <m:den>
                        <m:r>
                          <a:rPr lang="en-US" sz="2667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75</m:t>
                        </m:r>
                      </m:den>
                    </m:f>
                    <m:r>
                      <a:rPr lang="en-US" sz="2667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%≈</m:t>
                    </m:r>
                    <m:r>
                      <a:rPr lang="en-US" sz="2667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21,3%</m:t>
                    </m:r>
                  </m:oMath>
                </a14:m>
                <a:endParaRPr lang="en-US" sz="2667" dirty="0"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US" sz="2667" dirty="0">
                    <a:ea typeface="Times New Roman" panose="02020603050405020304" pitchFamily="18" charset="0"/>
                  </a:rPr>
                  <a:t>b)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Tỉ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số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phần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trăm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của</a:t>
                </a:r>
                <a:r>
                  <a:rPr lang="en-US" sz="2667" dirty="0">
                    <a:ea typeface="Times New Roman" panose="02020603050405020304" pitchFamily="18" charset="0"/>
                  </a:rPr>
                  <a:t> 6,55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và</a:t>
                </a:r>
                <a:r>
                  <a:rPr lang="en-US" sz="2667" dirty="0">
                    <a:ea typeface="Times New Roman" panose="02020603050405020304" pitchFamily="18" charset="0"/>
                  </a:rPr>
                  <a:t> 8,1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là</a:t>
                </a:r>
                <a:r>
                  <a:rPr lang="en-US" sz="2667" dirty="0">
                    <a:ea typeface="Times New Roman" panose="02020603050405020304" pitchFamily="18" charset="0"/>
                  </a:rPr>
                  <a:t>: </a:t>
                </a:r>
              </a:p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67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67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6,55 .  100</m:t>
                          </m:r>
                        </m:num>
                        <m:den>
                          <m:r>
                            <a:rPr lang="en-US" sz="2667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8,1</m:t>
                          </m:r>
                        </m:den>
                      </m:f>
                      <m:r>
                        <a:rPr lang="en-US" sz="2667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%≈80,9%</m:t>
                      </m:r>
                    </m:oMath>
                  </m:oMathPara>
                </a14:m>
                <a:endParaRPr lang="en-US" sz="2667" dirty="0"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815" y="1825057"/>
                <a:ext cx="4911048" cy="4061625"/>
              </a:xfrm>
              <a:prstGeom prst="rect">
                <a:avLst/>
              </a:prstGeom>
              <a:blipFill>
                <a:blip r:embed="rId3"/>
                <a:stretch>
                  <a:fillRect l="-2360" r="-2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56"/>
          <a:stretch/>
        </p:blipFill>
        <p:spPr>
          <a:xfrm>
            <a:off x="1587243" y="4180345"/>
            <a:ext cx="3222885" cy="2178121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28863" y="397270"/>
            <a:ext cx="1561672" cy="6000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6319" y="794537"/>
            <a:ext cx="7041223" cy="3107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b="1" dirty="0" err="1"/>
              <a:t>Bài</a:t>
            </a:r>
            <a:r>
              <a:rPr lang="en-US" sz="2667" b="1" dirty="0"/>
              <a:t> 3 (SGK - tr65): </a:t>
            </a:r>
            <a:r>
              <a:rPr lang="en-US" sz="2667" dirty="0" err="1"/>
              <a:t>Một</a:t>
            </a:r>
            <a:r>
              <a:rPr lang="en-US" sz="2667" dirty="0"/>
              <a:t> </a:t>
            </a:r>
            <a:r>
              <a:rPr lang="en-US" sz="2667" dirty="0" err="1"/>
              <a:t>doanh</a:t>
            </a:r>
            <a:r>
              <a:rPr lang="en-US" sz="2667" dirty="0"/>
              <a:t> </a:t>
            </a:r>
            <a:r>
              <a:rPr lang="en-US" sz="2667" dirty="0" err="1"/>
              <a:t>nghiệp</a:t>
            </a:r>
            <a:r>
              <a:rPr lang="en-US" sz="2667" dirty="0"/>
              <a:t> </a:t>
            </a:r>
            <a:r>
              <a:rPr lang="en-US" sz="2667" dirty="0" err="1"/>
              <a:t>thống</a:t>
            </a:r>
            <a:r>
              <a:rPr lang="en-US" sz="2667" dirty="0"/>
              <a:t> </a:t>
            </a:r>
            <a:r>
              <a:rPr lang="en-US" sz="2667" dirty="0" err="1"/>
              <a:t>kê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lượng</a:t>
            </a:r>
            <a:r>
              <a:rPr lang="en-US" sz="2667" dirty="0"/>
              <a:t> xi </a:t>
            </a:r>
            <a:r>
              <a:rPr lang="en-US" sz="2667" dirty="0" err="1"/>
              <a:t>măng</a:t>
            </a:r>
            <a:r>
              <a:rPr lang="en-US" sz="2667" dirty="0"/>
              <a:t> </a:t>
            </a:r>
            <a:r>
              <a:rPr lang="en-US" sz="2667" dirty="0" err="1"/>
              <a:t>bán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trong</a:t>
            </a:r>
            <a:r>
              <a:rPr lang="en-US" sz="2667" dirty="0"/>
              <a:t> </a:t>
            </a:r>
            <a:r>
              <a:rPr lang="en-US" sz="2667" dirty="0" err="1"/>
              <a:t>bốn</a:t>
            </a:r>
            <a:r>
              <a:rPr lang="en-US" sz="2667" dirty="0"/>
              <a:t> </a:t>
            </a:r>
            <a:r>
              <a:rPr lang="en-US" sz="2667" dirty="0" err="1"/>
              <a:t>tháng</a:t>
            </a:r>
            <a:r>
              <a:rPr lang="en-US" sz="2667" dirty="0"/>
              <a:t> </a:t>
            </a:r>
            <a:r>
              <a:rPr lang="en-US" sz="2667" dirty="0" err="1"/>
              <a:t>cuối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 ở </a:t>
            </a:r>
            <a:r>
              <a:rPr lang="en-US" sz="2667" dirty="0" err="1"/>
              <a:t>biểu</a:t>
            </a:r>
            <a:r>
              <a:rPr lang="en-US" sz="2667" dirty="0"/>
              <a:t> </a:t>
            </a:r>
            <a:r>
              <a:rPr lang="en-US" sz="2667" dirty="0" err="1"/>
              <a:t>đồ</a:t>
            </a:r>
            <a:r>
              <a:rPr lang="en-US" sz="2667" dirty="0"/>
              <a:t> </a:t>
            </a:r>
            <a:r>
              <a:rPr lang="en-US" sz="2667" i="1" dirty="0" err="1"/>
              <a:t>Hình</a:t>
            </a:r>
            <a:r>
              <a:rPr lang="en-US" sz="2667" i="1" dirty="0"/>
              <a:t> 1.</a:t>
            </a:r>
          </a:p>
          <a:p>
            <a:pPr marL="609585" indent="-609585" algn="just">
              <a:lnSpc>
                <a:spcPct val="150000"/>
              </a:lnSpc>
              <a:buAutoNum type="alphaLcParenR"/>
            </a:pPr>
            <a:r>
              <a:rPr lang="en-US" sz="2667" dirty="0" err="1"/>
              <a:t>Hỏi</a:t>
            </a:r>
            <a:r>
              <a:rPr lang="en-US" sz="2667" dirty="0"/>
              <a:t> </a:t>
            </a:r>
            <a:r>
              <a:rPr lang="en-US" sz="2667" dirty="0" err="1"/>
              <a:t>tháng</a:t>
            </a:r>
            <a:r>
              <a:rPr lang="en-US" sz="2667" dirty="0"/>
              <a:t> </a:t>
            </a:r>
            <a:r>
              <a:rPr lang="en-US" sz="2667" dirty="0" err="1"/>
              <a:t>nào</a:t>
            </a:r>
            <a:r>
              <a:rPr lang="en-US" sz="2667" dirty="0"/>
              <a:t> </a:t>
            </a:r>
            <a:r>
              <a:rPr lang="en-US" sz="2667" dirty="0" err="1"/>
              <a:t>doanh</a:t>
            </a:r>
            <a:r>
              <a:rPr lang="en-US" sz="2667" dirty="0"/>
              <a:t> </a:t>
            </a:r>
            <a:r>
              <a:rPr lang="en-US" sz="2667" dirty="0" err="1"/>
              <a:t>nghiệp</a:t>
            </a:r>
            <a:r>
              <a:rPr lang="en-US" sz="2667" dirty="0"/>
              <a:t> </a:t>
            </a:r>
            <a:r>
              <a:rPr lang="en-US" sz="2667" dirty="0" err="1"/>
              <a:t>bán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nhiều</a:t>
            </a:r>
            <a:r>
              <a:rPr lang="en-US" sz="2667" dirty="0"/>
              <a:t> xi </a:t>
            </a:r>
            <a:r>
              <a:rPr lang="en-US" sz="2667" dirty="0" err="1"/>
              <a:t>măng</a:t>
            </a:r>
            <a:r>
              <a:rPr lang="en-US" sz="2667" dirty="0"/>
              <a:t> </a:t>
            </a:r>
            <a:r>
              <a:rPr lang="en-US" sz="2667" dirty="0" err="1"/>
              <a:t>nhất</a:t>
            </a:r>
            <a:r>
              <a:rPr lang="en-US" sz="2667" dirty="0"/>
              <a:t>? </a:t>
            </a:r>
            <a:r>
              <a:rPr lang="en-US" sz="2667" dirty="0" err="1"/>
              <a:t>Ít</a:t>
            </a:r>
            <a:r>
              <a:rPr lang="en-US" sz="2667" dirty="0"/>
              <a:t> xi </a:t>
            </a:r>
            <a:r>
              <a:rPr lang="en-US" sz="2667" dirty="0" err="1"/>
              <a:t>măng</a:t>
            </a:r>
            <a:r>
              <a:rPr lang="en-US" sz="2667" dirty="0"/>
              <a:t> </a:t>
            </a:r>
            <a:r>
              <a:rPr lang="en-US" sz="2667" dirty="0" err="1"/>
              <a:t>nhất</a:t>
            </a:r>
            <a:r>
              <a:rPr lang="en-US" sz="2667" dirty="0"/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643" y="931523"/>
            <a:ext cx="3020436" cy="32877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9469" y="3995412"/>
            <a:ext cx="10068675" cy="1875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67" dirty="0"/>
              <a:t>b) </a:t>
            </a:r>
            <a:r>
              <a:rPr lang="en-US" sz="2667" dirty="0" err="1"/>
              <a:t>Tính</a:t>
            </a:r>
            <a:r>
              <a:rPr lang="en-US" sz="2667" dirty="0"/>
              <a:t>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lượng</a:t>
            </a:r>
            <a:r>
              <a:rPr lang="en-US" sz="2667" dirty="0"/>
              <a:t> xi </a:t>
            </a:r>
            <a:r>
              <a:rPr lang="en-US" sz="2667" dirty="0" err="1"/>
              <a:t>măng</a:t>
            </a:r>
            <a:r>
              <a:rPr lang="en-US" sz="2667" dirty="0"/>
              <a:t> </a:t>
            </a:r>
            <a:r>
              <a:rPr lang="en-US" sz="2667" dirty="0" err="1"/>
              <a:t>bán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</a:t>
            </a:r>
            <a:r>
              <a:rPr lang="en-US" sz="2667" dirty="0" err="1"/>
              <a:t>trong</a:t>
            </a:r>
            <a:r>
              <a:rPr lang="en-US" sz="2667" dirty="0"/>
              <a:t> </a:t>
            </a:r>
            <a:r>
              <a:rPr lang="en-US" sz="2667" dirty="0" err="1"/>
              <a:t>tháng</a:t>
            </a:r>
            <a:r>
              <a:rPr lang="en-US" sz="2667" dirty="0"/>
              <a:t> 12 </a:t>
            </a:r>
            <a:r>
              <a:rPr lang="en-US" sz="2667" dirty="0" err="1"/>
              <a:t>và</a:t>
            </a:r>
            <a:r>
              <a:rPr lang="en-US" sz="2667" dirty="0"/>
              <a:t> </a:t>
            </a:r>
            <a:r>
              <a:rPr lang="en-US" sz="2667" dirty="0" err="1"/>
              <a:t>tổng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lượng</a:t>
            </a:r>
            <a:r>
              <a:rPr lang="en-US" sz="2667" dirty="0"/>
              <a:t> xi </a:t>
            </a:r>
            <a:r>
              <a:rPr lang="en-US" sz="2667" dirty="0" err="1"/>
              <a:t>măng</a:t>
            </a:r>
            <a:r>
              <a:rPr lang="en-US" sz="2667" dirty="0"/>
              <a:t> </a:t>
            </a:r>
            <a:r>
              <a:rPr lang="en-US" sz="2667" dirty="0" err="1"/>
              <a:t>bán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</a:t>
            </a:r>
            <a:r>
              <a:rPr lang="en-US" sz="2667" dirty="0" err="1"/>
              <a:t>trong</a:t>
            </a:r>
            <a:r>
              <a:rPr lang="en-US" sz="2667" dirty="0"/>
              <a:t> </a:t>
            </a:r>
            <a:r>
              <a:rPr lang="en-US" sz="2667" dirty="0" err="1"/>
              <a:t>cả</a:t>
            </a:r>
            <a:r>
              <a:rPr lang="en-US" sz="2667" dirty="0"/>
              <a:t> </a:t>
            </a:r>
            <a:r>
              <a:rPr lang="en-US" sz="2667" dirty="0" err="1"/>
              <a:t>bốn</a:t>
            </a:r>
            <a:r>
              <a:rPr lang="en-US" sz="2667" dirty="0"/>
              <a:t> </a:t>
            </a:r>
            <a:r>
              <a:rPr lang="en-US" sz="2667" dirty="0" err="1"/>
              <a:t>tháng</a:t>
            </a:r>
            <a:r>
              <a:rPr lang="en-US" sz="2667" dirty="0"/>
              <a:t> (</a:t>
            </a:r>
            <a:r>
              <a:rPr lang="en-US" sz="2667" dirty="0" err="1"/>
              <a:t>làm</a:t>
            </a:r>
            <a:r>
              <a:rPr lang="en-US" sz="2667" dirty="0"/>
              <a:t> </a:t>
            </a:r>
            <a:r>
              <a:rPr lang="en-US" sz="2667" dirty="0" err="1"/>
              <a:t>tròn</a:t>
            </a:r>
            <a:r>
              <a:rPr lang="en-US" sz="2667" dirty="0"/>
              <a:t> </a:t>
            </a:r>
            <a:r>
              <a:rPr lang="en-US" sz="2667" dirty="0" err="1"/>
              <a:t>kết</a:t>
            </a:r>
            <a:r>
              <a:rPr lang="en-US" sz="2667" dirty="0"/>
              <a:t> </a:t>
            </a:r>
            <a:r>
              <a:rPr lang="en-US" sz="2667" dirty="0" err="1"/>
              <a:t>quả</a:t>
            </a:r>
            <a:r>
              <a:rPr lang="en-US" sz="2667" dirty="0"/>
              <a:t> </a:t>
            </a:r>
            <a:r>
              <a:rPr lang="en-US" sz="2667" dirty="0" err="1"/>
              <a:t>đến</a:t>
            </a:r>
            <a:r>
              <a:rPr lang="en-US" sz="2667" dirty="0"/>
              <a:t> </a:t>
            </a:r>
            <a:r>
              <a:rPr lang="en-US" sz="2667" dirty="0" err="1"/>
              <a:t>hàng</a:t>
            </a:r>
            <a:r>
              <a:rPr lang="en-US" sz="2667" dirty="0"/>
              <a:t> </a:t>
            </a:r>
            <a:r>
              <a:rPr lang="en-US" sz="2667" dirty="0" err="1"/>
              <a:t>đơn</a:t>
            </a:r>
            <a:r>
              <a:rPr lang="en-US" sz="2667" dirty="0"/>
              <a:t> </a:t>
            </a:r>
            <a:r>
              <a:rPr lang="en-US" sz="2667" dirty="0" err="1"/>
              <a:t>vị</a:t>
            </a:r>
            <a:r>
              <a:rPr lang="en-US" sz="2667" dirty="0"/>
              <a:t>.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328863" y="397270"/>
            <a:ext cx="1561672" cy="6000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630167" y="397272"/>
                <a:ext cx="9808395" cy="61863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vi-VN" sz="2667" dirty="0"/>
                  <a:t>a) Tháng 12 doanh nghiệp bán được nhiều xi măng nhất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vi-VN" sz="2667" dirty="0"/>
                  <a:t>    Tháng 9 và tháng 10 doanh nghiệp bán được ít xi măng nhất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vi-VN" sz="2667" dirty="0"/>
                  <a:t>b) Lượng xi măng bán ra trong tháng 12 là: </a:t>
                </a:r>
                <a:endParaRPr lang="en-US" sz="2667" dirty="0"/>
              </a:p>
              <a:p>
                <a:pPr algn="ctr">
                  <a:lnSpc>
                    <a:spcPct val="150000"/>
                  </a:lnSpc>
                </a:pPr>
                <a:r>
                  <a:rPr lang="vi-VN" sz="2667" dirty="0"/>
                  <a:t>30 . 4  + 15 = 135 (tấn)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vi-VN" sz="2667" dirty="0"/>
                  <a:t>Lượng xi măng bán ra trong cả 4 tháng là: </a:t>
                </a:r>
                <a:endParaRPr lang="en-US" sz="2667" dirty="0"/>
              </a:p>
              <a:p>
                <a:pPr algn="ctr">
                  <a:lnSpc>
                    <a:spcPct val="150000"/>
                  </a:lnSpc>
                </a:pPr>
                <a:r>
                  <a:rPr lang="vi-VN" sz="2667" dirty="0"/>
                  <a:t>30 . 3 + 30 . 3 + 30 . 4 + 135 = 435 (tấn)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vi-VN" sz="2667" dirty="0"/>
                  <a:t>Tỉ số phần trăm của số lượng xi măng bán ra trong tháng 12 và tổng lượng xi măng bán ra trong cả bốn tháng là: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67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667" i="1">
                              <a:latin typeface="Cambria Math" panose="02040503050406030204" pitchFamily="18" charset="0"/>
                            </a:rPr>
                            <m:t>135.100</m:t>
                          </m:r>
                        </m:num>
                        <m:den>
                          <m:r>
                            <a:rPr lang="vi-VN" sz="2667" i="1">
                              <a:latin typeface="Cambria Math" panose="02040503050406030204" pitchFamily="18" charset="0"/>
                            </a:rPr>
                            <m:t>435</m:t>
                          </m:r>
                        </m:den>
                      </m:f>
                      <m:r>
                        <a:rPr lang="vi-VN" sz="2667" i="1">
                          <a:latin typeface="Cambria Math" panose="02040503050406030204" pitchFamily="18" charset="0"/>
                        </a:rPr>
                        <m:t> %≈31%</m:t>
                      </m:r>
                    </m:oMath>
                  </m:oMathPara>
                </a14:m>
                <a:endParaRPr lang="en-US" sz="2667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167" y="397272"/>
                <a:ext cx="9808395" cy="6186309"/>
              </a:xfrm>
              <a:prstGeom prst="rect">
                <a:avLst/>
              </a:prstGeom>
              <a:blipFill>
                <a:blip r:embed="rId3"/>
                <a:stretch>
                  <a:fillRect l="-1181" r="-1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ounded Rectangular Callout 17"/>
          <p:cNvSpPr/>
          <p:nvPr/>
        </p:nvSpPr>
        <p:spPr>
          <a:xfrm>
            <a:off x="410967" y="589052"/>
            <a:ext cx="1013717" cy="643848"/>
          </a:xfrm>
          <a:prstGeom prst="wedgeRoundRectCallout">
            <a:avLst>
              <a:gd name="adj1" fmla="val 67208"/>
              <a:gd name="adj2" fmla="val 44643"/>
              <a:gd name="adj3" fmla="val 16667"/>
            </a:avLst>
          </a:prstGeom>
          <a:solidFill>
            <a:schemeClr val="accent3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 err="1">
                <a:solidFill>
                  <a:srgbClr val="FFFFFF"/>
                </a:solidFill>
              </a:rPr>
              <a:t>Giải</a:t>
            </a:r>
            <a:endParaRPr lang="en-US" sz="2667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75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75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75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75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75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75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" accel="100000" fill="hold">
                                          <p:stCondLst>
                                            <p:cond delay="6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" name="Google Shape;1474;p57"/>
          <p:cNvSpPr/>
          <p:nvPr/>
        </p:nvSpPr>
        <p:spPr>
          <a:xfrm rot="1244805">
            <a:off x="8090415" y="3055222"/>
            <a:ext cx="1977108" cy="156157"/>
          </a:xfrm>
          <a:custGeom>
            <a:avLst/>
            <a:gdLst/>
            <a:ahLst/>
            <a:cxnLst/>
            <a:rect l="l" t="t" r="r" b="b"/>
            <a:pathLst>
              <a:path w="69990" h="5528" extrusionOk="0">
                <a:moveTo>
                  <a:pt x="29335" y="0"/>
                </a:moveTo>
                <a:cubicBezTo>
                  <a:pt x="29293" y="0"/>
                  <a:pt x="29210" y="0"/>
                  <a:pt x="29147" y="42"/>
                </a:cubicBezTo>
                <a:cubicBezTo>
                  <a:pt x="29021" y="63"/>
                  <a:pt x="28917" y="84"/>
                  <a:pt x="28791" y="105"/>
                </a:cubicBezTo>
                <a:cubicBezTo>
                  <a:pt x="28561" y="189"/>
                  <a:pt x="28310" y="272"/>
                  <a:pt x="28080" y="377"/>
                </a:cubicBezTo>
                <a:cubicBezTo>
                  <a:pt x="27891" y="461"/>
                  <a:pt x="27724" y="523"/>
                  <a:pt x="27536" y="628"/>
                </a:cubicBezTo>
                <a:cubicBezTo>
                  <a:pt x="27410" y="691"/>
                  <a:pt x="27264" y="775"/>
                  <a:pt x="27138" y="816"/>
                </a:cubicBezTo>
                <a:cubicBezTo>
                  <a:pt x="26929" y="921"/>
                  <a:pt x="26741" y="1026"/>
                  <a:pt x="26531" y="1130"/>
                </a:cubicBezTo>
                <a:cubicBezTo>
                  <a:pt x="26427" y="1193"/>
                  <a:pt x="26322" y="1235"/>
                  <a:pt x="26259" y="1298"/>
                </a:cubicBezTo>
                <a:cubicBezTo>
                  <a:pt x="26071" y="1402"/>
                  <a:pt x="25883" y="1528"/>
                  <a:pt x="25736" y="1632"/>
                </a:cubicBezTo>
                <a:cubicBezTo>
                  <a:pt x="25590" y="1716"/>
                  <a:pt x="25464" y="1779"/>
                  <a:pt x="25339" y="1884"/>
                </a:cubicBezTo>
                <a:cubicBezTo>
                  <a:pt x="25004" y="2093"/>
                  <a:pt x="24690" y="2344"/>
                  <a:pt x="24334" y="2553"/>
                </a:cubicBezTo>
                <a:cubicBezTo>
                  <a:pt x="23644" y="3013"/>
                  <a:pt x="22912" y="3495"/>
                  <a:pt x="22116" y="3829"/>
                </a:cubicBezTo>
                <a:cubicBezTo>
                  <a:pt x="21928" y="3913"/>
                  <a:pt x="21782" y="3955"/>
                  <a:pt x="21593" y="4039"/>
                </a:cubicBezTo>
                <a:cubicBezTo>
                  <a:pt x="21384" y="4122"/>
                  <a:pt x="21154" y="4164"/>
                  <a:pt x="20924" y="4185"/>
                </a:cubicBezTo>
                <a:cubicBezTo>
                  <a:pt x="20819" y="4185"/>
                  <a:pt x="20736" y="4227"/>
                  <a:pt x="20631" y="4227"/>
                </a:cubicBezTo>
                <a:cubicBezTo>
                  <a:pt x="20464" y="4227"/>
                  <a:pt x="20338" y="4227"/>
                  <a:pt x="20192" y="4185"/>
                </a:cubicBezTo>
                <a:cubicBezTo>
                  <a:pt x="19982" y="4164"/>
                  <a:pt x="19773" y="4122"/>
                  <a:pt x="19585" y="4039"/>
                </a:cubicBezTo>
                <a:cubicBezTo>
                  <a:pt x="19375" y="3934"/>
                  <a:pt x="19166" y="3808"/>
                  <a:pt x="18978" y="3662"/>
                </a:cubicBezTo>
                <a:cubicBezTo>
                  <a:pt x="18664" y="3432"/>
                  <a:pt x="18413" y="3139"/>
                  <a:pt x="18141" y="2867"/>
                </a:cubicBezTo>
                <a:cubicBezTo>
                  <a:pt x="18015" y="2720"/>
                  <a:pt x="17890" y="2574"/>
                  <a:pt x="17743" y="2448"/>
                </a:cubicBezTo>
                <a:cubicBezTo>
                  <a:pt x="17597" y="2281"/>
                  <a:pt x="17409" y="2135"/>
                  <a:pt x="17262" y="1967"/>
                </a:cubicBezTo>
                <a:cubicBezTo>
                  <a:pt x="17095" y="1842"/>
                  <a:pt x="16969" y="1737"/>
                  <a:pt x="16781" y="1653"/>
                </a:cubicBezTo>
                <a:cubicBezTo>
                  <a:pt x="16676" y="1612"/>
                  <a:pt x="16572" y="1570"/>
                  <a:pt x="16467" y="1528"/>
                </a:cubicBezTo>
                <a:cubicBezTo>
                  <a:pt x="16362" y="1507"/>
                  <a:pt x="16258" y="1465"/>
                  <a:pt x="16153" y="1465"/>
                </a:cubicBezTo>
                <a:cubicBezTo>
                  <a:pt x="16070" y="1465"/>
                  <a:pt x="16028" y="1465"/>
                  <a:pt x="15944" y="1507"/>
                </a:cubicBezTo>
                <a:cubicBezTo>
                  <a:pt x="15839" y="1528"/>
                  <a:pt x="15756" y="1549"/>
                  <a:pt x="15651" y="1612"/>
                </a:cubicBezTo>
                <a:cubicBezTo>
                  <a:pt x="15588" y="1653"/>
                  <a:pt x="15484" y="1716"/>
                  <a:pt x="15400" y="1758"/>
                </a:cubicBezTo>
                <a:cubicBezTo>
                  <a:pt x="15316" y="1842"/>
                  <a:pt x="15233" y="1925"/>
                  <a:pt x="15191" y="1988"/>
                </a:cubicBezTo>
                <a:cubicBezTo>
                  <a:pt x="15065" y="2156"/>
                  <a:pt x="14919" y="2302"/>
                  <a:pt x="14814" y="2469"/>
                </a:cubicBezTo>
                <a:cubicBezTo>
                  <a:pt x="14710" y="2595"/>
                  <a:pt x="14605" y="2700"/>
                  <a:pt x="14542" y="2825"/>
                </a:cubicBezTo>
                <a:cubicBezTo>
                  <a:pt x="14438" y="2972"/>
                  <a:pt x="14291" y="3118"/>
                  <a:pt x="14186" y="3244"/>
                </a:cubicBezTo>
                <a:cubicBezTo>
                  <a:pt x="13956" y="3536"/>
                  <a:pt x="13705" y="3767"/>
                  <a:pt x="13412" y="4018"/>
                </a:cubicBezTo>
                <a:cubicBezTo>
                  <a:pt x="13203" y="4164"/>
                  <a:pt x="12973" y="4290"/>
                  <a:pt x="12722" y="4436"/>
                </a:cubicBezTo>
                <a:cubicBezTo>
                  <a:pt x="12492" y="4499"/>
                  <a:pt x="12282" y="4562"/>
                  <a:pt x="12052" y="4604"/>
                </a:cubicBezTo>
                <a:cubicBezTo>
                  <a:pt x="11885" y="4625"/>
                  <a:pt x="11723" y="4635"/>
                  <a:pt x="11558" y="4635"/>
                </a:cubicBezTo>
                <a:cubicBezTo>
                  <a:pt x="11393" y="4635"/>
                  <a:pt x="11226" y="4625"/>
                  <a:pt x="11048" y="4604"/>
                </a:cubicBezTo>
                <a:cubicBezTo>
                  <a:pt x="10525" y="4541"/>
                  <a:pt x="10044" y="4373"/>
                  <a:pt x="9541" y="4164"/>
                </a:cubicBezTo>
                <a:cubicBezTo>
                  <a:pt x="9102" y="3955"/>
                  <a:pt x="8684" y="3746"/>
                  <a:pt x="8265" y="3495"/>
                </a:cubicBezTo>
                <a:cubicBezTo>
                  <a:pt x="8056" y="3348"/>
                  <a:pt x="7847" y="3223"/>
                  <a:pt x="7637" y="3076"/>
                </a:cubicBezTo>
                <a:cubicBezTo>
                  <a:pt x="7428" y="2930"/>
                  <a:pt x="7219" y="2783"/>
                  <a:pt x="7010" y="2658"/>
                </a:cubicBezTo>
                <a:cubicBezTo>
                  <a:pt x="6800" y="2490"/>
                  <a:pt x="6591" y="2365"/>
                  <a:pt x="6382" y="2239"/>
                </a:cubicBezTo>
                <a:cubicBezTo>
                  <a:pt x="6173" y="2093"/>
                  <a:pt x="5922" y="1967"/>
                  <a:pt x="5691" y="1863"/>
                </a:cubicBezTo>
                <a:cubicBezTo>
                  <a:pt x="5284" y="1669"/>
                  <a:pt x="4840" y="1546"/>
                  <a:pt x="4411" y="1546"/>
                </a:cubicBezTo>
                <a:cubicBezTo>
                  <a:pt x="4377" y="1546"/>
                  <a:pt x="4344" y="1547"/>
                  <a:pt x="4310" y="1549"/>
                </a:cubicBezTo>
                <a:cubicBezTo>
                  <a:pt x="4206" y="1549"/>
                  <a:pt x="4080" y="1570"/>
                  <a:pt x="3976" y="1570"/>
                </a:cubicBezTo>
                <a:cubicBezTo>
                  <a:pt x="3829" y="1612"/>
                  <a:pt x="3725" y="1632"/>
                  <a:pt x="3620" y="1653"/>
                </a:cubicBezTo>
                <a:cubicBezTo>
                  <a:pt x="3515" y="1674"/>
                  <a:pt x="3411" y="1737"/>
                  <a:pt x="3348" y="1758"/>
                </a:cubicBezTo>
                <a:cubicBezTo>
                  <a:pt x="3243" y="1821"/>
                  <a:pt x="3139" y="1863"/>
                  <a:pt x="3034" y="1884"/>
                </a:cubicBezTo>
                <a:cubicBezTo>
                  <a:pt x="2553" y="2093"/>
                  <a:pt x="2114" y="2344"/>
                  <a:pt x="1695" y="2616"/>
                </a:cubicBezTo>
                <a:cubicBezTo>
                  <a:pt x="1318" y="2888"/>
                  <a:pt x="963" y="3181"/>
                  <a:pt x="649" y="3516"/>
                </a:cubicBezTo>
                <a:cubicBezTo>
                  <a:pt x="481" y="3662"/>
                  <a:pt x="356" y="3829"/>
                  <a:pt x="230" y="3976"/>
                </a:cubicBezTo>
                <a:cubicBezTo>
                  <a:pt x="168" y="4060"/>
                  <a:pt x="126" y="4143"/>
                  <a:pt x="105" y="4248"/>
                </a:cubicBezTo>
                <a:cubicBezTo>
                  <a:pt x="105" y="4269"/>
                  <a:pt x="63" y="4332"/>
                  <a:pt x="63" y="4353"/>
                </a:cubicBezTo>
                <a:cubicBezTo>
                  <a:pt x="42" y="4436"/>
                  <a:pt x="42" y="4499"/>
                  <a:pt x="21" y="4583"/>
                </a:cubicBezTo>
                <a:cubicBezTo>
                  <a:pt x="0" y="4687"/>
                  <a:pt x="21" y="4792"/>
                  <a:pt x="105" y="4876"/>
                </a:cubicBezTo>
                <a:cubicBezTo>
                  <a:pt x="153" y="4940"/>
                  <a:pt x="225" y="4967"/>
                  <a:pt x="303" y="4967"/>
                </a:cubicBezTo>
                <a:cubicBezTo>
                  <a:pt x="327" y="4967"/>
                  <a:pt x="352" y="4964"/>
                  <a:pt x="377" y="4959"/>
                </a:cubicBezTo>
                <a:cubicBezTo>
                  <a:pt x="461" y="4917"/>
                  <a:pt x="523" y="4897"/>
                  <a:pt x="586" y="4897"/>
                </a:cubicBezTo>
                <a:cubicBezTo>
                  <a:pt x="691" y="4876"/>
                  <a:pt x="774" y="4813"/>
                  <a:pt x="879" y="4771"/>
                </a:cubicBezTo>
                <a:cubicBezTo>
                  <a:pt x="1005" y="4687"/>
                  <a:pt x="1067" y="4499"/>
                  <a:pt x="984" y="4373"/>
                </a:cubicBezTo>
                <a:cubicBezTo>
                  <a:pt x="942" y="4290"/>
                  <a:pt x="879" y="4269"/>
                  <a:pt x="795" y="4248"/>
                </a:cubicBezTo>
                <a:cubicBezTo>
                  <a:pt x="1067" y="3955"/>
                  <a:pt x="1360" y="3704"/>
                  <a:pt x="1632" y="3432"/>
                </a:cubicBezTo>
                <a:cubicBezTo>
                  <a:pt x="2134" y="3076"/>
                  <a:pt x="2658" y="2783"/>
                  <a:pt x="3202" y="2511"/>
                </a:cubicBezTo>
                <a:lnTo>
                  <a:pt x="3599" y="2365"/>
                </a:lnTo>
                <a:cubicBezTo>
                  <a:pt x="3766" y="2302"/>
                  <a:pt x="3913" y="2260"/>
                  <a:pt x="4101" y="2239"/>
                </a:cubicBezTo>
                <a:cubicBezTo>
                  <a:pt x="4174" y="2218"/>
                  <a:pt x="4248" y="2208"/>
                  <a:pt x="4321" y="2208"/>
                </a:cubicBezTo>
                <a:cubicBezTo>
                  <a:pt x="4394" y="2208"/>
                  <a:pt x="4467" y="2218"/>
                  <a:pt x="4541" y="2239"/>
                </a:cubicBezTo>
                <a:cubicBezTo>
                  <a:pt x="4645" y="2260"/>
                  <a:pt x="4729" y="2260"/>
                  <a:pt x="4834" y="2281"/>
                </a:cubicBezTo>
                <a:cubicBezTo>
                  <a:pt x="4959" y="2302"/>
                  <a:pt x="5127" y="2365"/>
                  <a:pt x="5252" y="2448"/>
                </a:cubicBezTo>
                <a:cubicBezTo>
                  <a:pt x="5503" y="2574"/>
                  <a:pt x="5775" y="2700"/>
                  <a:pt x="6005" y="2867"/>
                </a:cubicBezTo>
                <a:cubicBezTo>
                  <a:pt x="6298" y="3034"/>
                  <a:pt x="6549" y="3244"/>
                  <a:pt x="6842" y="3453"/>
                </a:cubicBezTo>
                <a:cubicBezTo>
                  <a:pt x="7114" y="3641"/>
                  <a:pt x="7386" y="3850"/>
                  <a:pt x="7679" y="4039"/>
                </a:cubicBezTo>
                <a:cubicBezTo>
                  <a:pt x="7972" y="4227"/>
                  <a:pt x="8265" y="4394"/>
                  <a:pt x="8537" y="4562"/>
                </a:cubicBezTo>
                <a:cubicBezTo>
                  <a:pt x="9123" y="4876"/>
                  <a:pt x="9730" y="5127"/>
                  <a:pt x="10316" y="5315"/>
                </a:cubicBezTo>
                <a:cubicBezTo>
                  <a:pt x="10757" y="5447"/>
                  <a:pt x="11229" y="5528"/>
                  <a:pt x="11703" y="5528"/>
                </a:cubicBezTo>
                <a:cubicBezTo>
                  <a:pt x="11903" y="5528"/>
                  <a:pt x="12104" y="5513"/>
                  <a:pt x="12303" y="5482"/>
                </a:cubicBezTo>
                <a:cubicBezTo>
                  <a:pt x="12617" y="5420"/>
                  <a:pt x="12910" y="5336"/>
                  <a:pt x="13203" y="5231"/>
                </a:cubicBezTo>
                <a:cubicBezTo>
                  <a:pt x="13496" y="5106"/>
                  <a:pt x="13747" y="4980"/>
                  <a:pt x="13977" y="4792"/>
                </a:cubicBezTo>
                <a:cubicBezTo>
                  <a:pt x="14249" y="4604"/>
                  <a:pt x="14479" y="4373"/>
                  <a:pt x="14710" y="4143"/>
                </a:cubicBezTo>
                <a:cubicBezTo>
                  <a:pt x="14856" y="4018"/>
                  <a:pt x="14961" y="3871"/>
                  <a:pt x="15065" y="3746"/>
                </a:cubicBezTo>
                <a:cubicBezTo>
                  <a:pt x="15212" y="3536"/>
                  <a:pt x="15379" y="3348"/>
                  <a:pt x="15526" y="3139"/>
                </a:cubicBezTo>
                <a:cubicBezTo>
                  <a:pt x="15714" y="2909"/>
                  <a:pt x="15902" y="2658"/>
                  <a:pt x="16132" y="2407"/>
                </a:cubicBezTo>
                <a:cubicBezTo>
                  <a:pt x="16153" y="2407"/>
                  <a:pt x="16153" y="2386"/>
                  <a:pt x="16174" y="2386"/>
                </a:cubicBezTo>
                <a:cubicBezTo>
                  <a:pt x="16216" y="2386"/>
                  <a:pt x="16237" y="2365"/>
                  <a:pt x="16258" y="2365"/>
                </a:cubicBezTo>
                <a:lnTo>
                  <a:pt x="16279" y="2365"/>
                </a:lnTo>
                <a:cubicBezTo>
                  <a:pt x="16342" y="2365"/>
                  <a:pt x="16362" y="2386"/>
                  <a:pt x="16425" y="2386"/>
                </a:cubicBezTo>
                <a:cubicBezTo>
                  <a:pt x="16530" y="2448"/>
                  <a:pt x="16635" y="2490"/>
                  <a:pt x="16739" y="2574"/>
                </a:cubicBezTo>
                <a:cubicBezTo>
                  <a:pt x="17011" y="2783"/>
                  <a:pt x="17262" y="3034"/>
                  <a:pt x="17492" y="3306"/>
                </a:cubicBezTo>
                <a:cubicBezTo>
                  <a:pt x="17806" y="3620"/>
                  <a:pt x="18120" y="3955"/>
                  <a:pt x="18455" y="4248"/>
                </a:cubicBezTo>
                <a:cubicBezTo>
                  <a:pt x="18622" y="4373"/>
                  <a:pt x="18769" y="4478"/>
                  <a:pt x="18936" y="4583"/>
                </a:cubicBezTo>
                <a:cubicBezTo>
                  <a:pt x="19103" y="4708"/>
                  <a:pt x="19313" y="4792"/>
                  <a:pt x="19522" y="4876"/>
                </a:cubicBezTo>
                <a:cubicBezTo>
                  <a:pt x="19710" y="4959"/>
                  <a:pt x="19920" y="4980"/>
                  <a:pt x="20129" y="5022"/>
                </a:cubicBezTo>
                <a:cubicBezTo>
                  <a:pt x="20297" y="5053"/>
                  <a:pt x="20488" y="5072"/>
                  <a:pt x="20669" y="5072"/>
                </a:cubicBezTo>
                <a:cubicBezTo>
                  <a:pt x="20735" y="5072"/>
                  <a:pt x="20799" y="5070"/>
                  <a:pt x="20861" y="5064"/>
                </a:cubicBezTo>
                <a:cubicBezTo>
                  <a:pt x="21070" y="5064"/>
                  <a:pt x="21280" y="5001"/>
                  <a:pt x="21468" y="4980"/>
                </a:cubicBezTo>
                <a:cubicBezTo>
                  <a:pt x="21698" y="4917"/>
                  <a:pt x="21928" y="4855"/>
                  <a:pt x="22179" y="4771"/>
                </a:cubicBezTo>
                <a:cubicBezTo>
                  <a:pt x="22619" y="4604"/>
                  <a:pt x="23037" y="4394"/>
                  <a:pt x="23435" y="4185"/>
                </a:cubicBezTo>
                <a:cubicBezTo>
                  <a:pt x="24021" y="3871"/>
                  <a:pt x="24585" y="3495"/>
                  <a:pt x="25129" y="3118"/>
                </a:cubicBezTo>
                <a:cubicBezTo>
                  <a:pt x="25381" y="2930"/>
                  <a:pt x="25653" y="2762"/>
                  <a:pt x="25946" y="2574"/>
                </a:cubicBezTo>
                <a:cubicBezTo>
                  <a:pt x="26259" y="2365"/>
                  <a:pt x="26573" y="2176"/>
                  <a:pt x="26887" y="1967"/>
                </a:cubicBezTo>
                <a:cubicBezTo>
                  <a:pt x="26908" y="1946"/>
                  <a:pt x="26950" y="1925"/>
                  <a:pt x="26992" y="1925"/>
                </a:cubicBezTo>
                <a:cubicBezTo>
                  <a:pt x="27096" y="1863"/>
                  <a:pt x="27201" y="1821"/>
                  <a:pt x="27306" y="1737"/>
                </a:cubicBezTo>
                <a:cubicBezTo>
                  <a:pt x="27452" y="1653"/>
                  <a:pt x="27619" y="1549"/>
                  <a:pt x="27787" y="1465"/>
                </a:cubicBezTo>
                <a:cubicBezTo>
                  <a:pt x="27829" y="1444"/>
                  <a:pt x="27870" y="1444"/>
                  <a:pt x="27891" y="1423"/>
                </a:cubicBezTo>
                <a:cubicBezTo>
                  <a:pt x="27996" y="1360"/>
                  <a:pt x="28142" y="1319"/>
                  <a:pt x="28247" y="1256"/>
                </a:cubicBezTo>
                <a:cubicBezTo>
                  <a:pt x="28414" y="1193"/>
                  <a:pt x="28624" y="1088"/>
                  <a:pt x="28812" y="1005"/>
                </a:cubicBezTo>
                <a:cubicBezTo>
                  <a:pt x="29000" y="921"/>
                  <a:pt x="29210" y="879"/>
                  <a:pt x="29419" y="816"/>
                </a:cubicBezTo>
                <a:lnTo>
                  <a:pt x="29649" y="816"/>
                </a:lnTo>
                <a:cubicBezTo>
                  <a:pt x="29733" y="837"/>
                  <a:pt x="29816" y="879"/>
                  <a:pt x="29921" y="900"/>
                </a:cubicBezTo>
                <a:cubicBezTo>
                  <a:pt x="30047" y="984"/>
                  <a:pt x="30172" y="1047"/>
                  <a:pt x="30298" y="1151"/>
                </a:cubicBezTo>
                <a:cubicBezTo>
                  <a:pt x="30695" y="1507"/>
                  <a:pt x="31030" y="1863"/>
                  <a:pt x="31407" y="2197"/>
                </a:cubicBezTo>
                <a:lnTo>
                  <a:pt x="32118" y="2825"/>
                </a:lnTo>
                <a:cubicBezTo>
                  <a:pt x="32348" y="3013"/>
                  <a:pt x="32578" y="3181"/>
                  <a:pt x="32808" y="3348"/>
                </a:cubicBezTo>
                <a:cubicBezTo>
                  <a:pt x="33080" y="3536"/>
                  <a:pt x="33332" y="3662"/>
                  <a:pt x="33604" y="3829"/>
                </a:cubicBezTo>
                <a:cubicBezTo>
                  <a:pt x="33834" y="3955"/>
                  <a:pt x="34127" y="4039"/>
                  <a:pt x="34378" y="4081"/>
                </a:cubicBezTo>
                <a:cubicBezTo>
                  <a:pt x="34451" y="4101"/>
                  <a:pt x="34514" y="4112"/>
                  <a:pt x="34574" y="4112"/>
                </a:cubicBezTo>
                <a:cubicBezTo>
                  <a:pt x="34634" y="4112"/>
                  <a:pt x="34692" y="4101"/>
                  <a:pt x="34754" y="4081"/>
                </a:cubicBezTo>
                <a:cubicBezTo>
                  <a:pt x="34901" y="4081"/>
                  <a:pt x="35068" y="4060"/>
                  <a:pt x="35215" y="4018"/>
                </a:cubicBezTo>
                <a:cubicBezTo>
                  <a:pt x="35487" y="3955"/>
                  <a:pt x="35738" y="3871"/>
                  <a:pt x="35989" y="3767"/>
                </a:cubicBezTo>
                <a:cubicBezTo>
                  <a:pt x="36261" y="3641"/>
                  <a:pt x="36533" y="3516"/>
                  <a:pt x="36784" y="3348"/>
                </a:cubicBezTo>
                <a:cubicBezTo>
                  <a:pt x="37161" y="3118"/>
                  <a:pt x="37474" y="2867"/>
                  <a:pt x="37809" y="2595"/>
                </a:cubicBezTo>
                <a:cubicBezTo>
                  <a:pt x="37998" y="2448"/>
                  <a:pt x="38207" y="2281"/>
                  <a:pt x="38395" y="2135"/>
                </a:cubicBezTo>
                <a:cubicBezTo>
                  <a:pt x="38542" y="1988"/>
                  <a:pt x="38709" y="1884"/>
                  <a:pt x="38855" y="1758"/>
                </a:cubicBezTo>
                <a:cubicBezTo>
                  <a:pt x="39190" y="1507"/>
                  <a:pt x="39546" y="1298"/>
                  <a:pt x="39922" y="1109"/>
                </a:cubicBezTo>
                <a:cubicBezTo>
                  <a:pt x="40111" y="1026"/>
                  <a:pt x="40299" y="984"/>
                  <a:pt x="40508" y="942"/>
                </a:cubicBezTo>
                <a:cubicBezTo>
                  <a:pt x="40613" y="942"/>
                  <a:pt x="40697" y="921"/>
                  <a:pt x="40801" y="921"/>
                </a:cubicBezTo>
                <a:cubicBezTo>
                  <a:pt x="40864" y="921"/>
                  <a:pt x="40948" y="921"/>
                  <a:pt x="41052" y="942"/>
                </a:cubicBezTo>
                <a:cubicBezTo>
                  <a:pt x="41366" y="1005"/>
                  <a:pt x="41659" y="1088"/>
                  <a:pt x="41952" y="1193"/>
                </a:cubicBezTo>
                <a:cubicBezTo>
                  <a:pt x="42182" y="1298"/>
                  <a:pt x="42433" y="1423"/>
                  <a:pt x="42684" y="1528"/>
                </a:cubicBezTo>
                <a:cubicBezTo>
                  <a:pt x="42831" y="1612"/>
                  <a:pt x="42956" y="1674"/>
                  <a:pt x="43124" y="1758"/>
                </a:cubicBezTo>
                <a:cubicBezTo>
                  <a:pt x="43249" y="1842"/>
                  <a:pt x="43417" y="1925"/>
                  <a:pt x="43563" y="1988"/>
                </a:cubicBezTo>
                <a:lnTo>
                  <a:pt x="44421" y="2386"/>
                </a:lnTo>
                <a:cubicBezTo>
                  <a:pt x="44735" y="2511"/>
                  <a:pt x="45049" y="2595"/>
                  <a:pt x="45363" y="2679"/>
                </a:cubicBezTo>
                <a:cubicBezTo>
                  <a:pt x="46053" y="2867"/>
                  <a:pt x="46723" y="2972"/>
                  <a:pt x="47413" y="3034"/>
                </a:cubicBezTo>
                <a:cubicBezTo>
                  <a:pt x="47748" y="3097"/>
                  <a:pt x="48125" y="3097"/>
                  <a:pt x="48459" y="3097"/>
                </a:cubicBezTo>
                <a:cubicBezTo>
                  <a:pt x="48794" y="3097"/>
                  <a:pt x="49129" y="3034"/>
                  <a:pt x="49485" y="2992"/>
                </a:cubicBezTo>
                <a:cubicBezTo>
                  <a:pt x="50070" y="2909"/>
                  <a:pt x="50677" y="2720"/>
                  <a:pt x="51263" y="2490"/>
                </a:cubicBezTo>
                <a:cubicBezTo>
                  <a:pt x="51619" y="2344"/>
                  <a:pt x="51954" y="2156"/>
                  <a:pt x="52330" y="1967"/>
                </a:cubicBezTo>
                <a:cubicBezTo>
                  <a:pt x="52749" y="1758"/>
                  <a:pt x="53167" y="1528"/>
                  <a:pt x="53607" y="1319"/>
                </a:cubicBezTo>
                <a:cubicBezTo>
                  <a:pt x="53690" y="1298"/>
                  <a:pt x="53795" y="1256"/>
                  <a:pt x="53879" y="1235"/>
                </a:cubicBezTo>
                <a:lnTo>
                  <a:pt x="54025" y="1235"/>
                </a:lnTo>
                <a:cubicBezTo>
                  <a:pt x="54151" y="1256"/>
                  <a:pt x="54255" y="1298"/>
                  <a:pt x="54402" y="1340"/>
                </a:cubicBezTo>
                <a:cubicBezTo>
                  <a:pt x="54778" y="1528"/>
                  <a:pt x="55134" y="1779"/>
                  <a:pt x="55490" y="2030"/>
                </a:cubicBezTo>
                <a:cubicBezTo>
                  <a:pt x="55866" y="2281"/>
                  <a:pt x="56243" y="2490"/>
                  <a:pt x="56640" y="2700"/>
                </a:cubicBezTo>
                <a:cubicBezTo>
                  <a:pt x="57038" y="2909"/>
                  <a:pt x="57456" y="3076"/>
                  <a:pt x="57875" y="3223"/>
                </a:cubicBezTo>
                <a:cubicBezTo>
                  <a:pt x="58335" y="3390"/>
                  <a:pt x="58837" y="3453"/>
                  <a:pt x="59340" y="3495"/>
                </a:cubicBezTo>
                <a:cubicBezTo>
                  <a:pt x="59396" y="3497"/>
                  <a:pt x="59453" y="3499"/>
                  <a:pt x="59510" y="3499"/>
                </a:cubicBezTo>
                <a:cubicBezTo>
                  <a:pt x="59892" y="3499"/>
                  <a:pt x="60272" y="3439"/>
                  <a:pt x="60637" y="3348"/>
                </a:cubicBezTo>
                <a:cubicBezTo>
                  <a:pt x="61013" y="3285"/>
                  <a:pt x="61369" y="3118"/>
                  <a:pt x="61725" y="2972"/>
                </a:cubicBezTo>
                <a:cubicBezTo>
                  <a:pt x="61871" y="2888"/>
                  <a:pt x="61997" y="2825"/>
                  <a:pt x="62164" y="2762"/>
                </a:cubicBezTo>
                <a:cubicBezTo>
                  <a:pt x="62269" y="2700"/>
                  <a:pt x="62353" y="2658"/>
                  <a:pt x="62457" y="2595"/>
                </a:cubicBezTo>
                <a:cubicBezTo>
                  <a:pt x="62583" y="2511"/>
                  <a:pt x="62729" y="2469"/>
                  <a:pt x="62876" y="2386"/>
                </a:cubicBezTo>
                <a:cubicBezTo>
                  <a:pt x="63566" y="2093"/>
                  <a:pt x="64298" y="1946"/>
                  <a:pt x="65073" y="1842"/>
                </a:cubicBezTo>
                <a:cubicBezTo>
                  <a:pt x="65449" y="1779"/>
                  <a:pt x="65868" y="1758"/>
                  <a:pt x="66286" y="1716"/>
                </a:cubicBezTo>
                <a:cubicBezTo>
                  <a:pt x="66642" y="1674"/>
                  <a:pt x="66998" y="1653"/>
                  <a:pt x="67332" y="1632"/>
                </a:cubicBezTo>
                <a:cubicBezTo>
                  <a:pt x="67918" y="1581"/>
                  <a:pt x="68517" y="1543"/>
                  <a:pt x="69108" y="1543"/>
                </a:cubicBezTo>
                <a:cubicBezTo>
                  <a:pt x="69235" y="1543"/>
                  <a:pt x="69362" y="1545"/>
                  <a:pt x="69488" y="1549"/>
                </a:cubicBezTo>
                <a:cubicBezTo>
                  <a:pt x="69780" y="1549"/>
                  <a:pt x="69990" y="1319"/>
                  <a:pt x="69990" y="1047"/>
                </a:cubicBezTo>
                <a:cubicBezTo>
                  <a:pt x="69990" y="795"/>
                  <a:pt x="69739" y="565"/>
                  <a:pt x="69488" y="565"/>
                </a:cubicBezTo>
                <a:cubicBezTo>
                  <a:pt x="68944" y="565"/>
                  <a:pt x="68379" y="607"/>
                  <a:pt x="67856" y="628"/>
                </a:cubicBezTo>
                <a:cubicBezTo>
                  <a:pt x="67437" y="837"/>
                  <a:pt x="67186" y="879"/>
                  <a:pt x="66914" y="879"/>
                </a:cubicBezTo>
                <a:cubicBezTo>
                  <a:pt x="66663" y="900"/>
                  <a:pt x="66433" y="900"/>
                  <a:pt x="66161" y="921"/>
                </a:cubicBezTo>
                <a:cubicBezTo>
                  <a:pt x="65826" y="942"/>
                  <a:pt x="65491" y="1005"/>
                  <a:pt x="65115" y="1026"/>
                </a:cubicBezTo>
                <a:cubicBezTo>
                  <a:pt x="64550" y="1088"/>
                  <a:pt x="63964" y="1193"/>
                  <a:pt x="63420" y="1319"/>
                </a:cubicBezTo>
                <a:cubicBezTo>
                  <a:pt x="62813" y="1465"/>
                  <a:pt x="62248" y="1674"/>
                  <a:pt x="61683" y="1967"/>
                </a:cubicBezTo>
                <a:cubicBezTo>
                  <a:pt x="61578" y="2030"/>
                  <a:pt x="61474" y="2093"/>
                  <a:pt x="61348" y="2135"/>
                </a:cubicBezTo>
                <a:cubicBezTo>
                  <a:pt x="61223" y="2176"/>
                  <a:pt x="61118" y="2239"/>
                  <a:pt x="60993" y="2281"/>
                </a:cubicBezTo>
                <a:cubicBezTo>
                  <a:pt x="60804" y="2365"/>
                  <a:pt x="60637" y="2407"/>
                  <a:pt x="60469" y="2469"/>
                </a:cubicBezTo>
                <a:cubicBezTo>
                  <a:pt x="60260" y="2511"/>
                  <a:pt x="60030" y="2574"/>
                  <a:pt x="59842" y="2595"/>
                </a:cubicBezTo>
                <a:cubicBezTo>
                  <a:pt x="59653" y="2616"/>
                  <a:pt x="59465" y="2616"/>
                  <a:pt x="59277" y="2616"/>
                </a:cubicBezTo>
                <a:cubicBezTo>
                  <a:pt x="59089" y="2616"/>
                  <a:pt x="58942" y="2595"/>
                  <a:pt x="58754" y="2595"/>
                </a:cubicBezTo>
                <a:cubicBezTo>
                  <a:pt x="58524" y="2574"/>
                  <a:pt x="58293" y="2511"/>
                  <a:pt x="58063" y="2448"/>
                </a:cubicBezTo>
                <a:cubicBezTo>
                  <a:pt x="57812" y="2365"/>
                  <a:pt x="57582" y="2281"/>
                  <a:pt x="57352" y="2176"/>
                </a:cubicBezTo>
                <a:cubicBezTo>
                  <a:pt x="56954" y="1988"/>
                  <a:pt x="56557" y="1779"/>
                  <a:pt x="56180" y="1570"/>
                </a:cubicBezTo>
                <a:cubicBezTo>
                  <a:pt x="55992" y="1465"/>
                  <a:pt x="55824" y="1360"/>
                  <a:pt x="55657" y="1235"/>
                </a:cubicBezTo>
                <a:lnTo>
                  <a:pt x="55029" y="837"/>
                </a:lnTo>
                <a:cubicBezTo>
                  <a:pt x="54862" y="733"/>
                  <a:pt x="54674" y="649"/>
                  <a:pt x="54506" y="586"/>
                </a:cubicBezTo>
                <a:cubicBezTo>
                  <a:pt x="54402" y="523"/>
                  <a:pt x="54255" y="503"/>
                  <a:pt x="54130" y="482"/>
                </a:cubicBezTo>
                <a:cubicBezTo>
                  <a:pt x="54004" y="440"/>
                  <a:pt x="53899" y="440"/>
                  <a:pt x="53774" y="419"/>
                </a:cubicBezTo>
                <a:cubicBezTo>
                  <a:pt x="53690" y="419"/>
                  <a:pt x="53607" y="419"/>
                  <a:pt x="53565" y="440"/>
                </a:cubicBezTo>
                <a:lnTo>
                  <a:pt x="53251" y="523"/>
                </a:lnTo>
                <a:cubicBezTo>
                  <a:pt x="53083" y="586"/>
                  <a:pt x="52937" y="649"/>
                  <a:pt x="52770" y="733"/>
                </a:cubicBezTo>
                <a:cubicBezTo>
                  <a:pt x="52456" y="900"/>
                  <a:pt x="52163" y="1047"/>
                  <a:pt x="51849" y="1214"/>
                </a:cubicBezTo>
                <a:cubicBezTo>
                  <a:pt x="51472" y="1423"/>
                  <a:pt x="51096" y="1612"/>
                  <a:pt x="50677" y="1779"/>
                </a:cubicBezTo>
                <a:cubicBezTo>
                  <a:pt x="50447" y="1884"/>
                  <a:pt x="50175" y="1967"/>
                  <a:pt x="49945" y="2051"/>
                </a:cubicBezTo>
                <a:cubicBezTo>
                  <a:pt x="49610" y="2156"/>
                  <a:pt x="49296" y="2197"/>
                  <a:pt x="48961" y="2260"/>
                </a:cubicBezTo>
                <a:cubicBezTo>
                  <a:pt x="48648" y="2302"/>
                  <a:pt x="48292" y="2302"/>
                  <a:pt x="47978" y="2344"/>
                </a:cubicBezTo>
                <a:cubicBezTo>
                  <a:pt x="47622" y="2344"/>
                  <a:pt x="47246" y="2302"/>
                  <a:pt x="46890" y="2260"/>
                </a:cubicBezTo>
                <a:cubicBezTo>
                  <a:pt x="46409" y="2176"/>
                  <a:pt x="45969" y="2093"/>
                  <a:pt x="45509" y="1988"/>
                </a:cubicBezTo>
                <a:cubicBezTo>
                  <a:pt x="45091" y="1884"/>
                  <a:pt x="44672" y="1758"/>
                  <a:pt x="44275" y="1612"/>
                </a:cubicBezTo>
                <a:cubicBezTo>
                  <a:pt x="43877" y="1423"/>
                  <a:pt x="43480" y="1235"/>
                  <a:pt x="43103" y="1026"/>
                </a:cubicBezTo>
                <a:cubicBezTo>
                  <a:pt x="42643" y="795"/>
                  <a:pt x="42203" y="565"/>
                  <a:pt x="41743" y="398"/>
                </a:cubicBezTo>
                <a:cubicBezTo>
                  <a:pt x="41555" y="314"/>
                  <a:pt x="41366" y="293"/>
                  <a:pt x="41157" y="251"/>
                </a:cubicBezTo>
                <a:cubicBezTo>
                  <a:pt x="40948" y="189"/>
                  <a:pt x="40718" y="189"/>
                  <a:pt x="40487" y="189"/>
                </a:cubicBezTo>
                <a:cubicBezTo>
                  <a:pt x="40236" y="189"/>
                  <a:pt x="40027" y="251"/>
                  <a:pt x="39797" y="293"/>
                </a:cubicBezTo>
                <a:cubicBezTo>
                  <a:pt x="39567" y="356"/>
                  <a:pt x="39358" y="461"/>
                  <a:pt x="39148" y="565"/>
                </a:cubicBezTo>
                <a:cubicBezTo>
                  <a:pt x="38646" y="816"/>
                  <a:pt x="38207" y="1151"/>
                  <a:pt x="37767" y="1507"/>
                </a:cubicBezTo>
                <a:lnTo>
                  <a:pt x="36972" y="2135"/>
                </a:lnTo>
                <a:cubicBezTo>
                  <a:pt x="36763" y="2281"/>
                  <a:pt x="36533" y="2469"/>
                  <a:pt x="36303" y="2616"/>
                </a:cubicBezTo>
                <a:cubicBezTo>
                  <a:pt x="36052" y="2783"/>
                  <a:pt x="35801" y="2909"/>
                  <a:pt x="35529" y="3034"/>
                </a:cubicBezTo>
                <a:cubicBezTo>
                  <a:pt x="35403" y="3097"/>
                  <a:pt x="35298" y="3139"/>
                  <a:pt x="35173" y="3181"/>
                </a:cubicBezTo>
                <a:cubicBezTo>
                  <a:pt x="35005" y="3223"/>
                  <a:pt x="34838" y="3244"/>
                  <a:pt x="34671" y="3285"/>
                </a:cubicBezTo>
                <a:lnTo>
                  <a:pt x="34315" y="3285"/>
                </a:lnTo>
                <a:cubicBezTo>
                  <a:pt x="34168" y="3244"/>
                  <a:pt x="34043" y="3202"/>
                  <a:pt x="33917" y="3139"/>
                </a:cubicBezTo>
                <a:cubicBezTo>
                  <a:pt x="33436" y="2909"/>
                  <a:pt x="32997" y="2616"/>
                  <a:pt x="32578" y="2302"/>
                </a:cubicBezTo>
                <a:cubicBezTo>
                  <a:pt x="32369" y="2156"/>
                  <a:pt x="32181" y="1988"/>
                  <a:pt x="32013" y="1821"/>
                </a:cubicBezTo>
                <a:cubicBezTo>
                  <a:pt x="31867" y="1674"/>
                  <a:pt x="31741" y="1570"/>
                  <a:pt x="31616" y="1444"/>
                </a:cubicBezTo>
                <a:cubicBezTo>
                  <a:pt x="31281" y="1130"/>
                  <a:pt x="30967" y="775"/>
                  <a:pt x="30591" y="482"/>
                </a:cubicBezTo>
                <a:cubicBezTo>
                  <a:pt x="30444" y="377"/>
                  <a:pt x="30277" y="272"/>
                  <a:pt x="30088" y="168"/>
                </a:cubicBezTo>
                <a:cubicBezTo>
                  <a:pt x="29984" y="105"/>
                  <a:pt x="29879" y="84"/>
                  <a:pt x="29775" y="63"/>
                </a:cubicBezTo>
                <a:cubicBezTo>
                  <a:pt x="29754" y="63"/>
                  <a:pt x="29712" y="42"/>
                  <a:pt x="29670" y="42"/>
                </a:cubicBezTo>
                <a:cubicBezTo>
                  <a:pt x="29607" y="42"/>
                  <a:pt x="29523" y="0"/>
                  <a:pt x="294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477" name="Google Shape;1477;p57"/>
          <p:cNvSpPr/>
          <p:nvPr/>
        </p:nvSpPr>
        <p:spPr>
          <a:xfrm rot="1244805">
            <a:off x="2312182" y="3013322"/>
            <a:ext cx="1977108" cy="156157"/>
          </a:xfrm>
          <a:custGeom>
            <a:avLst/>
            <a:gdLst/>
            <a:ahLst/>
            <a:cxnLst/>
            <a:rect l="l" t="t" r="r" b="b"/>
            <a:pathLst>
              <a:path w="69990" h="5528" extrusionOk="0">
                <a:moveTo>
                  <a:pt x="29335" y="0"/>
                </a:moveTo>
                <a:cubicBezTo>
                  <a:pt x="29293" y="0"/>
                  <a:pt x="29210" y="0"/>
                  <a:pt x="29147" y="42"/>
                </a:cubicBezTo>
                <a:cubicBezTo>
                  <a:pt x="29021" y="63"/>
                  <a:pt x="28917" y="84"/>
                  <a:pt x="28791" y="105"/>
                </a:cubicBezTo>
                <a:cubicBezTo>
                  <a:pt x="28561" y="189"/>
                  <a:pt x="28310" y="272"/>
                  <a:pt x="28080" y="377"/>
                </a:cubicBezTo>
                <a:cubicBezTo>
                  <a:pt x="27891" y="461"/>
                  <a:pt x="27724" y="523"/>
                  <a:pt x="27536" y="628"/>
                </a:cubicBezTo>
                <a:cubicBezTo>
                  <a:pt x="27410" y="691"/>
                  <a:pt x="27264" y="775"/>
                  <a:pt x="27138" y="816"/>
                </a:cubicBezTo>
                <a:cubicBezTo>
                  <a:pt x="26929" y="921"/>
                  <a:pt x="26741" y="1026"/>
                  <a:pt x="26531" y="1130"/>
                </a:cubicBezTo>
                <a:cubicBezTo>
                  <a:pt x="26427" y="1193"/>
                  <a:pt x="26322" y="1235"/>
                  <a:pt x="26259" y="1298"/>
                </a:cubicBezTo>
                <a:cubicBezTo>
                  <a:pt x="26071" y="1402"/>
                  <a:pt x="25883" y="1528"/>
                  <a:pt x="25736" y="1632"/>
                </a:cubicBezTo>
                <a:cubicBezTo>
                  <a:pt x="25590" y="1716"/>
                  <a:pt x="25464" y="1779"/>
                  <a:pt x="25339" y="1884"/>
                </a:cubicBezTo>
                <a:cubicBezTo>
                  <a:pt x="25004" y="2093"/>
                  <a:pt x="24690" y="2344"/>
                  <a:pt x="24334" y="2553"/>
                </a:cubicBezTo>
                <a:cubicBezTo>
                  <a:pt x="23644" y="3013"/>
                  <a:pt x="22912" y="3495"/>
                  <a:pt x="22116" y="3829"/>
                </a:cubicBezTo>
                <a:cubicBezTo>
                  <a:pt x="21928" y="3913"/>
                  <a:pt x="21782" y="3955"/>
                  <a:pt x="21593" y="4039"/>
                </a:cubicBezTo>
                <a:cubicBezTo>
                  <a:pt x="21384" y="4122"/>
                  <a:pt x="21154" y="4164"/>
                  <a:pt x="20924" y="4185"/>
                </a:cubicBezTo>
                <a:cubicBezTo>
                  <a:pt x="20819" y="4185"/>
                  <a:pt x="20736" y="4227"/>
                  <a:pt x="20631" y="4227"/>
                </a:cubicBezTo>
                <a:cubicBezTo>
                  <a:pt x="20464" y="4227"/>
                  <a:pt x="20338" y="4227"/>
                  <a:pt x="20192" y="4185"/>
                </a:cubicBezTo>
                <a:cubicBezTo>
                  <a:pt x="19982" y="4164"/>
                  <a:pt x="19773" y="4122"/>
                  <a:pt x="19585" y="4039"/>
                </a:cubicBezTo>
                <a:cubicBezTo>
                  <a:pt x="19375" y="3934"/>
                  <a:pt x="19166" y="3808"/>
                  <a:pt x="18978" y="3662"/>
                </a:cubicBezTo>
                <a:cubicBezTo>
                  <a:pt x="18664" y="3432"/>
                  <a:pt x="18413" y="3139"/>
                  <a:pt x="18141" y="2867"/>
                </a:cubicBezTo>
                <a:cubicBezTo>
                  <a:pt x="18015" y="2720"/>
                  <a:pt x="17890" y="2574"/>
                  <a:pt x="17743" y="2448"/>
                </a:cubicBezTo>
                <a:cubicBezTo>
                  <a:pt x="17597" y="2281"/>
                  <a:pt x="17409" y="2135"/>
                  <a:pt x="17262" y="1967"/>
                </a:cubicBezTo>
                <a:cubicBezTo>
                  <a:pt x="17095" y="1842"/>
                  <a:pt x="16969" y="1737"/>
                  <a:pt x="16781" y="1653"/>
                </a:cubicBezTo>
                <a:cubicBezTo>
                  <a:pt x="16676" y="1612"/>
                  <a:pt x="16572" y="1570"/>
                  <a:pt x="16467" y="1528"/>
                </a:cubicBezTo>
                <a:cubicBezTo>
                  <a:pt x="16362" y="1507"/>
                  <a:pt x="16258" y="1465"/>
                  <a:pt x="16153" y="1465"/>
                </a:cubicBezTo>
                <a:cubicBezTo>
                  <a:pt x="16070" y="1465"/>
                  <a:pt x="16028" y="1465"/>
                  <a:pt x="15944" y="1507"/>
                </a:cubicBezTo>
                <a:cubicBezTo>
                  <a:pt x="15839" y="1528"/>
                  <a:pt x="15756" y="1549"/>
                  <a:pt x="15651" y="1612"/>
                </a:cubicBezTo>
                <a:cubicBezTo>
                  <a:pt x="15588" y="1653"/>
                  <a:pt x="15484" y="1716"/>
                  <a:pt x="15400" y="1758"/>
                </a:cubicBezTo>
                <a:cubicBezTo>
                  <a:pt x="15316" y="1842"/>
                  <a:pt x="15233" y="1925"/>
                  <a:pt x="15191" y="1988"/>
                </a:cubicBezTo>
                <a:cubicBezTo>
                  <a:pt x="15065" y="2156"/>
                  <a:pt x="14919" y="2302"/>
                  <a:pt x="14814" y="2469"/>
                </a:cubicBezTo>
                <a:cubicBezTo>
                  <a:pt x="14710" y="2595"/>
                  <a:pt x="14605" y="2700"/>
                  <a:pt x="14542" y="2825"/>
                </a:cubicBezTo>
                <a:cubicBezTo>
                  <a:pt x="14438" y="2972"/>
                  <a:pt x="14291" y="3118"/>
                  <a:pt x="14186" y="3244"/>
                </a:cubicBezTo>
                <a:cubicBezTo>
                  <a:pt x="13956" y="3536"/>
                  <a:pt x="13705" y="3767"/>
                  <a:pt x="13412" y="4018"/>
                </a:cubicBezTo>
                <a:cubicBezTo>
                  <a:pt x="13203" y="4164"/>
                  <a:pt x="12973" y="4290"/>
                  <a:pt x="12722" y="4436"/>
                </a:cubicBezTo>
                <a:cubicBezTo>
                  <a:pt x="12492" y="4499"/>
                  <a:pt x="12282" y="4562"/>
                  <a:pt x="12052" y="4604"/>
                </a:cubicBezTo>
                <a:cubicBezTo>
                  <a:pt x="11885" y="4625"/>
                  <a:pt x="11723" y="4635"/>
                  <a:pt x="11558" y="4635"/>
                </a:cubicBezTo>
                <a:cubicBezTo>
                  <a:pt x="11393" y="4635"/>
                  <a:pt x="11226" y="4625"/>
                  <a:pt x="11048" y="4604"/>
                </a:cubicBezTo>
                <a:cubicBezTo>
                  <a:pt x="10525" y="4541"/>
                  <a:pt x="10044" y="4373"/>
                  <a:pt x="9541" y="4164"/>
                </a:cubicBezTo>
                <a:cubicBezTo>
                  <a:pt x="9102" y="3955"/>
                  <a:pt x="8684" y="3746"/>
                  <a:pt x="8265" y="3495"/>
                </a:cubicBezTo>
                <a:cubicBezTo>
                  <a:pt x="8056" y="3348"/>
                  <a:pt x="7847" y="3223"/>
                  <a:pt x="7637" y="3076"/>
                </a:cubicBezTo>
                <a:cubicBezTo>
                  <a:pt x="7428" y="2930"/>
                  <a:pt x="7219" y="2783"/>
                  <a:pt x="7010" y="2658"/>
                </a:cubicBezTo>
                <a:cubicBezTo>
                  <a:pt x="6800" y="2490"/>
                  <a:pt x="6591" y="2365"/>
                  <a:pt x="6382" y="2239"/>
                </a:cubicBezTo>
                <a:cubicBezTo>
                  <a:pt x="6173" y="2093"/>
                  <a:pt x="5922" y="1967"/>
                  <a:pt x="5691" y="1863"/>
                </a:cubicBezTo>
                <a:cubicBezTo>
                  <a:pt x="5284" y="1669"/>
                  <a:pt x="4840" y="1546"/>
                  <a:pt x="4411" y="1546"/>
                </a:cubicBezTo>
                <a:cubicBezTo>
                  <a:pt x="4377" y="1546"/>
                  <a:pt x="4344" y="1547"/>
                  <a:pt x="4310" y="1549"/>
                </a:cubicBezTo>
                <a:cubicBezTo>
                  <a:pt x="4206" y="1549"/>
                  <a:pt x="4080" y="1570"/>
                  <a:pt x="3976" y="1570"/>
                </a:cubicBezTo>
                <a:cubicBezTo>
                  <a:pt x="3829" y="1612"/>
                  <a:pt x="3725" y="1632"/>
                  <a:pt x="3620" y="1653"/>
                </a:cubicBezTo>
                <a:cubicBezTo>
                  <a:pt x="3515" y="1674"/>
                  <a:pt x="3411" y="1737"/>
                  <a:pt x="3348" y="1758"/>
                </a:cubicBezTo>
                <a:cubicBezTo>
                  <a:pt x="3243" y="1821"/>
                  <a:pt x="3139" y="1863"/>
                  <a:pt x="3034" y="1884"/>
                </a:cubicBezTo>
                <a:cubicBezTo>
                  <a:pt x="2553" y="2093"/>
                  <a:pt x="2114" y="2344"/>
                  <a:pt x="1695" y="2616"/>
                </a:cubicBezTo>
                <a:cubicBezTo>
                  <a:pt x="1318" y="2888"/>
                  <a:pt x="963" y="3181"/>
                  <a:pt x="649" y="3516"/>
                </a:cubicBezTo>
                <a:cubicBezTo>
                  <a:pt x="481" y="3662"/>
                  <a:pt x="356" y="3829"/>
                  <a:pt x="230" y="3976"/>
                </a:cubicBezTo>
                <a:cubicBezTo>
                  <a:pt x="168" y="4060"/>
                  <a:pt x="126" y="4143"/>
                  <a:pt x="105" y="4248"/>
                </a:cubicBezTo>
                <a:cubicBezTo>
                  <a:pt x="105" y="4269"/>
                  <a:pt x="63" y="4332"/>
                  <a:pt x="63" y="4353"/>
                </a:cubicBezTo>
                <a:cubicBezTo>
                  <a:pt x="42" y="4436"/>
                  <a:pt x="42" y="4499"/>
                  <a:pt x="21" y="4583"/>
                </a:cubicBezTo>
                <a:cubicBezTo>
                  <a:pt x="0" y="4687"/>
                  <a:pt x="21" y="4792"/>
                  <a:pt x="105" y="4876"/>
                </a:cubicBezTo>
                <a:cubicBezTo>
                  <a:pt x="153" y="4940"/>
                  <a:pt x="225" y="4967"/>
                  <a:pt x="303" y="4967"/>
                </a:cubicBezTo>
                <a:cubicBezTo>
                  <a:pt x="327" y="4967"/>
                  <a:pt x="352" y="4964"/>
                  <a:pt x="377" y="4959"/>
                </a:cubicBezTo>
                <a:cubicBezTo>
                  <a:pt x="461" y="4917"/>
                  <a:pt x="523" y="4897"/>
                  <a:pt x="586" y="4897"/>
                </a:cubicBezTo>
                <a:cubicBezTo>
                  <a:pt x="691" y="4876"/>
                  <a:pt x="774" y="4813"/>
                  <a:pt x="879" y="4771"/>
                </a:cubicBezTo>
                <a:cubicBezTo>
                  <a:pt x="1005" y="4687"/>
                  <a:pt x="1067" y="4499"/>
                  <a:pt x="984" y="4373"/>
                </a:cubicBezTo>
                <a:cubicBezTo>
                  <a:pt x="942" y="4290"/>
                  <a:pt x="879" y="4269"/>
                  <a:pt x="795" y="4248"/>
                </a:cubicBezTo>
                <a:cubicBezTo>
                  <a:pt x="1067" y="3955"/>
                  <a:pt x="1360" y="3704"/>
                  <a:pt x="1632" y="3432"/>
                </a:cubicBezTo>
                <a:cubicBezTo>
                  <a:pt x="2134" y="3076"/>
                  <a:pt x="2658" y="2783"/>
                  <a:pt x="3202" y="2511"/>
                </a:cubicBezTo>
                <a:lnTo>
                  <a:pt x="3599" y="2365"/>
                </a:lnTo>
                <a:cubicBezTo>
                  <a:pt x="3766" y="2302"/>
                  <a:pt x="3913" y="2260"/>
                  <a:pt x="4101" y="2239"/>
                </a:cubicBezTo>
                <a:cubicBezTo>
                  <a:pt x="4174" y="2218"/>
                  <a:pt x="4248" y="2208"/>
                  <a:pt x="4321" y="2208"/>
                </a:cubicBezTo>
                <a:cubicBezTo>
                  <a:pt x="4394" y="2208"/>
                  <a:pt x="4467" y="2218"/>
                  <a:pt x="4541" y="2239"/>
                </a:cubicBezTo>
                <a:cubicBezTo>
                  <a:pt x="4645" y="2260"/>
                  <a:pt x="4729" y="2260"/>
                  <a:pt x="4834" y="2281"/>
                </a:cubicBezTo>
                <a:cubicBezTo>
                  <a:pt x="4959" y="2302"/>
                  <a:pt x="5127" y="2365"/>
                  <a:pt x="5252" y="2448"/>
                </a:cubicBezTo>
                <a:cubicBezTo>
                  <a:pt x="5503" y="2574"/>
                  <a:pt x="5775" y="2700"/>
                  <a:pt x="6005" y="2867"/>
                </a:cubicBezTo>
                <a:cubicBezTo>
                  <a:pt x="6298" y="3034"/>
                  <a:pt x="6549" y="3244"/>
                  <a:pt x="6842" y="3453"/>
                </a:cubicBezTo>
                <a:cubicBezTo>
                  <a:pt x="7114" y="3641"/>
                  <a:pt x="7386" y="3850"/>
                  <a:pt x="7679" y="4039"/>
                </a:cubicBezTo>
                <a:cubicBezTo>
                  <a:pt x="7972" y="4227"/>
                  <a:pt x="8265" y="4394"/>
                  <a:pt x="8537" y="4562"/>
                </a:cubicBezTo>
                <a:cubicBezTo>
                  <a:pt x="9123" y="4876"/>
                  <a:pt x="9730" y="5127"/>
                  <a:pt x="10316" y="5315"/>
                </a:cubicBezTo>
                <a:cubicBezTo>
                  <a:pt x="10757" y="5447"/>
                  <a:pt x="11229" y="5528"/>
                  <a:pt x="11703" y="5528"/>
                </a:cubicBezTo>
                <a:cubicBezTo>
                  <a:pt x="11903" y="5528"/>
                  <a:pt x="12104" y="5513"/>
                  <a:pt x="12303" y="5482"/>
                </a:cubicBezTo>
                <a:cubicBezTo>
                  <a:pt x="12617" y="5420"/>
                  <a:pt x="12910" y="5336"/>
                  <a:pt x="13203" y="5231"/>
                </a:cubicBezTo>
                <a:cubicBezTo>
                  <a:pt x="13496" y="5106"/>
                  <a:pt x="13747" y="4980"/>
                  <a:pt x="13977" y="4792"/>
                </a:cubicBezTo>
                <a:cubicBezTo>
                  <a:pt x="14249" y="4604"/>
                  <a:pt x="14479" y="4373"/>
                  <a:pt x="14710" y="4143"/>
                </a:cubicBezTo>
                <a:cubicBezTo>
                  <a:pt x="14856" y="4018"/>
                  <a:pt x="14961" y="3871"/>
                  <a:pt x="15065" y="3746"/>
                </a:cubicBezTo>
                <a:cubicBezTo>
                  <a:pt x="15212" y="3536"/>
                  <a:pt x="15379" y="3348"/>
                  <a:pt x="15526" y="3139"/>
                </a:cubicBezTo>
                <a:cubicBezTo>
                  <a:pt x="15714" y="2909"/>
                  <a:pt x="15902" y="2658"/>
                  <a:pt x="16132" y="2407"/>
                </a:cubicBezTo>
                <a:cubicBezTo>
                  <a:pt x="16153" y="2407"/>
                  <a:pt x="16153" y="2386"/>
                  <a:pt x="16174" y="2386"/>
                </a:cubicBezTo>
                <a:cubicBezTo>
                  <a:pt x="16216" y="2386"/>
                  <a:pt x="16237" y="2365"/>
                  <a:pt x="16258" y="2365"/>
                </a:cubicBezTo>
                <a:lnTo>
                  <a:pt x="16279" y="2365"/>
                </a:lnTo>
                <a:cubicBezTo>
                  <a:pt x="16342" y="2365"/>
                  <a:pt x="16362" y="2386"/>
                  <a:pt x="16425" y="2386"/>
                </a:cubicBezTo>
                <a:cubicBezTo>
                  <a:pt x="16530" y="2448"/>
                  <a:pt x="16635" y="2490"/>
                  <a:pt x="16739" y="2574"/>
                </a:cubicBezTo>
                <a:cubicBezTo>
                  <a:pt x="17011" y="2783"/>
                  <a:pt x="17262" y="3034"/>
                  <a:pt x="17492" y="3306"/>
                </a:cubicBezTo>
                <a:cubicBezTo>
                  <a:pt x="17806" y="3620"/>
                  <a:pt x="18120" y="3955"/>
                  <a:pt x="18455" y="4248"/>
                </a:cubicBezTo>
                <a:cubicBezTo>
                  <a:pt x="18622" y="4373"/>
                  <a:pt x="18769" y="4478"/>
                  <a:pt x="18936" y="4583"/>
                </a:cubicBezTo>
                <a:cubicBezTo>
                  <a:pt x="19103" y="4708"/>
                  <a:pt x="19313" y="4792"/>
                  <a:pt x="19522" y="4876"/>
                </a:cubicBezTo>
                <a:cubicBezTo>
                  <a:pt x="19710" y="4959"/>
                  <a:pt x="19920" y="4980"/>
                  <a:pt x="20129" y="5022"/>
                </a:cubicBezTo>
                <a:cubicBezTo>
                  <a:pt x="20297" y="5053"/>
                  <a:pt x="20488" y="5072"/>
                  <a:pt x="20669" y="5072"/>
                </a:cubicBezTo>
                <a:cubicBezTo>
                  <a:pt x="20735" y="5072"/>
                  <a:pt x="20799" y="5070"/>
                  <a:pt x="20861" y="5064"/>
                </a:cubicBezTo>
                <a:cubicBezTo>
                  <a:pt x="21070" y="5064"/>
                  <a:pt x="21280" y="5001"/>
                  <a:pt x="21468" y="4980"/>
                </a:cubicBezTo>
                <a:cubicBezTo>
                  <a:pt x="21698" y="4917"/>
                  <a:pt x="21928" y="4855"/>
                  <a:pt x="22179" y="4771"/>
                </a:cubicBezTo>
                <a:cubicBezTo>
                  <a:pt x="22619" y="4604"/>
                  <a:pt x="23037" y="4394"/>
                  <a:pt x="23435" y="4185"/>
                </a:cubicBezTo>
                <a:cubicBezTo>
                  <a:pt x="24021" y="3871"/>
                  <a:pt x="24585" y="3495"/>
                  <a:pt x="25129" y="3118"/>
                </a:cubicBezTo>
                <a:cubicBezTo>
                  <a:pt x="25381" y="2930"/>
                  <a:pt x="25653" y="2762"/>
                  <a:pt x="25946" y="2574"/>
                </a:cubicBezTo>
                <a:cubicBezTo>
                  <a:pt x="26259" y="2365"/>
                  <a:pt x="26573" y="2176"/>
                  <a:pt x="26887" y="1967"/>
                </a:cubicBezTo>
                <a:cubicBezTo>
                  <a:pt x="26908" y="1946"/>
                  <a:pt x="26950" y="1925"/>
                  <a:pt x="26992" y="1925"/>
                </a:cubicBezTo>
                <a:cubicBezTo>
                  <a:pt x="27096" y="1863"/>
                  <a:pt x="27201" y="1821"/>
                  <a:pt x="27306" y="1737"/>
                </a:cubicBezTo>
                <a:cubicBezTo>
                  <a:pt x="27452" y="1653"/>
                  <a:pt x="27619" y="1549"/>
                  <a:pt x="27787" y="1465"/>
                </a:cubicBezTo>
                <a:cubicBezTo>
                  <a:pt x="27829" y="1444"/>
                  <a:pt x="27870" y="1444"/>
                  <a:pt x="27891" y="1423"/>
                </a:cubicBezTo>
                <a:cubicBezTo>
                  <a:pt x="27996" y="1360"/>
                  <a:pt x="28142" y="1319"/>
                  <a:pt x="28247" y="1256"/>
                </a:cubicBezTo>
                <a:cubicBezTo>
                  <a:pt x="28414" y="1193"/>
                  <a:pt x="28624" y="1088"/>
                  <a:pt x="28812" y="1005"/>
                </a:cubicBezTo>
                <a:cubicBezTo>
                  <a:pt x="29000" y="921"/>
                  <a:pt x="29210" y="879"/>
                  <a:pt x="29419" y="816"/>
                </a:cubicBezTo>
                <a:lnTo>
                  <a:pt x="29649" y="816"/>
                </a:lnTo>
                <a:cubicBezTo>
                  <a:pt x="29733" y="837"/>
                  <a:pt x="29816" y="879"/>
                  <a:pt x="29921" y="900"/>
                </a:cubicBezTo>
                <a:cubicBezTo>
                  <a:pt x="30047" y="984"/>
                  <a:pt x="30172" y="1047"/>
                  <a:pt x="30298" y="1151"/>
                </a:cubicBezTo>
                <a:cubicBezTo>
                  <a:pt x="30695" y="1507"/>
                  <a:pt x="31030" y="1863"/>
                  <a:pt x="31407" y="2197"/>
                </a:cubicBezTo>
                <a:lnTo>
                  <a:pt x="32118" y="2825"/>
                </a:lnTo>
                <a:cubicBezTo>
                  <a:pt x="32348" y="3013"/>
                  <a:pt x="32578" y="3181"/>
                  <a:pt x="32808" y="3348"/>
                </a:cubicBezTo>
                <a:cubicBezTo>
                  <a:pt x="33080" y="3536"/>
                  <a:pt x="33332" y="3662"/>
                  <a:pt x="33604" y="3829"/>
                </a:cubicBezTo>
                <a:cubicBezTo>
                  <a:pt x="33834" y="3955"/>
                  <a:pt x="34127" y="4039"/>
                  <a:pt x="34378" y="4081"/>
                </a:cubicBezTo>
                <a:cubicBezTo>
                  <a:pt x="34451" y="4101"/>
                  <a:pt x="34514" y="4112"/>
                  <a:pt x="34574" y="4112"/>
                </a:cubicBezTo>
                <a:cubicBezTo>
                  <a:pt x="34634" y="4112"/>
                  <a:pt x="34692" y="4101"/>
                  <a:pt x="34754" y="4081"/>
                </a:cubicBezTo>
                <a:cubicBezTo>
                  <a:pt x="34901" y="4081"/>
                  <a:pt x="35068" y="4060"/>
                  <a:pt x="35215" y="4018"/>
                </a:cubicBezTo>
                <a:cubicBezTo>
                  <a:pt x="35487" y="3955"/>
                  <a:pt x="35738" y="3871"/>
                  <a:pt x="35989" y="3767"/>
                </a:cubicBezTo>
                <a:cubicBezTo>
                  <a:pt x="36261" y="3641"/>
                  <a:pt x="36533" y="3516"/>
                  <a:pt x="36784" y="3348"/>
                </a:cubicBezTo>
                <a:cubicBezTo>
                  <a:pt x="37161" y="3118"/>
                  <a:pt x="37474" y="2867"/>
                  <a:pt x="37809" y="2595"/>
                </a:cubicBezTo>
                <a:cubicBezTo>
                  <a:pt x="37998" y="2448"/>
                  <a:pt x="38207" y="2281"/>
                  <a:pt x="38395" y="2135"/>
                </a:cubicBezTo>
                <a:cubicBezTo>
                  <a:pt x="38542" y="1988"/>
                  <a:pt x="38709" y="1884"/>
                  <a:pt x="38855" y="1758"/>
                </a:cubicBezTo>
                <a:cubicBezTo>
                  <a:pt x="39190" y="1507"/>
                  <a:pt x="39546" y="1298"/>
                  <a:pt x="39922" y="1109"/>
                </a:cubicBezTo>
                <a:cubicBezTo>
                  <a:pt x="40111" y="1026"/>
                  <a:pt x="40299" y="984"/>
                  <a:pt x="40508" y="942"/>
                </a:cubicBezTo>
                <a:cubicBezTo>
                  <a:pt x="40613" y="942"/>
                  <a:pt x="40697" y="921"/>
                  <a:pt x="40801" y="921"/>
                </a:cubicBezTo>
                <a:cubicBezTo>
                  <a:pt x="40864" y="921"/>
                  <a:pt x="40948" y="921"/>
                  <a:pt x="41052" y="942"/>
                </a:cubicBezTo>
                <a:cubicBezTo>
                  <a:pt x="41366" y="1005"/>
                  <a:pt x="41659" y="1088"/>
                  <a:pt x="41952" y="1193"/>
                </a:cubicBezTo>
                <a:cubicBezTo>
                  <a:pt x="42182" y="1298"/>
                  <a:pt x="42433" y="1423"/>
                  <a:pt x="42684" y="1528"/>
                </a:cubicBezTo>
                <a:cubicBezTo>
                  <a:pt x="42831" y="1612"/>
                  <a:pt x="42956" y="1674"/>
                  <a:pt x="43124" y="1758"/>
                </a:cubicBezTo>
                <a:cubicBezTo>
                  <a:pt x="43249" y="1842"/>
                  <a:pt x="43417" y="1925"/>
                  <a:pt x="43563" y="1988"/>
                </a:cubicBezTo>
                <a:lnTo>
                  <a:pt x="44421" y="2386"/>
                </a:lnTo>
                <a:cubicBezTo>
                  <a:pt x="44735" y="2511"/>
                  <a:pt x="45049" y="2595"/>
                  <a:pt x="45363" y="2679"/>
                </a:cubicBezTo>
                <a:cubicBezTo>
                  <a:pt x="46053" y="2867"/>
                  <a:pt x="46723" y="2972"/>
                  <a:pt x="47413" y="3034"/>
                </a:cubicBezTo>
                <a:cubicBezTo>
                  <a:pt x="47748" y="3097"/>
                  <a:pt x="48125" y="3097"/>
                  <a:pt x="48459" y="3097"/>
                </a:cubicBezTo>
                <a:cubicBezTo>
                  <a:pt x="48794" y="3097"/>
                  <a:pt x="49129" y="3034"/>
                  <a:pt x="49485" y="2992"/>
                </a:cubicBezTo>
                <a:cubicBezTo>
                  <a:pt x="50070" y="2909"/>
                  <a:pt x="50677" y="2720"/>
                  <a:pt x="51263" y="2490"/>
                </a:cubicBezTo>
                <a:cubicBezTo>
                  <a:pt x="51619" y="2344"/>
                  <a:pt x="51954" y="2156"/>
                  <a:pt x="52330" y="1967"/>
                </a:cubicBezTo>
                <a:cubicBezTo>
                  <a:pt x="52749" y="1758"/>
                  <a:pt x="53167" y="1528"/>
                  <a:pt x="53607" y="1319"/>
                </a:cubicBezTo>
                <a:cubicBezTo>
                  <a:pt x="53690" y="1298"/>
                  <a:pt x="53795" y="1256"/>
                  <a:pt x="53879" y="1235"/>
                </a:cubicBezTo>
                <a:lnTo>
                  <a:pt x="54025" y="1235"/>
                </a:lnTo>
                <a:cubicBezTo>
                  <a:pt x="54151" y="1256"/>
                  <a:pt x="54255" y="1298"/>
                  <a:pt x="54402" y="1340"/>
                </a:cubicBezTo>
                <a:cubicBezTo>
                  <a:pt x="54778" y="1528"/>
                  <a:pt x="55134" y="1779"/>
                  <a:pt x="55490" y="2030"/>
                </a:cubicBezTo>
                <a:cubicBezTo>
                  <a:pt x="55866" y="2281"/>
                  <a:pt x="56243" y="2490"/>
                  <a:pt x="56640" y="2700"/>
                </a:cubicBezTo>
                <a:cubicBezTo>
                  <a:pt x="57038" y="2909"/>
                  <a:pt x="57456" y="3076"/>
                  <a:pt x="57875" y="3223"/>
                </a:cubicBezTo>
                <a:cubicBezTo>
                  <a:pt x="58335" y="3390"/>
                  <a:pt x="58837" y="3453"/>
                  <a:pt x="59340" y="3495"/>
                </a:cubicBezTo>
                <a:cubicBezTo>
                  <a:pt x="59396" y="3497"/>
                  <a:pt x="59453" y="3499"/>
                  <a:pt x="59510" y="3499"/>
                </a:cubicBezTo>
                <a:cubicBezTo>
                  <a:pt x="59892" y="3499"/>
                  <a:pt x="60272" y="3439"/>
                  <a:pt x="60637" y="3348"/>
                </a:cubicBezTo>
                <a:cubicBezTo>
                  <a:pt x="61013" y="3285"/>
                  <a:pt x="61369" y="3118"/>
                  <a:pt x="61725" y="2972"/>
                </a:cubicBezTo>
                <a:cubicBezTo>
                  <a:pt x="61871" y="2888"/>
                  <a:pt x="61997" y="2825"/>
                  <a:pt x="62164" y="2762"/>
                </a:cubicBezTo>
                <a:cubicBezTo>
                  <a:pt x="62269" y="2700"/>
                  <a:pt x="62353" y="2658"/>
                  <a:pt x="62457" y="2595"/>
                </a:cubicBezTo>
                <a:cubicBezTo>
                  <a:pt x="62583" y="2511"/>
                  <a:pt x="62729" y="2469"/>
                  <a:pt x="62876" y="2386"/>
                </a:cubicBezTo>
                <a:cubicBezTo>
                  <a:pt x="63566" y="2093"/>
                  <a:pt x="64298" y="1946"/>
                  <a:pt x="65073" y="1842"/>
                </a:cubicBezTo>
                <a:cubicBezTo>
                  <a:pt x="65449" y="1779"/>
                  <a:pt x="65868" y="1758"/>
                  <a:pt x="66286" y="1716"/>
                </a:cubicBezTo>
                <a:cubicBezTo>
                  <a:pt x="66642" y="1674"/>
                  <a:pt x="66998" y="1653"/>
                  <a:pt x="67332" y="1632"/>
                </a:cubicBezTo>
                <a:cubicBezTo>
                  <a:pt x="67918" y="1581"/>
                  <a:pt x="68517" y="1543"/>
                  <a:pt x="69108" y="1543"/>
                </a:cubicBezTo>
                <a:cubicBezTo>
                  <a:pt x="69235" y="1543"/>
                  <a:pt x="69362" y="1545"/>
                  <a:pt x="69488" y="1549"/>
                </a:cubicBezTo>
                <a:cubicBezTo>
                  <a:pt x="69780" y="1549"/>
                  <a:pt x="69990" y="1319"/>
                  <a:pt x="69990" y="1047"/>
                </a:cubicBezTo>
                <a:cubicBezTo>
                  <a:pt x="69990" y="795"/>
                  <a:pt x="69739" y="565"/>
                  <a:pt x="69488" y="565"/>
                </a:cubicBezTo>
                <a:cubicBezTo>
                  <a:pt x="68944" y="565"/>
                  <a:pt x="68379" y="607"/>
                  <a:pt x="67856" y="628"/>
                </a:cubicBezTo>
                <a:cubicBezTo>
                  <a:pt x="67437" y="837"/>
                  <a:pt x="67186" y="879"/>
                  <a:pt x="66914" y="879"/>
                </a:cubicBezTo>
                <a:cubicBezTo>
                  <a:pt x="66663" y="900"/>
                  <a:pt x="66433" y="900"/>
                  <a:pt x="66161" y="921"/>
                </a:cubicBezTo>
                <a:cubicBezTo>
                  <a:pt x="65826" y="942"/>
                  <a:pt x="65491" y="1005"/>
                  <a:pt x="65115" y="1026"/>
                </a:cubicBezTo>
                <a:cubicBezTo>
                  <a:pt x="64550" y="1088"/>
                  <a:pt x="63964" y="1193"/>
                  <a:pt x="63420" y="1319"/>
                </a:cubicBezTo>
                <a:cubicBezTo>
                  <a:pt x="62813" y="1465"/>
                  <a:pt x="62248" y="1674"/>
                  <a:pt x="61683" y="1967"/>
                </a:cubicBezTo>
                <a:cubicBezTo>
                  <a:pt x="61578" y="2030"/>
                  <a:pt x="61474" y="2093"/>
                  <a:pt x="61348" y="2135"/>
                </a:cubicBezTo>
                <a:cubicBezTo>
                  <a:pt x="61223" y="2176"/>
                  <a:pt x="61118" y="2239"/>
                  <a:pt x="60993" y="2281"/>
                </a:cubicBezTo>
                <a:cubicBezTo>
                  <a:pt x="60804" y="2365"/>
                  <a:pt x="60637" y="2407"/>
                  <a:pt x="60469" y="2469"/>
                </a:cubicBezTo>
                <a:cubicBezTo>
                  <a:pt x="60260" y="2511"/>
                  <a:pt x="60030" y="2574"/>
                  <a:pt x="59842" y="2595"/>
                </a:cubicBezTo>
                <a:cubicBezTo>
                  <a:pt x="59653" y="2616"/>
                  <a:pt x="59465" y="2616"/>
                  <a:pt x="59277" y="2616"/>
                </a:cubicBezTo>
                <a:cubicBezTo>
                  <a:pt x="59089" y="2616"/>
                  <a:pt x="58942" y="2595"/>
                  <a:pt x="58754" y="2595"/>
                </a:cubicBezTo>
                <a:cubicBezTo>
                  <a:pt x="58524" y="2574"/>
                  <a:pt x="58293" y="2511"/>
                  <a:pt x="58063" y="2448"/>
                </a:cubicBezTo>
                <a:cubicBezTo>
                  <a:pt x="57812" y="2365"/>
                  <a:pt x="57582" y="2281"/>
                  <a:pt x="57352" y="2176"/>
                </a:cubicBezTo>
                <a:cubicBezTo>
                  <a:pt x="56954" y="1988"/>
                  <a:pt x="56557" y="1779"/>
                  <a:pt x="56180" y="1570"/>
                </a:cubicBezTo>
                <a:cubicBezTo>
                  <a:pt x="55992" y="1465"/>
                  <a:pt x="55824" y="1360"/>
                  <a:pt x="55657" y="1235"/>
                </a:cubicBezTo>
                <a:lnTo>
                  <a:pt x="55029" y="837"/>
                </a:lnTo>
                <a:cubicBezTo>
                  <a:pt x="54862" y="733"/>
                  <a:pt x="54674" y="649"/>
                  <a:pt x="54506" y="586"/>
                </a:cubicBezTo>
                <a:cubicBezTo>
                  <a:pt x="54402" y="523"/>
                  <a:pt x="54255" y="503"/>
                  <a:pt x="54130" y="482"/>
                </a:cubicBezTo>
                <a:cubicBezTo>
                  <a:pt x="54004" y="440"/>
                  <a:pt x="53899" y="440"/>
                  <a:pt x="53774" y="419"/>
                </a:cubicBezTo>
                <a:cubicBezTo>
                  <a:pt x="53690" y="419"/>
                  <a:pt x="53607" y="419"/>
                  <a:pt x="53565" y="440"/>
                </a:cubicBezTo>
                <a:lnTo>
                  <a:pt x="53251" y="523"/>
                </a:lnTo>
                <a:cubicBezTo>
                  <a:pt x="53083" y="586"/>
                  <a:pt x="52937" y="649"/>
                  <a:pt x="52770" y="733"/>
                </a:cubicBezTo>
                <a:cubicBezTo>
                  <a:pt x="52456" y="900"/>
                  <a:pt x="52163" y="1047"/>
                  <a:pt x="51849" y="1214"/>
                </a:cubicBezTo>
                <a:cubicBezTo>
                  <a:pt x="51472" y="1423"/>
                  <a:pt x="51096" y="1612"/>
                  <a:pt x="50677" y="1779"/>
                </a:cubicBezTo>
                <a:cubicBezTo>
                  <a:pt x="50447" y="1884"/>
                  <a:pt x="50175" y="1967"/>
                  <a:pt x="49945" y="2051"/>
                </a:cubicBezTo>
                <a:cubicBezTo>
                  <a:pt x="49610" y="2156"/>
                  <a:pt x="49296" y="2197"/>
                  <a:pt x="48961" y="2260"/>
                </a:cubicBezTo>
                <a:cubicBezTo>
                  <a:pt x="48648" y="2302"/>
                  <a:pt x="48292" y="2302"/>
                  <a:pt x="47978" y="2344"/>
                </a:cubicBezTo>
                <a:cubicBezTo>
                  <a:pt x="47622" y="2344"/>
                  <a:pt x="47246" y="2302"/>
                  <a:pt x="46890" y="2260"/>
                </a:cubicBezTo>
                <a:cubicBezTo>
                  <a:pt x="46409" y="2176"/>
                  <a:pt x="45969" y="2093"/>
                  <a:pt x="45509" y="1988"/>
                </a:cubicBezTo>
                <a:cubicBezTo>
                  <a:pt x="45091" y="1884"/>
                  <a:pt x="44672" y="1758"/>
                  <a:pt x="44275" y="1612"/>
                </a:cubicBezTo>
                <a:cubicBezTo>
                  <a:pt x="43877" y="1423"/>
                  <a:pt x="43480" y="1235"/>
                  <a:pt x="43103" y="1026"/>
                </a:cubicBezTo>
                <a:cubicBezTo>
                  <a:pt x="42643" y="795"/>
                  <a:pt x="42203" y="565"/>
                  <a:pt x="41743" y="398"/>
                </a:cubicBezTo>
                <a:cubicBezTo>
                  <a:pt x="41555" y="314"/>
                  <a:pt x="41366" y="293"/>
                  <a:pt x="41157" y="251"/>
                </a:cubicBezTo>
                <a:cubicBezTo>
                  <a:pt x="40948" y="189"/>
                  <a:pt x="40718" y="189"/>
                  <a:pt x="40487" y="189"/>
                </a:cubicBezTo>
                <a:cubicBezTo>
                  <a:pt x="40236" y="189"/>
                  <a:pt x="40027" y="251"/>
                  <a:pt x="39797" y="293"/>
                </a:cubicBezTo>
                <a:cubicBezTo>
                  <a:pt x="39567" y="356"/>
                  <a:pt x="39358" y="461"/>
                  <a:pt x="39148" y="565"/>
                </a:cubicBezTo>
                <a:cubicBezTo>
                  <a:pt x="38646" y="816"/>
                  <a:pt x="38207" y="1151"/>
                  <a:pt x="37767" y="1507"/>
                </a:cubicBezTo>
                <a:lnTo>
                  <a:pt x="36972" y="2135"/>
                </a:lnTo>
                <a:cubicBezTo>
                  <a:pt x="36763" y="2281"/>
                  <a:pt x="36533" y="2469"/>
                  <a:pt x="36303" y="2616"/>
                </a:cubicBezTo>
                <a:cubicBezTo>
                  <a:pt x="36052" y="2783"/>
                  <a:pt x="35801" y="2909"/>
                  <a:pt x="35529" y="3034"/>
                </a:cubicBezTo>
                <a:cubicBezTo>
                  <a:pt x="35403" y="3097"/>
                  <a:pt x="35298" y="3139"/>
                  <a:pt x="35173" y="3181"/>
                </a:cubicBezTo>
                <a:cubicBezTo>
                  <a:pt x="35005" y="3223"/>
                  <a:pt x="34838" y="3244"/>
                  <a:pt x="34671" y="3285"/>
                </a:cubicBezTo>
                <a:lnTo>
                  <a:pt x="34315" y="3285"/>
                </a:lnTo>
                <a:cubicBezTo>
                  <a:pt x="34168" y="3244"/>
                  <a:pt x="34043" y="3202"/>
                  <a:pt x="33917" y="3139"/>
                </a:cubicBezTo>
                <a:cubicBezTo>
                  <a:pt x="33436" y="2909"/>
                  <a:pt x="32997" y="2616"/>
                  <a:pt x="32578" y="2302"/>
                </a:cubicBezTo>
                <a:cubicBezTo>
                  <a:pt x="32369" y="2156"/>
                  <a:pt x="32181" y="1988"/>
                  <a:pt x="32013" y="1821"/>
                </a:cubicBezTo>
                <a:cubicBezTo>
                  <a:pt x="31867" y="1674"/>
                  <a:pt x="31741" y="1570"/>
                  <a:pt x="31616" y="1444"/>
                </a:cubicBezTo>
                <a:cubicBezTo>
                  <a:pt x="31281" y="1130"/>
                  <a:pt x="30967" y="775"/>
                  <a:pt x="30591" y="482"/>
                </a:cubicBezTo>
                <a:cubicBezTo>
                  <a:pt x="30444" y="377"/>
                  <a:pt x="30277" y="272"/>
                  <a:pt x="30088" y="168"/>
                </a:cubicBezTo>
                <a:cubicBezTo>
                  <a:pt x="29984" y="105"/>
                  <a:pt x="29879" y="84"/>
                  <a:pt x="29775" y="63"/>
                </a:cubicBezTo>
                <a:cubicBezTo>
                  <a:pt x="29754" y="63"/>
                  <a:pt x="29712" y="42"/>
                  <a:pt x="29670" y="42"/>
                </a:cubicBezTo>
                <a:cubicBezTo>
                  <a:pt x="29607" y="42"/>
                  <a:pt x="29523" y="0"/>
                  <a:pt x="294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478" name="Google Shape;1478;p57"/>
          <p:cNvGrpSpPr/>
          <p:nvPr/>
        </p:nvGrpSpPr>
        <p:grpSpPr>
          <a:xfrm>
            <a:off x="1121358" y="2072035"/>
            <a:ext cx="1808485" cy="1722427"/>
            <a:chOff x="1938604" y="1358625"/>
            <a:chExt cx="1232946" cy="1174275"/>
          </a:xfrm>
        </p:grpSpPr>
        <p:sp>
          <p:nvSpPr>
            <p:cNvPr id="1479" name="Google Shape;1479;p57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80" name="Google Shape;1480;p57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81" name="Google Shape;1481;p57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82" name="Google Shape;1482;p57"/>
            <p:cNvSpPr/>
            <p:nvPr/>
          </p:nvSpPr>
          <p:spPr>
            <a:xfrm>
              <a:off x="1938604" y="1600218"/>
              <a:ext cx="178901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488" name="Google Shape;1488;p57"/>
          <p:cNvGrpSpPr/>
          <p:nvPr/>
        </p:nvGrpSpPr>
        <p:grpSpPr>
          <a:xfrm rot="-279165">
            <a:off x="9301144" y="2538677"/>
            <a:ext cx="1679704" cy="1786609"/>
            <a:chOff x="2202650" y="2939175"/>
            <a:chExt cx="1146900" cy="1220125"/>
          </a:xfrm>
        </p:grpSpPr>
        <p:sp>
          <p:nvSpPr>
            <p:cNvPr id="1489" name="Google Shape;1489;p57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90" name="Google Shape;1490;p57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91" name="Google Shape;1491;p57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9D4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92" name="Google Shape;1492;p57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866A">
                <a:alpha val="7654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497" name="Google Shape;1497;p57"/>
          <p:cNvSpPr txBox="1"/>
          <p:nvPr/>
        </p:nvSpPr>
        <p:spPr>
          <a:xfrm>
            <a:off x="1263159" y="2443757"/>
            <a:ext cx="15296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733" b="1" dirty="0">
                <a:solidFill>
                  <a:srgbClr val="2F1932"/>
                </a:solidFill>
                <a:ea typeface="Delius"/>
                <a:cs typeface="Delius"/>
                <a:sym typeface="Delius"/>
              </a:rPr>
              <a:t>01</a:t>
            </a:r>
            <a:endParaRPr sz="3733" b="1" dirty="0">
              <a:solidFill>
                <a:srgbClr val="2F1932"/>
              </a:solidFill>
              <a:ea typeface="Delius"/>
              <a:cs typeface="Delius"/>
              <a:sym typeface="Delius"/>
            </a:endParaRPr>
          </a:p>
        </p:txBody>
      </p:sp>
      <p:sp>
        <p:nvSpPr>
          <p:cNvPr id="1500" name="Google Shape;1500;p57"/>
          <p:cNvSpPr txBox="1"/>
          <p:nvPr/>
        </p:nvSpPr>
        <p:spPr>
          <a:xfrm>
            <a:off x="9328625" y="3039740"/>
            <a:ext cx="15296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733" b="1" dirty="0">
                <a:solidFill>
                  <a:srgbClr val="2F1932"/>
                </a:solidFill>
                <a:ea typeface="Delius"/>
                <a:cs typeface="Delius"/>
                <a:sym typeface="Delius"/>
              </a:rPr>
              <a:t>04</a:t>
            </a:r>
            <a:endParaRPr sz="3733" b="1" dirty="0">
              <a:solidFill>
                <a:srgbClr val="2F1932"/>
              </a:solidFill>
              <a:ea typeface="Delius"/>
              <a:cs typeface="Delius"/>
              <a:sym typeface="Deliu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00659" y="394151"/>
            <a:ext cx="1461504" cy="6003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0" name="Google Shape;1473;p57"/>
          <p:cNvSpPr txBox="1">
            <a:spLocks/>
          </p:cNvSpPr>
          <p:nvPr/>
        </p:nvSpPr>
        <p:spPr>
          <a:xfrm>
            <a:off x="3021326" y="702997"/>
            <a:ext cx="6920409" cy="14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vi-VN" sz="4267" dirty="0">
                <a:solidFill>
                  <a:srgbClr val="C00000"/>
                </a:solidFill>
                <a:latin typeface="+mn-lt"/>
              </a:rPr>
              <a:t>HƯỚNG DẪN VỀ NHÀ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506" y="3754433"/>
            <a:ext cx="2671281" cy="126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67" dirty="0" err="1"/>
              <a:t>Ôn</a:t>
            </a:r>
            <a:r>
              <a:rPr lang="en-US" sz="2667" dirty="0"/>
              <a:t> </a:t>
            </a:r>
            <a:r>
              <a:rPr lang="en-US" sz="2667" dirty="0" err="1"/>
              <a:t>lại</a:t>
            </a:r>
            <a:r>
              <a:rPr lang="en-US" sz="2667" dirty="0"/>
              <a:t> </a:t>
            </a:r>
            <a:r>
              <a:rPr lang="en-US" sz="2667" dirty="0" err="1"/>
              <a:t>kiến</a:t>
            </a:r>
            <a:r>
              <a:rPr lang="en-US" sz="2667" dirty="0"/>
              <a:t> </a:t>
            </a:r>
            <a:r>
              <a:rPr lang="en-US" sz="2667" dirty="0" err="1"/>
              <a:t>thức</a:t>
            </a:r>
            <a:r>
              <a:rPr lang="en-US" sz="2667" dirty="0"/>
              <a:t> </a:t>
            </a:r>
            <a:r>
              <a:rPr lang="en-US" sz="2667" dirty="0" err="1"/>
              <a:t>đã</a:t>
            </a:r>
            <a:r>
              <a:rPr lang="en-US" sz="2667" dirty="0"/>
              <a:t> </a:t>
            </a:r>
            <a:r>
              <a:rPr lang="en-US" sz="2667" dirty="0" err="1"/>
              <a:t>học</a:t>
            </a:r>
            <a:endParaRPr lang="en-US" sz="2667" dirty="0"/>
          </a:p>
        </p:txBody>
      </p:sp>
      <p:sp>
        <p:nvSpPr>
          <p:cNvPr id="47" name="TextBox 46"/>
          <p:cNvSpPr txBox="1"/>
          <p:nvPr/>
        </p:nvSpPr>
        <p:spPr>
          <a:xfrm>
            <a:off x="2862556" y="4627849"/>
            <a:ext cx="3080539" cy="126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67" dirty="0" err="1"/>
              <a:t>Đọc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b="1" dirty="0" err="1"/>
              <a:t>Có</a:t>
            </a:r>
            <a:r>
              <a:rPr lang="en-US" sz="2667" b="1" dirty="0"/>
              <a:t> </a:t>
            </a:r>
            <a:r>
              <a:rPr lang="en-US" sz="2667" b="1" dirty="0" err="1"/>
              <a:t>thể</a:t>
            </a:r>
            <a:r>
              <a:rPr lang="en-US" sz="2667" b="1" dirty="0"/>
              <a:t> </a:t>
            </a:r>
            <a:r>
              <a:rPr lang="en-US" sz="2667" b="1" dirty="0" err="1"/>
              <a:t>em</a:t>
            </a:r>
            <a:r>
              <a:rPr lang="en-US" sz="2667" b="1" dirty="0"/>
              <a:t> </a:t>
            </a:r>
            <a:r>
              <a:rPr lang="en-US" sz="2667" b="1" dirty="0" err="1"/>
              <a:t>chưa</a:t>
            </a:r>
            <a:r>
              <a:rPr lang="en-US" sz="2667" b="1" dirty="0"/>
              <a:t> </a:t>
            </a:r>
            <a:r>
              <a:rPr lang="en-US" sz="2667" b="1" dirty="0" err="1"/>
              <a:t>biết</a:t>
            </a:r>
            <a:endParaRPr lang="en-US" sz="2667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701821" y="3611135"/>
            <a:ext cx="3206687" cy="126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67" dirty="0"/>
              <a:t>Hoàn </a:t>
            </a:r>
            <a:r>
              <a:rPr lang="en-US" sz="2667" dirty="0" err="1"/>
              <a:t>thành</a:t>
            </a:r>
            <a:r>
              <a:rPr lang="en-US" sz="2667" dirty="0"/>
              <a:t> </a:t>
            </a:r>
            <a:r>
              <a:rPr lang="en-US" sz="2667" dirty="0" err="1"/>
              <a:t>bài</a:t>
            </a:r>
            <a:r>
              <a:rPr lang="en-US" sz="2667" dirty="0"/>
              <a:t> </a:t>
            </a:r>
            <a:r>
              <a:rPr lang="en-US" sz="2667" dirty="0" err="1"/>
              <a:t>tập</a:t>
            </a:r>
            <a:r>
              <a:rPr lang="en-US" sz="2667" dirty="0"/>
              <a:t> SBT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720154" y="4320073"/>
            <a:ext cx="2950007" cy="1875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67" dirty="0" err="1"/>
              <a:t>Chuẩn</a:t>
            </a:r>
            <a:r>
              <a:rPr lang="en-US" sz="2667" dirty="0"/>
              <a:t> </a:t>
            </a:r>
            <a:r>
              <a:rPr lang="en-US" sz="2667" dirty="0" err="1"/>
              <a:t>bị</a:t>
            </a:r>
            <a:r>
              <a:rPr lang="en-US" sz="2667" dirty="0"/>
              <a:t> </a:t>
            </a:r>
            <a:r>
              <a:rPr lang="en-US" sz="2667" dirty="0" err="1"/>
              <a:t>bài</a:t>
            </a:r>
            <a:r>
              <a:rPr lang="en-US" sz="2667" dirty="0"/>
              <a:t> </a:t>
            </a:r>
            <a:r>
              <a:rPr lang="en-US" sz="2667" dirty="0" err="1"/>
              <a:t>sau</a:t>
            </a:r>
            <a:r>
              <a:rPr lang="en-US" sz="2667" dirty="0"/>
              <a:t> </a:t>
            </a:r>
            <a:r>
              <a:rPr lang="en-US" sz="2667" b="1" dirty="0" err="1"/>
              <a:t>Hai</a:t>
            </a:r>
            <a:r>
              <a:rPr lang="en-US" sz="2667" b="1" dirty="0"/>
              <a:t> </a:t>
            </a:r>
            <a:r>
              <a:rPr lang="en-US" sz="2667" b="1" dirty="0" err="1"/>
              <a:t>bài</a:t>
            </a:r>
            <a:r>
              <a:rPr lang="en-US" sz="2667" b="1" dirty="0"/>
              <a:t> </a:t>
            </a:r>
            <a:r>
              <a:rPr lang="en-US" sz="2667" b="1" dirty="0" err="1"/>
              <a:t>toán</a:t>
            </a:r>
            <a:r>
              <a:rPr lang="en-US" sz="2667" b="1" dirty="0"/>
              <a:t> </a:t>
            </a:r>
            <a:r>
              <a:rPr lang="en-US" sz="2667" b="1" dirty="0" err="1"/>
              <a:t>về</a:t>
            </a:r>
            <a:r>
              <a:rPr lang="en-US" sz="2667" b="1" dirty="0"/>
              <a:t> </a:t>
            </a:r>
            <a:r>
              <a:rPr lang="en-US" sz="2667" b="1" dirty="0" err="1"/>
              <a:t>phân</a:t>
            </a:r>
            <a:r>
              <a:rPr lang="en-US" sz="2667" b="1" dirty="0"/>
              <a:t> </a:t>
            </a:r>
            <a:r>
              <a:rPr lang="en-US" sz="2667" b="1" dirty="0" err="1"/>
              <a:t>số</a:t>
            </a:r>
            <a:endParaRPr lang="en-US" sz="2667" b="1" dirty="0"/>
          </a:p>
        </p:txBody>
      </p:sp>
      <p:sp>
        <p:nvSpPr>
          <p:cNvPr id="50" name="Google Shape;1475;p57"/>
          <p:cNvSpPr/>
          <p:nvPr/>
        </p:nvSpPr>
        <p:spPr>
          <a:xfrm rot="-657115">
            <a:off x="3893913" y="3302789"/>
            <a:ext cx="1977064" cy="156153"/>
          </a:xfrm>
          <a:custGeom>
            <a:avLst/>
            <a:gdLst/>
            <a:ahLst/>
            <a:cxnLst/>
            <a:rect l="l" t="t" r="r" b="b"/>
            <a:pathLst>
              <a:path w="69990" h="5528" extrusionOk="0">
                <a:moveTo>
                  <a:pt x="29335" y="0"/>
                </a:moveTo>
                <a:cubicBezTo>
                  <a:pt x="29293" y="0"/>
                  <a:pt x="29210" y="0"/>
                  <a:pt x="29147" y="42"/>
                </a:cubicBezTo>
                <a:cubicBezTo>
                  <a:pt x="29021" y="63"/>
                  <a:pt x="28917" y="84"/>
                  <a:pt x="28791" y="105"/>
                </a:cubicBezTo>
                <a:cubicBezTo>
                  <a:pt x="28561" y="189"/>
                  <a:pt x="28310" y="272"/>
                  <a:pt x="28080" y="377"/>
                </a:cubicBezTo>
                <a:cubicBezTo>
                  <a:pt x="27891" y="461"/>
                  <a:pt x="27724" y="523"/>
                  <a:pt x="27536" y="628"/>
                </a:cubicBezTo>
                <a:cubicBezTo>
                  <a:pt x="27410" y="691"/>
                  <a:pt x="27264" y="775"/>
                  <a:pt x="27138" y="816"/>
                </a:cubicBezTo>
                <a:cubicBezTo>
                  <a:pt x="26929" y="921"/>
                  <a:pt x="26741" y="1026"/>
                  <a:pt x="26531" y="1130"/>
                </a:cubicBezTo>
                <a:cubicBezTo>
                  <a:pt x="26427" y="1193"/>
                  <a:pt x="26322" y="1235"/>
                  <a:pt x="26259" y="1298"/>
                </a:cubicBezTo>
                <a:cubicBezTo>
                  <a:pt x="26071" y="1402"/>
                  <a:pt x="25883" y="1528"/>
                  <a:pt x="25736" y="1632"/>
                </a:cubicBezTo>
                <a:cubicBezTo>
                  <a:pt x="25590" y="1716"/>
                  <a:pt x="25464" y="1779"/>
                  <a:pt x="25339" y="1884"/>
                </a:cubicBezTo>
                <a:cubicBezTo>
                  <a:pt x="25004" y="2093"/>
                  <a:pt x="24690" y="2344"/>
                  <a:pt x="24334" y="2553"/>
                </a:cubicBezTo>
                <a:cubicBezTo>
                  <a:pt x="23644" y="3013"/>
                  <a:pt x="22912" y="3495"/>
                  <a:pt x="22116" y="3829"/>
                </a:cubicBezTo>
                <a:cubicBezTo>
                  <a:pt x="21928" y="3913"/>
                  <a:pt x="21782" y="3955"/>
                  <a:pt x="21593" y="4039"/>
                </a:cubicBezTo>
                <a:cubicBezTo>
                  <a:pt x="21384" y="4122"/>
                  <a:pt x="21154" y="4164"/>
                  <a:pt x="20924" y="4185"/>
                </a:cubicBezTo>
                <a:cubicBezTo>
                  <a:pt x="20819" y="4185"/>
                  <a:pt x="20736" y="4227"/>
                  <a:pt x="20631" y="4227"/>
                </a:cubicBezTo>
                <a:cubicBezTo>
                  <a:pt x="20464" y="4227"/>
                  <a:pt x="20338" y="4227"/>
                  <a:pt x="20192" y="4185"/>
                </a:cubicBezTo>
                <a:cubicBezTo>
                  <a:pt x="19982" y="4164"/>
                  <a:pt x="19773" y="4122"/>
                  <a:pt x="19585" y="4039"/>
                </a:cubicBezTo>
                <a:cubicBezTo>
                  <a:pt x="19375" y="3934"/>
                  <a:pt x="19166" y="3808"/>
                  <a:pt x="18978" y="3662"/>
                </a:cubicBezTo>
                <a:cubicBezTo>
                  <a:pt x="18664" y="3432"/>
                  <a:pt x="18413" y="3139"/>
                  <a:pt x="18141" y="2867"/>
                </a:cubicBezTo>
                <a:cubicBezTo>
                  <a:pt x="18015" y="2720"/>
                  <a:pt x="17890" y="2574"/>
                  <a:pt x="17743" y="2448"/>
                </a:cubicBezTo>
                <a:cubicBezTo>
                  <a:pt x="17597" y="2281"/>
                  <a:pt x="17409" y="2135"/>
                  <a:pt x="17262" y="1967"/>
                </a:cubicBezTo>
                <a:cubicBezTo>
                  <a:pt x="17095" y="1842"/>
                  <a:pt x="16969" y="1737"/>
                  <a:pt x="16781" y="1653"/>
                </a:cubicBezTo>
                <a:cubicBezTo>
                  <a:pt x="16676" y="1612"/>
                  <a:pt x="16572" y="1570"/>
                  <a:pt x="16467" y="1528"/>
                </a:cubicBezTo>
                <a:cubicBezTo>
                  <a:pt x="16362" y="1507"/>
                  <a:pt x="16258" y="1465"/>
                  <a:pt x="16153" y="1465"/>
                </a:cubicBezTo>
                <a:cubicBezTo>
                  <a:pt x="16070" y="1465"/>
                  <a:pt x="16028" y="1465"/>
                  <a:pt x="15944" y="1507"/>
                </a:cubicBezTo>
                <a:cubicBezTo>
                  <a:pt x="15839" y="1528"/>
                  <a:pt x="15756" y="1549"/>
                  <a:pt x="15651" y="1612"/>
                </a:cubicBezTo>
                <a:cubicBezTo>
                  <a:pt x="15588" y="1653"/>
                  <a:pt x="15484" y="1716"/>
                  <a:pt x="15400" y="1758"/>
                </a:cubicBezTo>
                <a:cubicBezTo>
                  <a:pt x="15316" y="1842"/>
                  <a:pt x="15233" y="1925"/>
                  <a:pt x="15191" y="1988"/>
                </a:cubicBezTo>
                <a:cubicBezTo>
                  <a:pt x="15065" y="2156"/>
                  <a:pt x="14919" y="2302"/>
                  <a:pt x="14814" y="2469"/>
                </a:cubicBezTo>
                <a:cubicBezTo>
                  <a:pt x="14710" y="2595"/>
                  <a:pt x="14605" y="2700"/>
                  <a:pt x="14542" y="2825"/>
                </a:cubicBezTo>
                <a:cubicBezTo>
                  <a:pt x="14438" y="2972"/>
                  <a:pt x="14291" y="3118"/>
                  <a:pt x="14186" y="3244"/>
                </a:cubicBezTo>
                <a:cubicBezTo>
                  <a:pt x="13956" y="3536"/>
                  <a:pt x="13705" y="3767"/>
                  <a:pt x="13412" y="4018"/>
                </a:cubicBezTo>
                <a:cubicBezTo>
                  <a:pt x="13203" y="4164"/>
                  <a:pt x="12973" y="4290"/>
                  <a:pt x="12722" y="4436"/>
                </a:cubicBezTo>
                <a:cubicBezTo>
                  <a:pt x="12492" y="4499"/>
                  <a:pt x="12282" y="4562"/>
                  <a:pt x="12052" y="4604"/>
                </a:cubicBezTo>
                <a:cubicBezTo>
                  <a:pt x="11885" y="4625"/>
                  <a:pt x="11723" y="4635"/>
                  <a:pt x="11558" y="4635"/>
                </a:cubicBezTo>
                <a:cubicBezTo>
                  <a:pt x="11393" y="4635"/>
                  <a:pt x="11226" y="4625"/>
                  <a:pt x="11048" y="4604"/>
                </a:cubicBezTo>
                <a:cubicBezTo>
                  <a:pt x="10525" y="4541"/>
                  <a:pt x="10044" y="4373"/>
                  <a:pt x="9541" y="4164"/>
                </a:cubicBezTo>
                <a:cubicBezTo>
                  <a:pt x="9102" y="3955"/>
                  <a:pt x="8684" y="3746"/>
                  <a:pt x="8265" y="3495"/>
                </a:cubicBezTo>
                <a:cubicBezTo>
                  <a:pt x="8056" y="3348"/>
                  <a:pt x="7847" y="3223"/>
                  <a:pt x="7637" y="3076"/>
                </a:cubicBezTo>
                <a:cubicBezTo>
                  <a:pt x="7428" y="2930"/>
                  <a:pt x="7219" y="2783"/>
                  <a:pt x="7010" y="2658"/>
                </a:cubicBezTo>
                <a:cubicBezTo>
                  <a:pt x="6800" y="2490"/>
                  <a:pt x="6591" y="2365"/>
                  <a:pt x="6382" y="2239"/>
                </a:cubicBezTo>
                <a:cubicBezTo>
                  <a:pt x="6173" y="2093"/>
                  <a:pt x="5922" y="1967"/>
                  <a:pt x="5691" y="1863"/>
                </a:cubicBezTo>
                <a:cubicBezTo>
                  <a:pt x="5284" y="1669"/>
                  <a:pt x="4840" y="1546"/>
                  <a:pt x="4411" y="1546"/>
                </a:cubicBezTo>
                <a:cubicBezTo>
                  <a:pt x="4377" y="1546"/>
                  <a:pt x="4344" y="1547"/>
                  <a:pt x="4310" y="1549"/>
                </a:cubicBezTo>
                <a:cubicBezTo>
                  <a:pt x="4206" y="1549"/>
                  <a:pt x="4080" y="1570"/>
                  <a:pt x="3976" y="1570"/>
                </a:cubicBezTo>
                <a:cubicBezTo>
                  <a:pt x="3829" y="1612"/>
                  <a:pt x="3725" y="1632"/>
                  <a:pt x="3620" y="1653"/>
                </a:cubicBezTo>
                <a:cubicBezTo>
                  <a:pt x="3515" y="1674"/>
                  <a:pt x="3411" y="1737"/>
                  <a:pt x="3348" y="1758"/>
                </a:cubicBezTo>
                <a:cubicBezTo>
                  <a:pt x="3243" y="1821"/>
                  <a:pt x="3139" y="1863"/>
                  <a:pt x="3034" y="1884"/>
                </a:cubicBezTo>
                <a:cubicBezTo>
                  <a:pt x="2553" y="2093"/>
                  <a:pt x="2114" y="2344"/>
                  <a:pt x="1695" y="2616"/>
                </a:cubicBezTo>
                <a:cubicBezTo>
                  <a:pt x="1318" y="2888"/>
                  <a:pt x="963" y="3181"/>
                  <a:pt x="649" y="3516"/>
                </a:cubicBezTo>
                <a:cubicBezTo>
                  <a:pt x="481" y="3662"/>
                  <a:pt x="356" y="3829"/>
                  <a:pt x="230" y="3976"/>
                </a:cubicBezTo>
                <a:cubicBezTo>
                  <a:pt x="168" y="4060"/>
                  <a:pt x="126" y="4143"/>
                  <a:pt x="105" y="4248"/>
                </a:cubicBezTo>
                <a:cubicBezTo>
                  <a:pt x="105" y="4269"/>
                  <a:pt x="63" y="4332"/>
                  <a:pt x="63" y="4353"/>
                </a:cubicBezTo>
                <a:cubicBezTo>
                  <a:pt x="42" y="4436"/>
                  <a:pt x="42" y="4499"/>
                  <a:pt x="21" y="4583"/>
                </a:cubicBezTo>
                <a:cubicBezTo>
                  <a:pt x="0" y="4687"/>
                  <a:pt x="21" y="4792"/>
                  <a:pt x="105" y="4876"/>
                </a:cubicBezTo>
                <a:cubicBezTo>
                  <a:pt x="153" y="4940"/>
                  <a:pt x="225" y="4967"/>
                  <a:pt x="303" y="4967"/>
                </a:cubicBezTo>
                <a:cubicBezTo>
                  <a:pt x="327" y="4967"/>
                  <a:pt x="352" y="4964"/>
                  <a:pt x="377" y="4959"/>
                </a:cubicBezTo>
                <a:cubicBezTo>
                  <a:pt x="461" y="4917"/>
                  <a:pt x="523" y="4897"/>
                  <a:pt x="586" y="4897"/>
                </a:cubicBezTo>
                <a:cubicBezTo>
                  <a:pt x="691" y="4876"/>
                  <a:pt x="774" y="4813"/>
                  <a:pt x="879" y="4771"/>
                </a:cubicBezTo>
                <a:cubicBezTo>
                  <a:pt x="1005" y="4687"/>
                  <a:pt x="1067" y="4499"/>
                  <a:pt x="984" y="4373"/>
                </a:cubicBezTo>
                <a:cubicBezTo>
                  <a:pt x="942" y="4290"/>
                  <a:pt x="879" y="4269"/>
                  <a:pt x="795" y="4248"/>
                </a:cubicBezTo>
                <a:cubicBezTo>
                  <a:pt x="1067" y="3955"/>
                  <a:pt x="1360" y="3704"/>
                  <a:pt x="1632" y="3432"/>
                </a:cubicBezTo>
                <a:cubicBezTo>
                  <a:pt x="2134" y="3076"/>
                  <a:pt x="2658" y="2783"/>
                  <a:pt x="3202" y="2511"/>
                </a:cubicBezTo>
                <a:lnTo>
                  <a:pt x="3599" y="2365"/>
                </a:lnTo>
                <a:cubicBezTo>
                  <a:pt x="3766" y="2302"/>
                  <a:pt x="3913" y="2260"/>
                  <a:pt x="4101" y="2239"/>
                </a:cubicBezTo>
                <a:cubicBezTo>
                  <a:pt x="4174" y="2218"/>
                  <a:pt x="4248" y="2208"/>
                  <a:pt x="4321" y="2208"/>
                </a:cubicBezTo>
                <a:cubicBezTo>
                  <a:pt x="4394" y="2208"/>
                  <a:pt x="4467" y="2218"/>
                  <a:pt x="4541" y="2239"/>
                </a:cubicBezTo>
                <a:cubicBezTo>
                  <a:pt x="4645" y="2260"/>
                  <a:pt x="4729" y="2260"/>
                  <a:pt x="4834" y="2281"/>
                </a:cubicBezTo>
                <a:cubicBezTo>
                  <a:pt x="4959" y="2302"/>
                  <a:pt x="5127" y="2365"/>
                  <a:pt x="5252" y="2448"/>
                </a:cubicBezTo>
                <a:cubicBezTo>
                  <a:pt x="5503" y="2574"/>
                  <a:pt x="5775" y="2700"/>
                  <a:pt x="6005" y="2867"/>
                </a:cubicBezTo>
                <a:cubicBezTo>
                  <a:pt x="6298" y="3034"/>
                  <a:pt x="6549" y="3244"/>
                  <a:pt x="6842" y="3453"/>
                </a:cubicBezTo>
                <a:cubicBezTo>
                  <a:pt x="7114" y="3641"/>
                  <a:pt x="7386" y="3850"/>
                  <a:pt x="7679" y="4039"/>
                </a:cubicBezTo>
                <a:cubicBezTo>
                  <a:pt x="7972" y="4227"/>
                  <a:pt x="8265" y="4394"/>
                  <a:pt x="8537" y="4562"/>
                </a:cubicBezTo>
                <a:cubicBezTo>
                  <a:pt x="9123" y="4876"/>
                  <a:pt x="9730" y="5127"/>
                  <a:pt x="10316" y="5315"/>
                </a:cubicBezTo>
                <a:cubicBezTo>
                  <a:pt x="10757" y="5447"/>
                  <a:pt x="11229" y="5528"/>
                  <a:pt x="11703" y="5528"/>
                </a:cubicBezTo>
                <a:cubicBezTo>
                  <a:pt x="11903" y="5528"/>
                  <a:pt x="12104" y="5513"/>
                  <a:pt x="12303" y="5482"/>
                </a:cubicBezTo>
                <a:cubicBezTo>
                  <a:pt x="12617" y="5420"/>
                  <a:pt x="12910" y="5336"/>
                  <a:pt x="13203" y="5231"/>
                </a:cubicBezTo>
                <a:cubicBezTo>
                  <a:pt x="13496" y="5106"/>
                  <a:pt x="13747" y="4980"/>
                  <a:pt x="13977" y="4792"/>
                </a:cubicBezTo>
                <a:cubicBezTo>
                  <a:pt x="14249" y="4604"/>
                  <a:pt x="14479" y="4373"/>
                  <a:pt x="14710" y="4143"/>
                </a:cubicBezTo>
                <a:cubicBezTo>
                  <a:pt x="14856" y="4018"/>
                  <a:pt x="14961" y="3871"/>
                  <a:pt x="15065" y="3746"/>
                </a:cubicBezTo>
                <a:cubicBezTo>
                  <a:pt x="15212" y="3536"/>
                  <a:pt x="15379" y="3348"/>
                  <a:pt x="15526" y="3139"/>
                </a:cubicBezTo>
                <a:cubicBezTo>
                  <a:pt x="15714" y="2909"/>
                  <a:pt x="15902" y="2658"/>
                  <a:pt x="16132" y="2407"/>
                </a:cubicBezTo>
                <a:cubicBezTo>
                  <a:pt x="16153" y="2407"/>
                  <a:pt x="16153" y="2386"/>
                  <a:pt x="16174" y="2386"/>
                </a:cubicBezTo>
                <a:cubicBezTo>
                  <a:pt x="16216" y="2386"/>
                  <a:pt x="16237" y="2365"/>
                  <a:pt x="16258" y="2365"/>
                </a:cubicBezTo>
                <a:lnTo>
                  <a:pt x="16279" y="2365"/>
                </a:lnTo>
                <a:cubicBezTo>
                  <a:pt x="16342" y="2365"/>
                  <a:pt x="16362" y="2386"/>
                  <a:pt x="16425" y="2386"/>
                </a:cubicBezTo>
                <a:cubicBezTo>
                  <a:pt x="16530" y="2448"/>
                  <a:pt x="16635" y="2490"/>
                  <a:pt x="16739" y="2574"/>
                </a:cubicBezTo>
                <a:cubicBezTo>
                  <a:pt x="17011" y="2783"/>
                  <a:pt x="17262" y="3034"/>
                  <a:pt x="17492" y="3306"/>
                </a:cubicBezTo>
                <a:cubicBezTo>
                  <a:pt x="17806" y="3620"/>
                  <a:pt x="18120" y="3955"/>
                  <a:pt x="18455" y="4248"/>
                </a:cubicBezTo>
                <a:cubicBezTo>
                  <a:pt x="18622" y="4373"/>
                  <a:pt x="18769" y="4478"/>
                  <a:pt x="18936" y="4583"/>
                </a:cubicBezTo>
                <a:cubicBezTo>
                  <a:pt x="19103" y="4708"/>
                  <a:pt x="19313" y="4792"/>
                  <a:pt x="19522" y="4876"/>
                </a:cubicBezTo>
                <a:cubicBezTo>
                  <a:pt x="19710" y="4959"/>
                  <a:pt x="19920" y="4980"/>
                  <a:pt x="20129" y="5022"/>
                </a:cubicBezTo>
                <a:cubicBezTo>
                  <a:pt x="20297" y="5053"/>
                  <a:pt x="20488" y="5072"/>
                  <a:pt x="20669" y="5072"/>
                </a:cubicBezTo>
                <a:cubicBezTo>
                  <a:pt x="20735" y="5072"/>
                  <a:pt x="20799" y="5070"/>
                  <a:pt x="20861" y="5064"/>
                </a:cubicBezTo>
                <a:cubicBezTo>
                  <a:pt x="21070" y="5064"/>
                  <a:pt x="21280" y="5001"/>
                  <a:pt x="21468" y="4980"/>
                </a:cubicBezTo>
                <a:cubicBezTo>
                  <a:pt x="21698" y="4917"/>
                  <a:pt x="21928" y="4855"/>
                  <a:pt x="22179" y="4771"/>
                </a:cubicBezTo>
                <a:cubicBezTo>
                  <a:pt x="22619" y="4604"/>
                  <a:pt x="23037" y="4394"/>
                  <a:pt x="23435" y="4185"/>
                </a:cubicBezTo>
                <a:cubicBezTo>
                  <a:pt x="24021" y="3871"/>
                  <a:pt x="24585" y="3495"/>
                  <a:pt x="25129" y="3118"/>
                </a:cubicBezTo>
                <a:cubicBezTo>
                  <a:pt x="25381" y="2930"/>
                  <a:pt x="25653" y="2762"/>
                  <a:pt x="25946" y="2574"/>
                </a:cubicBezTo>
                <a:cubicBezTo>
                  <a:pt x="26259" y="2365"/>
                  <a:pt x="26573" y="2176"/>
                  <a:pt x="26887" y="1967"/>
                </a:cubicBezTo>
                <a:cubicBezTo>
                  <a:pt x="26908" y="1946"/>
                  <a:pt x="26950" y="1925"/>
                  <a:pt x="26992" y="1925"/>
                </a:cubicBezTo>
                <a:cubicBezTo>
                  <a:pt x="27096" y="1863"/>
                  <a:pt x="27201" y="1821"/>
                  <a:pt x="27306" y="1737"/>
                </a:cubicBezTo>
                <a:cubicBezTo>
                  <a:pt x="27452" y="1653"/>
                  <a:pt x="27619" y="1549"/>
                  <a:pt x="27787" y="1465"/>
                </a:cubicBezTo>
                <a:cubicBezTo>
                  <a:pt x="27829" y="1444"/>
                  <a:pt x="27870" y="1444"/>
                  <a:pt x="27891" y="1423"/>
                </a:cubicBezTo>
                <a:cubicBezTo>
                  <a:pt x="27996" y="1360"/>
                  <a:pt x="28142" y="1319"/>
                  <a:pt x="28247" y="1256"/>
                </a:cubicBezTo>
                <a:cubicBezTo>
                  <a:pt x="28414" y="1193"/>
                  <a:pt x="28624" y="1088"/>
                  <a:pt x="28812" y="1005"/>
                </a:cubicBezTo>
                <a:cubicBezTo>
                  <a:pt x="29000" y="921"/>
                  <a:pt x="29210" y="879"/>
                  <a:pt x="29419" y="816"/>
                </a:cubicBezTo>
                <a:lnTo>
                  <a:pt x="29649" y="816"/>
                </a:lnTo>
                <a:cubicBezTo>
                  <a:pt x="29733" y="837"/>
                  <a:pt x="29816" y="879"/>
                  <a:pt x="29921" y="900"/>
                </a:cubicBezTo>
                <a:cubicBezTo>
                  <a:pt x="30047" y="984"/>
                  <a:pt x="30172" y="1047"/>
                  <a:pt x="30298" y="1151"/>
                </a:cubicBezTo>
                <a:cubicBezTo>
                  <a:pt x="30695" y="1507"/>
                  <a:pt x="31030" y="1863"/>
                  <a:pt x="31407" y="2197"/>
                </a:cubicBezTo>
                <a:lnTo>
                  <a:pt x="32118" y="2825"/>
                </a:lnTo>
                <a:cubicBezTo>
                  <a:pt x="32348" y="3013"/>
                  <a:pt x="32578" y="3181"/>
                  <a:pt x="32808" y="3348"/>
                </a:cubicBezTo>
                <a:cubicBezTo>
                  <a:pt x="33080" y="3536"/>
                  <a:pt x="33332" y="3662"/>
                  <a:pt x="33604" y="3829"/>
                </a:cubicBezTo>
                <a:cubicBezTo>
                  <a:pt x="33834" y="3955"/>
                  <a:pt x="34127" y="4039"/>
                  <a:pt x="34378" y="4081"/>
                </a:cubicBezTo>
                <a:cubicBezTo>
                  <a:pt x="34451" y="4101"/>
                  <a:pt x="34514" y="4112"/>
                  <a:pt x="34574" y="4112"/>
                </a:cubicBezTo>
                <a:cubicBezTo>
                  <a:pt x="34634" y="4112"/>
                  <a:pt x="34692" y="4101"/>
                  <a:pt x="34754" y="4081"/>
                </a:cubicBezTo>
                <a:cubicBezTo>
                  <a:pt x="34901" y="4081"/>
                  <a:pt x="35068" y="4060"/>
                  <a:pt x="35215" y="4018"/>
                </a:cubicBezTo>
                <a:cubicBezTo>
                  <a:pt x="35487" y="3955"/>
                  <a:pt x="35738" y="3871"/>
                  <a:pt x="35989" y="3767"/>
                </a:cubicBezTo>
                <a:cubicBezTo>
                  <a:pt x="36261" y="3641"/>
                  <a:pt x="36533" y="3516"/>
                  <a:pt x="36784" y="3348"/>
                </a:cubicBezTo>
                <a:cubicBezTo>
                  <a:pt x="37161" y="3118"/>
                  <a:pt x="37474" y="2867"/>
                  <a:pt x="37809" y="2595"/>
                </a:cubicBezTo>
                <a:cubicBezTo>
                  <a:pt x="37998" y="2448"/>
                  <a:pt x="38207" y="2281"/>
                  <a:pt x="38395" y="2135"/>
                </a:cubicBezTo>
                <a:cubicBezTo>
                  <a:pt x="38542" y="1988"/>
                  <a:pt x="38709" y="1884"/>
                  <a:pt x="38855" y="1758"/>
                </a:cubicBezTo>
                <a:cubicBezTo>
                  <a:pt x="39190" y="1507"/>
                  <a:pt x="39546" y="1298"/>
                  <a:pt x="39922" y="1109"/>
                </a:cubicBezTo>
                <a:cubicBezTo>
                  <a:pt x="40111" y="1026"/>
                  <a:pt x="40299" y="984"/>
                  <a:pt x="40508" y="942"/>
                </a:cubicBezTo>
                <a:cubicBezTo>
                  <a:pt x="40613" y="942"/>
                  <a:pt x="40697" y="921"/>
                  <a:pt x="40801" y="921"/>
                </a:cubicBezTo>
                <a:cubicBezTo>
                  <a:pt x="40864" y="921"/>
                  <a:pt x="40948" y="921"/>
                  <a:pt x="41052" y="942"/>
                </a:cubicBezTo>
                <a:cubicBezTo>
                  <a:pt x="41366" y="1005"/>
                  <a:pt x="41659" y="1088"/>
                  <a:pt x="41952" y="1193"/>
                </a:cubicBezTo>
                <a:cubicBezTo>
                  <a:pt x="42182" y="1298"/>
                  <a:pt x="42433" y="1423"/>
                  <a:pt x="42684" y="1528"/>
                </a:cubicBezTo>
                <a:cubicBezTo>
                  <a:pt x="42831" y="1612"/>
                  <a:pt x="42956" y="1674"/>
                  <a:pt x="43124" y="1758"/>
                </a:cubicBezTo>
                <a:cubicBezTo>
                  <a:pt x="43249" y="1842"/>
                  <a:pt x="43417" y="1925"/>
                  <a:pt x="43563" y="1988"/>
                </a:cubicBezTo>
                <a:lnTo>
                  <a:pt x="44421" y="2386"/>
                </a:lnTo>
                <a:cubicBezTo>
                  <a:pt x="44735" y="2511"/>
                  <a:pt x="45049" y="2595"/>
                  <a:pt x="45363" y="2679"/>
                </a:cubicBezTo>
                <a:cubicBezTo>
                  <a:pt x="46053" y="2867"/>
                  <a:pt x="46723" y="2972"/>
                  <a:pt x="47413" y="3034"/>
                </a:cubicBezTo>
                <a:cubicBezTo>
                  <a:pt x="47748" y="3097"/>
                  <a:pt x="48125" y="3097"/>
                  <a:pt x="48459" y="3097"/>
                </a:cubicBezTo>
                <a:cubicBezTo>
                  <a:pt x="48794" y="3097"/>
                  <a:pt x="49129" y="3034"/>
                  <a:pt x="49485" y="2992"/>
                </a:cubicBezTo>
                <a:cubicBezTo>
                  <a:pt x="50070" y="2909"/>
                  <a:pt x="50677" y="2720"/>
                  <a:pt x="51263" y="2490"/>
                </a:cubicBezTo>
                <a:cubicBezTo>
                  <a:pt x="51619" y="2344"/>
                  <a:pt x="51954" y="2156"/>
                  <a:pt x="52330" y="1967"/>
                </a:cubicBezTo>
                <a:cubicBezTo>
                  <a:pt x="52749" y="1758"/>
                  <a:pt x="53167" y="1528"/>
                  <a:pt x="53607" y="1319"/>
                </a:cubicBezTo>
                <a:cubicBezTo>
                  <a:pt x="53690" y="1298"/>
                  <a:pt x="53795" y="1256"/>
                  <a:pt x="53879" y="1235"/>
                </a:cubicBezTo>
                <a:lnTo>
                  <a:pt x="54025" y="1235"/>
                </a:lnTo>
                <a:cubicBezTo>
                  <a:pt x="54151" y="1256"/>
                  <a:pt x="54255" y="1298"/>
                  <a:pt x="54402" y="1340"/>
                </a:cubicBezTo>
                <a:cubicBezTo>
                  <a:pt x="54778" y="1528"/>
                  <a:pt x="55134" y="1779"/>
                  <a:pt x="55490" y="2030"/>
                </a:cubicBezTo>
                <a:cubicBezTo>
                  <a:pt x="55866" y="2281"/>
                  <a:pt x="56243" y="2490"/>
                  <a:pt x="56640" y="2700"/>
                </a:cubicBezTo>
                <a:cubicBezTo>
                  <a:pt x="57038" y="2909"/>
                  <a:pt x="57456" y="3076"/>
                  <a:pt x="57875" y="3223"/>
                </a:cubicBezTo>
                <a:cubicBezTo>
                  <a:pt x="58335" y="3390"/>
                  <a:pt x="58837" y="3453"/>
                  <a:pt x="59340" y="3495"/>
                </a:cubicBezTo>
                <a:cubicBezTo>
                  <a:pt x="59396" y="3497"/>
                  <a:pt x="59453" y="3499"/>
                  <a:pt x="59510" y="3499"/>
                </a:cubicBezTo>
                <a:cubicBezTo>
                  <a:pt x="59892" y="3499"/>
                  <a:pt x="60272" y="3439"/>
                  <a:pt x="60637" y="3348"/>
                </a:cubicBezTo>
                <a:cubicBezTo>
                  <a:pt x="61013" y="3285"/>
                  <a:pt x="61369" y="3118"/>
                  <a:pt x="61725" y="2972"/>
                </a:cubicBezTo>
                <a:cubicBezTo>
                  <a:pt x="61871" y="2888"/>
                  <a:pt x="61997" y="2825"/>
                  <a:pt x="62164" y="2762"/>
                </a:cubicBezTo>
                <a:cubicBezTo>
                  <a:pt x="62269" y="2700"/>
                  <a:pt x="62353" y="2658"/>
                  <a:pt x="62457" y="2595"/>
                </a:cubicBezTo>
                <a:cubicBezTo>
                  <a:pt x="62583" y="2511"/>
                  <a:pt x="62729" y="2469"/>
                  <a:pt x="62876" y="2386"/>
                </a:cubicBezTo>
                <a:cubicBezTo>
                  <a:pt x="63566" y="2093"/>
                  <a:pt x="64298" y="1946"/>
                  <a:pt x="65073" y="1842"/>
                </a:cubicBezTo>
                <a:cubicBezTo>
                  <a:pt x="65449" y="1779"/>
                  <a:pt x="65868" y="1758"/>
                  <a:pt x="66286" y="1716"/>
                </a:cubicBezTo>
                <a:cubicBezTo>
                  <a:pt x="66642" y="1674"/>
                  <a:pt x="66998" y="1653"/>
                  <a:pt x="67332" y="1632"/>
                </a:cubicBezTo>
                <a:cubicBezTo>
                  <a:pt x="67918" y="1581"/>
                  <a:pt x="68517" y="1543"/>
                  <a:pt x="69108" y="1543"/>
                </a:cubicBezTo>
                <a:cubicBezTo>
                  <a:pt x="69235" y="1543"/>
                  <a:pt x="69362" y="1545"/>
                  <a:pt x="69488" y="1549"/>
                </a:cubicBezTo>
                <a:cubicBezTo>
                  <a:pt x="69780" y="1549"/>
                  <a:pt x="69990" y="1319"/>
                  <a:pt x="69990" y="1047"/>
                </a:cubicBezTo>
                <a:cubicBezTo>
                  <a:pt x="69990" y="795"/>
                  <a:pt x="69739" y="565"/>
                  <a:pt x="69488" y="565"/>
                </a:cubicBezTo>
                <a:cubicBezTo>
                  <a:pt x="68944" y="565"/>
                  <a:pt x="68379" y="607"/>
                  <a:pt x="67856" y="628"/>
                </a:cubicBezTo>
                <a:cubicBezTo>
                  <a:pt x="67437" y="837"/>
                  <a:pt x="67186" y="879"/>
                  <a:pt x="66914" y="879"/>
                </a:cubicBezTo>
                <a:cubicBezTo>
                  <a:pt x="66663" y="900"/>
                  <a:pt x="66433" y="900"/>
                  <a:pt x="66161" y="921"/>
                </a:cubicBezTo>
                <a:cubicBezTo>
                  <a:pt x="65826" y="942"/>
                  <a:pt x="65491" y="1005"/>
                  <a:pt x="65115" y="1026"/>
                </a:cubicBezTo>
                <a:cubicBezTo>
                  <a:pt x="64550" y="1088"/>
                  <a:pt x="63964" y="1193"/>
                  <a:pt x="63420" y="1319"/>
                </a:cubicBezTo>
                <a:cubicBezTo>
                  <a:pt x="62813" y="1465"/>
                  <a:pt x="62248" y="1674"/>
                  <a:pt x="61683" y="1967"/>
                </a:cubicBezTo>
                <a:cubicBezTo>
                  <a:pt x="61578" y="2030"/>
                  <a:pt x="61474" y="2093"/>
                  <a:pt x="61348" y="2135"/>
                </a:cubicBezTo>
                <a:cubicBezTo>
                  <a:pt x="61223" y="2176"/>
                  <a:pt x="61118" y="2239"/>
                  <a:pt x="60993" y="2281"/>
                </a:cubicBezTo>
                <a:cubicBezTo>
                  <a:pt x="60804" y="2365"/>
                  <a:pt x="60637" y="2407"/>
                  <a:pt x="60469" y="2469"/>
                </a:cubicBezTo>
                <a:cubicBezTo>
                  <a:pt x="60260" y="2511"/>
                  <a:pt x="60030" y="2574"/>
                  <a:pt x="59842" y="2595"/>
                </a:cubicBezTo>
                <a:cubicBezTo>
                  <a:pt x="59653" y="2616"/>
                  <a:pt x="59465" y="2616"/>
                  <a:pt x="59277" y="2616"/>
                </a:cubicBezTo>
                <a:cubicBezTo>
                  <a:pt x="59089" y="2616"/>
                  <a:pt x="58942" y="2595"/>
                  <a:pt x="58754" y="2595"/>
                </a:cubicBezTo>
                <a:cubicBezTo>
                  <a:pt x="58524" y="2574"/>
                  <a:pt x="58293" y="2511"/>
                  <a:pt x="58063" y="2448"/>
                </a:cubicBezTo>
                <a:cubicBezTo>
                  <a:pt x="57812" y="2365"/>
                  <a:pt x="57582" y="2281"/>
                  <a:pt x="57352" y="2176"/>
                </a:cubicBezTo>
                <a:cubicBezTo>
                  <a:pt x="56954" y="1988"/>
                  <a:pt x="56557" y="1779"/>
                  <a:pt x="56180" y="1570"/>
                </a:cubicBezTo>
                <a:cubicBezTo>
                  <a:pt x="55992" y="1465"/>
                  <a:pt x="55824" y="1360"/>
                  <a:pt x="55657" y="1235"/>
                </a:cubicBezTo>
                <a:lnTo>
                  <a:pt x="55029" y="837"/>
                </a:lnTo>
                <a:cubicBezTo>
                  <a:pt x="54862" y="733"/>
                  <a:pt x="54674" y="649"/>
                  <a:pt x="54506" y="586"/>
                </a:cubicBezTo>
                <a:cubicBezTo>
                  <a:pt x="54402" y="523"/>
                  <a:pt x="54255" y="503"/>
                  <a:pt x="54130" y="482"/>
                </a:cubicBezTo>
                <a:cubicBezTo>
                  <a:pt x="54004" y="440"/>
                  <a:pt x="53899" y="440"/>
                  <a:pt x="53774" y="419"/>
                </a:cubicBezTo>
                <a:cubicBezTo>
                  <a:pt x="53690" y="419"/>
                  <a:pt x="53607" y="419"/>
                  <a:pt x="53565" y="440"/>
                </a:cubicBezTo>
                <a:lnTo>
                  <a:pt x="53251" y="523"/>
                </a:lnTo>
                <a:cubicBezTo>
                  <a:pt x="53083" y="586"/>
                  <a:pt x="52937" y="649"/>
                  <a:pt x="52770" y="733"/>
                </a:cubicBezTo>
                <a:cubicBezTo>
                  <a:pt x="52456" y="900"/>
                  <a:pt x="52163" y="1047"/>
                  <a:pt x="51849" y="1214"/>
                </a:cubicBezTo>
                <a:cubicBezTo>
                  <a:pt x="51472" y="1423"/>
                  <a:pt x="51096" y="1612"/>
                  <a:pt x="50677" y="1779"/>
                </a:cubicBezTo>
                <a:cubicBezTo>
                  <a:pt x="50447" y="1884"/>
                  <a:pt x="50175" y="1967"/>
                  <a:pt x="49945" y="2051"/>
                </a:cubicBezTo>
                <a:cubicBezTo>
                  <a:pt x="49610" y="2156"/>
                  <a:pt x="49296" y="2197"/>
                  <a:pt x="48961" y="2260"/>
                </a:cubicBezTo>
                <a:cubicBezTo>
                  <a:pt x="48648" y="2302"/>
                  <a:pt x="48292" y="2302"/>
                  <a:pt x="47978" y="2344"/>
                </a:cubicBezTo>
                <a:cubicBezTo>
                  <a:pt x="47622" y="2344"/>
                  <a:pt x="47246" y="2302"/>
                  <a:pt x="46890" y="2260"/>
                </a:cubicBezTo>
                <a:cubicBezTo>
                  <a:pt x="46409" y="2176"/>
                  <a:pt x="45969" y="2093"/>
                  <a:pt x="45509" y="1988"/>
                </a:cubicBezTo>
                <a:cubicBezTo>
                  <a:pt x="45091" y="1884"/>
                  <a:pt x="44672" y="1758"/>
                  <a:pt x="44275" y="1612"/>
                </a:cubicBezTo>
                <a:cubicBezTo>
                  <a:pt x="43877" y="1423"/>
                  <a:pt x="43480" y="1235"/>
                  <a:pt x="43103" y="1026"/>
                </a:cubicBezTo>
                <a:cubicBezTo>
                  <a:pt x="42643" y="795"/>
                  <a:pt x="42203" y="565"/>
                  <a:pt x="41743" y="398"/>
                </a:cubicBezTo>
                <a:cubicBezTo>
                  <a:pt x="41555" y="314"/>
                  <a:pt x="41366" y="293"/>
                  <a:pt x="41157" y="251"/>
                </a:cubicBezTo>
                <a:cubicBezTo>
                  <a:pt x="40948" y="189"/>
                  <a:pt x="40718" y="189"/>
                  <a:pt x="40487" y="189"/>
                </a:cubicBezTo>
                <a:cubicBezTo>
                  <a:pt x="40236" y="189"/>
                  <a:pt x="40027" y="251"/>
                  <a:pt x="39797" y="293"/>
                </a:cubicBezTo>
                <a:cubicBezTo>
                  <a:pt x="39567" y="356"/>
                  <a:pt x="39358" y="461"/>
                  <a:pt x="39148" y="565"/>
                </a:cubicBezTo>
                <a:cubicBezTo>
                  <a:pt x="38646" y="816"/>
                  <a:pt x="38207" y="1151"/>
                  <a:pt x="37767" y="1507"/>
                </a:cubicBezTo>
                <a:lnTo>
                  <a:pt x="36972" y="2135"/>
                </a:lnTo>
                <a:cubicBezTo>
                  <a:pt x="36763" y="2281"/>
                  <a:pt x="36533" y="2469"/>
                  <a:pt x="36303" y="2616"/>
                </a:cubicBezTo>
                <a:cubicBezTo>
                  <a:pt x="36052" y="2783"/>
                  <a:pt x="35801" y="2909"/>
                  <a:pt x="35529" y="3034"/>
                </a:cubicBezTo>
                <a:cubicBezTo>
                  <a:pt x="35403" y="3097"/>
                  <a:pt x="35298" y="3139"/>
                  <a:pt x="35173" y="3181"/>
                </a:cubicBezTo>
                <a:cubicBezTo>
                  <a:pt x="35005" y="3223"/>
                  <a:pt x="34838" y="3244"/>
                  <a:pt x="34671" y="3285"/>
                </a:cubicBezTo>
                <a:lnTo>
                  <a:pt x="34315" y="3285"/>
                </a:lnTo>
                <a:cubicBezTo>
                  <a:pt x="34168" y="3244"/>
                  <a:pt x="34043" y="3202"/>
                  <a:pt x="33917" y="3139"/>
                </a:cubicBezTo>
                <a:cubicBezTo>
                  <a:pt x="33436" y="2909"/>
                  <a:pt x="32997" y="2616"/>
                  <a:pt x="32578" y="2302"/>
                </a:cubicBezTo>
                <a:cubicBezTo>
                  <a:pt x="32369" y="2156"/>
                  <a:pt x="32181" y="1988"/>
                  <a:pt x="32013" y="1821"/>
                </a:cubicBezTo>
                <a:cubicBezTo>
                  <a:pt x="31867" y="1674"/>
                  <a:pt x="31741" y="1570"/>
                  <a:pt x="31616" y="1444"/>
                </a:cubicBezTo>
                <a:cubicBezTo>
                  <a:pt x="31281" y="1130"/>
                  <a:pt x="30967" y="775"/>
                  <a:pt x="30591" y="482"/>
                </a:cubicBezTo>
                <a:cubicBezTo>
                  <a:pt x="30444" y="377"/>
                  <a:pt x="30277" y="272"/>
                  <a:pt x="30088" y="168"/>
                </a:cubicBezTo>
                <a:cubicBezTo>
                  <a:pt x="29984" y="105"/>
                  <a:pt x="29879" y="84"/>
                  <a:pt x="29775" y="63"/>
                </a:cubicBezTo>
                <a:cubicBezTo>
                  <a:pt x="29754" y="63"/>
                  <a:pt x="29712" y="42"/>
                  <a:pt x="29670" y="42"/>
                </a:cubicBezTo>
                <a:cubicBezTo>
                  <a:pt x="29607" y="42"/>
                  <a:pt x="29523" y="0"/>
                  <a:pt x="294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1" name="Google Shape;1476;p57"/>
          <p:cNvSpPr/>
          <p:nvPr/>
        </p:nvSpPr>
        <p:spPr>
          <a:xfrm rot="-657115">
            <a:off x="5802415" y="2839597"/>
            <a:ext cx="1977064" cy="156153"/>
          </a:xfrm>
          <a:custGeom>
            <a:avLst/>
            <a:gdLst/>
            <a:ahLst/>
            <a:cxnLst/>
            <a:rect l="l" t="t" r="r" b="b"/>
            <a:pathLst>
              <a:path w="69990" h="5528" extrusionOk="0">
                <a:moveTo>
                  <a:pt x="29335" y="0"/>
                </a:moveTo>
                <a:cubicBezTo>
                  <a:pt x="29293" y="0"/>
                  <a:pt x="29210" y="0"/>
                  <a:pt x="29147" y="42"/>
                </a:cubicBezTo>
                <a:cubicBezTo>
                  <a:pt x="29021" y="63"/>
                  <a:pt x="28917" y="84"/>
                  <a:pt x="28791" y="105"/>
                </a:cubicBezTo>
                <a:cubicBezTo>
                  <a:pt x="28561" y="189"/>
                  <a:pt x="28310" y="272"/>
                  <a:pt x="28080" y="377"/>
                </a:cubicBezTo>
                <a:cubicBezTo>
                  <a:pt x="27891" y="461"/>
                  <a:pt x="27724" y="523"/>
                  <a:pt x="27536" y="628"/>
                </a:cubicBezTo>
                <a:cubicBezTo>
                  <a:pt x="27410" y="691"/>
                  <a:pt x="27264" y="775"/>
                  <a:pt x="27138" y="816"/>
                </a:cubicBezTo>
                <a:cubicBezTo>
                  <a:pt x="26929" y="921"/>
                  <a:pt x="26741" y="1026"/>
                  <a:pt x="26531" y="1130"/>
                </a:cubicBezTo>
                <a:cubicBezTo>
                  <a:pt x="26427" y="1193"/>
                  <a:pt x="26322" y="1235"/>
                  <a:pt x="26259" y="1298"/>
                </a:cubicBezTo>
                <a:cubicBezTo>
                  <a:pt x="26071" y="1402"/>
                  <a:pt x="25883" y="1528"/>
                  <a:pt x="25736" y="1632"/>
                </a:cubicBezTo>
                <a:cubicBezTo>
                  <a:pt x="25590" y="1716"/>
                  <a:pt x="25464" y="1779"/>
                  <a:pt x="25339" y="1884"/>
                </a:cubicBezTo>
                <a:cubicBezTo>
                  <a:pt x="25004" y="2093"/>
                  <a:pt x="24690" y="2344"/>
                  <a:pt x="24334" y="2553"/>
                </a:cubicBezTo>
                <a:cubicBezTo>
                  <a:pt x="23644" y="3013"/>
                  <a:pt x="22912" y="3495"/>
                  <a:pt x="22116" y="3829"/>
                </a:cubicBezTo>
                <a:cubicBezTo>
                  <a:pt x="21928" y="3913"/>
                  <a:pt x="21782" y="3955"/>
                  <a:pt x="21593" y="4039"/>
                </a:cubicBezTo>
                <a:cubicBezTo>
                  <a:pt x="21384" y="4122"/>
                  <a:pt x="21154" y="4164"/>
                  <a:pt x="20924" y="4185"/>
                </a:cubicBezTo>
                <a:cubicBezTo>
                  <a:pt x="20819" y="4185"/>
                  <a:pt x="20736" y="4227"/>
                  <a:pt x="20631" y="4227"/>
                </a:cubicBezTo>
                <a:cubicBezTo>
                  <a:pt x="20464" y="4227"/>
                  <a:pt x="20338" y="4227"/>
                  <a:pt x="20192" y="4185"/>
                </a:cubicBezTo>
                <a:cubicBezTo>
                  <a:pt x="19982" y="4164"/>
                  <a:pt x="19773" y="4122"/>
                  <a:pt x="19585" y="4039"/>
                </a:cubicBezTo>
                <a:cubicBezTo>
                  <a:pt x="19375" y="3934"/>
                  <a:pt x="19166" y="3808"/>
                  <a:pt x="18978" y="3662"/>
                </a:cubicBezTo>
                <a:cubicBezTo>
                  <a:pt x="18664" y="3432"/>
                  <a:pt x="18413" y="3139"/>
                  <a:pt x="18141" y="2867"/>
                </a:cubicBezTo>
                <a:cubicBezTo>
                  <a:pt x="18015" y="2720"/>
                  <a:pt x="17890" y="2574"/>
                  <a:pt x="17743" y="2448"/>
                </a:cubicBezTo>
                <a:cubicBezTo>
                  <a:pt x="17597" y="2281"/>
                  <a:pt x="17409" y="2135"/>
                  <a:pt x="17262" y="1967"/>
                </a:cubicBezTo>
                <a:cubicBezTo>
                  <a:pt x="17095" y="1842"/>
                  <a:pt x="16969" y="1737"/>
                  <a:pt x="16781" y="1653"/>
                </a:cubicBezTo>
                <a:cubicBezTo>
                  <a:pt x="16676" y="1612"/>
                  <a:pt x="16572" y="1570"/>
                  <a:pt x="16467" y="1528"/>
                </a:cubicBezTo>
                <a:cubicBezTo>
                  <a:pt x="16362" y="1507"/>
                  <a:pt x="16258" y="1465"/>
                  <a:pt x="16153" y="1465"/>
                </a:cubicBezTo>
                <a:cubicBezTo>
                  <a:pt x="16070" y="1465"/>
                  <a:pt x="16028" y="1465"/>
                  <a:pt x="15944" y="1507"/>
                </a:cubicBezTo>
                <a:cubicBezTo>
                  <a:pt x="15839" y="1528"/>
                  <a:pt x="15756" y="1549"/>
                  <a:pt x="15651" y="1612"/>
                </a:cubicBezTo>
                <a:cubicBezTo>
                  <a:pt x="15588" y="1653"/>
                  <a:pt x="15484" y="1716"/>
                  <a:pt x="15400" y="1758"/>
                </a:cubicBezTo>
                <a:cubicBezTo>
                  <a:pt x="15316" y="1842"/>
                  <a:pt x="15233" y="1925"/>
                  <a:pt x="15191" y="1988"/>
                </a:cubicBezTo>
                <a:cubicBezTo>
                  <a:pt x="15065" y="2156"/>
                  <a:pt x="14919" y="2302"/>
                  <a:pt x="14814" y="2469"/>
                </a:cubicBezTo>
                <a:cubicBezTo>
                  <a:pt x="14710" y="2595"/>
                  <a:pt x="14605" y="2700"/>
                  <a:pt x="14542" y="2825"/>
                </a:cubicBezTo>
                <a:cubicBezTo>
                  <a:pt x="14438" y="2972"/>
                  <a:pt x="14291" y="3118"/>
                  <a:pt x="14186" y="3244"/>
                </a:cubicBezTo>
                <a:cubicBezTo>
                  <a:pt x="13956" y="3536"/>
                  <a:pt x="13705" y="3767"/>
                  <a:pt x="13412" y="4018"/>
                </a:cubicBezTo>
                <a:cubicBezTo>
                  <a:pt x="13203" y="4164"/>
                  <a:pt x="12973" y="4290"/>
                  <a:pt x="12722" y="4436"/>
                </a:cubicBezTo>
                <a:cubicBezTo>
                  <a:pt x="12492" y="4499"/>
                  <a:pt x="12282" y="4562"/>
                  <a:pt x="12052" y="4604"/>
                </a:cubicBezTo>
                <a:cubicBezTo>
                  <a:pt x="11885" y="4625"/>
                  <a:pt x="11723" y="4635"/>
                  <a:pt x="11558" y="4635"/>
                </a:cubicBezTo>
                <a:cubicBezTo>
                  <a:pt x="11393" y="4635"/>
                  <a:pt x="11226" y="4625"/>
                  <a:pt x="11048" y="4604"/>
                </a:cubicBezTo>
                <a:cubicBezTo>
                  <a:pt x="10525" y="4541"/>
                  <a:pt x="10044" y="4373"/>
                  <a:pt x="9541" y="4164"/>
                </a:cubicBezTo>
                <a:cubicBezTo>
                  <a:pt x="9102" y="3955"/>
                  <a:pt x="8684" y="3746"/>
                  <a:pt x="8265" y="3495"/>
                </a:cubicBezTo>
                <a:cubicBezTo>
                  <a:pt x="8056" y="3348"/>
                  <a:pt x="7847" y="3223"/>
                  <a:pt x="7637" y="3076"/>
                </a:cubicBezTo>
                <a:cubicBezTo>
                  <a:pt x="7428" y="2930"/>
                  <a:pt x="7219" y="2783"/>
                  <a:pt x="7010" y="2658"/>
                </a:cubicBezTo>
                <a:cubicBezTo>
                  <a:pt x="6800" y="2490"/>
                  <a:pt x="6591" y="2365"/>
                  <a:pt x="6382" y="2239"/>
                </a:cubicBezTo>
                <a:cubicBezTo>
                  <a:pt x="6173" y="2093"/>
                  <a:pt x="5922" y="1967"/>
                  <a:pt x="5691" y="1863"/>
                </a:cubicBezTo>
                <a:cubicBezTo>
                  <a:pt x="5284" y="1669"/>
                  <a:pt x="4840" y="1546"/>
                  <a:pt x="4411" y="1546"/>
                </a:cubicBezTo>
                <a:cubicBezTo>
                  <a:pt x="4377" y="1546"/>
                  <a:pt x="4344" y="1547"/>
                  <a:pt x="4310" y="1549"/>
                </a:cubicBezTo>
                <a:cubicBezTo>
                  <a:pt x="4206" y="1549"/>
                  <a:pt x="4080" y="1570"/>
                  <a:pt x="3976" y="1570"/>
                </a:cubicBezTo>
                <a:cubicBezTo>
                  <a:pt x="3829" y="1612"/>
                  <a:pt x="3725" y="1632"/>
                  <a:pt x="3620" y="1653"/>
                </a:cubicBezTo>
                <a:cubicBezTo>
                  <a:pt x="3515" y="1674"/>
                  <a:pt x="3411" y="1737"/>
                  <a:pt x="3348" y="1758"/>
                </a:cubicBezTo>
                <a:cubicBezTo>
                  <a:pt x="3243" y="1821"/>
                  <a:pt x="3139" y="1863"/>
                  <a:pt x="3034" y="1884"/>
                </a:cubicBezTo>
                <a:cubicBezTo>
                  <a:pt x="2553" y="2093"/>
                  <a:pt x="2114" y="2344"/>
                  <a:pt x="1695" y="2616"/>
                </a:cubicBezTo>
                <a:cubicBezTo>
                  <a:pt x="1318" y="2888"/>
                  <a:pt x="963" y="3181"/>
                  <a:pt x="649" y="3516"/>
                </a:cubicBezTo>
                <a:cubicBezTo>
                  <a:pt x="481" y="3662"/>
                  <a:pt x="356" y="3829"/>
                  <a:pt x="230" y="3976"/>
                </a:cubicBezTo>
                <a:cubicBezTo>
                  <a:pt x="168" y="4060"/>
                  <a:pt x="126" y="4143"/>
                  <a:pt x="105" y="4248"/>
                </a:cubicBezTo>
                <a:cubicBezTo>
                  <a:pt x="105" y="4269"/>
                  <a:pt x="63" y="4332"/>
                  <a:pt x="63" y="4353"/>
                </a:cubicBezTo>
                <a:cubicBezTo>
                  <a:pt x="42" y="4436"/>
                  <a:pt x="42" y="4499"/>
                  <a:pt x="21" y="4583"/>
                </a:cubicBezTo>
                <a:cubicBezTo>
                  <a:pt x="0" y="4687"/>
                  <a:pt x="21" y="4792"/>
                  <a:pt x="105" y="4876"/>
                </a:cubicBezTo>
                <a:cubicBezTo>
                  <a:pt x="153" y="4940"/>
                  <a:pt x="225" y="4967"/>
                  <a:pt x="303" y="4967"/>
                </a:cubicBezTo>
                <a:cubicBezTo>
                  <a:pt x="327" y="4967"/>
                  <a:pt x="352" y="4964"/>
                  <a:pt x="377" y="4959"/>
                </a:cubicBezTo>
                <a:cubicBezTo>
                  <a:pt x="461" y="4917"/>
                  <a:pt x="523" y="4897"/>
                  <a:pt x="586" y="4897"/>
                </a:cubicBezTo>
                <a:cubicBezTo>
                  <a:pt x="691" y="4876"/>
                  <a:pt x="774" y="4813"/>
                  <a:pt x="879" y="4771"/>
                </a:cubicBezTo>
                <a:cubicBezTo>
                  <a:pt x="1005" y="4687"/>
                  <a:pt x="1067" y="4499"/>
                  <a:pt x="984" y="4373"/>
                </a:cubicBezTo>
                <a:cubicBezTo>
                  <a:pt x="942" y="4290"/>
                  <a:pt x="879" y="4269"/>
                  <a:pt x="795" y="4248"/>
                </a:cubicBezTo>
                <a:cubicBezTo>
                  <a:pt x="1067" y="3955"/>
                  <a:pt x="1360" y="3704"/>
                  <a:pt x="1632" y="3432"/>
                </a:cubicBezTo>
                <a:cubicBezTo>
                  <a:pt x="2134" y="3076"/>
                  <a:pt x="2658" y="2783"/>
                  <a:pt x="3202" y="2511"/>
                </a:cubicBezTo>
                <a:lnTo>
                  <a:pt x="3599" y="2365"/>
                </a:lnTo>
                <a:cubicBezTo>
                  <a:pt x="3766" y="2302"/>
                  <a:pt x="3913" y="2260"/>
                  <a:pt x="4101" y="2239"/>
                </a:cubicBezTo>
                <a:cubicBezTo>
                  <a:pt x="4174" y="2218"/>
                  <a:pt x="4248" y="2208"/>
                  <a:pt x="4321" y="2208"/>
                </a:cubicBezTo>
                <a:cubicBezTo>
                  <a:pt x="4394" y="2208"/>
                  <a:pt x="4467" y="2218"/>
                  <a:pt x="4541" y="2239"/>
                </a:cubicBezTo>
                <a:cubicBezTo>
                  <a:pt x="4645" y="2260"/>
                  <a:pt x="4729" y="2260"/>
                  <a:pt x="4834" y="2281"/>
                </a:cubicBezTo>
                <a:cubicBezTo>
                  <a:pt x="4959" y="2302"/>
                  <a:pt x="5127" y="2365"/>
                  <a:pt x="5252" y="2448"/>
                </a:cubicBezTo>
                <a:cubicBezTo>
                  <a:pt x="5503" y="2574"/>
                  <a:pt x="5775" y="2700"/>
                  <a:pt x="6005" y="2867"/>
                </a:cubicBezTo>
                <a:cubicBezTo>
                  <a:pt x="6298" y="3034"/>
                  <a:pt x="6549" y="3244"/>
                  <a:pt x="6842" y="3453"/>
                </a:cubicBezTo>
                <a:cubicBezTo>
                  <a:pt x="7114" y="3641"/>
                  <a:pt x="7386" y="3850"/>
                  <a:pt x="7679" y="4039"/>
                </a:cubicBezTo>
                <a:cubicBezTo>
                  <a:pt x="7972" y="4227"/>
                  <a:pt x="8265" y="4394"/>
                  <a:pt x="8537" y="4562"/>
                </a:cubicBezTo>
                <a:cubicBezTo>
                  <a:pt x="9123" y="4876"/>
                  <a:pt x="9730" y="5127"/>
                  <a:pt x="10316" y="5315"/>
                </a:cubicBezTo>
                <a:cubicBezTo>
                  <a:pt x="10757" y="5447"/>
                  <a:pt x="11229" y="5528"/>
                  <a:pt x="11703" y="5528"/>
                </a:cubicBezTo>
                <a:cubicBezTo>
                  <a:pt x="11903" y="5528"/>
                  <a:pt x="12104" y="5513"/>
                  <a:pt x="12303" y="5482"/>
                </a:cubicBezTo>
                <a:cubicBezTo>
                  <a:pt x="12617" y="5420"/>
                  <a:pt x="12910" y="5336"/>
                  <a:pt x="13203" y="5231"/>
                </a:cubicBezTo>
                <a:cubicBezTo>
                  <a:pt x="13496" y="5106"/>
                  <a:pt x="13747" y="4980"/>
                  <a:pt x="13977" y="4792"/>
                </a:cubicBezTo>
                <a:cubicBezTo>
                  <a:pt x="14249" y="4604"/>
                  <a:pt x="14479" y="4373"/>
                  <a:pt x="14710" y="4143"/>
                </a:cubicBezTo>
                <a:cubicBezTo>
                  <a:pt x="14856" y="4018"/>
                  <a:pt x="14961" y="3871"/>
                  <a:pt x="15065" y="3746"/>
                </a:cubicBezTo>
                <a:cubicBezTo>
                  <a:pt x="15212" y="3536"/>
                  <a:pt x="15379" y="3348"/>
                  <a:pt x="15526" y="3139"/>
                </a:cubicBezTo>
                <a:cubicBezTo>
                  <a:pt x="15714" y="2909"/>
                  <a:pt x="15902" y="2658"/>
                  <a:pt x="16132" y="2407"/>
                </a:cubicBezTo>
                <a:cubicBezTo>
                  <a:pt x="16153" y="2407"/>
                  <a:pt x="16153" y="2386"/>
                  <a:pt x="16174" y="2386"/>
                </a:cubicBezTo>
                <a:cubicBezTo>
                  <a:pt x="16216" y="2386"/>
                  <a:pt x="16237" y="2365"/>
                  <a:pt x="16258" y="2365"/>
                </a:cubicBezTo>
                <a:lnTo>
                  <a:pt x="16279" y="2365"/>
                </a:lnTo>
                <a:cubicBezTo>
                  <a:pt x="16342" y="2365"/>
                  <a:pt x="16362" y="2386"/>
                  <a:pt x="16425" y="2386"/>
                </a:cubicBezTo>
                <a:cubicBezTo>
                  <a:pt x="16530" y="2448"/>
                  <a:pt x="16635" y="2490"/>
                  <a:pt x="16739" y="2574"/>
                </a:cubicBezTo>
                <a:cubicBezTo>
                  <a:pt x="17011" y="2783"/>
                  <a:pt x="17262" y="3034"/>
                  <a:pt x="17492" y="3306"/>
                </a:cubicBezTo>
                <a:cubicBezTo>
                  <a:pt x="17806" y="3620"/>
                  <a:pt x="18120" y="3955"/>
                  <a:pt x="18455" y="4248"/>
                </a:cubicBezTo>
                <a:cubicBezTo>
                  <a:pt x="18622" y="4373"/>
                  <a:pt x="18769" y="4478"/>
                  <a:pt x="18936" y="4583"/>
                </a:cubicBezTo>
                <a:cubicBezTo>
                  <a:pt x="19103" y="4708"/>
                  <a:pt x="19313" y="4792"/>
                  <a:pt x="19522" y="4876"/>
                </a:cubicBezTo>
                <a:cubicBezTo>
                  <a:pt x="19710" y="4959"/>
                  <a:pt x="19920" y="4980"/>
                  <a:pt x="20129" y="5022"/>
                </a:cubicBezTo>
                <a:cubicBezTo>
                  <a:pt x="20297" y="5053"/>
                  <a:pt x="20488" y="5072"/>
                  <a:pt x="20669" y="5072"/>
                </a:cubicBezTo>
                <a:cubicBezTo>
                  <a:pt x="20735" y="5072"/>
                  <a:pt x="20799" y="5070"/>
                  <a:pt x="20861" y="5064"/>
                </a:cubicBezTo>
                <a:cubicBezTo>
                  <a:pt x="21070" y="5064"/>
                  <a:pt x="21280" y="5001"/>
                  <a:pt x="21468" y="4980"/>
                </a:cubicBezTo>
                <a:cubicBezTo>
                  <a:pt x="21698" y="4917"/>
                  <a:pt x="21928" y="4855"/>
                  <a:pt x="22179" y="4771"/>
                </a:cubicBezTo>
                <a:cubicBezTo>
                  <a:pt x="22619" y="4604"/>
                  <a:pt x="23037" y="4394"/>
                  <a:pt x="23435" y="4185"/>
                </a:cubicBezTo>
                <a:cubicBezTo>
                  <a:pt x="24021" y="3871"/>
                  <a:pt x="24585" y="3495"/>
                  <a:pt x="25129" y="3118"/>
                </a:cubicBezTo>
                <a:cubicBezTo>
                  <a:pt x="25381" y="2930"/>
                  <a:pt x="25653" y="2762"/>
                  <a:pt x="25946" y="2574"/>
                </a:cubicBezTo>
                <a:cubicBezTo>
                  <a:pt x="26259" y="2365"/>
                  <a:pt x="26573" y="2176"/>
                  <a:pt x="26887" y="1967"/>
                </a:cubicBezTo>
                <a:cubicBezTo>
                  <a:pt x="26908" y="1946"/>
                  <a:pt x="26950" y="1925"/>
                  <a:pt x="26992" y="1925"/>
                </a:cubicBezTo>
                <a:cubicBezTo>
                  <a:pt x="27096" y="1863"/>
                  <a:pt x="27201" y="1821"/>
                  <a:pt x="27306" y="1737"/>
                </a:cubicBezTo>
                <a:cubicBezTo>
                  <a:pt x="27452" y="1653"/>
                  <a:pt x="27619" y="1549"/>
                  <a:pt x="27787" y="1465"/>
                </a:cubicBezTo>
                <a:cubicBezTo>
                  <a:pt x="27829" y="1444"/>
                  <a:pt x="27870" y="1444"/>
                  <a:pt x="27891" y="1423"/>
                </a:cubicBezTo>
                <a:cubicBezTo>
                  <a:pt x="27996" y="1360"/>
                  <a:pt x="28142" y="1319"/>
                  <a:pt x="28247" y="1256"/>
                </a:cubicBezTo>
                <a:cubicBezTo>
                  <a:pt x="28414" y="1193"/>
                  <a:pt x="28624" y="1088"/>
                  <a:pt x="28812" y="1005"/>
                </a:cubicBezTo>
                <a:cubicBezTo>
                  <a:pt x="29000" y="921"/>
                  <a:pt x="29210" y="879"/>
                  <a:pt x="29419" y="816"/>
                </a:cubicBezTo>
                <a:lnTo>
                  <a:pt x="29649" y="816"/>
                </a:lnTo>
                <a:cubicBezTo>
                  <a:pt x="29733" y="837"/>
                  <a:pt x="29816" y="879"/>
                  <a:pt x="29921" y="900"/>
                </a:cubicBezTo>
                <a:cubicBezTo>
                  <a:pt x="30047" y="984"/>
                  <a:pt x="30172" y="1047"/>
                  <a:pt x="30298" y="1151"/>
                </a:cubicBezTo>
                <a:cubicBezTo>
                  <a:pt x="30695" y="1507"/>
                  <a:pt x="31030" y="1863"/>
                  <a:pt x="31407" y="2197"/>
                </a:cubicBezTo>
                <a:lnTo>
                  <a:pt x="32118" y="2825"/>
                </a:lnTo>
                <a:cubicBezTo>
                  <a:pt x="32348" y="3013"/>
                  <a:pt x="32578" y="3181"/>
                  <a:pt x="32808" y="3348"/>
                </a:cubicBezTo>
                <a:cubicBezTo>
                  <a:pt x="33080" y="3536"/>
                  <a:pt x="33332" y="3662"/>
                  <a:pt x="33604" y="3829"/>
                </a:cubicBezTo>
                <a:cubicBezTo>
                  <a:pt x="33834" y="3955"/>
                  <a:pt x="34127" y="4039"/>
                  <a:pt x="34378" y="4081"/>
                </a:cubicBezTo>
                <a:cubicBezTo>
                  <a:pt x="34451" y="4101"/>
                  <a:pt x="34514" y="4112"/>
                  <a:pt x="34574" y="4112"/>
                </a:cubicBezTo>
                <a:cubicBezTo>
                  <a:pt x="34634" y="4112"/>
                  <a:pt x="34692" y="4101"/>
                  <a:pt x="34754" y="4081"/>
                </a:cubicBezTo>
                <a:cubicBezTo>
                  <a:pt x="34901" y="4081"/>
                  <a:pt x="35068" y="4060"/>
                  <a:pt x="35215" y="4018"/>
                </a:cubicBezTo>
                <a:cubicBezTo>
                  <a:pt x="35487" y="3955"/>
                  <a:pt x="35738" y="3871"/>
                  <a:pt x="35989" y="3767"/>
                </a:cubicBezTo>
                <a:cubicBezTo>
                  <a:pt x="36261" y="3641"/>
                  <a:pt x="36533" y="3516"/>
                  <a:pt x="36784" y="3348"/>
                </a:cubicBezTo>
                <a:cubicBezTo>
                  <a:pt x="37161" y="3118"/>
                  <a:pt x="37474" y="2867"/>
                  <a:pt x="37809" y="2595"/>
                </a:cubicBezTo>
                <a:cubicBezTo>
                  <a:pt x="37998" y="2448"/>
                  <a:pt x="38207" y="2281"/>
                  <a:pt x="38395" y="2135"/>
                </a:cubicBezTo>
                <a:cubicBezTo>
                  <a:pt x="38542" y="1988"/>
                  <a:pt x="38709" y="1884"/>
                  <a:pt x="38855" y="1758"/>
                </a:cubicBezTo>
                <a:cubicBezTo>
                  <a:pt x="39190" y="1507"/>
                  <a:pt x="39546" y="1298"/>
                  <a:pt x="39922" y="1109"/>
                </a:cubicBezTo>
                <a:cubicBezTo>
                  <a:pt x="40111" y="1026"/>
                  <a:pt x="40299" y="984"/>
                  <a:pt x="40508" y="942"/>
                </a:cubicBezTo>
                <a:cubicBezTo>
                  <a:pt x="40613" y="942"/>
                  <a:pt x="40697" y="921"/>
                  <a:pt x="40801" y="921"/>
                </a:cubicBezTo>
                <a:cubicBezTo>
                  <a:pt x="40864" y="921"/>
                  <a:pt x="40948" y="921"/>
                  <a:pt x="41052" y="942"/>
                </a:cubicBezTo>
                <a:cubicBezTo>
                  <a:pt x="41366" y="1005"/>
                  <a:pt x="41659" y="1088"/>
                  <a:pt x="41952" y="1193"/>
                </a:cubicBezTo>
                <a:cubicBezTo>
                  <a:pt x="42182" y="1298"/>
                  <a:pt x="42433" y="1423"/>
                  <a:pt x="42684" y="1528"/>
                </a:cubicBezTo>
                <a:cubicBezTo>
                  <a:pt x="42831" y="1612"/>
                  <a:pt x="42956" y="1674"/>
                  <a:pt x="43124" y="1758"/>
                </a:cubicBezTo>
                <a:cubicBezTo>
                  <a:pt x="43249" y="1842"/>
                  <a:pt x="43417" y="1925"/>
                  <a:pt x="43563" y="1988"/>
                </a:cubicBezTo>
                <a:lnTo>
                  <a:pt x="44421" y="2386"/>
                </a:lnTo>
                <a:cubicBezTo>
                  <a:pt x="44735" y="2511"/>
                  <a:pt x="45049" y="2595"/>
                  <a:pt x="45363" y="2679"/>
                </a:cubicBezTo>
                <a:cubicBezTo>
                  <a:pt x="46053" y="2867"/>
                  <a:pt x="46723" y="2972"/>
                  <a:pt x="47413" y="3034"/>
                </a:cubicBezTo>
                <a:cubicBezTo>
                  <a:pt x="47748" y="3097"/>
                  <a:pt x="48125" y="3097"/>
                  <a:pt x="48459" y="3097"/>
                </a:cubicBezTo>
                <a:cubicBezTo>
                  <a:pt x="48794" y="3097"/>
                  <a:pt x="49129" y="3034"/>
                  <a:pt x="49485" y="2992"/>
                </a:cubicBezTo>
                <a:cubicBezTo>
                  <a:pt x="50070" y="2909"/>
                  <a:pt x="50677" y="2720"/>
                  <a:pt x="51263" y="2490"/>
                </a:cubicBezTo>
                <a:cubicBezTo>
                  <a:pt x="51619" y="2344"/>
                  <a:pt x="51954" y="2156"/>
                  <a:pt x="52330" y="1967"/>
                </a:cubicBezTo>
                <a:cubicBezTo>
                  <a:pt x="52749" y="1758"/>
                  <a:pt x="53167" y="1528"/>
                  <a:pt x="53607" y="1319"/>
                </a:cubicBezTo>
                <a:cubicBezTo>
                  <a:pt x="53690" y="1298"/>
                  <a:pt x="53795" y="1256"/>
                  <a:pt x="53879" y="1235"/>
                </a:cubicBezTo>
                <a:lnTo>
                  <a:pt x="54025" y="1235"/>
                </a:lnTo>
                <a:cubicBezTo>
                  <a:pt x="54151" y="1256"/>
                  <a:pt x="54255" y="1298"/>
                  <a:pt x="54402" y="1340"/>
                </a:cubicBezTo>
                <a:cubicBezTo>
                  <a:pt x="54778" y="1528"/>
                  <a:pt x="55134" y="1779"/>
                  <a:pt x="55490" y="2030"/>
                </a:cubicBezTo>
                <a:cubicBezTo>
                  <a:pt x="55866" y="2281"/>
                  <a:pt x="56243" y="2490"/>
                  <a:pt x="56640" y="2700"/>
                </a:cubicBezTo>
                <a:cubicBezTo>
                  <a:pt x="57038" y="2909"/>
                  <a:pt x="57456" y="3076"/>
                  <a:pt x="57875" y="3223"/>
                </a:cubicBezTo>
                <a:cubicBezTo>
                  <a:pt x="58335" y="3390"/>
                  <a:pt x="58837" y="3453"/>
                  <a:pt x="59340" y="3495"/>
                </a:cubicBezTo>
                <a:cubicBezTo>
                  <a:pt x="59396" y="3497"/>
                  <a:pt x="59453" y="3499"/>
                  <a:pt x="59510" y="3499"/>
                </a:cubicBezTo>
                <a:cubicBezTo>
                  <a:pt x="59892" y="3499"/>
                  <a:pt x="60272" y="3439"/>
                  <a:pt x="60637" y="3348"/>
                </a:cubicBezTo>
                <a:cubicBezTo>
                  <a:pt x="61013" y="3285"/>
                  <a:pt x="61369" y="3118"/>
                  <a:pt x="61725" y="2972"/>
                </a:cubicBezTo>
                <a:cubicBezTo>
                  <a:pt x="61871" y="2888"/>
                  <a:pt x="61997" y="2825"/>
                  <a:pt x="62164" y="2762"/>
                </a:cubicBezTo>
                <a:cubicBezTo>
                  <a:pt x="62269" y="2700"/>
                  <a:pt x="62353" y="2658"/>
                  <a:pt x="62457" y="2595"/>
                </a:cubicBezTo>
                <a:cubicBezTo>
                  <a:pt x="62583" y="2511"/>
                  <a:pt x="62729" y="2469"/>
                  <a:pt x="62876" y="2386"/>
                </a:cubicBezTo>
                <a:cubicBezTo>
                  <a:pt x="63566" y="2093"/>
                  <a:pt x="64298" y="1946"/>
                  <a:pt x="65073" y="1842"/>
                </a:cubicBezTo>
                <a:cubicBezTo>
                  <a:pt x="65449" y="1779"/>
                  <a:pt x="65868" y="1758"/>
                  <a:pt x="66286" y="1716"/>
                </a:cubicBezTo>
                <a:cubicBezTo>
                  <a:pt x="66642" y="1674"/>
                  <a:pt x="66998" y="1653"/>
                  <a:pt x="67332" y="1632"/>
                </a:cubicBezTo>
                <a:cubicBezTo>
                  <a:pt x="67918" y="1581"/>
                  <a:pt x="68517" y="1543"/>
                  <a:pt x="69108" y="1543"/>
                </a:cubicBezTo>
                <a:cubicBezTo>
                  <a:pt x="69235" y="1543"/>
                  <a:pt x="69362" y="1545"/>
                  <a:pt x="69488" y="1549"/>
                </a:cubicBezTo>
                <a:cubicBezTo>
                  <a:pt x="69780" y="1549"/>
                  <a:pt x="69990" y="1319"/>
                  <a:pt x="69990" y="1047"/>
                </a:cubicBezTo>
                <a:cubicBezTo>
                  <a:pt x="69990" y="795"/>
                  <a:pt x="69739" y="565"/>
                  <a:pt x="69488" y="565"/>
                </a:cubicBezTo>
                <a:cubicBezTo>
                  <a:pt x="68944" y="565"/>
                  <a:pt x="68379" y="607"/>
                  <a:pt x="67856" y="628"/>
                </a:cubicBezTo>
                <a:cubicBezTo>
                  <a:pt x="67437" y="837"/>
                  <a:pt x="67186" y="879"/>
                  <a:pt x="66914" y="879"/>
                </a:cubicBezTo>
                <a:cubicBezTo>
                  <a:pt x="66663" y="900"/>
                  <a:pt x="66433" y="900"/>
                  <a:pt x="66161" y="921"/>
                </a:cubicBezTo>
                <a:cubicBezTo>
                  <a:pt x="65826" y="942"/>
                  <a:pt x="65491" y="1005"/>
                  <a:pt x="65115" y="1026"/>
                </a:cubicBezTo>
                <a:cubicBezTo>
                  <a:pt x="64550" y="1088"/>
                  <a:pt x="63964" y="1193"/>
                  <a:pt x="63420" y="1319"/>
                </a:cubicBezTo>
                <a:cubicBezTo>
                  <a:pt x="62813" y="1465"/>
                  <a:pt x="62248" y="1674"/>
                  <a:pt x="61683" y="1967"/>
                </a:cubicBezTo>
                <a:cubicBezTo>
                  <a:pt x="61578" y="2030"/>
                  <a:pt x="61474" y="2093"/>
                  <a:pt x="61348" y="2135"/>
                </a:cubicBezTo>
                <a:cubicBezTo>
                  <a:pt x="61223" y="2176"/>
                  <a:pt x="61118" y="2239"/>
                  <a:pt x="60993" y="2281"/>
                </a:cubicBezTo>
                <a:cubicBezTo>
                  <a:pt x="60804" y="2365"/>
                  <a:pt x="60637" y="2407"/>
                  <a:pt x="60469" y="2469"/>
                </a:cubicBezTo>
                <a:cubicBezTo>
                  <a:pt x="60260" y="2511"/>
                  <a:pt x="60030" y="2574"/>
                  <a:pt x="59842" y="2595"/>
                </a:cubicBezTo>
                <a:cubicBezTo>
                  <a:pt x="59653" y="2616"/>
                  <a:pt x="59465" y="2616"/>
                  <a:pt x="59277" y="2616"/>
                </a:cubicBezTo>
                <a:cubicBezTo>
                  <a:pt x="59089" y="2616"/>
                  <a:pt x="58942" y="2595"/>
                  <a:pt x="58754" y="2595"/>
                </a:cubicBezTo>
                <a:cubicBezTo>
                  <a:pt x="58524" y="2574"/>
                  <a:pt x="58293" y="2511"/>
                  <a:pt x="58063" y="2448"/>
                </a:cubicBezTo>
                <a:cubicBezTo>
                  <a:pt x="57812" y="2365"/>
                  <a:pt x="57582" y="2281"/>
                  <a:pt x="57352" y="2176"/>
                </a:cubicBezTo>
                <a:cubicBezTo>
                  <a:pt x="56954" y="1988"/>
                  <a:pt x="56557" y="1779"/>
                  <a:pt x="56180" y="1570"/>
                </a:cubicBezTo>
                <a:cubicBezTo>
                  <a:pt x="55992" y="1465"/>
                  <a:pt x="55824" y="1360"/>
                  <a:pt x="55657" y="1235"/>
                </a:cubicBezTo>
                <a:lnTo>
                  <a:pt x="55029" y="837"/>
                </a:lnTo>
                <a:cubicBezTo>
                  <a:pt x="54862" y="733"/>
                  <a:pt x="54674" y="649"/>
                  <a:pt x="54506" y="586"/>
                </a:cubicBezTo>
                <a:cubicBezTo>
                  <a:pt x="54402" y="523"/>
                  <a:pt x="54255" y="503"/>
                  <a:pt x="54130" y="482"/>
                </a:cubicBezTo>
                <a:cubicBezTo>
                  <a:pt x="54004" y="440"/>
                  <a:pt x="53899" y="440"/>
                  <a:pt x="53774" y="419"/>
                </a:cubicBezTo>
                <a:cubicBezTo>
                  <a:pt x="53690" y="419"/>
                  <a:pt x="53607" y="419"/>
                  <a:pt x="53565" y="440"/>
                </a:cubicBezTo>
                <a:lnTo>
                  <a:pt x="53251" y="523"/>
                </a:lnTo>
                <a:cubicBezTo>
                  <a:pt x="53083" y="586"/>
                  <a:pt x="52937" y="649"/>
                  <a:pt x="52770" y="733"/>
                </a:cubicBezTo>
                <a:cubicBezTo>
                  <a:pt x="52456" y="900"/>
                  <a:pt x="52163" y="1047"/>
                  <a:pt x="51849" y="1214"/>
                </a:cubicBezTo>
                <a:cubicBezTo>
                  <a:pt x="51472" y="1423"/>
                  <a:pt x="51096" y="1612"/>
                  <a:pt x="50677" y="1779"/>
                </a:cubicBezTo>
                <a:cubicBezTo>
                  <a:pt x="50447" y="1884"/>
                  <a:pt x="50175" y="1967"/>
                  <a:pt x="49945" y="2051"/>
                </a:cubicBezTo>
                <a:cubicBezTo>
                  <a:pt x="49610" y="2156"/>
                  <a:pt x="49296" y="2197"/>
                  <a:pt x="48961" y="2260"/>
                </a:cubicBezTo>
                <a:cubicBezTo>
                  <a:pt x="48648" y="2302"/>
                  <a:pt x="48292" y="2302"/>
                  <a:pt x="47978" y="2344"/>
                </a:cubicBezTo>
                <a:cubicBezTo>
                  <a:pt x="47622" y="2344"/>
                  <a:pt x="47246" y="2302"/>
                  <a:pt x="46890" y="2260"/>
                </a:cubicBezTo>
                <a:cubicBezTo>
                  <a:pt x="46409" y="2176"/>
                  <a:pt x="45969" y="2093"/>
                  <a:pt x="45509" y="1988"/>
                </a:cubicBezTo>
                <a:cubicBezTo>
                  <a:pt x="45091" y="1884"/>
                  <a:pt x="44672" y="1758"/>
                  <a:pt x="44275" y="1612"/>
                </a:cubicBezTo>
                <a:cubicBezTo>
                  <a:pt x="43877" y="1423"/>
                  <a:pt x="43480" y="1235"/>
                  <a:pt x="43103" y="1026"/>
                </a:cubicBezTo>
                <a:cubicBezTo>
                  <a:pt x="42643" y="795"/>
                  <a:pt x="42203" y="565"/>
                  <a:pt x="41743" y="398"/>
                </a:cubicBezTo>
                <a:cubicBezTo>
                  <a:pt x="41555" y="314"/>
                  <a:pt x="41366" y="293"/>
                  <a:pt x="41157" y="251"/>
                </a:cubicBezTo>
                <a:cubicBezTo>
                  <a:pt x="40948" y="189"/>
                  <a:pt x="40718" y="189"/>
                  <a:pt x="40487" y="189"/>
                </a:cubicBezTo>
                <a:cubicBezTo>
                  <a:pt x="40236" y="189"/>
                  <a:pt x="40027" y="251"/>
                  <a:pt x="39797" y="293"/>
                </a:cubicBezTo>
                <a:cubicBezTo>
                  <a:pt x="39567" y="356"/>
                  <a:pt x="39358" y="461"/>
                  <a:pt x="39148" y="565"/>
                </a:cubicBezTo>
                <a:cubicBezTo>
                  <a:pt x="38646" y="816"/>
                  <a:pt x="38207" y="1151"/>
                  <a:pt x="37767" y="1507"/>
                </a:cubicBezTo>
                <a:lnTo>
                  <a:pt x="36972" y="2135"/>
                </a:lnTo>
                <a:cubicBezTo>
                  <a:pt x="36763" y="2281"/>
                  <a:pt x="36533" y="2469"/>
                  <a:pt x="36303" y="2616"/>
                </a:cubicBezTo>
                <a:cubicBezTo>
                  <a:pt x="36052" y="2783"/>
                  <a:pt x="35801" y="2909"/>
                  <a:pt x="35529" y="3034"/>
                </a:cubicBezTo>
                <a:cubicBezTo>
                  <a:pt x="35403" y="3097"/>
                  <a:pt x="35298" y="3139"/>
                  <a:pt x="35173" y="3181"/>
                </a:cubicBezTo>
                <a:cubicBezTo>
                  <a:pt x="35005" y="3223"/>
                  <a:pt x="34838" y="3244"/>
                  <a:pt x="34671" y="3285"/>
                </a:cubicBezTo>
                <a:lnTo>
                  <a:pt x="34315" y="3285"/>
                </a:lnTo>
                <a:cubicBezTo>
                  <a:pt x="34168" y="3244"/>
                  <a:pt x="34043" y="3202"/>
                  <a:pt x="33917" y="3139"/>
                </a:cubicBezTo>
                <a:cubicBezTo>
                  <a:pt x="33436" y="2909"/>
                  <a:pt x="32997" y="2616"/>
                  <a:pt x="32578" y="2302"/>
                </a:cubicBezTo>
                <a:cubicBezTo>
                  <a:pt x="32369" y="2156"/>
                  <a:pt x="32181" y="1988"/>
                  <a:pt x="32013" y="1821"/>
                </a:cubicBezTo>
                <a:cubicBezTo>
                  <a:pt x="31867" y="1674"/>
                  <a:pt x="31741" y="1570"/>
                  <a:pt x="31616" y="1444"/>
                </a:cubicBezTo>
                <a:cubicBezTo>
                  <a:pt x="31281" y="1130"/>
                  <a:pt x="30967" y="775"/>
                  <a:pt x="30591" y="482"/>
                </a:cubicBezTo>
                <a:cubicBezTo>
                  <a:pt x="30444" y="377"/>
                  <a:pt x="30277" y="272"/>
                  <a:pt x="30088" y="168"/>
                </a:cubicBezTo>
                <a:cubicBezTo>
                  <a:pt x="29984" y="105"/>
                  <a:pt x="29879" y="84"/>
                  <a:pt x="29775" y="63"/>
                </a:cubicBezTo>
                <a:cubicBezTo>
                  <a:pt x="29754" y="63"/>
                  <a:pt x="29712" y="42"/>
                  <a:pt x="29670" y="42"/>
                </a:cubicBezTo>
                <a:cubicBezTo>
                  <a:pt x="29607" y="42"/>
                  <a:pt x="29523" y="0"/>
                  <a:pt x="294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52" name="Google Shape;1483;p57"/>
          <p:cNvGrpSpPr/>
          <p:nvPr/>
        </p:nvGrpSpPr>
        <p:grpSpPr>
          <a:xfrm>
            <a:off x="3610566" y="2710096"/>
            <a:ext cx="1679673" cy="1786589"/>
            <a:chOff x="2202650" y="2939175"/>
            <a:chExt cx="1146900" cy="1220125"/>
          </a:xfrm>
        </p:grpSpPr>
        <p:sp>
          <p:nvSpPr>
            <p:cNvPr id="53" name="Google Shape;1484;p57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" name="Google Shape;1485;p57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" name="Google Shape;1486;p57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1487;p57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BA9EC5">
                <a:alpha val="793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7" name="Google Shape;1493;p57"/>
          <p:cNvGrpSpPr/>
          <p:nvPr/>
        </p:nvGrpSpPr>
        <p:grpSpPr>
          <a:xfrm rot="-161392">
            <a:off x="6492311" y="1920912"/>
            <a:ext cx="1739077" cy="1738509"/>
            <a:chOff x="5448300" y="1526500"/>
            <a:chExt cx="1154925" cy="1154650"/>
          </a:xfrm>
        </p:grpSpPr>
        <p:sp>
          <p:nvSpPr>
            <p:cNvPr id="58" name="Google Shape;1494;p57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" name="Google Shape;1495;p57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0" name="Google Shape;1496;p57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1" name="Google Shape;1498;p57"/>
          <p:cNvSpPr txBox="1"/>
          <p:nvPr/>
        </p:nvSpPr>
        <p:spPr>
          <a:xfrm>
            <a:off x="3638025" y="3211157"/>
            <a:ext cx="15296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733" b="1" dirty="0">
                <a:solidFill>
                  <a:srgbClr val="2F1932"/>
                </a:solidFill>
                <a:ea typeface="Delius"/>
                <a:cs typeface="Delius"/>
                <a:sym typeface="Delius"/>
              </a:rPr>
              <a:t>02</a:t>
            </a:r>
            <a:endParaRPr sz="3733" b="1" dirty="0">
              <a:solidFill>
                <a:srgbClr val="2F1932"/>
              </a:solidFill>
              <a:ea typeface="Delius"/>
              <a:cs typeface="Delius"/>
              <a:sym typeface="Delius"/>
            </a:endParaRPr>
          </a:p>
        </p:txBody>
      </p:sp>
      <p:sp>
        <p:nvSpPr>
          <p:cNvPr id="62" name="Google Shape;1499;p57"/>
          <p:cNvSpPr txBox="1"/>
          <p:nvPr/>
        </p:nvSpPr>
        <p:spPr>
          <a:xfrm>
            <a:off x="6601736" y="2325945"/>
            <a:ext cx="15296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733" b="1" dirty="0">
                <a:solidFill>
                  <a:srgbClr val="2F1932"/>
                </a:solidFill>
                <a:ea typeface="Delius"/>
                <a:cs typeface="Delius"/>
                <a:sym typeface="Delius"/>
              </a:rPr>
              <a:t>03</a:t>
            </a:r>
            <a:endParaRPr sz="3733" b="1" dirty="0">
              <a:solidFill>
                <a:srgbClr val="2F1932"/>
              </a:solidFill>
              <a:ea typeface="Delius"/>
              <a:cs typeface="Delius"/>
              <a:sym typeface="Delius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" grpId="0" animBg="1"/>
      <p:bldP spid="1477" grpId="0" animBg="1"/>
      <p:bldP spid="1497" grpId="0"/>
      <p:bldP spid="1500" grpId="0"/>
      <p:bldP spid="4" grpId="0"/>
      <p:bldP spid="47" grpId="0"/>
      <p:bldP spid="48" grpId="0"/>
      <p:bldP spid="49" grpId="0"/>
      <p:bldP spid="50" grpId="0" animBg="1"/>
      <p:bldP spid="51" grpId="0" animBg="1"/>
      <p:bldP spid="61" grpId="0"/>
      <p:bldP spid="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3" name="Google Shape;1513;p58"/>
          <p:cNvGrpSpPr/>
          <p:nvPr/>
        </p:nvGrpSpPr>
        <p:grpSpPr>
          <a:xfrm rot="1291550">
            <a:off x="5739552" y="2018550"/>
            <a:ext cx="7131037" cy="8045857"/>
            <a:chOff x="510707" y="1257998"/>
            <a:chExt cx="5348578" cy="6034732"/>
          </a:xfrm>
        </p:grpSpPr>
        <p:grpSp>
          <p:nvGrpSpPr>
            <p:cNvPr id="1514" name="Google Shape;1514;p58"/>
            <p:cNvGrpSpPr/>
            <p:nvPr/>
          </p:nvGrpSpPr>
          <p:grpSpPr>
            <a:xfrm rot="-179539">
              <a:off x="658094" y="1385968"/>
              <a:ext cx="5053805" cy="5778793"/>
              <a:chOff x="1732250" y="435101"/>
              <a:chExt cx="5053990" cy="5779004"/>
            </a:xfrm>
          </p:grpSpPr>
          <p:sp>
            <p:nvSpPr>
              <p:cNvPr id="1515" name="Google Shape;1515;p58"/>
              <p:cNvSpPr/>
              <p:nvPr/>
            </p:nvSpPr>
            <p:spPr>
              <a:xfrm>
                <a:off x="2124240" y="542605"/>
                <a:ext cx="4662000" cy="5671500"/>
              </a:xfrm>
              <a:prstGeom prst="roundRect">
                <a:avLst>
                  <a:gd name="adj" fmla="val 1372"/>
                </a:avLst>
              </a:prstGeom>
              <a:solidFill>
                <a:srgbClr val="918C7F">
                  <a:alpha val="1899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16" name="Google Shape;1516;p58"/>
              <p:cNvSpPr/>
              <p:nvPr/>
            </p:nvSpPr>
            <p:spPr>
              <a:xfrm>
                <a:off x="2008462" y="435101"/>
                <a:ext cx="4662000" cy="5671500"/>
              </a:xfrm>
              <a:prstGeom prst="roundRect">
                <a:avLst>
                  <a:gd name="adj" fmla="val 1372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17" name="Google Shape;1517;p58"/>
              <p:cNvSpPr/>
              <p:nvPr/>
            </p:nvSpPr>
            <p:spPr>
              <a:xfrm>
                <a:off x="2258861" y="940350"/>
                <a:ext cx="266210" cy="266210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097" extrusionOk="0">
                    <a:moveTo>
                      <a:pt x="3048" y="1"/>
                    </a:moveTo>
                    <a:cubicBezTo>
                      <a:pt x="1358" y="1"/>
                      <a:pt x="0" y="1358"/>
                      <a:pt x="0" y="3049"/>
                    </a:cubicBezTo>
                    <a:cubicBezTo>
                      <a:pt x="0" y="4740"/>
                      <a:pt x="1358" y="6097"/>
                      <a:pt x="3048" y="6097"/>
                    </a:cubicBezTo>
                    <a:cubicBezTo>
                      <a:pt x="4739" y="6097"/>
                      <a:pt x="6096" y="4740"/>
                      <a:pt x="6096" y="3049"/>
                    </a:cubicBezTo>
                    <a:cubicBezTo>
                      <a:pt x="6096" y="1358"/>
                      <a:pt x="4739" y="1"/>
                      <a:pt x="3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18" name="Google Shape;1518;p58"/>
              <p:cNvSpPr/>
              <p:nvPr/>
            </p:nvSpPr>
            <p:spPr>
              <a:xfrm>
                <a:off x="2258861" y="1747713"/>
                <a:ext cx="266210" cy="266734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109" extrusionOk="0">
                    <a:moveTo>
                      <a:pt x="3048" y="0"/>
                    </a:moveTo>
                    <a:cubicBezTo>
                      <a:pt x="1358" y="0"/>
                      <a:pt x="0" y="1369"/>
                      <a:pt x="0" y="3060"/>
                    </a:cubicBezTo>
                    <a:cubicBezTo>
                      <a:pt x="0" y="4739"/>
                      <a:pt x="1358" y="6108"/>
                      <a:pt x="3048" y="6108"/>
                    </a:cubicBezTo>
                    <a:cubicBezTo>
                      <a:pt x="4739" y="6108"/>
                      <a:pt x="6096" y="4739"/>
                      <a:pt x="6096" y="3060"/>
                    </a:cubicBezTo>
                    <a:cubicBezTo>
                      <a:pt x="6096" y="1369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19" name="Google Shape;1519;p58"/>
              <p:cNvSpPr/>
              <p:nvPr/>
            </p:nvSpPr>
            <p:spPr>
              <a:xfrm>
                <a:off x="2258861" y="2627818"/>
                <a:ext cx="266210" cy="266734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109" extrusionOk="0">
                    <a:moveTo>
                      <a:pt x="3048" y="0"/>
                    </a:moveTo>
                    <a:cubicBezTo>
                      <a:pt x="1358" y="0"/>
                      <a:pt x="0" y="1370"/>
                      <a:pt x="0" y="3048"/>
                    </a:cubicBezTo>
                    <a:cubicBezTo>
                      <a:pt x="0" y="4739"/>
                      <a:pt x="1358" y="6108"/>
                      <a:pt x="3048" y="6108"/>
                    </a:cubicBezTo>
                    <a:cubicBezTo>
                      <a:pt x="4739" y="6108"/>
                      <a:pt x="6096" y="4739"/>
                      <a:pt x="6096" y="3048"/>
                    </a:cubicBezTo>
                    <a:cubicBezTo>
                      <a:pt x="6096" y="1370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20" name="Google Shape;1520;p58"/>
              <p:cNvSpPr/>
              <p:nvPr/>
            </p:nvSpPr>
            <p:spPr>
              <a:xfrm>
                <a:off x="2258861" y="3505348"/>
                <a:ext cx="266210" cy="266210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097" extrusionOk="0">
                    <a:moveTo>
                      <a:pt x="3048" y="0"/>
                    </a:moveTo>
                    <a:cubicBezTo>
                      <a:pt x="1358" y="0"/>
                      <a:pt x="0" y="1358"/>
                      <a:pt x="0" y="3048"/>
                    </a:cubicBezTo>
                    <a:cubicBezTo>
                      <a:pt x="0" y="4727"/>
                      <a:pt x="1358" y="6096"/>
                      <a:pt x="3048" y="6096"/>
                    </a:cubicBezTo>
                    <a:cubicBezTo>
                      <a:pt x="4739" y="6096"/>
                      <a:pt x="6096" y="4727"/>
                      <a:pt x="6096" y="3048"/>
                    </a:cubicBezTo>
                    <a:cubicBezTo>
                      <a:pt x="6096" y="1358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21" name="Google Shape;1521;p58"/>
              <p:cNvSpPr/>
              <p:nvPr/>
            </p:nvSpPr>
            <p:spPr>
              <a:xfrm>
                <a:off x="2258861" y="4389077"/>
                <a:ext cx="266210" cy="266210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097" extrusionOk="0">
                    <a:moveTo>
                      <a:pt x="3048" y="1"/>
                    </a:moveTo>
                    <a:cubicBezTo>
                      <a:pt x="1358" y="1"/>
                      <a:pt x="0" y="1358"/>
                      <a:pt x="0" y="3049"/>
                    </a:cubicBezTo>
                    <a:cubicBezTo>
                      <a:pt x="0" y="4728"/>
                      <a:pt x="1358" y="6097"/>
                      <a:pt x="3048" y="6097"/>
                    </a:cubicBezTo>
                    <a:cubicBezTo>
                      <a:pt x="4739" y="6097"/>
                      <a:pt x="6096" y="4728"/>
                      <a:pt x="6096" y="3049"/>
                    </a:cubicBezTo>
                    <a:cubicBezTo>
                      <a:pt x="6096" y="1358"/>
                      <a:pt x="4739" y="1"/>
                      <a:pt x="3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22" name="Google Shape;1522;p58"/>
              <p:cNvSpPr/>
              <p:nvPr/>
            </p:nvSpPr>
            <p:spPr>
              <a:xfrm>
                <a:off x="2258861" y="5334720"/>
                <a:ext cx="266210" cy="266734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109" extrusionOk="0">
                    <a:moveTo>
                      <a:pt x="3048" y="0"/>
                    </a:moveTo>
                    <a:cubicBezTo>
                      <a:pt x="1358" y="0"/>
                      <a:pt x="0" y="1369"/>
                      <a:pt x="0" y="3060"/>
                    </a:cubicBezTo>
                    <a:cubicBezTo>
                      <a:pt x="0" y="4739"/>
                      <a:pt x="1358" y="6108"/>
                      <a:pt x="3048" y="6108"/>
                    </a:cubicBezTo>
                    <a:cubicBezTo>
                      <a:pt x="4739" y="6108"/>
                      <a:pt x="6096" y="4739"/>
                      <a:pt x="6096" y="3060"/>
                    </a:cubicBezTo>
                    <a:cubicBezTo>
                      <a:pt x="6096" y="1369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23" name="Google Shape;1523;p58"/>
              <p:cNvSpPr/>
              <p:nvPr/>
            </p:nvSpPr>
            <p:spPr>
              <a:xfrm>
                <a:off x="1732250" y="1000167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24" name="Google Shape;1524;p58"/>
              <p:cNvSpPr/>
              <p:nvPr/>
            </p:nvSpPr>
            <p:spPr>
              <a:xfrm>
                <a:off x="1732250" y="1808535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25" name="Google Shape;1525;p58"/>
              <p:cNvSpPr/>
              <p:nvPr/>
            </p:nvSpPr>
            <p:spPr>
              <a:xfrm>
                <a:off x="1732250" y="2689164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9"/>
                      <a:pt x="0" y="1643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43"/>
                    </a:cubicBezTo>
                    <a:cubicBezTo>
                      <a:pt x="15764" y="739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26" name="Google Shape;1526;p58"/>
              <p:cNvSpPr/>
              <p:nvPr/>
            </p:nvSpPr>
            <p:spPr>
              <a:xfrm>
                <a:off x="1732250" y="3566170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27" name="Google Shape;1527;p58"/>
              <p:cNvSpPr/>
              <p:nvPr/>
            </p:nvSpPr>
            <p:spPr>
              <a:xfrm>
                <a:off x="1732250" y="4449375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1"/>
                    </a:moveTo>
                    <a:cubicBezTo>
                      <a:pt x="750" y="1"/>
                      <a:pt x="0" y="739"/>
                      <a:pt x="0" y="1656"/>
                    </a:cubicBezTo>
                    <a:cubicBezTo>
                      <a:pt x="0" y="2561"/>
                      <a:pt x="750" y="3299"/>
                      <a:pt x="1655" y="3299"/>
                    </a:cubicBezTo>
                    <a:lnTo>
                      <a:pt x="14109" y="3299"/>
                    </a:lnTo>
                    <a:cubicBezTo>
                      <a:pt x="15038" y="3299"/>
                      <a:pt x="15776" y="2561"/>
                      <a:pt x="15764" y="1656"/>
                    </a:cubicBezTo>
                    <a:cubicBezTo>
                      <a:pt x="15764" y="739"/>
                      <a:pt x="15026" y="1"/>
                      <a:pt x="14109" y="1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528" name="Google Shape;1528;p58"/>
              <p:cNvSpPr/>
              <p:nvPr/>
            </p:nvSpPr>
            <p:spPr>
              <a:xfrm>
                <a:off x="1732250" y="5395541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1529" name="Google Shape;1529;p58"/>
            <p:cNvSpPr/>
            <p:nvPr/>
          </p:nvSpPr>
          <p:spPr>
            <a:xfrm rot="-179577">
              <a:off x="1674585" y="2082218"/>
              <a:ext cx="3450212" cy="2069661"/>
            </a:xfrm>
            <a:custGeom>
              <a:avLst/>
              <a:gdLst/>
              <a:ahLst/>
              <a:cxnLst/>
              <a:rect l="l" t="t" r="r" b="b"/>
              <a:pathLst>
                <a:path w="72713" h="41029" extrusionOk="0">
                  <a:moveTo>
                    <a:pt x="3478" y="0"/>
                  </a:moveTo>
                  <a:lnTo>
                    <a:pt x="1251" y="905"/>
                  </a:lnTo>
                  <a:lnTo>
                    <a:pt x="1" y="417"/>
                  </a:lnTo>
                  <a:lnTo>
                    <a:pt x="1" y="39433"/>
                  </a:lnTo>
                  <a:lnTo>
                    <a:pt x="1" y="40207"/>
                  </a:lnTo>
                  <a:lnTo>
                    <a:pt x="215" y="40124"/>
                  </a:lnTo>
                  <a:lnTo>
                    <a:pt x="2442" y="41029"/>
                  </a:lnTo>
                  <a:lnTo>
                    <a:pt x="4668" y="40124"/>
                  </a:lnTo>
                  <a:lnTo>
                    <a:pt x="6895" y="41029"/>
                  </a:lnTo>
                  <a:lnTo>
                    <a:pt x="9121" y="40124"/>
                  </a:lnTo>
                  <a:lnTo>
                    <a:pt x="11348" y="41029"/>
                  </a:lnTo>
                  <a:lnTo>
                    <a:pt x="13574" y="40124"/>
                  </a:lnTo>
                  <a:lnTo>
                    <a:pt x="15801" y="41029"/>
                  </a:lnTo>
                  <a:lnTo>
                    <a:pt x="18027" y="40124"/>
                  </a:lnTo>
                  <a:lnTo>
                    <a:pt x="20253" y="41029"/>
                  </a:lnTo>
                  <a:lnTo>
                    <a:pt x="22480" y="40124"/>
                  </a:lnTo>
                  <a:lnTo>
                    <a:pt x="24706" y="41029"/>
                  </a:lnTo>
                  <a:lnTo>
                    <a:pt x="26933" y="40124"/>
                  </a:lnTo>
                  <a:lnTo>
                    <a:pt x="29159" y="41029"/>
                  </a:lnTo>
                  <a:lnTo>
                    <a:pt x="31386" y="40124"/>
                  </a:lnTo>
                  <a:lnTo>
                    <a:pt x="33612" y="41029"/>
                  </a:lnTo>
                  <a:lnTo>
                    <a:pt x="35851" y="40124"/>
                  </a:lnTo>
                  <a:lnTo>
                    <a:pt x="38077" y="41029"/>
                  </a:lnTo>
                  <a:lnTo>
                    <a:pt x="40304" y="40124"/>
                  </a:lnTo>
                  <a:lnTo>
                    <a:pt x="42530" y="41029"/>
                  </a:lnTo>
                  <a:lnTo>
                    <a:pt x="44757" y="40124"/>
                  </a:lnTo>
                  <a:lnTo>
                    <a:pt x="46983" y="41029"/>
                  </a:lnTo>
                  <a:lnTo>
                    <a:pt x="49209" y="40124"/>
                  </a:lnTo>
                  <a:lnTo>
                    <a:pt x="51436" y="41029"/>
                  </a:lnTo>
                  <a:lnTo>
                    <a:pt x="53662" y="40124"/>
                  </a:lnTo>
                  <a:lnTo>
                    <a:pt x="55889" y="41029"/>
                  </a:lnTo>
                  <a:lnTo>
                    <a:pt x="58115" y="40124"/>
                  </a:lnTo>
                  <a:lnTo>
                    <a:pt x="60342" y="41029"/>
                  </a:lnTo>
                  <a:lnTo>
                    <a:pt x="62568" y="40124"/>
                  </a:lnTo>
                  <a:lnTo>
                    <a:pt x="64795" y="41029"/>
                  </a:lnTo>
                  <a:lnTo>
                    <a:pt x="67021" y="40124"/>
                  </a:lnTo>
                  <a:lnTo>
                    <a:pt x="69248" y="41029"/>
                  </a:lnTo>
                  <a:lnTo>
                    <a:pt x="71474" y="40124"/>
                  </a:lnTo>
                  <a:lnTo>
                    <a:pt x="72712" y="40612"/>
                  </a:lnTo>
                  <a:lnTo>
                    <a:pt x="72712" y="822"/>
                  </a:lnTo>
                  <a:lnTo>
                    <a:pt x="72510" y="905"/>
                  </a:lnTo>
                  <a:lnTo>
                    <a:pt x="70284" y="0"/>
                  </a:lnTo>
                  <a:lnTo>
                    <a:pt x="68057" y="905"/>
                  </a:lnTo>
                  <a:lnTo>
                    <a:pt x="65831" y="0"/>
                  </a:lnTo>
                  <a:lnTo>
                    <a:pt x="63604" y="905"/>
                  </a:lnTo>
                  <a:lnTo>
                    <a:pt x="61378" y="0"/>
                  </a:lnTo>
                  <a:lnTo>
                    <a:pt x="59151" y="905"/>
                  </a:lnTo>
                  <a:lnTo>
                    <a:pt x="56925" y="0"/>
                  </a:lnTo>
                  <a:lnTo>
                    <a:pt x="54698" y="905"/>
                  </a:lnTo>
                  <a:lnTo>
                    <a:pt x="52460" y="0"/>
                  </a:lnTo>
                  <a:lnTo>
                    <a:pt x="50233" y="905"/>
                  </a:lnTo>
                  <a:lnTo>
                    <a:pt x="48007" y="0"/>
                  </a:lnTo>
                  <a:lnTo>
                    <a:pt x="45780" y="905"/>
                  </a:lnTo>
                  <a:lnTo>
                    <a:pt x="43554" y="0"/>
                  </a:lnTo>
                  <a:lnTo>
                    <a:pt x="41328" y="905"/>
                  </a:lnTo>
                  <a:lnTo>
                    <a:pt x="39101" y="0"/>
                  </a:lnTo>
                  <a:lnTo>
                    <a:pt x="36875" y="905"/>
                  </a:lnTo>
                  <a:lnTo>
                    <a:pt x="34648" y="0"/>
                  </a:lnTo>
                  <a:lnTo>
                    <a:pt x="32422" y="905"/>
                  </a:lnTo>
                  <a:lnTo>
                    <a:pt x="30195" y="0"/>
                  </a:lnTo>
                  <a:lnTo>
                    <a:pt x="27969" y="905"/>
                  </a:lnTo>
                  <a:lnTo>
                    <a:pt x="25742" y="0"/>
                  </a:lnTo>
                  <a:lnTo>
                    <a:pt x="23516" y="905"/>
                  </a:lnTo>
                  <a:lnTo>
                    <a:pt x="21289" y="0"/>
                  </a:lnTo>
                  <a:lnTo>
                    <a:pt x="19063" y="905"/>
                  </a:lnTo>
                  <a:lnTo>
                    <a:pt x="16836" y="0"/>
                  </a:lnTo>
                  <a:lnTo>
                    <a:pt x="14610" y="905"/>
                  </a:lnTo>
                  <a:lnTo>
                    <a:pt x="12383" y="0"/>
                  </a:lnTo>
                  <a:lnTo>
                    <a:pt x="10157" y="905"/>
                  </a:lnTo>
                  <a:lnTo>
                    <a:pt x="7930" y="0"/>
                  </a:lnTo>
                  <a:lnTo>
                    <a:pt x="5704" y="905"/>
                  </a:lnTo>
                  <a:lnTo>
                    <a:pt x="3478" y="0"/>
                  </a:lnTo>
                  <a:close/>
                </a:path>
              </a:pathLst>
            </a:custGeom>
            <a:solidFill>
              <a:srgbClr val="9DE6E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30" name="Google Shape;1530;p58"/>
          <p:cNvGrpSpPr/>
          <p:nvPr/>
        </p:nvGrpSpPr>
        <p:grpSpPr>
          <a:xfrm>
            <a:off x="1673406" y="71448"/>
            <a:ext cx="8552015" cy="9145128"/>
            <a:chOff x="7567300" y="1541100"/>
            <a:chExt cx="3167100" cy="3386750"/>
          </a:xfrm>
        </p:grpSpPr>
        <p:sp>
          <p:nvSpPr>
            <p:cNvPr id="1531" name="Google Shape;1531;p58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2" name="Google Shape;1532;p58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3" name="Google Shape;1533;p58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4" name="Google Shape;1534;p58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5" name="Google Shape;1535;p58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6" name="Google Shape;1536;p58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7" name="Google Shape;1537;p58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8" name="Google Shape;1538;p58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39" name="Google Shape;1539;p58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0" name="Google Shape;1540;p58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1" name="Google Shape;1541;p58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2" name="Google Shape;1542;p58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3" name="Google Shape;1543;p58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4" name="Google Shape;1544;p58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5" name="Google Shape;1545;p58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6" name="Google Shape;1546;p58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7" name="Google Shape;1547;p58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8" name="Google Shape;1548;p58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49" name="Google Shape;1549;p58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50" name="Google Shape;1550;p58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53" name="Google Shape;1553;p58"/>
          <p:cNvGrpSpPr/>
          <p:nvPr/>
        </p:nvGrpSpPr>
        <p:grpSpPr>
          <a:xfrm>
            <a:off x="353532" y="-351533"/>
            <a:ext cx="2497949" cy="2379081"/>
            <a:chOff x="1938604" y="1358625"/>
            <a:chExt cx="1232946" cy="1174275"/>
          </a:xfrm>
        </p:grpSpPr>
        <p:sp>
          <p:nvSpPr>
            <p:cNvPr id="1554" name="Google Shape;1554;p58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55" name="Google Shape;1555;p58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56" name="Google Shape;1556;p58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557" name="Google Shape;1557;p58"/>
            <p:cNvSpPr/>
            <p:nvPr/>
          </p:nvSpPr>
          <p:spPr>
            <a:xfrm>
              <a:off x="1938604" y="1600218"/>
              <a:ext cx="178901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265311" y="1906713"/>
            <a:ext cx="7287803" cy="2193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rgbClr val="2F1932"/>
                </a:solidFill>
              </a:rPr>
              <a:t>HẸN GẶP LẠI CÁC EM TRONG TIẾT HỌC SAU!</a:t>
            </a:r>
          </a:p>
        </p:txBody>
      </p:sp>
    </p:spTree>
    <p:extLst>
      <p:ext uri="{BB962C8B-B14F-4D97-AF65-F5344CB8AC3E}">
        <p14:creationId xmlns:p14="http://schemas.microsoft.com/office/powerpoint/2010/main" val="319633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6" name="Google Shape;1076;p44"/>
          <p:cNvGrpSpPr/>
          <p:nvPr/>
        </p:nvGrpSpPr>
        <p:grpSpPr>
          <a:xfrm>
            <a:off x="1165631" y="1465782"/>
            <a:ext cx="1601543" cy="1730503"/>
            <a:chOff x="705725" y="2072700"/>
            <a:chExt cx="1190350" cy="1286200"/>
          </a:xfrm>
        </p:grpSpPr>
        <p:sp>
          <p:nvSpPr>
            <p:cNvPr id="1077" name="Google Shape;1077;p44"/>
            <p:cNvSpPr/>
            <p:nvPr/>
          </p:nvSpPr>
          <p:spPr>
            <a:xfrm>
              <a:off x="724175" y="2187000"/>
              <a:ext cx="1171900" cy="1171900"/>
            </a:xfrm>
            <a:custGeom>
              <a:avLst/>
              <a:gdLst/>
              <a:ahLst/>
              <a:cxnLst/>
              <a:rect l="l" t="t" r="r" b="b"/>
              <a:pathLst>
                <a:path w="46876" h="46876" extrusionOk="0">
                  <a:moveTo>
                    <a:pt x="43459" y="1"/>
                  </a:moveTo>
                  <a:lnTo>
                    <a:pt x="1" y="3418"/>
                  </a:lnTo>
                  <a:lnTo>
                    <a:pt x="3418" y="46876"/>
                  </a:lnTo>
                  <a:lnTo>
                    <a:pt x="46876" y="43458"/>
                  </a:lnTo>
                  <a:lnTo>
                    <a:pt x="43459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8" name="Google Shape;1078;p44"/>
            <p:cNvSpPr/>
            <p:nvPr/>
          </p:nvSpPr>
          <p:spPr>
            <a:xfrm>
              <a:off x="705725" y="2168550"/>
              <a:ext cx="1171900" cy="1171900"/>
            </a:xfrm>
            <a:custGeom>
              <a:avLst/>
              <a:gdLst/>
              <a:ahLst/>
              <a:cxnLst/>
              <a:rect l="l" t="t" r="r" b="b"/>
              <a:pathLst>
                <a:path w="46876" h="46876" extrusionOk="0">
                  <a:moveTo>
                    <a:pt x="43459" y="1"/>
                  </a:moveTo>
                  <a:lnTo>
                    <a:pt x="1" y="3418"/>
                  </a:lnTo>
                  <a:lnTo>
                    <a:pt x="3418" y="46875"/>
                  </a:lnTo>
                  <a:lnTo>
                    <a:pt x="46876" y="43458"/>
                  </a:lnTo>
                  <a:lnTo>
                    <a:pt x="4345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79" name="Google Shape;1079;p44"/>
            <p:cNvSpPr/>
            <p:nvPr/>
          </p:nvSpPr>
          <p:spPr>
            <a:xfrm>
              <a:off x="1615675" y="2072700"/>
              <a:ext cx="133950" cy="222075"/>
            </a:xfrm>
            <a:custGeom>
              <a:avLst/>
              <a:gdLst/>
              <a:ahLst/>
              <a:cxnLst/>
              <a:rect l="l" t="t" r="r" b="b"/>
              <a:pathLst>
                <a:path w="5358" h="8883" extrusionOk="0">
                  <a:moveTo>
                    <a:pt x="857" y="1"/>
                  </a:moveTo>
                  <a:lnTo>
                    <a:pt x="0" y="8573"/>
                  </a:lnTo>
                  <a:cubicBezTo>
                    <a:pt x="619" y="8585"/>
                    <a:pt x="1262" y="8633"/>
                    <a:pt x="1869" y="8716"/>
                  </a:cubicBezTo>
                  <a:cubicBezTo>
                    <a:pt x="2046" y="8750"/>
                    <a:pt x="2235" y="8783"/>
                    <a:pt x="2423" y="8783"/>
                  </a:cubicBezTo>
                  <a:cubicBezTo>
                    <a:pt x="2501" y="8783"/>
                    <a:pt x="2579" y="8778"/>
                    <a:pt x="2655" y="8764"/>
                  </a:cubicBezTo>
                  <a:cubicBezTo>
                    <a:pt x="2737" y="8755"/>
                    <a:pt x="2818" y="8732"/>
                    <a:pt x="2889" y="8732"/>
                  </a:cubicBezTo>
                  <a:cubicBezTo>
                    <a:pt x="2911" y="8732"/>
                    <a:pt x="2933" y="8734"/>
                    <a:pt x="2953" y="8740"/>
                  </a:cubicBezTo>
                  <a:cubicBezTo>
                    <a:pt x="3036" y="8752"/>
                    <a:pt x="3108" y="8799"/>
                    <a:pt x="3179" y="8823"/>
                  </a:cubicBezTo>
                  <a:cubicBezTo>
                    <a:pt x="3286" y="8871"/>
                    <a:pt x="3405" y="8871"/>
                    <a:pt x="3524" y="8871"/>
                  </a:cubicBezTo>
                  <a:cubicBezTo>
                    <a:pt x="3549" y="8873"/>
                    <a:pt x="3576" y="8874"/>
                    <a:pt x="3603" y="8874"/>
                  </a:cubicBezTo>
                  <a:cubicBezTo>
                    <a:pt x="3772" y="8874"/>
                    <a:pt x="3983" y="8837"/>
                    <a:pt x="4179" y="8837"/>
                  </a:cubicBezTo>
                  <a:cubicBezTo>
                    <a:pt x="4286" y="8837"/>
                    <a:pt x="4389" y="8848"/>
                    <a:pt x="4477" y="8883"/>
                  </a:cubicBezTo>
                  <a:lnTo>
                    <a:pt x="5358" y="60"/>
                  </a:lnTo>
                  <a:cubicBezTo>
                    <a:pt x="4815" y="23"/>
                    <a:pt x="4267" y="4"/>
                    <a:pt x="3723" y="4"/>
                  </a:cubicBezTo>
                  <a:cubicBezTo>
                    <a:pt x="3397" y="4"/>
                    <a:pt x="3072" y="11"/>
                    <a:pt x="2750" y="25"/>
                  </a:cubicBezTo>
                  <a:cubicBezTo>
                    <a:pt x="2394" y="44"/>
                    <a:pt x="2038" y="71"/>
                    <a:pt x="1688" y="71"/>
                  </a:cubicBezTo>
                  <a:cubicBezTo>
                    <a:pt x="1406" y="71"/>
                    <a:pt x="1128" y="54"/>
                    <a:pt x="857" y="1"/>
                  </a:cubicBezTo>
                  <a:close/>
                </a:path>
              </a:pathLst>
            </a:custGeom>
            <a:solidFill>
              <a:srgbClr val="58CBCA">
                <a:alpha val="804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080" name="Google Shape;1080;p44"/>
            <p:cNvSpPr/>
            <p:nvPr/>
          </p:nvSpPr>
          <p:spPr>
            <a:xfrm>
              <a:off x="771225" y="2139675"/>
              <a:ext cx="133950" cy="222075"/>
            </a:xfrm>
            <a:custGeom>
              <a:avLst/>
              <a:gdLst/>
              <a:ahLst/>
              <a:cxnLst/>
              <a:rect l="l" t="t" r="r" b="b"/>
              <a:pathLst>
                <a:path w="5358" h="8883" extrusionOk="0">
                  <a:moveTo>
                    <a:pt x="4501" y="1"/>
                  </a:moveTo>
                  <a:cubicBezTo>
                    <a:pt x="4219" y="54"/>
                    <a:pt x="3938" y="71"/>
                    <a:pt x="3656" y="71"/>
                  </a:cubicBezTo>
                  <a:cubicBezTo>
                    <a:pt x="3307" y="71"/>
                    <a:pt x="2957" y="44"/>
                    <a:pt x="2608" y="24"/>
                  </a:cubicBezTo>
                  <a:cubicBezTo>
                    <a:pt x="2282" y="11"/>
                    <a:pt x="1956" y="4"/>
                    <a:pt x="1630" y="4"/>
                  </a:cubicBezTo>
                  <a:cubicBezTo>
                    <a:pt x="1087" y="4"/>
                    <a:pt x="543" y="23"/>
                    <a:pt x="0" y="60"/>
                  </a:cubicBezTo>
                  <a:lnTo>
                    <a:pt x="881" y="8883"/>
                  </a:lnTo>
                  <a:cubicBezTo>
                    <a:pt x="969" y="8848"/>
                    <a:pt x="1070" y="8837"/>
                    <a:pt x="1176" y="8837"/>
                  </a:cubicBezTo>
                  <a:cubicBezTo>
                    <a:pt x="1370" y="8837"/>
                    <a:pt x="1579" y="8874"/>
                    <a:pt x="1752" y="8874"/>
                  </a:cubicBezTo>
                  <a:cubicBezTo>
                    <a:pt x="1780" y="8874"/>
                    <a:pt x="1808" y="8873"/>
                    <a:pt x="1834" y="8871"/>
                  </a:cubicBezTo>
                  <a:cubicBezTo>
                    <a:pt x="1953" y="8871"/>
                    <a:pt x="2072" y="8871"/>
                    <a:pt x="2179" y="8823"/>
                  </a:cubicBezTo>
                  <a:cubicBezTo>
                    <a:pt x="2250" y="8799"/>
                    <a:pt x="2322" y="8752"/>
                    <a:pt x="2405" y="8740"/>
                  </a:cubicBezTo>
                  <a:cubicBezTo>
                    <a:pt x="2425" y="8734"/>
                    <a:pt x="2447" y="8732"/>
                    <a:pt x="2469" y="8732"/>
                  </a:cubicBezTo>
                  <a:cubicBezTo>
                    <a:pt x="2540" y="8732"/>
                    <a:pt x="2621" y="8755"/>
                    <a:pt x="2703" y="8764"/>
                  </a:cubicBezTo>
                  <a:cubicBezTo>
                    <a:pt x="2780" y="8778"/>
                    <a:pt x="2857" y="8783"/>
                    <a:pt x="2935" y="8783"/>
                  </a:cubicBezTo>
                  <a:cubicBezTo>
                    <a:pt x="3123" y="8783"/>
                    <a:pt x="3312" y="8750"/>
                    <a:pt x="3489" y="8716"/>
                  </a:cubicBezTo>
                  <a:cubicBezTo>
                    <a:pt x="4096" y="8633"/>
                    <a:pt x="4739" y="8585"/>
                    <a:pt x="5358" y="8573"/>
                  </a:cubicBezTo>
                  <a:lnTo>
                    <a:pt x="4501" y="1"/>
                  </a:lnTo>
                  <a:close/>
                </a:path>
              </a:pathLst>
            </a:custGeom>
            <a:solidFill>
              <a:srgbClr val="58CBCA">
                <a:alpha val="8045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" name="Rectangle 2"/>
          <p:cNvSpPr/>
          <p:nvPr/>
        </p:nvSpPr>
        <p:spPr>
          <a:xfrm>
            <a:off x="5328863" y="397270"/>
            <a:ext cx="1561672" cy="6000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1322027">
            <a:off x="1369977" y="2090712"/>
            <a:ext cx="1232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HĐ4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516" y="638281"/>
            <a:ext cx="1130597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>
                <a:solidFill>
                  <a:srgbClr val="FF0000"/>
                </a:solidFill>
              </a:rPr>
              <a:t>2. </a:t>
            </a:r>
            <a:r>
              <a:rPr lang="en-US" sz="2667" b="1" dirty="0" err="1">
                <a:solidFill>
                  <a:srgbClr val="FF0000"/>
                </a:solidFill>
              </a:rPr>
              <a:t>Tỉ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số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phần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trăm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của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hai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địa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lượng</a:t>
            </a:r>
            <a:r>
              <a:rPr lang="en-US" sz="2667" b="1" dirty="0">
                <a:solidFill>
                  <a:srgbClr val="FF0000"/>
                </a:solidFill>
              </a:rPr>
              <a:t> (</a:t>
            </a:r>
            <a:r>
              <a:rPr lang="en-US" sz="2667" b="1" dirty="0" err="1">
                <a:solidFill>
                  <a:srgbClr val="FF0000"/>
                </a:solidFill>
              </a:rPr>
              <a:t>cùng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loại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và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cùng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đơn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vị</a:t>
            </a:r>
            <a:r>
              <a:rPr lang="en-US" sz="2667" b="1" dirty="0">
                <a:solidFill>
                  <a:srgbClr val="FF0000"/>
                </a:solidFill>
              </a:rPr>
              <a:t> </a:t>
            </a:r>
            <a:r>
              <a:rPr lang="en-US" sz="2667" b="1" dirty="0" err="1">
                <a:solidFill>
                  <a:srgbClr val="FF0000"/>
                </a:solidFill>
              </a:rPr>
              <a:t>đo</a:t>
            </a:r>
            <a:r>
              <a:rPr lang="en-US" sz="2667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2108" y="1344371"/>
            <a:ext cx="7876853" cy="1875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dirty="0" err="1"/>
              <a:t>Xe</a:t>
            </a:r>
            <a:r>
              <a:rPr lang="en-US" sz="2667" dirty="0"/>
              <a:t> ô </a:t>
            </a:r>
            <a:r>
              <a:rPr lang="en-US" sz="2667" dirty="0" err="1"/>
              <a:t>tô</a:t>
            </a:r>
            <a:r>
              <a:rPr lang="en-US" sz="2667" dirty="0"/>
              <a:t> </a:t>
            </a:r>
            <a:r>
              <a:rPr lang="en-US" sz="2667" dirty="0" err="1"/>
              <a:t>tải</a:t>
            </a:r>
            <a:r>
              <a:rPr lang="en-US" sz="2667" dirty="0"/>
              <a:t> </a:t>
            </a:r>
            <a:r>
              <a:rPr lang="en-US" sz="2667" dirty="0" err="1"/>
              <a:t>đi</a:t>
            </a:r>
            <a:r>
              <a:rPr lang="en-US" sz="2667" dirty="0"/>
              <a:t> </a:t>
            </a:r>
            <a:r>
              <a:rPr lang="en-US" sz="2667" dirty="0" err="1"/>
              <a:t>với</a:t>
            </a:r>
            <a:r>
              <a:rPr lang="en-US" sz="2667" dirty="0"/>
              <a:t> </a:t>
            </a:r>
            <a:r>
              <a:rPr lang="en-US" sz="2667" dirty="0" err="1"/>
              <a:t>vận</a:t>
            </a:r>
            <a:r>
              <a:rPr lang="en-US" sz="2667" dirty="0"/>
              <a:t> </a:t>
            </a:r>
            <a:r>
              <a:rPr lang="en-US" sz="2667" dirty="0" err="1"/>
              <a:t>tốc</a:t>
            </a:r>
            <a:r>
              <a:rPr lang="en-US" sz="2667" dirty="0"/>
              <a:t> 45km/h, </a:t>
            </a:r>
            <a:r>
              <a:rPr lang="en-US" sz="2667" dirty="0" err="1"/>
              <a:t>xe</a:t>
            </a:r>
            <a:r>
              <a:rPr lang="en-US" sz="2667" dirty="0"/>
              <a:t> ô </a:t>
            </a:r>
            <a:r>
              <a:rPr lang="en-US" sz="2667" dirty="0" err="1"/>
              <a:t>tô</a:t>
            </a:r>
            <a:r>
              <a:rPr lang="en-US" sz="2667" dirty="0"/>
              <a:t> con </a:t>
            </a:r>
            <a:r>
              <a:rPr lang="en-US" sz="2667" dirty="0" err="1"/>
              <a:t>đi</a:t>
            </a:r>
            <a:r>
              <a:rPr lang="en-US" sz="2667" dirty="0"/>
              <a:t> </a:t>
            </a:r>
            <a:r>
              <a:rPr lang="en-US" sz="2667" dirty="0" err="1"/>
              <a:t>với</a:t>
            </a:r>
            <a:r>
              <a:rPr lang="en-US" sz="2667" dirty="0"/>
              <a:t> </a:t>
            </a:r>
            <a:r>
              <a:rPr lang="en-US" sz="2667" dirty="0" err="1"/>
              <a:t>vận</a:t>
            </a:r>
            <a:r>
              <a:rPr lang="en-US" sz="2667" dirty="0"/>
              <a:t> </a:t>
            </a:r>
            <a:r>
              <a:rPr lang="en-US" sz="2667" dirty="0" err="1"/>
              <a:t>tốc</a:t>
            </a:r>
            <a:r>
              <a:rPr lang="en-US" sz="2667" dirty="0"/>
              <a:t> 60km/h. </a:t>
            </a:r>
            <a:r>
              <a:rPr lang="en-US" sz="2667" dirty="0" err="1"/>
              <a:t>Vận</a:t>
            </a:r>
            <a:r>
              <a:rPr lang="en-US" sz="2667" dirty="0"/>
              <a:t> </a:t>
            </a:r>
            <a:r>
              <a:rPr lang="en-US" sz="2667" dirty="0" err="1"/>
              <a:t>tốc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xe</a:t>
            </a:r>
            <a:r>
              <a:rPr lang="en-US" sz="2667" dirty="0"/>
              <a:t> ô </a:t>
            </a:r>
            <a:r>
              <a:rPr lang="en-US" sz="2667" dirty="0" err="1"/>
              <a:t>tô</a:t>
            </a:r>
            <a:r>
              <a:rPr lang="en-US" sz="2667" dirty="0"/>
              <a:t> </a:t>
            </a:r>
            <a:r>
              <a:rPr lang="en-US" sz="2667" dirty="0" err="1"/>
              <a:t>tải</a:t>
            </a:r>
            <a:r>
              <a:rPr lang="en-US" sz="2667" dirty="0"/>
              <a:t> </a:t>
            </a:r>
            <a:r>
              <a:rPr lang="en-US" sz="2667" dirty="0" err="1"/>
              <a:t>bằng</a:t>
            </a:r>
            <a:r>
              <a:rPr lang="en-US" sz="2667" dirty="0"/>
              <a:t> </a:t>
            </a:r>
            <a:r>
              <a:rPr lang="en-US" sz="2667" dirty="0" err="1"/>
              <a:t>bao</a:t>
            </a:r>
            <a:r>
              <a:rPr lang="en-US" sz="2667" dirty="0"/>
              <a:t> </a:t>
            </a:r>
            <a:r>
              <a:rPr lang="en-US" sz="2667" dirty="0" err="1"/>
              <a:t>nhiêu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</a:t>
            </a:r>
            <a:r>
              <a:rPr lang="en-US" sz="2667" dirty="0" err="1"/>
              <a:t>vận</a:t>
            </a:r>
            <a:r>
              <a:rPr lang="en-US" sz="2667" dirty="0"/>
              <a:t> </a:t>
            </a:r>
            <a:r>
              <a:rPr lang="en-US" sz="2667" dirty="0" err="1"/>
              <a:t>tốc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xe</a:t>
            </a:r>
            <a:r>
              <a:rPr lang="en-US" sz="2667" dirty="0"/>
              <a:t> ô </a:t>
            </a:r>
            <a:r>
              <a:rPr lang="en-US" sz="2667" dirty="0" err="1"/>
              <a:t>tô</a:t>
            </a:r>
            <a:r>
              <a:rPr lang="en-US" sz="2667" dirty="0"/>
              <a:t> con?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506948" y="3397322"/>
            <a:ext cx="1383587" cy="767137"/>
          </a:xfrm>
          <a:prstGeom prst="wedgeRoundRectCallout">
            <a:avLst>
              <a:gd name="adj1" fmla="val 64237"/>
              <a:gd name="adj2" fmla="val 39286"/>
              <a:gd name="adj3" fmla="val 16667"/>
            </a:avLst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 err="1">
                <a:solidFill>
                  <a:srgbClr val="FFFFFF"/>
                </a:solidFill>
              </a:rPr>
              <a:t>Giải</a:t>
            </a:r>
            <a:endParaRPr lang="en-US" sz="2667" b="1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2480023" y="4247639"/>
                <a:ext cx="7867559" cy="18764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667" dirty="0" err="1"/>
                  <a:t>Tỉ</a:t>
                </a:r>
                <a:r>
                  <a:rPr lang="en-US" sz="2667" dirty="0"/>
                  <a:t> </a:t>
                </a:r>
                <a:r>
                  <a:rPr lang="en-US" sz="2667" dirty="0" err="1"/>
                  <a:t>số</a:t>
                </a:r>
                <a:r>
                  <a:rPr lang="en-US" sz="2667" dirty="0"/>
                  <a:t> </a:t>
                </a:r>
                <a:r>
                  <a:rPr lang="en-US" sz="2667" dirty="0" err="1"/>
                  <a:t>phần</a:t>
                </a:r>
                <a:r>
                  <a:rPr lang="en-US" sz="2667" dirty="0"/>
                  <a:t> </a:t>
                </a:r>
                <a:r>
                  <a:rPr lang="en-US" sz="2667" dirty="0" err="1"/>
                  <a:t>trăm</a:t>
                </a:r>
                <a:r>
                  <a:rPr lang="en-US" sz="2667" dirty="0"/>
                  <a:t> </a:t>
                </a:r>
                <a:r>
                  <a:rPr lang="en-US" sz="2667" dirty="0" err="1"/>
                  <a:t>của</a:t>
                </a:r>
                <a:r>
                  <a:rPr lang="en-US" sz="2667" dirty="0"/>
                  <a:t> </a:t>
                </a:r>
                <a:r>
                  <a:rPr lang="en-US" sz="2667" dirty="0" err="1"/>
                  <a:t>vận</a:t>
                </a:r>
                <a:r>
                  <a:rPr lang="en-US" sz="2667" dirty="0"/>
                  <a:t> </a:t>
                </a:r>
                <a:r>
                  <a:rPr lang="en-US" sz="2667" dirty="0" err="1"/>
                  <a:t>tốc</a:t>
                </a:r>
                <a:r>
                  <a:rPr lang="en-US" sz="2667" dirty="0"/>
                  <a:t> ô </a:t>
                </a:r>
                <a:r>
                  <a:rPr lang="en-US" sz="2667" dirty="0" err="1"/>
                  <a:t>tô</a:t>
                </a:r>
                <a:r>
                  <a:rPr lang="en-US" sz="2667" dirty="0"/>
                  <a:t> </a:t>
                </a:r>
                <a:r>
                  <a:rPr lang="en-US" sz="2667" dirty="0" err="1"/>
                  <a:t>tải</a:t>
                </a:r>
                <a:r>
                  <a:rPr lang="en-US" sz="2667" dirty="0"/>
                  <a:t> </a:t>
                </a:r>
                <a:r>
                  <a:rPr lang="en-US" sz="2667" dirty="0" err="1"/>
                  <a:t>và</a:t>
                </a:r>
                <a:r>
                  <a:rPr lang="en-US" sz="2667" dirty="0"/>
                  <a:t> ô </a:t>
                </a:r>
                <a:r>
                  <a:rPr lang="en-US" sz="2667" dirty="0" err="1"/>
                  <a:t>tô</a:t>
                </a:r>
                <a:r>
                  <a:rPr lang="en-US" sz="2667" dirty="0"/>
                  <a:t> con </a:t>
                </a:r>
                <a:r>
                  <a:rPr lang="en-US" sz="2667" dirty="0" err="1"/>
                  <a:t>là</a:t>
                </a:r>
                <a:r>
                  <a:rPr lang="en-US" sz="2667" dirty="0"/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67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67" i="1">
                              <a:latin typeface="Cambria Math" panose="02040503050406030204" pitchFamily="18" charset="0"/>
                            </a:rPr>
                            <m:t>45.100</m:t>
                          </m:r>
                        </m:num>
                        <m:den>
                          <m:r>
                            <a:rPr lang="en-US" sz="2667" i="1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sz="2667" i="1">
                          <a:latin typeface="Cambria Math" panose="02040503050406030204" pitchFamily="18" charset="0"/>
                        </a:rPr>
                        <m:t>%=75%</m:t>
                      </m:r>
                    </m:oMath>
                  </m:oMathPara>
                </a14:m>
                <a:endParaRPr lang="en-US" sz="2667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023" y="4247639"/>
                <a:ext cx="7867559" cy="1876411"/>
              </a:xfrm>
              <a:prstGeom prst="rect">
                <a:avLst/>
              </a:prstGeom>
              <a:blipFill>
                <a:blip r:embed="rId3"/>
                <a:stretch>
                  <a:fillRect l="-1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01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8" name="Google Shape;1138;p47"/>
          <p:cNvGrpSpPr/>
          <p:nvPr/>
        </p:nvGrpSpPr>
        <p:grpSpPr>
          <a:xfrm>
            <a:off x="1623422" y="794005"/>
            <a:ext cx="2974380" cy="1657564"/>
            <a:chOff x="1938604" y="1358625"/>
            <a:chExt cx="1232946" cy="1174275"/>
          </a:xfrm>
        </p:grpSpPr>
        <p:sp>
          <p:nvSpPr>
            <p:cNvPr id="1139" name="Google Shape;1139;p47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0" name="Google Shape;1140;p47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1" name="Google Shape;1141;p47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42" name="Google Shape;1142;p47"/>
            <p:cNvSpPr/>
            <p:nvPr/>
          </p:nvSpPr>
          <p:spPr>
            <a:xfrm>
              <a:off x="1938604" y="1600218"/>
              <a:ext cx="178901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143" name="Google Shape;1143;p47"/>
          <p:cNvSpPr txBox="1"/>
          <p:nvPr/>
        </p:nvSpPr>
        <p:spPr>
          <a:xfrm rot="-229024">
            <a:off x="2064821" y="1262916"/>
            <a:ext cx="2491417" cy="133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b="1" dirty="0">
                <a:ea typeface="Delius"/>
                <a:cs typeface="Delius"/>
                <a:sym typeface="Delius"/>
              </a:rPr>
              <a:t>KẾT LUẬN</a:t>
            </a:r>
            <a:endParaRPr sz="3200" b="1" dirty="0">
              <a:ea typeface="Delius"/>
              <a:cs typeface="Delius"/>
              <a:sym typeface="Deliu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08824" y="2676103"/>
            <a:ext cx="4657617" cy="3104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667" dirty="0"/>
              <a:t>Tỉ số ph</a:t>
            </a:r>
            <a:r>
              <a:rPr lang="en-US" sz="2667" dirty="0"/>
              <a:t>ầ</a:t>
            </a:r>
            <a:r>
              <a:rPr lang="vi-VN" sz="2667" dirty="0"/>
              <a:t>n trăm của hai đại lượng (cùng loại và cùng đơn vị đo) là tỉ số phẩn trăm của hai số đo của hai đại lượng đó.</a:t>
            </a:r>
            <a:endParaRPr lang="en-US" sz="2667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6680873" y="1135028"/>
                <a:ext cx="4579604" cy="43134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US" sz="2667" b="1" i="1" dirty="0" err="1">
                    <a:solidFill>
                      <a:srgbClr val="C00000"/>
                    </a:solidFill>
                    <a:ea typeface="Times New Roman" panose="02020603050405020304" pitchFamily="18" charset="0"/>
                  </a:rPr>
                  <a:t>Lưu</a:t>
                </a:r>
                <a:r>
                  <a:rPr lang="en-US" sz="2667" b="1" i="1" dirty="0">
                    <a:solidFill>
                      <a:srgbClr val="C00000"/>
                    </a:solidFill>
                    <a:ea typeface="Times New Roman" panose="02020603050405020304" pitchFamily="18" charset="0"/>
                  </a:rPr>
                  <a:t> ý:</a:t>
                </a:r>
                <a:endParaRPr lang="en-US" sz="2667" b="1" i="1" dirty="0">
                  <a:solidFill>
                    <a:srgbClr val="C00000"/>
                  </a:solidFill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US" sz="2667" dirty="0" err="1">
                    <a:ea typeface="Times New Roman" panose="02020603050405020304" pitchFamily="18" charset="0"/>
                  </a:rPr>
                  <a:t>Tỉ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số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phần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trăm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của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đại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lượng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thứ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nhất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có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số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đo</a:t>
                </a:r>
                <a:r>
                  <a:rPr lang="en-US" sz="2667" dirty="0">
                    <a:ea typeface="Times New Roman" panose="02020603050405020304" pitchFamily="18" charset="0"/>
                  </a:rPr>
                  <a:t> (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đại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lượng</a:t>
                </a:r>
                <a:r>
                  <a:rPr lang="en-US" sz="2667" dirty="0">
                    <a:ea typeface="Times New Roman" panose="02020603050405020304" pitchFamily="18" charset="0"/>
                  </a:rPr>
                  <a:t>) </a:t>
                </a:r>
                <a:r>
                  <a:rPr lang="en-US" sz="2667" i="1" dirty="0">
                    <a:ea typeface="Times New Roman" panose="02020603050405020304" pitchFamily="18" charset="0"/>
                  </a:rPr>
                  <a:t>a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và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đại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lượng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thứ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hai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có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số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đo</a:t>
                </a:r>
                <a:r>
                  <a:rPr lang="en-US" sz="2667" dirty="0">
                    <a:ea typeface="Times New Roman" panose="02020603050405020304" pitchFamily="18" charset="0"/>
                  </a:rPr>
                  <a:t> (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đại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lượng</a:t>
                </a:r>
                <a:r>
                  <a:rPr lang="en-US" sz="2667" dirty="0">
                    <a:ea typeface="Times New Roman" panose="02020603050405020304" pitchFamily="18" charset="0"/>
                  </a:rPr>
                  <a:t>) </a:t>
                </a:r>
                <a:r>
                  <a:rPr lang="en-US" sz="2667" i="1" dirty="0">
                    <a:ea typeface="Times New Roman" panose="02020603050405020304" pitchFamily="18" charset="0"/>
                  </a:rPr>
                  <a:t>b</a:t>
                </a:r>
                <a:r>
                  <a:rPr lang="en-US" sz="2667" dirty="0"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ea typeface="Times New Roman" panose="02020603050405020304" pitchFamily="18" charset="0"/>
                  </a:rPr>
                  <a:t>là</a:t>
                </a:r>
                <a:r>
                  <a:rPr lang="en-US" sz="2667" dirty="0">
                    <a:ea typeface="Times New Roman" panose="02020603050405020304" pitchFamily="18" charset="0"/>
                  </a:rPr>
                  <a:t>: </a:t>
                </a:r>
                <a:endParaRPr lang="en-US" sz="2667" dirty="0"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67" i="1">
                              <a:latin typeface="Cambria Math" panose="02040503050406030204" pitchFamily="18" charset="0"/>
                              <a:ea typeface="TimesNewRomanPSMT"/>
                            </a:rPr>
                          </m:ctrlPr>
                        </m:fPr>
                        <m:num>
                          <m:r>
                            <a:rPr lang="en-US" sz="2667" i="1">
                              <a:latin typeface="Cambria Math" panose="02040503050406030204" pitchFamily="18" charset="0"/>
                              <a:ea typeface="TimesNewRomanPSMT"/>
                            </a:rPr>
                            <m:t>𝑎</m:t>
                          </m:r>
                          <m:r>
                            <a:rPr lang="en-US" sz="2667" i="1">
                              <a:latin typeface="Cambria Math" panose="02040503050406030204" pitchFamily="18" charset="0"/>
                              <a:ea typeface="TimesNewRomanPSMT"/>
                            </a:rPr>
                            <m:t>.100</m:t>
                          </m:r>
                        </m:num>
                        <m:den>
                          <m:r>
                            <a:rPr lang="en-US" sz="2667" i="1">
                              <a:latin typeface="Cambria Math" panose="02040503050406030204" pitchFamily="18" charset="0"/>
                              <a:ea typeface="TimesNewRomanPSMT"/>
                            </a:rPr>
                            <m:t>𝑏</m:t>
                          </m:r>
                        </m:den>
                      </m:f>
                      <m:r>
                        <a:rPr lang="en-US" sz="2667" i="1">
                          <a:latin typeface="Cambria Math" panose="02040503050406030204" pitchFamily="18" charset="0"/>
                          <a:ea typeface="TimesNewRomanPSMT"/>
                        </a:rPr>
                        <m:t>%</m:t>
                      </m:r>
                    </m:oMath>
                  </m:oMathPara>
                </a14:m>
                <a:endParaRPr lang="en-US" sz="2667" dirty="0"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873" y="1135028"/>
                <a:ext cx="4579604" cy="4313425"/>
              </a:xfrm>
              <a:prstGeom prst="rect">
                <a:avLst/>
              </a:prstGeom>
              <a:blipFill>
                <a:blip r:embed="rId3"/>
                <a:stretch>
                  <a:fillRect l="-2530" r="-2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5328863" y="397270"/>
            <a:ext cx="1561672" cy="6000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1657564" y="630149"/>
            <a:ext cx="8082337" cy="931524"/>
          </a:xfrm>
          <a:prstGeom prst="wedgeRoundRectCallout">
            <a:avLst>
              <a:gd name="adj1" fmla="val -54464"/>
              <a:gd name="adj2" fmla="val 44853"/>
              <a:gd name="adj3" fmla="val 16667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sz="2667" dirty="0" err="1">
                <a:solidFill>
                  <a:schemeClr val="tx1"/>
                </a:solidFill>
              </a:rPr>
              <a:t>Áp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dụng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các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quy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tắc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vừa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học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để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thực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hiện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b="1" i="1" dirty="0" err="1">
                <a:solidFill>
                  <a:schemeClr val="tx1"/>
                </a:solidFill>
              </a:rPr>
              <a:t>Ví</a:t>
            </a:r>
            <a:r>
              <a:rPr lang="en-US" sz="2667" b="1" i="1" dirty="0">
                <a:solidFill>
                  <a:schemeClr val="tx1"/>
                </a:solidFill>
              </a:rPr>
              <a:t> </a:t>
            </a:r>
            <a:r>
              <a:rPr lang="en-US" sz="2667" b="1" i="1" dirty="0" err="1">
                <a:solidFill>
                  <a:schemeClr val="tx1"/>
                </a:solidFill>
              </a:rPr>
              <a:t>dụ</a:t>
            </a:r>
            <a:r>
              <a:rPr lang="en-US" sz="2667" b="1" i="1" dirty="0">
                <a:solidFill>
                  <a:schemeClr val="tx1"/>
                </a:solidFill>
              </a:rPr>
              <a:t> 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3447" y="1698660"/>
            <a:ext cx="9712503" cy="495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b="1" dirty="0" err="1">
                <a:solidFill>
                  <a:srgbClr val="0070C0"/>
                </a:solidFill>
              </a:rPr>
              <a:t>Ví</a:t>
            </a:r>
            <a:r>
              <a:rPr lang="en-US" sz="2667" b="1" dirty="0">
                <a:solidFill>
                  <a:srgbClr val="0070C0"/>
                </a:solidFill>
              </a:rPr>
              <a:t> </a:t>
            </a:r>
            <a:r>
              <a:rPr lang="en-US" sz="2667" b="1" dirty="0" err="1">
                <a:solidFill>
                  <a:srgbClr val="0070C0"/>
                </a:solidFill>
              </a:rPr>
              <a:t>dụ</a:t>
            </a:r>
            <a:r>
              <a:rPr lang="en-US" sz="2667" b="1" dirty="0">
                <a:solidFill>
                  <a:srgbClr val="0070C0"/>
                </a:solidFill>
              </a:rPr>
              <a:t> 6: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trai</a:t>
            </a:r>
            <a:r>
              <a:rPr lang="en-US" sz="2667" dirty="0"/>
              <a:t> </a:t>
            </a:r>
            <a:r>
              <a:rPr lang="en-US" sz="2667" dirty="0" err="1"/>
              <a:t>và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gái</a:t>
            </a:r>
            <a:r>
              <a:rPr lang="en-US" sz="2667" dirty="0"/>
              <a:t> </a:t>
            </a:r>
            <a:r>
              <a:rPr lang="en-US" sz="2667" dirty="0" err="1"/>
              <a:t>khi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Việt</a:t>
            </a:r>
            <a:r>
              <a:rPr lang="en-US" sz="2667" dirty="0"/>
              <a:t> Nam </a:t>
            </a:r>
            <a:r>
              <a:rPr lang="en-US" sz="2667" dirty="0" err="1"/>
              <a:t>có</a:t>
            </a:r>
            <a:r>
              <a:rPr lang="en-US" sz="2667" dirty="0"/>
              <a:t> </a:t>
            </a:r>
            <a:r>
              <a:rPr lang="en-US" sz="2667" dirty="0" err="1"/>
              <a:t>xu</a:t>
            </a:r>
            <a:r>
              <a:rPr lang="en-US" sz="2667" dirty="0"/>
              <a:t> </a:t>
            </a:r>
            <a:r>
              <a:rPr lang="en-US" sz="2667" dirty="0" err="1"/>
              <a:t>hướng</a:t>
            </a:r>
            <a:r>
              <a:rPr lang="en-US" sz="2667" dirty="0"/>
              <a:t> </a:t>
            </a:r>
            <a:r>
              <a:rPr lang="en-US" sz="2667" dirty="0" err="1"/>
              <a:t>tăng</a:t>
            </a:r>
            <a:r>
              <a:rPr lang="en-US" sz="2667" dirty="0"/>
              <a:t> </a:t>
            </a:r>
            <a:r>
              <a:rPr lang="en-US" sz="2667" dirty="0" err="1"/>
              <a:t>từ</a:t>
            </a:r>
            <a:r>
              <a:rPr lang="en-US" sz="2667" dirty="0"/>
              <a:t> 2006 </a:t>
            </a:r>
            <a:r>
              <a:rPr lang="en-US" sz="2667" dirty="0" err="1"/>
              <a:t>đến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2019.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này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 </a:t>
            </a:r>
            <a:r>
              <a:rPr lang="en-US" sz="2667" dirty="0" err="1"/>
              <a:t>là</a:t>
            </a:r>
            <a:r>
              <a:rPr lang="en-US" sz="2667" dirty="0"/>
              <a:t> 1 115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trai</a:t>
            </a:r>
            <a:r>
              <a:rPr lang="en-US" sz="2667" dirty="0"/>
              <a:t>/ 1 000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gái</a:t>
            </a:r>
            <a:r>
              <a:rPr lang="en-US" sz="2667" dirty="0"/>
              <a:t>. </a:t>
            </a:r>
            <a:r>
              <a:rPr lang="en-US" sz="2667" dirty="0" err="1"/>
              <a:t>Trong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2019:</a:t>
            </a:r>
          </a:p>
          <a:p>
            <a:pPr marL="609585" indent="-609585" algn="just">
              <a:lnSpc>
                <a:spcPct val="150000"/>
              </a:lnSpc>
              <a:buAutoNum type="alphaLcParenR"/>
            </a:pP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trai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so </a:t>
            </a:r>
            <a:r>
              <a:rPr lang="en-US" sz="2667" dirty="0" err="1"/>
              <a:t>với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gái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</a:t>
            </a:r>
            <a:r>
              <a:rPr lang="en-US" sz="2667" dirty="0" err="1"/>
              <a:t>là</a:t>
            </a:r>
            <a:r>
              <a:rPr lang="en-US" sz="2667" dirty="0"/>
              <a:t> </a:t>
            </a:r>
            <a:r>
              <a:rPr lang="en-US" sz="2667" dirty="0" err="1"/>
              <a:t>bao</a:t>
            </a:r>
            <a:r>
              <a:rPr lang="en-US" sz="2667" dirty="0"/>
              <a:t> </a:t>
            </a:r>
            <a:r>
              <a:rPr lang="en-US" sz="2667" dirty="0" err="1"/>
              <a:t>nhiêu</a:t>
            </a:r>
            <a:r>
              <a:rPr lang="en-US" sz="2667" dirty="0"/>
              <a:t>?</a:t>
            </a:r>
          </a:p>
          <a:p>
            <a:pPr marL="609585" indent="-609585" algn="just">
              <a:lnSpc>
                <a:spcPct val="150000"/>
              </a:lnSpc>
              <a:buAutoNum type="alphaLcParenR"/>
            </a:pP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trai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so </a:t>
            </a:r>
            <a:r>
              <a:rPr lang="en-US" sz="2667" dirty="0" err="1"/>
              <a:t>với</a:t>
            </a:r>
            <a:r>
              <a:rPr lang="en-US" sz="2667" dirty="0"/>
              <a:t> </a:t>
            </a:r>
            <a:r>
              <a:rPr lang="en-US" sz="2667" dirty="0" err="1"/>
              <a:t>tổng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</a:t>
            </a:r>
            <a:r>
              <a:rPr lang="en-US" sz="2667" dirty="0" err="1"/>
              <a:t>là</a:t>
            </a:r>
            <a:r>
              <a:rPr lang="en-US" sz="2667" dirty="0"/>
              <a:t> </a:t>
            </a:r>
            <a:r>
              <a:rPr lang="en-US" sz="2667" dirty="0" err="1"/>
              <a:t>bao</a:t>
            </a:r>
            <a:r>
              <a:rPr lang="en-US" sz="2667" dirty="0"/>
              <a:t> </a:t>
            </a:r>
            <a:r>
              <a:rPr lang="en-US" sz="2667" dirty="0" err="1"/>
              <a:t>nhiêu</a:t>
            </a:r>
            <a:r>
              <a:rPr lang="en-US" sz="2667" dirty="0"/>
              <a:t> (</a:t>
            </a:r>
            <a:r>
              <a:rPr lang="en-US" sz="2667" dirty="0" err="1"/>
              <a:t>làm</a:t>
            </a:r>
            <a:r>
              <a:rPr lang="en-US" sz="2667" dirty="0"/>
              <a:t> </a:t>
            </a:r>
            <a:r>
              <a:rPr lang="en-US" sz="2667" dirty="0" err="1"/>
              <a:t>tròn</a:t>
            </a:r>
            <a:r>
              <a:rPr lang="en-US" sz="2667" dirty="0"/>
              <a:t> </a:t>
            </a:r>
            <a:r>
              <a:rPr lang="en-US" sz="2667" dirty="0" err="1"/>
              <a:t>đến</a:t>
            </a:r>
            <a:r>
              <a:rPr lang="en-US" sz="2667" dirty="0"/>
              <a:t> </a:t>
            </a:r>
            <a:r>
              <a:rPr lang="en-US" sz="2667" dirty="0" err="1"/>
              <a:t>hàng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mười</a:t>
            </a:r>
            <a:r>
              <a:rPr lang="en-US" sz="2667" dirty="0"/>
              <a:t>)?</a:t>
            </a:r>
          </a:p>
          <a:p>
            <a:pPr marL="609585" indent="-609585" algn="just">
              <a:lnSpc>
                <a:spcPct val="150000"/>
              </a:lnSpc>
              <a:buAutoNum type="alphaLcParenR"/>
            </a:pPr>
            <a:endParaRPr lang="en-US" sz="2667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5328863" y="397270"/>
            <a:ext cx="1561672" cy="6000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1657564" y="630149"/>
            <a:ext cx="8082337" cy="931524"/>
          </a:xfrm>
          <a:prstGeom prst="wedgeRoundRectCallout">
            <a:avLst>
              <a:gd name="adj1" fmla="val -54464"/>
              <a:gd name="adj2" fmla="val 44853"/>
              <a:gd name="adj3" fmla="val 16667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sz="2667" dirty="0" err="1">
                <a:solidFill>
                  <a:schemeClr val="tx1"/>
                </a:solidFill>
              </a:rPr>
              <a:t>Áp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dụng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các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quy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tắc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vừa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học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để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thực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dirty="0" err="1">
                <a:solidFill>
                  <a:schemeClr val="tx1"/>
                </a:solidFill>
              </a:rPr>
              <a:t>hiện</a:t>
            </a:r>
            <a:r>
              <a:rPr lang="en-US" sz="2667" dirty="0">
                <a:solidFill>
                  <a:schemeClr val="tx1"/>
                </a:solidFill>
              </a:rPr>
              <a:t> </a:t>
            </a:r>
            <a:r>
              <a:rPr lang="en-US" sz="2667" b="1" i="1" dirty="0" err="1">
                <a:solidFill>
                  <a:schemeClr val="tx1"/>
                </a:solidFill>
              </a:rPr>
              <a:t>Ví</a:t>
            </a:r>
            <a:r>
              <a:rPr lang="en-US" sz="2667" b="1" i="1" dirty="0">
                <a:solidFill>
                  <a:schemeClr val="tx1"/>
                </a:solidFill>
              </a:rPr>
              <a:t> </a:t>
            </a:r>
            <a:r>
              <a:rPr lang="en-US" sz="2667" b="1" i="1" dirty="0" err="1">
                <a:solidFill>
                  <a:schemeClr val="tx1"/>
                </a:solidFill>
              </a:rPr>
              <a:t>dụ</a:t>
            </a:r>
            <a:r>
              <a:rPr lang="en-US" sz="2667" b="1" i="1" dirty="0">
                <a:solidFill>
                  <a:schemeClr val="tx1"/>
                </a:solidFill>
              </a:rPr>
              <a:t> 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3447" y="1698659"/>
            <a:ext cx="9712503" cy="4338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b="1" dirty="0" err="1">
                <a:solidFill>
                  <a:srgbClr val="0070C0"/>
                </a:solidFill>
              </a:rPr>
              <a:t>Ví</a:t>
            </a:r>
            <a:r>
              <a:rPr lang="en-US" sz="2667" b="1" dirty="0">
                <a:solidFill>
                  <a:srgbClr val="0070C0"/>
                </a:solidFill>
              </a:rPr>
              <a:t> </a:t>
            </a:r>
            <a:r>
              <a:rPr lang="en-US" sz="2667" b="1" dirty="0" err="1">
                <a:solidFill>
                  <a:srgbClr val="0070C0"/>
                </a:solidFill>
              </a:rPr>
              <a:t>dụ</a:t>
            </a:r>
            <a:r>
              <a:rPr lang="en-US" sz="2667" b="1" dirty="0">
                <a:solidFill>
                  <a:srgbClr val="0070C0"/>
                </a:solidFill>
              </a:rPr>
              <a:t> 6: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trai</a:t>
            </a:r>
            <a:r>
              <a:rPr lang="en-US" sz="2667" dirty="0"/>
              <a:t> </a:t>
            </a:r>
            <a:r>
              <a:rPr lang="en-US" sz="2667" dirty="0" err="1"/>
              <a:t>và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gái</a:t>
            </a:r>
            <a:r>
              <a:rPr lang="en-US" sz="2667" dirty="0"/>
              <a:t> </a:t>
            </a:r>
            <a:r>
              <a:rPr lang="en-US" sz="2667" dirty="0" err="1"/>
              <a:t>khi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Việt</a:t>
            </a:r>
            <a:r>
              <a:rPr lang="en-US" sz="2667" dirty="0"/>
              <a:t> Nam </a:t>
            </a:r>
            <a:r>
              <a:rPr lang="en-US" sz="2667" dirty="0" err="1"/>
              <a:t>có</a:t>
            </a:r>
            <a:r>
              <a:rPr lang="en-US" sz="2667" dirty="0"/>
              <a:t> </a:t>
            </a:r>
            <a:r>
              <a:rPr lang="en-US" sz="2667" dirty="0" err="1"/>
              <a:t>xu</a:t>
            </a:r>
            <a:r>
              <a:rPr lang="en-US" sz="2667" dirty="0"/>
              <a:t> </a:t>
            </a:r>
            <a:r>
              <a:rPr lang="en-US" sz="2667" dirty="0" err="1"/>
              <a:t>hướng</a:t>
            </a:r>
            <a:r>
              <a:rPr lang="en-US" sz="2667" dirty="0"/>
              <a:t> </a:t>
            </a:r>
            <a:r>
              <a:rPr lang="en-US" sz="2667" dirty="0" err="1"/>
              <a:t>tăng</a:t>
            </a:r>
            <a:r>
              <a:rPr lang="en-US" sz="2667" dirty="0"/>
              <a:t> </a:t>
            </a:r>
            <a:r>
              <a:rPr lang="en-US" sz="2667" dirty="0" err="1"/>
              <a:t>từ</a:t>
            </a:r>
            <a:r>
              <a:rPr lang="en-US" sz="2667" dirty="0"/>
              <a:t> 2006 </a:t>
            </a:r>
            <a:r>
              <a:rPr lang="en-US" sz="2667" dirty="0" err="1"/>
              <a:t>đến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2019.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này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 </a:t>
            </a:r>
            <a:r>
              <a:rPr lang="en-US" sz="2667" dirty="0" err="1"/>
              <a:t>là</a:t>
            </a:r>
            <a:r>
              <a:rPr lang="en-US" sz="2667" dirty="0"/>
              <a:t> 1 115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trai</a:t>
            </a:r>
            <a:r>
              <a:rPr lang="en-US" sz="2667" dirty="0"/>
              <a:t>/ 1 000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gái</a:t>
            </a:r>
            <a:r>
              <a:rPr lang="en-US" sz="2667" dirty="0"/>
              <a:t>. </a:t>
            </a:r>
            <a:r>
              <a:rPr lang="en-US" sz="2667" dirty="0" err="1"/>
              <a:t>Trong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2019:</a:t>
            </a:r>
          </a:p>
          <a:p>
            <a:pPr algn="just">
              <a:lnSpc>
                <a:spcPct val="150000"/>
              </a:lnSpc>
            </a:pPr>
            <a:r>
              <a:rPr lang="en-US" sz="2667" dirty="0"/>
              <a:t>c) </a:t>
            </a:r>
            <a:r>
              <a:rPr lang="en-US" sz="2667" dirty="0" err="1"/>
              <a:t>Tính</a:t>
            </a:r>
            <a:r>
              <a:rPr lang="en-US" sz="2667" dirty="0"/>
              <a:t> </a:t>
            </a:r>
            <a:r>
              <a:rPr lang="en-US" sz="2667" dirty="0" err="1"/>
              <a:t>hiệu</a:t>
            </a:r>
            <a:r>
              <a:rPr lang="en-US" sz="2667" dirty="0"/>
              <a:t> </a:t>
            </a:r>
            <a:r>
              <a:rPr lang="en-US" sz="2667" dirty="0" err="1"/>
              <a:t>giữa</a:t>
            </a:r>
            <a:r>
              <a:rPr lang="en-US" sz="2667" dirty="0"/>
              <a:t>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trai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so </a:t>
            </a:r>
            <a:r>
              <a:rPr lang="en-US" sz="2667" dirty="0" err="1"/>
              <a:t>với</a:t>
            </a:r>
            <a:r>
              <a:rPr lang="en-US" sz="2667" dirty="0"/>
              <a:t> </a:t>
            </a:r>
            <a:r>
              <a:rPr lang="en-US" sz="2667" dirty="0" err="1"/>
              <a:t>tổng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</a:t>
            </a:r>
            <a:r>
              <a:rPr lang="en-US" sz="2667" dirty="0" err="1"/>
              <a:t>và</a:t>
            </a:r>
            <a:r>
              <a:rPr lang="en-US" sz="2667" dirty="0"/>
              <a:t>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gái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so </a:t>
            </a:r>
            <a:r>
              <a:rPr lang="en-US" sz="2667" dirty="0" err="1"/>
              <a:t>với</a:t>
            </a:r>
            <a:r>
              <a:rPr lang="en-US" sz="2667" dirty="0"/>
              <a:t> </a:t>
            </a:r>
            <a:r>
              <a:rPr lang="en-US" sz="2667" dirty="0" err="1"/>
              <a:t>tổng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ra.</a:t>
            </a:r>
            <a:r>
              <a:rPr lang="en-US" sz="2667" dirty="0"/>
              <a:t> </a:t>
            </a:r>
            <a:r>
              <a:rPr lang="en-US" sz="2667" dirty="0" err="1"/>
              <a:t>Kết</a:t>
            </a:r>
            <a:r>
              <a:rPr lang="en-US" sz="2667" dirty="0"/>
              <a:t> </a:t>
            </a:r>
            <a:r>
              <a:rPr lang="en-US" sz="2667" dirty="0" err="1"/>
              <a:t>quả</a:t>
            </a:r>
            <a:r>
              <a:rPr lang="en-US" sz="2667" dirty="0"/>
              <a:t> </a:t>
            </a:r>
            <a:r>
              <a:rPr lang="en-US" sz="2667" dirty="0" err="1"/>
              <a:t>đó</a:t>
            </a:r>
            <a:r>
              <a:rPr lang="en-US" sz="2667" dirty="0"/>
              <a:t> </a:t>
            </a:r>
            <a:r>
              <a:rPr lang="en-US" sz="2667" dirty="0" err="1"/>
              <a:t>cho</a:t>
            </a:r>
            <a:r>
              <a:rPr lang="en-US" sz="2667" dirty="0"/>
              <a:t> </a:t>
            </a:r>
            <a:r>
              <a:rPr lang="en-US" sz="2667" dirty="0" err="1"/>
              <a:t>em</a:t>
            </a:r>
            <a:r>
              <a:rPr lang="en-US" sz="2667" dirty="0"/>
              <a:t> </a:t>
            </a:r>
            <a:r>
              <a:rPr lang="en-US" sz="2667" dirty="0" err="1"/>
              <a:t>thấy</a:t>
            </a:r>
            <a:r>
              <a:rPr lang="en-US" sz="2667" dirty="0"/>
              <a:t> </a:t>
            </a:r>
            <a:r>
              <a:rPr lang="en-US" sz="2667" dirty="0" err="1"/>
              <a:t>điều</a:t>
            </a:r>
            <a:r>
              <a:rPr lang="en-US" sz="2667" dirty="0"/>
              <a:t> </a:t>
            </a:r>
            <a:r>
              <a:rPr lang="en-US" sz="2667" dirty="0" err="1"/>
              <a:t>gì</a:t>
            </a:r>
            <a:r>
              <a:rPr lang="en-US" sz="2667" dirty="0"/>
              <a:t> </a:t>
            </a:r>
            <a:r>
              <a:rPr lang="en-US" sz="2667" dirty="0" err="1"/>
              <a:t>về</a:t>
            </a:r>
            <a:r>
              <a:rPr lang="en-US" sz="2667" dirty="0"/>
              <a:t> </a:t>
            </a:r>
            <a:r>
              <a:rPr lang="en-US" sz="2667" dirty="0" err="1"/>
              <a:t>giới</a:t>
            </a:r>
            <a:r>
              <a:rPr lang="en-US" sz="2667" dirty="0"/>
              <a:t> </a:t>
            </a:r>
            <a:r>
              <a:rPr lang="en-US" sz="2667" dirty="0" err="1"/>
              <a:t>tính</a:t>
            </a:r>
            <a:r>
              <a:rPr lang="en-US" sz="2667" dirty="0"/>
              <a:t> </a:t>
            </a:r>
            <a:r>
              <a:rPr lang="en-US" sz="2667" dirty="0" err="1"/>
              <a:t>khi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ở </a:t>
            </a:r>
            <a:r>
              <a:rPr lang="en-US" sz="2667" dirty="0" err="1"/>
              <a:t>nước</a:t>
            </a:r>
            <a:r>
              <a:rPr lang="en-US" sz="2667" dirty="0"/>
              <a:t> ta </a:t>
            </a:r>
            <a:r>
              <a:rPr lang="en-US" sz="2667" dirty="0" err="1"/>
              <a:t>trong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2019?</a:t>
            </a:r>
          </a:p>
        </p:txBody>
      </p:sp>
    </p:spTree>
    <p:extLst>
      <p:ext uri="{BB962C8B-B14F-4D97-AF65-F5344CB8AC3E}">
        <p14:creationId xmlns:p14="http://schemas.microsoft.com/office/powerpoint/2010/main" val="16027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1" name="Google Shape;1651;p62"/>
          <p:cNvGrpSpPr/>
          <p:nvPr/>
        </p:nvGrpSpPr>
        <p:grpSpPr>
          <a:xfrm rot="236083">
            <a:off x="1299819" y="344678"/>
            <a:ext cx="10283708" cy="6921625"/>
            <a:chOff x="7567300" y="1541100"/>
            <a:chExt cx="3167100" cy="3386750"/>
          </a:xfrm>
        </p:grpSpPr>
        <p:sp>
          <p:nvSpPr>
            <p:cNvPr id="1652" name="Google Shape;1652;p6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3" name="Google Shape;1653;p6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4" name="Google Shape;1654;p6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6" name="Google Shape;1656;p6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7" name="Google Shape;1657;p6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3" name="Google Shape;1663;p6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4" name="Google Shape;1664;p6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1" name="Google Shape;1671;p6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672" name="Google Shape;1672;p62"/>
          <p:cNvGrpSpPr/>
          <p:nvPr/>
        </p:nvGrpSpPr>
        <p:grpSpPr>
          <a:xfrm>
            <a:off x="445787" y="225181"/>
            <a:ext cx="2109684" cy="2243892"/>
            <a:chOff x="2202650" y="2939175"/>
            <a:chExt cx="1146900" cy="1220125"/>
          </a:xfrm>
        </p:grpSpPr>
        <p:sp>
          <p:nvSpPr>
            <p:cNvPr id="1673" name="Google Shape;1673;p62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BA9EC5">
                <a:alpha val="793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30094" y="972493"/>
            <a:ext cx="149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Giải</a:t>
            </a:r>
            <a:endParaRPr lang="en-US" sz="32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750093" y="1245595"/>
                <a:ext cx="7852815" cy="45864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09585" indent="-609585" algn="just">
                  <a:lnSpc>
                    <a:spcPct val="150000"/>
                  </a:lnSpc>
                  <a:buAutoNum type="alphaLcParenR"/>
                </a:pPr>
                <a:r>
                  <a:rPr lang="en-US" sz="2667" dirty="0"/>
                  <a:t>Tỉ </a:t>
                </a:r>
                <a:r>
                  <a:rPr lang="en-US" sz="2667" dirty="0" err="1"/>
                  <a:t>số</a:t>
                </a:r>
                <a:r>
                  <a:rPr lang="en-US" sz="2667" dirty="0"/>
                  <a:t> </a:t>
                </a:r>
                <a:r>
                  <a:rPr lang="en-US" sz="2667" dirty="0" err="1"/>
                  <a:t>phần</a:t>
                </a:r>
                <a:r>
                  <a:rPr lang="en-US" sz="2667" dirty="0"/>
                  <a:t> </a:t>
                </a:r>
                <a:r>
                  <a:rPr lang="en-US" sz="2667" dirty="0" err="1"/>
                  <a:t>trăm</a:t>
                </a:r>
                <a:r>
                  <a:rPr lang="en-US" sz="2667" dirty="0"/>
                  <a:t> </a:t>
                </a:r>
                <a:r>
                  <a:rPr lang="en-US" sz="2667" dirty="0" err="1"/>
                  <a:t>của</a:t>
                </a:r>
                <a:r>
                  <a:rPr lang="en-US" sz="2667" dirty="0"/>
                  <a:t> </a:t>
                </a:r>
                <a:r>
                  <a:rPr lang="en-US" sz="2667" dirty="0" err="1"/>
                  <a:t>số</a:t>
                </a:r>
                <a:r>
                  <a:rPr lang="en-US" sz="2667" dirty="0"/>
                  <a:t> </a:t>
                </a:r>
                <a:r>
                  <a:rPr lang="en-US" sz="2667" dirty="0" err="1"/>
                  <a:t>bé</a:t>
                </a:r>
                <a:r>
                  <a:rPr lang="en-US" sz="2667" dirty="0"/>
                  <a:t> </a:t>
                </a:r>
                <a:r>
                  <a:rPr lang="en-US" sz="2667" dirty="0" err="1"/>
                  <a:t>trai</a:t>
                </a:r>
                <a:r>
                  <a:rPr lang="en-US" sz="2667" dirty="0"/>
                  <a:t> </a:t>
                </a:r>
                <a:r>
                  <a:rPr lang="en-US" sz="2667" dirty="0" err="1"/>
                  <a:t>được</a:t>
                </a:r>
                <a:r>
                  <a:rPr lang="en-US" sz="2667" dirty="0"/>
                  <a:t> </a:t>
                </a:r>
                <a:r>
                  <a:rPr lang="en-US" sz="2667" dirty="0" err="1"/>
                  <a:t>sinh</a:t>
                </a:r>
                <a:r>
                  <a:rPr lang="en-US" sz="2667" dirty="0"/>
                  <a:t> </a:t>
                </a:r>
                <a:r>
                  <a:rPr lang="en-US" sz="2667" dirty="0" err="1"/>
                  <a:t>ra</a:t>
                </a:r>
                <a:r>
                  <a:rPr lang="en-US" sz="2667" dirty="0"/>
                  <a:t> so </a:t>
                </a:r>
                <a:r>
                  <a:rPr lang="en-US" sz="2667" dirty="0" err="1"/>
                  <a:t>với</a:t>
                </a:r>
                <a:r>
                  <a:rPr lang="en-US" sz="2667" dirty="0"/>
                  <a:t> </a:t>
                </a:r>
                <a:r>
                  <a:rPr lang="en-US" sz="2667" dirty="0" err="1"/>
                  <a:t>bé</a:t>
                </a:r>
                <a:r>
                  <a:rPr lang="en-US" sz="2667" dirty="0"/>
                  <a:t> </a:t>
                </a:r>
                <a:r>
                  <a:rPr lang="en-US" sz="2667" dirty="0" err="1"/>
                  <a:t>gái</a:t>
                </a:r>
                <a:r>
                  <a:rPr lang="en-US" sz="2667" dirty="0"/>
                  <a:t> </a:t>
                </a:r>
                <a:r>
                  <a:rPr lang="en-US" sz="2667" dirty="0" err="1"/>
                  <a:t>được</a:t>
                </a:r>
                <a:r>
                  <a:rPr lang="en-US" sz="2667" dirty="0"/>
                  <a:t> </a:t>
                </a:r>
                <a:r>
                  <a:rPr lang="en-US" sz="2667" dirty="0" err="1"/>
                  <a:t>sinh</a:t>
                </a:r>
                <a:r>
                  <a:rPr lang="en-US" sz="2667" dirty="0"/>
                  <a:t> </a:t>
                </a:r>
                <a:r>
                  <a:rPr lang="en-US" sz="2667" dirty="0" err="1"/>
                  <a:t>ra</a:t>
                </a:r>
                <a:r>
                  <a:rPr lang="en-US" sz="2667" dirty="0"/>
                  <a:t> </a:t>
                </a:r>
                <a:r>
                  <a:rPr lang="en-US" sz="2667" dirty="0" err="1"/>
                  <a:t>là</a:t>
                </a:r>
                <a:r>
                  <a:rPr lang="en-US" sz="2667" dirty="0"/>
                  <a:t>: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1 115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1 000</m:t>
                        </m:r>
                      </m:den>
                    </m:f>
                  </m:oMath>
                </a14:m>
                <a:r>
                  <a:rPr lang="en-US" sz="2667" dirty="0"/>
                  <a:t> = 111,5%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667" dirty="0"/>
                  <a:t>b) </a:t>
                </a:r>
                <a:r>
                  <a:rPr lang="en-US" sz="2667" dirty="0" err="1"/>
                  <a:t>Tỉ</a:t>
                </a:r>
                <a:r>
                  <a:rPr lang="en-US" sz="2667" dirty="0"/>
                  <a:t> </a:t>
                </a:r>
                <a:r>
                  <a:rPr lang="en-US" sz="2667" dirty="0" err="1"/>
                  <a:t>số</a:t>
                </a:r>
                <a:r>
                  <a:rPr lang="en-US" sz="2667" dirty="0"/>
                  <a:t> </a:t>
                </a:r>
                <a:r>
                  <a:rPr lang="en-US" sz="2667" dirty="0" err="1"/>
                  <a:t>phần</a:t>
                </a:r>
                <a:r>
                  <a:rPr lang="en-US" sz="2667" dirty="0"/>
                  <a:t> </a:t>
                </a:r>
                <a:r>
                  <a:rPr lang="en-US" sz="2667" dirty="0" err="1"/>
                  <a:t>trăm</a:t>
                </a:r>
                <a:r>
                  <a:rPr lang="en-US" sz="2667" dirty="0"/>
                  <a:t> </a:t>
                </a:r>
                <a:r>
                  <a:rPr lang="en-US" sz="2667" dirty="0" err="1"/>
                  <a:t>của</a:t>
                </a:r>
                <a:r>
                  <a:rPr lang="en-US" sz="2667" dirty="0"/>
                  <a:t> </a:t>
                </a:r>
                <a:r>
                  <a:rPr lang="en-US" sz="2667" dirty="0" err="1"/>
                  <a:t>số</a:t>
                </a:r>
                <a:r>
                  <a:rPr lang="en-US" sz="2667" dirty="0"/>
                  <a:t> </a:t>
                </a:r>
                <a:r>
                  <a:rPr lang="en-US" sz="2667" dirty="0" err="1"/>
                  <a:t>bé</a:t>
                </a:r>
                <a:r>
                  <a:rPr lang="en-US" sz="2667" dirty="0"/>
                  <a:t> </a:t>
                </a:r>
                <a:r>
                  <a:rPr lang="en-US" sz="2667" dirty="0" err="1"/>
                  <a:t>trai</a:t>
                </a:r>
                <a:r>
                  <a:rPr lang="en-US" sz="2667" dirty="0"/>
                  <a:t> </a:t>
                </a:r>
                <a:r>
                  <a:rPr lang="en-US" sz="2667" dirty="0" err="1"/>
                  <a:t>được</a:t>
                </a:r>
                <a:r>
                  <a:rPr lang="en-US" sz="2667" dirty="0"/>
                  <a:t> </a:t>
                </a:r>
                <a:r>
                  <a:rPr lang="en-US" sz="2667" dirty="0" err="1"/>
                  <a:t>sinh</a:t>
                </a:r>
                <a:r>
                  <a:rPr lang="en-US" sz="2667" dirty="0"/>
                  <a:t> </a:t>
                </a:r>
                <a:r>
                  <a:rPr lang="en-US" sz="2667" dirty="0" err="1"/>
                  <a:t>ra</a:t>
                </a:r>
                <a:r>
                  <a:rPr lang="en-US" sz="2667" dirty="0"/>
                  <a:t> so </a:t>
                </a:r>
                <a:r>
                  <a:rPr lang="en-US" sz="2667" dirty="0" err="1"/>
                  <a:t>với</a:t>
                </a:r>
                <a:r>
                  <a:rPr lang="en-US" sz="2667" dirty="0"/>
                  <a:t> </a:t>
                </a:r>
                <a:r>
                  <a:rPr lang="en-US" sz="2667" dirty="0" err="1"/>
                  <a:t>tổng</a:t>
                </a:r>
                <a:r>
                  <a:rPr lang="en-US" sz="2667" dirty="0"/>
                  <a:t> </a:t>
                </a:r>
                <a:r>
                  <a:rPr lang="en-US" sz="2667" dirty="0" err="1"/>
                  <a:t>số</a:t>
                </a:r>
                <a:r>
                  <a:rPr lang="en-US" sz="2667" dirty="0"/>
                  <a:t> </a:t>
                </a:r>
                <a:r>
                  <a:rPr lang="en-US" sz="2667" dirty="0" err="1"/>
                  <a:t>bé</a:t>
                </a:r>
                <a:r>
                  <a:rPr lang="en-US" sz="2667" dirty="0"/>
                  <a:t> </a:t>
                </a:r>
                <a:r>
                  <a:rPr lang="en-US" sz="2667" dirty="0" err="1"/>
                  <a:t>sinh</a:t>
                </a:r>
                <a:r>
                  <a:rPr lang="en-US" sz="2667" dirty="0"/>
                  <a:t> </a:t>
                </a:r>
                <a:r>
                  <a:rPr lang="en-US" sz="2667" dirty="0" err="1"/>
                  <a:t>ra</a:t>
                </a:r>
                <a:r>
                  <a:rPr lang="en-US" sz="2667" dirty="0"/>
                  <a:t> </a:t>
                </a:r>
                <a:r>
                  <a:rPr lang="en-US" sz="2667" dirty="0" err="1"/>
                  <a:t>là</a:t>
                </a:r>
                <a:r>
                  <a:rPr lang="en-US" sz="2667" dirty="0"/>
                  <a:t>: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1 115 . 100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1 115 + 1 000</m:t>
                        </m:r>
                      </m:den>
                    </m:f>
                  </m:oMath>
                </a14:m>
                <a:r>
                  <a:rPr lang="en-US" sz="2667" dirty="0"/>
                  <a:t> 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1 115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 . 100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2 115</m:t>
                        </m:r>
                      </m:den>
                    </m:f>
                  </m:oMath>
                </a14:m>
                <a:r>
                  <a:rPr lang="en-US" sz="2667" dirty="0"/>
                  <a:t> % ≈ 52,7%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093" y="1245595"/>
                <a:ext cx="7852815" cy="4586448"/>
              </a:xfrm>
              <a:prstGeom prst="rect">
                <a:avLst/>
              </a:prstGeom>
              <a:blipFill>
                <a:blip r:embed="rId3"/>
                <a:stretch>
                  <a:fillRect l="-1475" r="-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1" name="Google Shape;1651;p62"/>
          <p:cNvGrpSpPr/>
          <p:nvPr/>
        </p:nvGrpSpPr>
        <p:grpSpPr>
          <a:xfrm rot="236083">
            <a:off x="1299819" y="344678"/>
            <a:ext cx="10283708" cy="6921625"/>
            <a:chOff x="7567300" y="1541100"/>
            <a:chExt cx="3167100" cy="3386750"/>
          </a:xfrm>
        </p:grpSpPr>
        <p:sp>
          <p:nvSpPr>
            <p:cNvPr id="1652" name="Google Shape;1652;p6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3" name="Google Shape;1653;p6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4" name="Google Shape;1654;p6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6" name="Google Shape;1656;p6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7" name="Google Shape;1657;p6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3" name="Google Shape;1663;p6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4" name="Google Shape;1664;p6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1" name="Google Shape;1671;p6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672" name="Google Shape;1672;p62"/>
          <p:cNvGrpSpPr/>
          <p:nvPr/>
        </p:nvGrpSpPr>
        <p:grpSpPr>
          <a:xfrm>
            <a:off x="445787" y="225181"/>
            <a:ext cx="2109684" cy="2243892"/>
            <a:chOff x="2202650" y="2939175"/>
            <a:chExt cx="1146900" cy="1220125"/>
          </a:xfrm>
        </p:grpSpPr>
        <p:sp>
          <p:nvSpPr>
            <p:cNvPr id="1673" name="Google Shape;1673;p62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BA9EC5">
                <a:alpha val="7933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730094" y="972493"/>
            <a:ext cx="149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Giải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08838" y="1182409"/>
            <a:ext cx="8396269" cy="372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dirty="0"/>
              <a:t>c)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gái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so </a:t>
            </a:r>
            <a:r>
              <a:rPr lang="en-US" sz="2667" dirty="0" err="1"/>
              <a:t>với</a:t>
            </a:r>
            <a:r>
              <a:rPr lang="en-US" sz="2667" dirty="0"/>
              <a:t> </a:t>
            </a:r>
            <a:r>
              <a:rPr lang="en-US" sz="2667" dirty="0" err="1"/>
              <a:t>tổng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</a:t>
            </a:r>
            <a:r>
              <a:rPr lang="en-US" sz="2667" dirty="0" err="1"/>
              <a:t>là</a:t>
            </a:r>
            <a:r>
              <a:rPr lang="en-US" sz="2667" dirty="0"/>
              <a:t>:    100% - 52,7% = 47,3%</a:t>
            </a:r>
          </a:p>
          <a:p>
            <a:pPr algn="just">
              <a:lnSpc>
                <a:spcPct val="150000"/>
              </a:lnSpc>
            </a:pPr>
            <a:r>
              <a:rPr lang="en-US" sz="2667" dirty="0" err="1"/>
              <a:t>Hiệu</a:t>
            </a:r>
            <a:r>
              <a:rPr lang="en-US" sz="2667" dirty="0"/>
              <a:t> </a:t>
            </a:r>
            <a:r>
              <a:rPr lang="en-US" sz="2667" dirty="0" err="1"/>
              <a:t>giữa</a:t>
            </a:r>
            <a:r>
              <a:rPr lang="en-US" sz="2667" dirty="0"/>
              <a:t>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trai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so </a:t>
            </a:r>
            <a:r>
              <a:rPr lang="en-US" sz="2667" dirty="0" err="1"/>
              <a:t>với</a:t>
            </a:r>
            <a:r>
              <a:rPr lang="en-US" sz="2667" dirty="0"/>
              <a:t> </a:t>
            </a:r>
            <a:r>
              <a:rPr lang="en-US" sz="2667" dirty="0" err="1"/>
              <a:t>tổng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</a:t>
            </a:r>
            <a:r>
              <a:rPr lang="en-US" sz="2667" dirty="0" err="1"/>
              <a:t>và</a:t>
            </a:r>
            <a:r>
              <a:rPr lang="en-US" sz="2667" dirty="0"/>
              <a:t> </a:t>
            </a:r>
            <a:r>
              <a:rPr lang="en-US" sz="2667" dirty="0" err="1"/>
              <a:t>tỉ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phần</a:t>
            </a:r>
            <a:r>
              <a:rPr lang="en-US" sz="2667" dirty="0"/>
              <a:t> </a:t>
            </a:r>
            <a:r>
              <a:rPr lang="en-US" sz="2667" dirty="0" err="1"/>
              <a:t>trăm</a:t>
            </a:r>
            <a:r>
              <a:rPr lang="en-US" sz="2667" dirty="0"/>
              <a:t> </a:t>
            </a:r>
            <a:r>
              <a:rPr lang="en-US" sz="2667" dirty="0" err="1"/>
              <a:t>của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gái</a:t>
            </a:r>
            <a:r>
              <a:rPr lang="en-US" sz="2667" dirty="0"/>
              <a:t> </a:t>
            </a:r>
            <a:r>
              <a:rPr lang="en-US" sz="2667" dirty="0" err="1"/>
              <a:t>được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so </a:t>
            </a:r>
            <a:r>
              <a:rPr lang="en-US" sz="2667" dirty="0" err="1"/>
              <a:t>với</a:t>
            </a:r>
            <a:r>
              <a:rPr lang="en-US" sz="2667" dirty="0"/>
              <a:t> </a:t>
            </a:r>
            <a:r>
              <a:rPr lang="en-US" sz="2667" dirty="0" err="1"/>
              <a:t>tổng</a:t>
            </a:r>
            <a:r>
              <a:rPr lang="en-US" sz="2667" dirty="0"/>
              <a:t> </a:t>
            </a:r>
            <a:r>
              <a:rPr lang="en-US" sz="2667" dirty="0" err="1"/>
              <a:t>số</a:t>
            </a:r>
            <a:r>
              <a:rPr lang="en-US" sz="2667" dirty="0"/>
              <a:t> </a:t>
            </a:r>
            <a:r>
              <a:rPr lang="en-US" sz="2667" dirty="0" err="1"/>
              <a:t>bé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</a:t>
            </a:r>
            <a:r>
              <a:rPr lang="en-US" sz="2667" dirty="0" err="1"/>
              <a:t>ra</a:t>
            </a:r>
            <a:r>
              <a:rPr lang="en-US" sz="2667" dirty="0"/>
              <a:t> </a:t>
            </a:r>
            <a:r>
              <a:rPr lang="en-US" sz="2667" dirty="0" err="1"/>
              <a:t>là</a:t>
            </a:r>
            <a:r>
              <a:rPr lang="en-US" sz="2667" dirty="0"/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667" dirty="0"/>
              <a:t>52,7% - 47, 3% = 5,4%</a:t>
            </a:r>
          </a:p>
        </p:txBody>
      </p:sp>
      <p:sp>
        <p:nvSpPr>
          <p:cNvPr id="3" name="Right Arrow 2"/>
          <p:cNvSpPr/>
          <p:nvPr/>
        </p:nvSpPr>
        <p:spPr>
          <a:xfrm>
            <a:off x="1864640" y="5199788"/>
            <a:ext cx="764739" cy="32954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2754213" y="4863573"/>
            <a:ext cx="8237393" cy="126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dirty="0" err="1"/>
              <a:t>Kết</a:t>
            </a:r>
            <a:r>
              <a:rPr lang="en-US" sz="2667" dirty="0"/>
              <a:t> </a:t>
            </a:r>
            <a:r>
              <a:rPr lang="en-US" sz="2667" dirty="0" err="1"/>
              <a:t>quả</a:t>
            </a:r>
            <a:r>
              <a:rPr lang="en-US" sz="2667" dirty="0"/>
              <a:t> </a:t>
            </a:r>
            <a:r>
              <a:rPr lang="en-US" sz="2667" dirty="0" err="1"/>
              <a:t>trên</a:t>
            </a:r>
            <a:r>
              <a:rPr lang="en-US" sz="2667" dirty="0"/>
              <a:t> </a:t>
            </a:r>
            <a:r>
              <a:rPr lang="en-US" sz="2667" dirty="0" err="1"/>
              <a:t>cho</a:t>
            </a:r>
            <a:r>
              <a:rPr lang="en-US" sz="2667" dirty="0"/>
              <a:t> ta </a:t>
            </a:r>
            <a:r>
              <a:rPr lang="en-US" sz="2667" dirty="0" err="1"/>
              <a:t>thấy</a:t>
            </a:r>
            <a:r>
              <a:rPr lang="en-US" sz="2667" dirty="0"/>
              <a:t> </a:t>
            </a:r>
            <a:r>
              <a:rPr lang="en-US" sz="2667" dirty="0" err="1"/>
              <a:t>tình</a:t>
            </a:r>
            <a:r>
              <a:rPr lang="en-US" sz="2667" dirty="0"/>
              <a:t> </a:t>
            </a:r>
            <a:r>
              <a:rPr lang="en-US" sz="2667" dirty="0" err="1"/>
              <a:t>trạng</a:t>
            </a:r>
            <a:r>
              <a:rPr lang="en-US" sz="2667" dirty="0"/>
              <a:t> </a:t>
            </a:r>
            <a:r>
              <a:rPr lang="en-US" sz="2667" dirty="0" err="1"/>
              <a:t>mất</a:t>
            </a:r>
            <a:r>
              <a:rPr lang="en-US" sz="2667" dirty="0"/>
              <a:t> </a:t>
            </a:r>
            <a:r>
              <a:rPr lang="en-US" sz="2667" dirty="0" err="1"/>
              <a:t>cân</a:t>
            </a:r>
            <a:r>
              <a:rPr lang="en-US" sz="2667" dirty="0"/>
              <a:t> </a:t>
            </a:r>
            <a:r>
              <a:rPr lang="en-US" sz="2667" dirty="0" err="1"/>
              <a:t>bằng</a:t>
            </a:r>
            <a:r>
              <a:rPr lang="en-US" sz="2667" dirty="0"/>
              <a:t> </a:t>
            </a:r>
            <a:r>
              <a:rPr lang="en-US" sz="2667" dirty="0" err="1"/>
              <a:t>giới</a:t>
            </a:r>
            <a:r>
              <a:rPr lang="en-US" sz="2667" dirty="0"/>
              <a:t> </a:t>
            </a:r>
            <a:r>
              <a:rPr lang="en-US" sz="2667" dirty="0" err="1"/>
              <a:t>tính</a:t>
            </a:r>
            <a:r>
              <a:rPr lang="en-US" sz="2667" dirty="0"/>
              <a:t> </a:t>
            </a:r>
            <a:r>
              <a:rPr lang="en-US" sz="2667" dirty="0" err="1"/>
              <a:t>khi</a:t>
            </a:r>
            <a:r>
              <a:rPr lang="en-US" sz="2667" dirty="0"/>
              <a:t> </a:t>
            </a:r>
            <a:r>
              <a:rPr lang="en-US" sz="2667" dirty="0" err="1"/>
              <a:t>sinh</a:t>
            </a:r>
            <a:r>
              <a:rPr lang="en-US" sz="2667" dirty="0"/>
              <a:t> ở </a:t>
            </a:r>
            <a:r>
              <a:rPr lang="en-US" sz="2667" dirty="0" err="1"/>
              <a:t>nước</a:t>
            </a:r>
            <a:r>
              <a:rPr lang="en-US" sz="2667" dirty="0"/>
              <a:t> ta </a:t>
            </a:r>
            <a:r>
              <a:rPr lang="en-US" sz="2667" dirty="0" err="1"/>
              <a:t>trong</a:t>
            </a:r>
            <a:r>
              <a:rPr lang="en-US" sz="2667" dirty="0"/>
              <a:t> </a:t>
            </a:r>
            <a:r>
              <a:rPr lang="en-US" sz="2667" dirty="0" err="1"/>
              <a:t>năm</a:t>
            </a:r>
            <a:r>
              <a:rPr lang="en-US" sz="2667" dirty="0"/>
              <a:t> 2019.</a:t>
            </a:r>
          </a:p>
        </p:txBody>
      </p:sp>
    </p:spTree>
    <p:extLst>
      <p:ext uri="{BB962C8B-B14F-4D97-AF65-F5344CB8AC3E}">
        <p14:creationId xmlns:p14="http://schemas.microsoft.com/office/powerpoint/2010/main" val="255062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28863" y="397270"/>
            <a:ext cx="1561672" cy="6000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64458" y="699212"/>
            <a:ext cx="389048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LUYỆN TẬP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952090" y="1661314"/>
                <a:ext cx="9568665" cy="3932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200" b="1" dirty="0"/>
                  <a:t>Bài 1 (SGK - tr65): </a:t>
                </a:r>
                <a:r>
                  <a:rPr lang="en-US" sz="3200" dirty="0" err="1"/>
                  <a:t>Tính</a:t>
                </a:r>
                <a:r>
                  <a:rPr lang="en-US" sz="3200" dirty="0"/>
                  <a:t> </a:t>
                </a:r>
                <a:r>
                  <a:rPr lang="en-US" sz="3200" dirty="0" err="1"/>
                  <a:t>tỉ</a:t>
                </a:r>
                <a:r>
                  <a:rPr lang="en-US" sz="3200" dirty="0"/>
                  <a:t> </a:t>
                </a:r>
                <a:r>
                  <a:rPr lang="en-US" sz="3200" dirty="0" err="1"/>
                  <a:t>số</a:t>
                </a:r>
                <a:r>
                  <a:rPr lang="en-US" sz="3200" dirty="0"/>
                  <a:t> </a:t>
                </a:r>
                <a:r>
                  <a:rPr lang="en-US" sz="3200" dirty="0" err="1"/>
                  <a:t>của</a:t>
                </a:r>
                <a:endParaRPr lang="en-US" sz="3200" dirty="0"/>
              </a:p>
              <a:p>
                <a:pPr algn="just">
                  <a:lnSpc>
                    <a:spcPct val="150000"/>
                  </a:lnSpc>
                </a:pPr>
                <a:r>
                  <a:rPr lang="en-US" sz="3200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7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733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733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/>
                  <a:t> m </a:t>
                </a:r>
                <a:r>
                  <a:rPr lang="en-US" sz="3200" dirty="0" err="1"/>
                  <a:t>và</a:t>
                </a:r>
                <a:r>
                  <a:rPr lang="en-US" sz="3200" dirty="0"/>
                  <a:t> 75cm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3200" dirty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7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733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3733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  <a:r>
                  <a:rPr lang="en-US" sz="3200" dirty="0" err="1"/>
                  <a:t>giờ</a:t>
                </a:r>
                <a:r>
                  <a:rPr lang="en-US" sz="3200" dirty="0"/>
                  <a:t> </a:t>
                </a:r>
                <a:r>
                  <a:rPr lang="en-US" sz="3200" dirty="0" err="1"/>
                  <a:t>và</a:t>
                </a:r>
                <a:r>
                  <a:rPr lang="en-US" sz="3200" dirty="0"/>
                  <a:t> 25 </a:t>
                </a:r>
                <a:r>
                  <a:rPr lang="en-US" sz="3200" dirty="0" err="1"/>
                  <a:t>phút</a:t>
                </a:r>
                <a:endParaRPr lang="en-US" sz="3200" dirty="0"/>
              </a:p>
              <a:p>
                <a:pPr algn="just">
                  <a:lnSpc>
                    <a:spcPct val="150000"/>
                  </a:lnSpc>
                </a:pPr>
                <a:r>
                  <a:rPr lang="en-US" sz="3200" dirty="0"/>
                  <a:t>c) 10 kg </a:t>
                </a:r>
                <a:r>
                  <a:rPr lang="en-US" sz="3200" dirty="0" err="1"/>
                  <a:t>và</a:t>
                </a:r>
                <a:r>
                  <a:rPr lang="en-US" sz="3200" dirty="0"/>
                  <a:t> 10 </a:t>
                </a:r>
                <a:r>
                  <a:rPr lang="en-US" sz="3200" dirty="0" err="1"/>
                  <a:t>tạ</a:t>
                </a:r>
                <a:endParaRPr lang="en-US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2090" y="1661314"/>
                <a:ext cx="9568665" cy="3932680"/>
              </a:xfrm>
              <a:prstGeom prst="rect">
                <a:avLst/>
              </a:prstGeom>
              <a:blipFill>
                <a:blip r:embed="rId2"/>
                <a:stretch>
                  <a:fillRect l="-1592" b="-4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794" y="3013754"/>
            <a:ext cx="4551956" cy="338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74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5328863" y="397270"/>
            <a:ext cx="1561672" cy="6000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013752" y="613179"/>
                <a:ext cx="8102885" cy="5627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GB" sz="2667" dirty="0">
                    <a:ea typeface="Calibri" panose="020F0502020204030204" pitchFamily="34" charset="0"/>
                  </a:rPr>
                  <a:t>a) 75 cm = 0,75 m</a:t>
                </a:r>
                <a:endParaRPr lang="en-US" sz="2667" dirty="0"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GB" sz="2667" dirty="0" err="1">
                    <a:ea typeface="Calibri" panose="020F0502020204030204" pitchFamily="34" charset="0"/>
                  </a:rPr>
                  <a:t>Tỉ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số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của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667" dirty="0">
                    <a:ea typeface="Calibri" panose="020F0502020204030204" pitchFamily="34" charset="0"/>
                  </a:rPr>
                  <a:t> m </a:t>
                </a:r>
                <a:r>
                  <a:rPr lang="en-GB" sz="2667" dirty="0" err="1">
                    <a:ea typeface="Calibri" panose="020F0502020204030204" pitchFamily="34" charset="0"/>
                  </a:rPr>
                  <a:t>và</a:t>
                </a:r>
                <a:r>
                  <a:rPr lang="en-GB" sz="2667" dirty="0">
                    <a:ea typeface="Calibri" panose="020F0502020204030204" pitchFamily="34" charset="0"/>
                  </a:rPr>
                  <a:t> 75cm </a:t>
                </a:r>
                <a:r>
                  <a:rPr lang="en-GB" sz="2667" dirty="0" err="1">
                    <a:ea typeface="Calibri" panose="020F0502020204030204" pitchFamily="34" charset="0"/>
                  </a:rPr>
                  <a:t>là</a:t>
                </a:r>
                <a:r>
                  <a:rPr lang="en-GB" sz="2667" dirty="0">
                    <a:ea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667" dirty="0">
                    <a:ea typeface="Calibri" panose="020F0502020204030204" pitchFamily="34" charset="0"/>
                  </a:rPr>
                  <a:t> : 0,75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3 .  0,75</m:t>
                        </m:r>
                      </m:den>
                    </m:f>
                    <m:r>
                      <a:rPr lang="en-GB" sz="3200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2,25</m:t>
                        </m:r>
                      </m:den>
                    </m:f>
                  </m:oMath>
                </a14:m>
                <a:endParaRPr lang="en-US" sz="2667" dirty="0"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GB" sz="2667" dirty="0">
                    <a:ea typeface="Calibri" panose="020F0502020204030204" pitchFamily="34" charset="0"/>
                  </a:rPr>
                  <a:t>b) 25 </a:t>
                </a:r>
                <a:r>
                  <a:rPr lang="en-GB" sz="2667" dirty="0" err="1">
                    <a:ea typeface="Calibri" panose="020F0502020204030204" pitchFamily="34" charset="0"/>
                  </a:rPr>
                  <a:t>phút</a:t>
                </a:r>
                <a:r>
                  <a:rPr lang="en-GB" sz="2667" dirty="0">
                    <a:ea typeface="Calibri" panose="020F0502020204030204" pitchFamily="34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giờ</a:t>
                </a:r>
                <a:endParaRPr lang="en-US" sz="2667" dirty="0"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GB" sz="2667" dirty="0" err="1">
                    <a:ea typeface="Calibri" panose="020F0502020204030204" pitchFamily="34" charset="0"/>
                  </a:rPr>
                  <a:t>Tỉ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số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của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</m:t>
                        </m:r>
                      </m:den>
                    </m:f>
                    <m:r>
                      <a:rPr lang="en-GB" sz="3200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sz="2667" dirty="0" err="1">
                    <a:ea typeface="Calibri" panose="020F0502020204030204" pitchFamily="34" charset="0"/>
                  </a:rPr>
                  <a:t>giờ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và</a:t>
                </a:r>
                <a:r>
                  <a:rPr lang="en-GB" sz="2667" dirty="0">
                    <a:ea typeface="Calibri" panose="020F0502020204030204" pitchFamily="34" charset="0"/>
                  </a:rPr>
                  <a:t> 25 </a:t>
                </a:r>
                <a:r>
                  <a:rPr lang="en-GB" sz="2667" dirty="0" err="1">
                    <a:ea typeface="Calibri" panose="020F0502020204030204" pitchFamily="34" charset="0"/>
                  </a:rPr>
                  <a:t>phút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là</a:t>
                </a:r>
                <a:r>
                  <a:rPr lang="en-GB" sz="2667" dirty="0">
                    <a:ea typeface="Calibri" panose="020F0502020204030204" pitchFamily="34" charset="0"/>
                  </a:rPr>
                  <a:t>:</a:t>
                </a:r>
                <a:r>
                  <a:rPr lang="en-GB" sz="3200" dirty="0"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7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3200" dirty="0">
                    <a:ea typeface="Calibri" panose="020F0502020204030204" pitchFamily="34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12</m:t>
                        </m:r>
                      </m:den>
                    </m:f>
                    <m:r>
                      <a:rPr lang="en-GB" sz="3200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42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25</m:t>
                        </m:r>
                      </m:den>
                    </m:f>
                    <m:r>
                      <a:rPr lang="en-GB" sz="3200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</m:oMath>
                </a14:m>
                <a:endParaRPr lang="en-US" sz="2667" dirty="0"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GB" sz="2667" dirty="0">
                    <a:ea typeface="Calibri" panose="020F0502020204030204" pitchFamily="34" charset="0"/>
                  </a:rPr>
                  <a:t>c) 10 </a:t>
                </a:r>
                <a:r>
                  <a:rPr lang="en-GB" sz="2667" dirty="0" err="1">
                    <a:ea typeface="Calibri" panose="020F0502020204030204" pitchFamily="34" charset="0"/>
                  </a:rPr>
                  <a:t>tạ</a:t>
                </a:r>
                <a:r>
                  <a:rPr lang="en-GB" sz="2667" dirty="0">
                    <a:ea typeface="Calibri" panose="020F0502020204030204" pitchFamily="34" charset="0"/>
                  </a:rPr>
                  <a:t> = 1000 kg</a:t>
                </a:r>
                <a:endParaRPr lang="en-US" sz="2667" dirty="0"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GB" sz="2667" dirty="0" err="1">
                    <a:ea typeface="Calibri" panose="020F0502020204030204" pitchFamily="34" charset="0"/>
                  </a:rPr>
                  <a:t>Tỉ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số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của</a:t>
                </a:r>
                <a:r>
                  <a:rPr lang="en-GB" sz="2667" dirty="0">
                    <a:ea typeface="Calibri" panose="020F0502020204030204" pitchFamily="34" charset="0"/>
                  </a:rPr>
                  <a:t> 10 kg </a:t>
                </a:r>
                <a:r>
                  <a:rPr lang="en-GB" sz="2667" dirty="0" err="1">
                    <a:ea typeface="Calibri" panose="020F0502020204030204" pitchFamily="34" charset="0"/>
                  </a:rPr>
                  <a:t>và</a:t>
                </a:r>
                <a:r>
                  <a:rPr lang="en-GB" sz="2667" dirty="0">
                    <a:ea typeface="Calibri" panose="020F0502020204030204" pitchFamily="34" charset="0"/>
                  </a:rPr>
                  <a:t> 10 </a:t>
                </a:r>
                <a:r>
                  <a:rPr lang="en-GB" sz="2667" dirty="0" err="1">
                    <a:ea typeface="Calibri" panose="020F0502020204030204" pitchFamily="34" charset="0"/>
                  </a:rPr>
                  <a:t>tạ</a:t>
                </a:r>
                <a:r>
                  <a:rPr lang="en-GB" sz="2667" dirty="0">
                    <a:ea typeface="Calibri" panose="020F0502020204030204" pitchFamily="34" charset="0"/>
                  </a:rPr>
                  <a:t> </a:t>
                </a:r>
                <a:r>
                  <a:rPr lang="en-GB" sz="2667" dirty="0" err="1">
                    <a:ea typeface="Calibri" panose="020F0502020204030204" pitchFamily="34" charset="0"/>
                  </a:rPr>
                  <a:t>là</a:t>
                </a:r>
                <a:r>
                  <a:rPr lang="en-GB" sz="2667" dirty="0">
                    <a:ea typeface="Calibri" panose="020F0502020204030204" pitchFamily="34" charset="0"/>
                  </a:rPr>
                  <a:t>: 10 : 1000 = 0,01</a:t>
                </a:r>
                <a:endParaRPr lang="en-US" sz="2667" dirty="0"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752" y="613179"/>
                <a:ext cx="8102885" cy="5627694"/>
              </a:xfrm>
              <a:prstGeom prst="rect">
                <a:avLst/>
              </a:prstGeom>
              <a:blipFill>
                <a:blip r:embed="rId3"/>
                <a:stretch>
                  <a:fillRect l="-1429" b="-1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ounded Rectangular Callout 50"/>
          <p:cNvSpPr/>
          <p:nvPr/>
        </p:nvSpPr>
        <p:spPr>
          <a:xfrm>
            <a:off x="1102760" y="767138"/>
            <a:ext cx="1383587" cy="767137"/>
          </a:xfrm>
          <a:prstGeom prst="wedgeRoundRectCallout">
            <a:avLst>
              <a:gd name="adj1" fmla="val 67208"/>
              <a:gd name="adj2" fmla="val 44643"/>
              <a:gd name="adj3" fmla="val 16667"/>
            </a:avLst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>
                <a:solidFill>
                  <a:srgbClr val="FFFFFF"/>
                </a:solidFill>
              </a:rPr>
              <a:t>Giải</a:t>
            </a:r>
            <a:endParaRPr lang="en-US" sz="2667" b="1" dirty="0">
              <a:solidFill>
                <a:srgbClr val="FFFFFF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55" y="2068531"/>
            <a:ext cx="2136692" cy="41382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975</Words>
  <Application>Microsoft Office PowerPoint</Application>
  <PresentationFormat>Widescreen</PresentationFormat>
  <Paragraphs>72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Delius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Tran Kim</dc:creator>
  <cp:lastModifiedBy>Thanh Tran Kim</cp:lastModifiedBy>
  <cp:revision>1</cp:revision>
  <dcterms:created xsi:type="dcterms:W3CDTF">2024-05-25T09:19:33Z</dcterms:created>
  <dcterms:modified xsi:type="dcterms:W3CDTF">2024-05-25T09:21:01Z</dcterms:modified>
</cp:coreProperties>
</file>