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259" r:id="rId3"/>
    <p:sldId id="314" r:id="rId4"/>
    <p:sldId id="260" r:id="rId5"/>
    <p:sldId id="257" r:id="rId6"/>
    <p:sldId id="258" r:id="rId7"/>
    <p:sldId id="315" r:id="rId8"/>
    <p:sldId id="263" r:id="rId9"/>
    <p:sldId id="272" r:id="rId10"/>
    <p:sldId id="316" r:id="rId11"/>
    <p:sldId id="317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3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F393-E160-425E-A6BA-073FA238292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1125-292B-4A3F-AC60-9AE1C96D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0163-BBC9-8AD0-C889-91B31E0D9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3095C-1A73-C08E-0256-AE44AFFCE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AA20-DA4C-FB45-4780-CC78B395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D4AEF-7399-86C7-4684-CDB04798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36E5-9757-FE71-3A7D-00C383BB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5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2FF1-87FC-2CD4-000E-B58E07B0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BB15F-12A8-990E-5A73-43EA8269A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11F4B-7285-3F1F-D452-1AB42DCE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4E90C-FCCE-8474-46F3-6665349D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7E5E7-E9AD-2FA7-90C2-0BD73C50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4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96037-8B25-05CE-0276-4FDAD72D0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F2011-7DF4-06FC-1AA3-58493BDC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B9AC1-9A41-64AA-1C3D-FE6FD3F1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1574-1C86-DF57-0DCD-E42226B9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D2AA-8782-2A15-3542-EEB50DC3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307833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2"/>
          <p:cNvSpPr/>
          <p:nvPr/>
        </p:nvSpPr>
        <p:spPr>
          <a:xfrm>
            <a:off x="2870539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2"/>
          <p:cNvSpPr/>
          <p:nvPr/>
        </p:nvSpPr>
        <p:spPr>
          <a:xfrm>
            <a:off x="4433288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2"/>
          <p:cNvSpPr/>
          <p:nvPr/>
        </p:nvSpPr>
        <p:spPr>
          <a:xfrm>
            <a:off x="599736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2"/>
          <p:cNvSpPr/>
          <p:nvPr/>
        </p:nvSpPr>
        <p:spPr>
          <a:xfrm>
            <a:off x="7560072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2"/>
          <p:cNvSpPr/>
          <p:nvPr/>
        </p:nvSpPr>
        <p:spPr>
          <a:xfrm>
            <a:off x="9124151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2"/>
          <p:cNvSpPr/>
          <p:nvPr/>
        </p:nvSpPr>
        <p:spPr>
          <a:xfrm>
            <a:off x="1068685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2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2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2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2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435048" y="-53682"/>
            <a:ext cx="11324720" cy="6981977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441474" y="-72846"/>
            <a:ext cx="11311733" cy="7020193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474342" y="-72786"/>
            <a:ext cx="11251132" cy="6702595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465695" y="-90866"/>
            <a:ext cx="11266345" cy="673907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230705" y="160747"/>
            <a:ext cx="58499" cy="614172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213298" y="141426"/>
            <a:ext cx="23869" cy="233623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224514" y="375499"/>
            <a:ext cx="124" cy="667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205950" y="419853"/>
            <a:ext cx="34753" cy="356804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222207" y="382162"/>
            <a:ext cx="4452" cy="36855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797132" y="573415"/>
            <a:ext cx="5563048" cy="5474620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781949" y="554049"/>
            <a:ext cx="5597553" cy="5511104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5888381" y="588705"/>
            <a:ext cx="5567377" cy="5478825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5868869" y="569496"/>
            <a:ext cx="5601883" cy="5515433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810182" y="572807"/>
            <a:ext cx="5537076" cy="5197835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797095" y="553343"/>
            <a:ext cx="5569480" cy="523431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5901436" y="588096"/>
            <a:ext cx="5541405" cy="5202163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5884195" y="570512"/>
            <a:ext cx="5573808" cy="5239019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5914371" y="677483"/>
            <a:ext cx="5396581" cy="5027781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5903611" y="658562"/>
            <a:ext cx="5418100" cy="5065625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9248843" y="451512"/>
            <a:ext cx="1035659" cy="41085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9263353" y="762818"/>
            <a:ext cx="1020571" cy="9955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9261843" y="799717"/>
            <a:ext cx="1025023" cy="134188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9262841" y="762841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9252446" y="871819"/>
            <a:ext cx="1063857" cy="763325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9263073" y="834489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9212905" y="419068"/>
            <a:ext cx="1107143" cy="447581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9402815" y="415040"/>
            <a:ext cx="748237" cy="75813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9228721" y="758393"/>
            <a:ext cx="1091931" cy="108216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9227340" y="795390"/>
            <a:ext cx="1094033" cy="142845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9226013" y="758519"/>
            <a:ext cx="1096260" cy="142845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9219448" y="867417"/>
            <a:ext cx="1132992" cy="804385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9226343" y="830162"/>
            <a:ext cx="1096260" cy="14494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9143500" y="359537"/>
            <a:ext cx="1141649" cy="1217585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9134818" y="341086"/>
            <a:ext cx="1156861" cy="1254069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045429" y="648645"/>
            <a:ext cx="5288489" cy="5028276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030430" y="632043"/>
            <a:ext cx="5316563" cy="5063523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2617043" y="814000"/>
            <a:ext cx="6555" cy="234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2633129" y="777133"/>
            <a:ext cx="21767" cy="2227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2654906" y="777818"/>
            <a:ext cx="8781" cy="234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015099" y="511517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025151" y="522279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5729053" y="6195641"/>
            <a:ext cx="804385" cy="464772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5726971" y="6172117"/>
            <a:ext cx="830357" cy="511275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031467" y="28595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118467" y="33395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7124944" y="2859505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7209821" y="3339484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300551" y="4329953"/>
            <a:ext cx="1065959" cy="1195695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283700" y="4309611"/>
            <a:ext cx="1120005" cy="1245412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368956" y="4581814"/>
            <a:ext cx="596859" cy="101624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193112" y="4300650"/>
            <a:ext cx="1087603" cy="127732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175817" y="4283745"/>
            <a:ext cx="1102815" cy="1312444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08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960000" y="1864967"/>
            <a:ext cx="101600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133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960000" y="3619500"/>
            <a:ext cx="531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8942001" y="4192405"/>
            <a:ext cx="1376747" cy="1471588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27201" y="343302"/>
            <a:ext cx="1311061" cy="130470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0525757" y="4865572"/>
            <a:ext cx="964155" cy="1304912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594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784493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7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145567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7810435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7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6174833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784487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784492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7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45567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7810428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7810436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67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174833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784487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7810428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986481" y="260276"/>
            <a:ext cx="858967" cy="918139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73030" y="1034960"/>
            <a:ext cx="858921" cy="854737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1163523" y="5109362"/>
            <a:ext cx="810520" cy="80655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0813934" y="5918828"/>
            <a:ext cx="748295" cy="101276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48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960000" y="1675067"/>
            <a:ext cx="10272000" cy="44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1154167" y="1447800"/>
            <a:ext cx="21224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446815" y="36359"/>
            <a:ext cx="766564" cy="762831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92804" y="880959"/>
            <a:ext cx="589637" cy="798031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11272067" y="6096494"/>
            <a:ext cx="648664" cy="693349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11639268" y="5009994"/>
            <a:ext cx="648656" cy="645497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10058778" y="6297991"/>
            <a:ext cx="498908" cy="675235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884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501559" y="354526"/>
            <a:ext cx="6057975" cy="5965301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950967" y="1843600"/>
            <a:ext cx="49060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961600" y="3230400"/>
            <a:ext cx="43228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720642" y="90777"/>
            <a:ext cx="689892" cy="737371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96873" y="723182"/>
            <a:ext cx="689845" cy="686485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0434174" y="5952420"/>
            <a:ext cx="777029" cy="830557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1469447" y="4887072"/>
            <a:ext cx="834559" cy="830541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8981231" y="6193769"/>
            <a:ext cx="597619" cy="808832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5318768" y="-294633"/>
            <a:ext cx="7273033" cy="656430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561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961600" y="580733"/>
            <a:ext cx="4336000" cy="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961600" y="2224000"/>
            <a:ext cx="5262400" cy="39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1154170" y="1258737"/>
            <a:ext cx="878249" cy="87390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9043797" y="-271100"/>
            <a:ext cx="973791" cy="131795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330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949067" y="2371967"/>
            <a:ext cx="3562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949067" y="2851968"/>
            <a:ext cx="356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949067" y="4314631"/>
            <a:ext cx="3562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949067" y="4794633"/>
            <a:ext cx="356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7471268" y="2371967"/>
            <a:ext cx="37808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7689900" y="2851967"/>
            <a:ext cx="356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7689900" y="4314629"/>
            <a:ext cx="3562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30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7689900" y="4794631"/>
            <a:ext cx="356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227726" y="5874281"/>
            <a:ext cx="1364431" cy="1458716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346170" y="948070"/>
            <a:ext cx="878249" cy="873900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10741621" y="6025058"/>
            <a:ext cx="1358649" cy="738861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217078" y="354089"/>
            <a:ext cx="1169381" cy="896092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10429334" y="1089910"/>
            <a:ext cx="748295" cy="101276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295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10552668" y="5653087"/>
            <a:ext cx="1376747" cy="1471588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704183" y="4739733"/>
            <a:ext cx="917171" cy="1241323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49274" y="6017737"/>
            <a:ext cx="1358644" cy="738871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11383873" y="4495335"/>
            <a:ext cx="516063" cy="873899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10801904" y="964786"/>
            <a:ext cx="878249" cy="873900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218893" y="-238186"/>
            <a:ext cx="1364431" cy="1458716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94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DD98-0742-416F-E954-E82157D9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B489-44A3-D4DE-4345-34470B6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2E3B-BF29-2BA8-51CA-1C135CF8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3781-0538-15B4-8E3A-823EF52A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5CAB-D3F5-8EB0-0F8F-73D7B07A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8F85-DF66-DDDE-472D-19167CB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7A325-E257-455D-E71A-646BD3C2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01143-4AA0-BB4E-5652-55346021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C1280-41F7-E799-478E-82933EC1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48F7F-179F-C5B7-B7B7-8DF0C316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D692-5214-18C9-16DA-E1AE98CF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0AA8-4A84-72EE-89E1-8A845938A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8E80E-C5A4-0BB0-4512-9F3301585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1C3DE-AF3F-5E93-C9DA-89CC8FF0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317F3-7B73-69E2-849D-F0CFFA2A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057B0-A630-5EE9-F9E6-E18FD9BE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4032-9E1D-0F39-902C-24306DEC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22F0D-F30F-947D-9905-98782CF68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80898-F95E-35CE-F5B9-50B687046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9A433-E799-8981-4FE0-E16464D61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18ED4-E00D-0CF3-3CE7-5918BA07C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68E11-95AC-BFBA-276B-3FA8170F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9D662-DA08-3CD3-898F-74F257EF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8B9128-C305-E6DD-55BB-A1BAC226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6D58-E27C-0C92-A775-423FDFB7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7222E-2797-E4DD-D4B2-9D7B5459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50271-388B-2AE6-F1C5-C7C9CCBE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B8A51-4E49-7169-8167-C3FFDE9D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53C35-D3BE-FAC0-815F-7BF3C6C8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EE6EF-5E4B-644F-C418-7D31EC26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DEB9-0255-65A9-9DE6-5564391F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1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BAA8-212F-714E-CAB5-8276A8A5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FBA8-E95E-8D29-23C7-F75EB5E7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E3EF-9F75-FA1D-ABEA-8D19AFF6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86725-C4F3-F8B9-A19E-46323092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05C81-4ED4-6553-511B-14D6704A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29EB2-69F5-450F-AA94-8D5AE9E1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5043-8C58-9B67-027C-0CD672C2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97E6A-A571-3B9A-4683-124499027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87E54-A177-D304-7186-CD4B7860A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5313A-B7A0-F206-70EF-34FB2789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D7CC5-970B-2E96-ACAA-E07513DA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0AB9-D8B1-87E9-8A76-20628F60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5E2E2-482F-AEED-A128-EFA03696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B9E89-2538-470A-E703-4C89CE185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6F42-697E-0BEF-8013-E064FCA50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5023-39C9-41A2-B5F3-4EC796EAB87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F25F1-2CCD-5895-A631-F70F7653E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366D-3454-8A17-4335-308D49688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0FC07-6515-4F39-9718-01AF2ED2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457200" y="1889861"/>
            <a:ext cx="6299200" cy="152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733" b="1" dirty="0"/>
              <a:t>CHÀO MỪNG CÁC EM ĐẾN VỚI TIẾT HỌC!</a:t>
            </a:r>
            <a:endParaRPr lang="vi-VN" sz="3733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5588000" y="2018654"/>
            <a:ext cx="6299200" cy="77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733" b="1" dirty="0"/>
              <a:t>WELCOME TO OUR CLASS!</a:t>
            </a:r>
            <a:endParaRPr lang="vi-VN" sz="3733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86204" y="6006131"/>
            <a:ext cx="2215915" cy="56587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10320700" y="236067"/>
            <a:ext cx="1625600" cy="422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733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733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635167" y="98254"/>
            <a:ext cx="4732700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2. ĐƯỜNG THẲNG</a:t>
            </a:r>
            <a:endParaRPr lang="vi-VN" sz="3733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7" y="1066800"/>
            <a:ext cx="3543300" cy="2362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00" y="1085850"/>
            <a:ext cx="3505200" cy="2324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60" y="1549814"/>
            <a:ext cx="3968045" cy="26453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394162" y="5249333"/>
            <a:ext cx="1133681" cy="62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929467" y="5080183"/>
            <a:ext cx="5364339" cy="748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bg1"/>
                </a:solidFill>
              </a:rPr>
              <a:t>Đường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thẳng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là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gì</a:t>
            </a:r>
            <a:r>
              <a:rPr lang="en-US" sz="4267" b="1" dirty="0">
                <a:solidFill>
                  <a:schemeClr val="bg1"/>
                </a:solidFill>
              </a:rPr>
              <a:t>?</a:t>
            </a:r>
            <a:endParaRPr lang="vi-VN" sz="4267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06" y="420201"/>
            <a:ext cx="1138121" cy="6091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578680" y="147550"/>
            <a:ext cx="10149448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5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ra </a:t>
            </a:r>
            <a:r>
              <a:rPr lang="en-US" sz="3200" dirty="0" err="1"/>
              <a:t>gợi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490426" y="969173"/>
            <a:ext cx="1449820" cy="2572011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5727" y="3112209"/>
            <a:ext cx="8290560" cy="1456692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2043055" y="3112208"/>
            <a:ext cx="6570133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8128000" y="2634103"/>
            <a:ext cx="7789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a</a:t>
            </a:r>
            <a:endParaRPr lang="vi-VN" sz="2667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594225" y="4670768"/>
            <a:ext cx="11003551" cy="202888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a, b, c,</a:t>
            </a: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...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rgbClr val="000000"/>
                </a:solidFill>
                <a:ea typeface="Times New Roman" panose="02020603050405020304" pitchFamily="18" charset="0"/>
              </a:rPr>
              <a:t> 5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en-US" sz="3200" i="1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960000" y="233977"/>
            <a:ext cx="10272000" cy="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4526747" y="2163208"/>
            <a:ext cx="3138507" cy="3109613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243833" anchor="ctr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32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243833" anchor="ctr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32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243833" anchor="ctr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32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1" y="4966202"/>
            <a:ext cx="5096932" cy="117080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121900" anchor="t" anchorCtr="0">
            <a:no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dirty="0">
                <a:solidFill>
                  <a:srgbClr val="002060"/>
                </a:solidFill>
                <a:ea typeface="Calibri" panose="020F0502020204030204" pitchFamily="34" charset="0"/>
              </a:rPr>
              <a:t>Hoàn thành bài tập</a:t>
            </a:r>
            <a:r>
              <a:rPr lang="en-US" sz="2667" dirty="0">
                <a:solidFill>
                  <a:srgbClr val="002060"/>
                </a:solidFill>
                <a:ea typeface="Calibri" panose="020F0502020204030204" pitchFamily="34" charset="0"/>
              </a:rPr>
              <a:t> 1 SGK</a:t>
            </a: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7096156" y="1222034"/>
            <a:ext cx="5182273" cy="1815929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121900" anchor="t" anchorCtr="0">
            <a:no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dirty="0">
                <a:solidFill>
                  <a:srgbClr val="002060"/>
                </a:solidFill>
                <a:ea typeface="Calibri" panose="020F0502020204030204" pitchFamily="34" charset="0"/>
              </a:rPr>
              <a:t>Chuẩn bị bài mới</a:t>
            </a:r>
            <a:endParaRPr lang="en-US" sz="2667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1" y="1562009"/>
            <a:ext cx="4690756" cy="6972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121900" anchor="t" anchorCtr="0">
            <a:no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Ôn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lại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các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kiến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thức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đã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học</a:t>
            </a:r>
            <a:endParaRPr lang="en-US" sz="2667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3393020" y="-238733"/>
            <a:ext cx="5791200" cy="137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5333" dirty="0"/>
              <a:t>KHỞI ĐỘNG</a:t>
            </a:r>
            <a:endParaRPr sz="5333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10320700" y="236067"/>
            <a:ext cx="1625600" cy="42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733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733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683" y="1132867"/>
            <a:ext cx="34925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885" y="1285267"/>
            <a:ext cx="4864100" cy="238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660400" y="4407750"/>
            <a:ext cx="279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Bút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chì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8822267" y="3956953"/>
            <a:ext cx="279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Thước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kẻ</a:t>
            </a:r>
            <a:endParaRPr lang="vi-VN" sz="32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3454400" y="2675467"/>
            <a:ext cx="1608667" cy="15816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6288622" y="2827867"/>
            <a:ext cx="1568447" cy="1429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4495803" y="4407750"/>
            <a:ext cx="240453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5698069" y="3937724"/>
            <a:ext cx="182880" cy="1828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4258734" y="5481760"/>
            <a:ext cx="296798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4058157" y="6620933"/>
            <a:ext cx="33691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592458" y="2192627"/>
            <a:ext cx="9547711" cy="30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sz="5333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5333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5333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5333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10320700" y="236067"/>
            <a:ext cx="1625600" cy="42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733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733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627623" y="4159836"/>
            <a:ext cx="3587348" cy="1778827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5651996" y="4829297"/>
            <a:ext cx="1745611" cy="1800664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8988233" y="109053"/>
            <a:ext cx="2822859" cy="2783435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8430543" y="3634495"/>
            <a:ext cx="3518181" cy="2552615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7359299" y="168934"/>
            <a:ext cx="1706253" cy="1836277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413386" y="609618"/>
            <a:ext cx="11100623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333" b="1" dirty="0"/>
              <a:t>CHƯƠNG VI. </a:t>
            </a:r>
          </a:p>
          <a:p>
            <a:pPr algn="ctr"/>
            <a:r>
              <a:rPr lang="en" sz="5333" b="1" dirty="0">
                <a:solidFill>
                  <a:srgbClr val="7030A0"/>
                </a:solidFill>
              </a:rPr>
              <a:t>HÌNH HỌC PHẲNG</a:t>
            </a:r>
            <a:endParaRPr lang="vi-VN" sz="5333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3334469" y="410566"/>
            <a:ext cx="5036300" cy="7713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867" dirty="0"/>
              <a:t>NỘI DUNG</a:t>
            </a:r>
            <a:endParaRPr sz="5867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258937" y="1617165"/>
            <a:ext cx="1374800" cy="1329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4267" dirty="0">
                <a:solidFill>
                  <a:srgbClr val="7030A0"/>
                </a:solidFill>
                <a:latin typeface="+mn-lt"/>
              </a:rPr>
              <a:t>01</a:t>
            </a:r>
            <a:endParaRPr sz="4267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81525" y="3136537"/>
            <a:ext cx="1374800" cy="1329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4267" dirty="0">
                <a:solidFill>
                  <a:srgbClr val="002060"/>
                </a:solidFill>
                <a:latin typeface="+mn-lt"/>
              </a:rPr>
              <a:t>03</a:t>
            </a:r>
            <a:endParaRPr sz="4267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7632463" y="1566365"/>
            <a:ext cx="4765147" cy="14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267" dirty="0">
                <a:solidFill>
                  <a:srgbClr val="FF0000"/>
                </a:solidFill>
                <a:latin typeface="+mn-lt"/>
              </a:rPr>
              <a:t>ĐƯỜNG THẲNG</a:t>
            </a:r>
            <a:endParaRPr sz="4267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6328273" y="1634339"/>
            <a:ext cx="1374800" cy="1329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4267" dirty="0">
                <a:solidFill>
                  <a:srgbClr val="FF0000"/>
                </a:solidFill>
                <a:latin typeface="+mn-lt"/>
              </a:rPr>
              <a:t>02</a:t>
            </a:r>
            <a:endParaRPr sz="4267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469255" y="5620035"/>
            <a:ext cx="4901100" cy="57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267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4267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61753" y="4955235"/>
            <a:ext cx="1307503" cy="1329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4267" dirty="0">
                <a:solidFill>
                  <a:srgbClr val="BC6948"/>
                </a:solidFill>
                <a:latin typeface="+mn-lt"/>
              </a:rPr>
              <a:t>04</a:t>
            </a:r>
            <a:endParaRPr sz="4267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424209" y="2063585"/>
            <a:ext cx="2804000" cy="57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267" dirty="0">
                <a:solidFill>
                  <a:srgbClr val="7030A0"/>
                </a:solidFill>
                <a:latin typeface="+mn-lt"/>
              </a:rPr>
              <a:t>ĐIỂM</a:t>
            </a:r>
            <a:endParaRPr sz="4267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643398" y="3190401"/>
            <a:ext cx="10868105" cy="132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4267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4267" dirty="0">
                <a:solidFill>
                  <a:srgbClr val="002060"/>
                </a:solidFill>
                <a:latin typeface="+mn-lt"/>
              </a:rPr>
            </a:br>
            <a:r>
              <a:rPr lang="en" sz="4267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4267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68598" y="1774996"/>
            <a:ext cx="1315479" cy="1116993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6342804" y="1676231"/>
            <a:ext cx="1289659" cy="1107204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68597" y="3228634"/>
            <a:ext cx="1267955" cy="1126545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sz="2400" dirty="0"/>
          </a:p>
        </p:txBody>
      </p:sp>
      <p:sp>
        <p:nvSpPr>
          <p:cNvPr id="1314" name="Google Shape;1314;p40"/>
          <p:cNvSpPr/>
          <p:nvPr/>
        </p:nvSpPr>
        <p:spPr>
          <a:xfrm>
            <a:off x="201299" y="5113867"/>
            <a:ext cx="1267956" cy="1170968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6995968" y="5298339"/>
            <a:ext cx="13748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4267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7010499" y="5340231"/>
            <a:ext cx="1289659" cy="1107204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8039912" y="5628229"/>
            <a:ext cx="4152088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4267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4267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267" y="1800840"/>
            <a:ext cx="1234660" cy="556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86267" y="2731060"/>
            <a:ext cx="4284133" cy="270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/>
              <a:t>Quan </a:t>
            </a:r>
            <a:r>
              <a:rPr lang="en-US" sz="2667" dirty="0" err="1"/>
              <a:t>sát</a:t>
            </a:r>
            <a:r>
              <a:rPr lang="en-US" sz="2667" dirty="0"/>
              <a:t> </a:t>
            </a:r>
            <a:r>
              <a:rPr lang="en-US" sz="2667" dirty="0" err="1"/>
              <a:t>Hình</a:t>
            </a:r>
            <a:r>
              <a:rPr lang="en-US" sz="2667" dirty="0"/>
              <a:t> 1,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xác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định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dấu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chấm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nhỏ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bản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đồ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1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cùng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địa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danh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tương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ứng</a:t>
            </a:r>
            <a:r>
              <a:rPr lang="en-GB" sz="2667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667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667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9480" y="1339146"/>
            <a:ext cx="6722521" cy="5518855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635168" y="98254"/>
            <a:ext cx="22096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7030A0"/>
                </a:solidFill>
              </a:rPr>
              <a:t>1. ĐIỂM</a:t>
            </a:r>
            <a:endParaRPr lang="vi-VN" sz="3733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38"/>
          <p:cNvGrpSpPr/>
          <p:nvPr/>
        </p:nvGrpSpPr>
        <p:grpSpPr>
          <a:xfrm rot="256483">
            <a:off x="9327528" y="4241413"/>
            <a:ext cx="2690267" cy="2712711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10265502" y="905237"/>
            <a:ext cx="350837" cy="474832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72250" y="260223"/>
            <a:ext cx="9673681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. Ta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A, B, C, ….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258739" y="2291714"/>
            <a:ext cx="5902252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u="sng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VD: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Hai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điểm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biệt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M; N </a:t>
            </a:r>
            <a:r>
              <a:rPr lang="en-US" sz="3200" b="1" u="sng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endParaRPr lang="en-US" sz="3200" u="sng" dirty="0">
              <a:solidFill>
                <a:schemeClr val="accent4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6957251" y="2485593"/>
            <a:ext cx="134112" cy="12192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6096000" y="2409510"/>
            <a:ext cx="77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7864424" y="2607513"/>
            <a:ext cx="134112" cy="12192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8273033" y="2464562"/>
            <a:ext cx="130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1103773" y="3345118"/>
            <a:ext cx="5902252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Hai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điểm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trùng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P; Q </a:t>
            </a:r>
            <a:r>
              <a:rPr lang="en-US" sz="3200" b="1" u="sng" dirty="0">
                <a:solidFill>
                  <a:schemeClr val="accent4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endParaRPr lang="en-US" sz="3200" u="sng" dirty="0">
              <a:solidFill>
                <a:schemeClr val="accent4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7024307" y="3569027"/>
            <a:ext cx="134112" cy="12192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6627613" y="3728325"/>
            <a:ext cx="130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7158419" y="3647105"/>
            <a:ext cx="130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241651" y="4675027"/>
            <a:ext cx="9221700" cy="11522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Quy</a:t>
            </a:r>
            <a:r>
              <a:rPr lang="en-US" sz="2667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ước</a:t>
            </a:r>
            <a:r>
              <a:rPr lang="en-US" sz="2667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Khi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không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thêm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, ta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hiểu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biệt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245700" y="395267"/>
            <a:ext cx="3412067" cy="68813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002060"/>
                </a:solidFill>
              </a:rPr>
              <a:t>LUYỆN TẬP 1</a:t>
            </a:r>
            <a:endParaRPr lang="vi-VN" sz="3733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3979333" y="438317"/>
            <a:ext cx="4876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/>
              <a:t>Vẽ</a:t>
            </a:r>
            <a:r>
              <a:rPr lang="en-US" sz="3733" dirty="0"/>
              <a:t> </a:t>
            </a:r>
            <a:r>
              <a:rPr lang="en-US" sz="3733" dirty="0" err="1"/>
              <a:t>ba</a:t>
            </a:r>
            <a:r>
              <a:rPr lang="en-US" sz="3733" dirty="0"/>
              <a:t> </a:t>
            </a:r>
            <a:r>
              <a:rPr lang="en-US" sz="3733" dirty="0" err="1"/>
              <a:t>điểm</a:t>
            </a:r>
            <a:r>
              <a:rPr lang="en-US" sz="3733" dirty="0"/>
              <a:t> A, B, C.</a:t>
            </a:r>
            <a:endParaRPr lang="vi-VN" sz="37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5274734" y="1490133"/>
            <a:ext cx="16425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u="sng" dirty="0" err="1"/>
              <a:t>Giải</a:t>
            </a:r>
            <a:r>
              <a:rPr lang="en-US" sz="3733" b="1" u="sng" dirty="0"/>
              <a:t>:</a:t>
            </a:r>
            <a:endParaRPr lang="vi-VN" sz="3733" b="1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2312755" y="3852489"/>
            <a:ext cx="134112" cy="12192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1109301" y="3873030"/>
            <a:ext cx="69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5249333" y="2812637"/>
            <a:ext cx="134112" cy="122731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5833799" y="2505266"/>
            <a:ext cx="130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8491801" y="4204015"/>
            <a:ext cx="134112" cy="122731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9076267" y="3896643"/>
            <a:ext cx="130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609766" y="5058422"/>
            <a:ext cx="10447700" cy="13640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b="1" u="sng" dirty="0">
                <a:solidFill>
                  <a:schemeClr val="bg1"/>
                </a:solidFill>
                <a:ea typeface="Calibri" panose="020F0502020204030204" pitchFamily="34" charset="0"/>
              </a:rPr>
              <a:t>* </a:t>
            </a:r>
            <a:r>
              <a:rPr lang="en-GB" sz="3200" b="1" u="sng" dirty="0" err="1">
                <a:solidFill>
                  <a:schemeClr val="bg1"/>
                </a:solidFill>
                <a:ea typeface="Calibri" panose="020F0502020204030204" pitchFamily="34" charset="0"/>
              </a:rPr>
              <a:t>Chú</a:t>
            </a:r>
            <a:r>
              <a:rPr lang="en-GB" sz="3200" b="1" u="sng" dirty="0">
                <a:solidFill>
                  <a:schemeClr val="bg1"/>
                </a:solidFill>
                <a:ea typeface="Calibri" panose="020F0502020204030204" pitchFamily="34" charset="0"/>
              </a:rPr>
              <a:t> ý: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Mỗi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hợp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thể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chỉ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gồm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86204" y="6006131"/>
            <a:ext cx="2215915" cy="56587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10320700" y="236067"/>
            <a:ext cx="1625600" cy="422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733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733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635167" y="98254"/>
            <a:ext cx="4732700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2. ĐƯỜNG THẲNG</a:t>
            </a:r>
            <a:endParaRPr lang="vi-VN" sz="3733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7" y="1066800"/>
            <a:ext cx="3543300" cy="2362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00" y="1085850"/>
            <a:ext cx="3505200" cy="2324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60" y="1549814"/>
            <a:ext cx="3968045" cy="26453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394162" y="5249333"/>
            <a:ext cx="1133681" cy="62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929467" y="5080183"/>
            <a:ext cx="5364339" cy="748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bg1"/>
                </a:solidFill>
              </a:rPr>
              <a:t>Đường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thẳng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là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gì</a:t>
            </a:r>
            <a:r>
              <a:rPr lang="en-US" sz="4267" b="1" dirty="0">
                <a:solidFill>
                  <a:schemeClr val="bg1"/>
                </a:solidFill>
              </a:rPr>
              <a:t>?</a:t>
            </a:r>
            <a:endParaRPr lang="vi-VN" sz="4267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06" y="420201"/>
            <a:ext cx="1138121" cy="6091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578680" y="147550"/>
            <a:ext cx="10149448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5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ra </a:t>
            </a:r>
            <a:r>
              <a:rPr lang="en-US" sz="3200" dirty="0" err="1"/>
              <a:t>gợi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490426" y="969173"/>
            <a:ext cx="1449820" cy="2572011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5727" y="3112209"/>
            <a:ext cx="8290560" cy="1456692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2043055" y="3112208"/>
            <a:ext cx="6570133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8128000" y="2634103"/>
            <a:ext cx="7789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a</a:t>
            </a:r>
            <a:endParaRPr lang="vi-VN" sz="2667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594225" y="4670768"/>
            <a:ext cx="11003551" cy="202888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a, b, c,</a:t>
            </a: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...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rgbClr val="000000"/>
                </a:solidFill>
                <a:ea typeface="Times New Roman" panose="02020603050405020304" pitchFamily="18" charset="0"/>
              </a:rPr>
              <a:t> 5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en-US" sz="3200" i="1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387</Words>
  <Application>Microsoft Office PowerPoint</Application>
  <PresentationFormat>Widescreen</PresentationFormat>
  <Paragraphs>59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Bad Script</vt:lpstr>
      <vt:lpstr>Calibri</vt:lpstr>
      <vt:lpstr>Calibri Light</vt:lpstr>
      <vt:lpstr>Raleway</vt:lpstr>
      <vt:lpstr>Raleway SemiBold</vt:lpstr>
      <vt:lpstr>Times New Roman</vt:lpstr>
      <vt:lpstr>Office Theme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1</cp:revision>
  <dcterms:created xsi:type="dcterms:W3CDTF">2024-05-25T02:52:46Z</dcterms:created>
  <dcterms:modified xsi:type="dcterms:W3CDTF">2024-05-25T02:56:20Z</dcterms:modified>
</cp:coreProperties>
</file>