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87" r:id="rId4"/>
    <p:sldId id="288" r:id="rId5"/>
    <p:sldId id="278" r:id="rId6"/>
    <p:sldId id="257" r:id="rId7"/>
    <p:sldId id="258" r:id="rId8"/>
    <p:sldId id="290" r:id="rId9"/>
    <p:sldId id="270" r:id="rId10"/>
    <p:sldId id="286" r:id="rId11"/>
    <p:sldId id="268" r:id="rId12"/>
    <p:sldId id="297" r:id="rId13"/>
    <p:sldId id="26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2F16-D5BD-41C1-A383-5175CBE48B14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B8759-BD72-4949-AED9-B3E34F29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AFEC-21A6-86B3-D2B0-302F5F7AD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1F5B6-8DD0-E267-4BE8-4211F34FB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EA57-F590-6BBF-125F-F16716E2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21BC-6196-1B30-1E1B-9FF16567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F332-2C23-A23D-0499-DD4A13DD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BE0F-20CA-E9A7-4BDC-8C9468AE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D647E-8BCE-6970-051E-8063574A2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2660-E904-A3F4-E61B-7C62A8E8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BE3E-26C3-2E46-660D-3ED7FE99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C6C64-59F6-55AC-C9E5-01313C72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A725A-2C2E-F450-FB18-86E94773A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893EE-A831-5219-68CB-7017FCFD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7D5E8-95E3-73CC-F658-2F3AA390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CE4B5-3F76-C1DE-7B43-2005E44A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F8F06-BC93-EBB3-1561-0731B67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65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62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77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2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43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6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318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51BB-4FF9-CDE4-9366-8BBBB791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678C-53A0-E5F9-6113-0B66FBD0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A104-E60F-6958-8915-9A0DF783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7D7C-2FAC-E447-E69B-F52A88A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4CEB-4781-F3E2-154B-D10482F7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4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0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E095-F56B-73F9-2293-1363B19C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5020-FB1D-B70C-8A6C-463A7E76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2DC4-DFC9-00B8-839D-B858FEEE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3ED93-E5B1-A489-2601-ECD810B2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E3C8-F54C-F61C-93B8-2230556B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8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A2A9-A60B-44A5-D924-4AEC966F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93791-AD98-1B26-75FE-11BEFDC4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F1084-AF94-632D-8F4D-6ECD78799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E7A1E-5E87-A0B1-0134-4A54B829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F8BA-9455-8752-CE18-06790608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5C510-8D6E-BFB1-0D14-AAD7BAB3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6EDA-878C-D109-F8E7-D4C401C6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2DBB1-9E8D-554F-815E-0EC76BFB7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8F22C-9EB3-23B3-F427-3C2B8F482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8534C-2498-824A-D4AE-B2A81A193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85CBF-B8DC-9CE6-1397-B70577CE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3BFE2-B81F-6ABB-D918-E1BFFD89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43564-9291-D035-249B-CD04C645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47457-EFC3-CA5B-3806-B72156D5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E33-2611-43C0-08E7-0281BEA0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FB4E3-0714-3DFA-71CD-BFE09566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95263-DA26-C498-1C83-E7012B84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8339E-88B8-4EA1-072A-53A7E19F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87ABA-27B4-B8F2-4A61-169B18CE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62A2A-AFC0-6855-1233-F57D998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ED69-3223-25E6-7EAC-75D895C6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07EB-10D7-06EA-0440-B8CE1D6B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549E-5292-40C7-65BA-67B8E6645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D7C42-A6D0-5F73-6B5F-81FB48DF5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03184-C86D-956F-1663-123729C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611AD-8380-80AB-553A-DD1C6AD9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978A6-C485-F44C-3AC3-13963217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0289-FDB5-2965-31C6-9BAD740C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5166F-1539-FD0A-F744-EAAF8461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A1F37-45DC-9706-13FE-346936758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677C-9837-6997-F763-84BDC282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D18DA-5834-8C4E-B746-2899241F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2F70-28A4-B133-915A-FC98BDCB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33585-DDCC-8549-3277-42B5355D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4C9E9-F909-C06C-DF9B-6062D378A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67BF9-3735-23F8-7142-4833094D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284C-9F77-4A2F-A4AB-A70537CDD5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19157-049A-E055-8186-B6C0B894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8336-A886-29AB-7AAE-40AC9D773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DA00-0517-4F84-B2A0-EE39A60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8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8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51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thuyết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Hoàn thành bài tập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1,2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</a:t>
            </a:r>
            <a:r>
              <a:rPr lang="vi-VN" sz="2400">
                <a:solidFill>
                  <a:srgbClr val="000000"/>
                </a:solidFill>
                <a:ea typeface="Calibri" panose="020F0502020204030204" pitchFamily="34" charset="0"/>
              </a:rPr>
              <a:t>bài mới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86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828</Words>
  <Application>Microsoft Office PowerPoint</Application>
  <PresentationFormat>Widescreen</PresentationFormat>
  <Paragraphs>119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 Math</vt:lpstr>
      <vt:lpstr>Wingdings</vt:lpstr>
      <vt:lpstr>义启嘟嘟体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2024-05-25T05:14:20Z</dcterms:created>
  <dcterms:modified xsi:type="dcterms:W3CDTF">2024-05-25T05:17:07Z</dcterms:modified>
</cp:coreProperties>
</file>