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319" r:id="rId3"/>
    <p:sldId id="320" r:id="rId4"/>
    <p:sldId id="312" r:id="rId5"/>
    <p:sldId id="313" r:id="rId6"/>
    <p:sldId id="329" r:id="rId7"/>
    <p:sldId id="330" r:id="rId8"/>
    <p:sldId id="328" r:id="rId9"/>
    <p:sldId id="259" r:id="rId10"/>
    <p:sldId id="315" r:id="rId11"/>
    <p:sldId id="316" r:id="rId12"/>
    <p:sldId id="318" r:id="rId13"/>
    <p:sldId id="321" r:id="rId14"/>
    <p:sldId id="322" r:id="rId15"/>
    <p:sldId id="292" r:id="rId16"/>
    <p:sldId id="28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24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3AD11-C8B5-4C2C-B3CB-1FA13C2171E4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23DD1C-0B8C-4D8A-966D-C1AB36424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630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0" name="Google Shape;840;ge3b1be95f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1" name="Google Shape;841;ge3b1be95f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1" name="Google Shape;871;ge3c1f8bf3a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2" name="Google Shape;872;ge3c1f8bf3a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2804361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" name="Google Shape;928;ge3c1f8bf3a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9" name="Google Shape;929;ge3c1f8bf3a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6605614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8" name="Google Shape;2258;ge4bf680e4c_0_9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9" name="Google Shape;2259;ge4bf680e4c_0_9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Google Shape;2105;ge405d58ca9_0_1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6" name="Google Shape;2106;ge405d58ca9_0_1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2E2FE-7813-138C-F4AD-41AC11EA24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14EEF7-4145-53A7-2589-8E4E313E7E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5E4E1F-854C-6121-768B-DEEE5370A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3A230-E111-47C5-9F70-B6305E66FFD5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99CE58-FB47-53FC-9177-0B157B2D4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9B5997-C1EF-34D0-292F-B7ECBA94F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4563B-FD17-4171-807D-47EE06439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086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9AB44-D5C2-56D2-7580-631F580A3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02E2EC-A496-3A51-829A-6EE4B73188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D4F917-D11E-7BB2-AA2D-36B4E651B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3A230-E111-47C5-9F70-B6305E66FFD5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285057-0DF9-26F2-E6C3-E26F5C404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D1A0BD-8CD3-C9CC-7613-665B4AA93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4563B-FD17-4171-807D-47EE06439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39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A87586-788D-B4C2-8834-FEC9057F33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9D323D-B39E-6837-CCA3-FB7E68C79F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24D0C-242D-E2F4-494D-C86A05A3F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3A230-E111-47C5-9F70-B6305E66FFD5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6B5DB7-3E34-6603-18B6-E445E499C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098537-0544-4B2A-34B4-38CF2D377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4563B-FD17-4171-807D-47EE06439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062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3">
  <p:cSld name="Quote 3">
    <p:bg>
      <p:bgPr>
        <a:solidFill>
          <a:schemeClr val="accent3"/>
        </a:solidFill>
        <a:effectLst/>
      </p:bgPr>
    </p:bg>
    <p:spTree>
      <p:nvGrpSpPr>
        <p:cNvPr id="1" name="Shape 7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9" name="Google Shape;799;p4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" y="5953"/>
            <a:ext cx="12192004" cy="684609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00" name="Google Shape;800;p41"/>
          <p:cNvGrpSpPr/>
          <p:nvPr/>
        </p:nvGrpSpPr>
        <p:grpSpPr>
          <a:xfrm rot="2962997">
            <a:off x="4146828" y="4274500"/>
            <a:ext cx="2957320" cy="3753361"/>
            <a:chOff x="1154976" y="632775"/>
            <a:chExt cx="2502430" cy="3877954"/>
          </a:xfrm>
        </p:grpSpPr>
        <p:sp>
          <p:nvSpPr>
            <p:cNvPr id="801" name="Google Shape;801;p41"/>
            <p:cNvSpPr/>
            <p:nvPr/>
          </p:nvSpPr>
          <p:spPr>
            <a:xfrm rot="5400000">
              <a:off x="467214" y="1320537"/>
              <a:ext cx="3877954" cy="2502430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chemeClr val="dk2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2" name="Google Shape;802;p41"/>
            <p:cNvSpPr/>
            <p:nvPr/>
          </p:nvSpPr>
          <p:spPr>
            <a:xfrm rot="5400000">
              <a:off x="623338" y="1471580"/>
              <a:ext cx="3565807" cy="2200423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03" name="Google Shape;803;p41"/>
          <p:cNvSpPr/>
          <p:nvPr/>
        </p:nvSpPr>
        <p:spPr>
          <a:xfrm>
            <a:off x="804400" y="1382567"/>
            <a:ext cx="10583211" cy="4590035"/>
          </a:xfrm>
          <a:custGeom>
            <a:avLst/>
            <a:gdLst/>
            <a:ahLst/>
            <a:cxnLst/>
            <a:rect l="l" t="t" r="r" b="b"/>
            <a:pathLst>
              <a:path w="41127" h="54561" extrusionOk="0">
                <a:moveTo>
                  <a:pt x="0" y="0"/>
                </a:moveTo>
                <a:lnTo>
                  <a:pt x="0" y="53822"/>
                </a:lnTo>
                <a:cubicBezTo>
                  <a:pt x="0" y="53822"/>
                  <a:pt x="2239" y="53172"/>
                  <a:pt x="3605" y="53036"/>
                </a:cubicBezTo>
                <a:cubicBezTo>
                  <a:pt x="4955" y="52916"/>
                  <a:pt x="6322" y="52540"/>
                  <a:pt x="6647" y="52540"/>
                </a:cubicBezTo>
                <a:cubicBezTo>
                  <a:pt x="7467" y="52608"/>
                  <a:pt x="8304" y="52745"/>
                  <a:pt x="9124" y="52916"/>
                </a:cubicBezTo>
                <a:cubicBezTo>
                  <a:pt x="10423" y="53172"/>
                  <a:pt x="10286" y="53292"/>
                  <a:pt x="11158" y="53292"/>
                </a:cubicBezTo>
                <a:cubicBezTo>
                  <a:pt x="12029" y="53292"/>
                  <a:pt x="12764" y="53036"/>
                  <a:pt x="13635" y="53036"/>
                </a:cubicBezTo>
                <a:cubicBezTo>
                  <a:pt x="14506" y="53036"/>
                  <a:pt x="14387" y="53292"/>
                  <a:pt x="15241" y="54214"/>
                </a:cubicBezTo>
                <a:cubicBezTo>
                  <a:pt x="15474" y="54465"/>
                  <a:pt x="15644" y="54560"/>
                  <a:pt x="15786" y="54560"/>
                </a:cubicBezTo>
                <a:cubicBezTo>
                  <a:pt x="16175" y="54560"/>
                  <a:pt x="16345" y="53843"/>
                  <a:pt x="16984" y="53668"/>
                </a:cubicBezTo>
                <a:cubicBezTo>
                  <a:pt x="17357" y="53558"/>
                  <a:pt x="17593" y="53517"/>
                  <a:pt x="17827" y="53517"/>
                </a:cubicBezTo>
                <a:cubicBezTo>
                  <a:pt x="18140" y="53517"/>
                  <a:pt x="18451" y="53590"/>
                  <a:pt x="19086" y="53668"/>
                </a:cubicBezTo>
                <a:cubicBezTo>
                  <a:pt x="19186" y="53679"/>
                  <a:pt x="19284" y="53683"/>
                  <a:pt x="19381" y="53683"/>
                </a:cubicBezTo>
                <a:cubicBezTo>
                  <a:pt x="20178" y="53683"/>
                  <a:pt x="20868" y="53356"/>
                  <a:pt x="21654" y="53356"/>
                </a:cubicBezTo>
                <a:cubicBezTo>
                  <a:pt x="21829" y="53356"/>
                  <a:pt x="22009" y="53372"/>
                  <a:pt x="22195" y="53411"/>
                </a:cubicBezTo>
                <a:cubicBezTo>
                  <a:pt x="22616" y="53509"/>
                  <a:pt x="22878" y="53549"/>
                  <a:pt x="23121" y="53549"/>
                </a:cubicBezTo>
                <a:cubicBezTo>
                  <a:pt x="23520" y="53549"/>
                  <a:pt x="23870" y="53440"/>
                  <a:pt x="24792" y="53292"/>
                </a:cubicBezTo>
                <a:cubicBezTo>
                  <a:pt x="25447" y="53179"/>
                  <a:pt x="25741" y="53093"/>
                  <a:pt x="25949" y="53093"/>
                </a:cubicBezTo>
                <a:cubicBezTo>
                  <a:pt x="26213" y="53093"/>
                  <a:pt x="26339" y="53232"/>
                  <a:pt x="26894" y="53634"/>
                </a:cubicBezTo>
                <a:cubicBezTo>
                  <a:pt x="27168" y="53832"/>
                  <a:pt x="27377" y="53913"/>
                  <a:pt x="27557" y="53913"/>
                </a:cubicBezTo>
                <a:cubicBezTo>
                  <a:pt x="28026" y="53913"/>
                  <a:pt x="28296" y="53361"/>
                  <a:pt x="29013" y="52916"/>
                </a:cubicBezTo>
                <a:cubicBezTo>
                  <a:pt x="29390" y="52681"/>
                  <a:pt x="29748" y="52626"/>
                  <a:pt x="30136" y="52626"/>
                </a:cubicBezTo>
                <a:cubicBezTo>
                  <a:pt x="30488" y="52626"/>
                  <a:pt x="30865" y="52672"/>
                  <a:pt x="31304" y="52672"/>
                </a:cubicBezTo>
                <a:cubicBezTo>
                  <a:pt x="31651" y="52672"/>
                  <a:pt x="32037" y="52643"/>
                  <a:pt x="32481" y="52540"/>
                </a:cubicBezTo>
                <a:cubicBezTo>
                  <a:pt x="33017" y="52415"/>
                  <a:pt x="33195" y="52373"/>
                  <a:pt x="33218" y="52373"/>
                </a:cubicBezTo>
                <a:cubicBezTo>
                  <a:pt x="33263" y="52373"/>
                  <a:pt x="32686" y="52540"/>
                  <a:pt x="33096" y="52540"/>
                </a:cubicBezTo>
                <a:cubicBezTo>
                  <a:pt x="33711" y="52540"/>
                  <a:pt x="35078" y="52301"/>
                  <a:pt x="35693" y="52164"/>
                </a:cubicBezTo>
                <a:cubicBezTo>
                  <a:pt x="35741" y="52155"/>
                  <a:pt x="35792" y="52151"/>
                  <a:pt x="35848" y="52151"/>
                </a:cubicBezTo>
                <a:cubicBezTo>
                  <a:pt x="36378" y="52151"/>
                  <a:pt x="37245" y="52527"/>
                  <a:pt x="38096" y="52527"/>
                </a:cubicBezTo>
                <a:cubicBezTo>
                  <a:pt x="38335" y="52527"/>
                  <a:pt x="38574" y="52497"/>
                  <a:pt x="38803" y="52420"/>
                </a:cubicBezTo>
                <a:cubicBezTo>
                  <a:pt x="39118" y="52314"/>
                  <a:pt x="39255" y="52268"/>
                  <a:pt x="39308" y="52268"/>
                </a:cubicBezTo>
                <a:cubicBezTo>
                  <a:pt x="39441" y="52268"/>
                  <a:pt x="39046" y="52561"/>
                  <a:pt x="39657" y="52916"/>
                </a:cubicBezTo>
                <a:cubicBezTo>
                  <a:pt x="39948" y="53081"/>
                  <a:pt x="40208" y="53136"/>
                  <a:pt x="40426" y="53136"/>
                </a:cubicBezTo>
                <a:cubicBezTo>
                  <a:pt x="40861" y="53136"/>
                  <a:pt x="41127" y="52916"/>
                  <a:pt x="41127" y="52916"/>
                </a:cubicBezTo>
                <a:lnTo>
                  <a:pt x="41127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04" name="Google Shape;804;p41"/>
          <p:cNvSpPr/>
          <p:nvPr/>
        </p:nvSpPr>
        <p:spPr>
          <a:xfrm rot="-7040502">
            <a:off x="-762090" y="133405"/>
            <a:ext cx="3165127" cy="1711316"/>
          </a:xfrm>
          <a:custGeom>
            <a:avLst/>
            <a:gdLst/>
            <a:ahLst/>
            <a:cxnLst/>
            <a:rect l="l" t="t" r="r" b="b"/>
            <a:pathLst>
              <a:path w="39861" h="14798" extrusionOk="0">
                <a:moveTo>
                  <a:pt x="6936" y="69"/>
                </a:moveTo>
                <a:cubicBezTo>
                  <a:pt x="6915" y="69"/>
                  <a:pt x="6895" y="70"/>
                  <a:pt x="6877" y="71"/>
                </a:cubicBezTo>
                <a:lnTo>
                  <a:pt x="6877" y="71"/>
                </a:lnTo>
                <a:cubicBezTo>
                  <a:pt x="6893" y="71"/>
                  <a:pt x="6913" y="70"/>
                  <a:pt x="6936" y="69"/>
                </a:cubicBezTo>
                <a:close/>
                <a:moveTo>
                  <a:pt x="20263" y="411"/>
                </a:moveTo>
                <a:cubicBezTo>
                  <a:pt x="20297" y="428"/>
                  <a:pt x="20263" y="445"/>
                  <a:pt x="20177" y="445"/>
                </a:cubicBezTo>
                <a:cubicBezTo>
                  <a:pt x="20229" y="428"/>
                  <a:pt x="20041" y="428"/>
                  <a:pt x="19921" y="411"/>
                </a:cubicBezTo>
                <a:close/>
                <a:moveTo>
                  <a:pt x="36431" y="851"/>
                </a:moveTo>
                <a:cubicBezTo>
                  <a:pt x="36441" y="852"/>
                  <a:pt x="36451" y="854"/>
                  <a:pt x="36461" y="855"/>
                </a:cubicBezTo>
                <a:cubicBezTo>
                  <a:pt x="36450" y="853"/>
                  <a:pt x="36440" y="852"/>
                  <a:pt x="36431" y="851"/>
                </a:cubicBezTo>
                <a:close/>
                <a:moveTo>
                  <a:pt x="27217" y="1026"/>
                </a:moveTo>
                <a:cubicBezTo>
                  <a:pt x="27217" y="1039"/>
                  <a:pt x="27226" y="1042"/>
                  <a:pt x="27238" y="1043"/>
                </a:cubicBezTo>
                <a:lnTo>
                  <a:pt x="27238" y="1043"/>
                </a:lnTo>
                <a:cubicBezTo>
                  <a:pt x="27232" y="1037"/>
                  <a:pt x="27225" y="1031"/>
                  <a:pt x="27217" y="1026"/>
                </a:cubicBezTo>
                <a:close/>
                <a:moveTo>
                  <a:pt x="39725" y="2147"/>
                </a:moveTo>
                <a:cubicBezTo>
                  <a:pt x="39724" y="2149"/>
                  <a:pt x="39724" y="2151"/>
                  <a:pt x="39724" y="2154"/>
                </a:cubicBezTo>
                <a:lnTo>
                  <a:pt x="39725" y="2147"/>
                </a:lnTo>
                <a:close/>
                <a:moveTo>
                  <a:pt x="39656" y="3504"/>
                </a:moveTo>
                <a:lnTo>
                  <a:pt x="39707" y="3811"/>
                </a:lnTo>
                <a:cubicBezTo>
                  <a:pt x="39693" y="3853"/>
                  <a:pt x="39679" y="3884"/>
                  <a:pt x="39655" y="3884"/>
                </a:cubicBezTo>
                <a:cubicBezTo>
                  <a:pt x="39650" y="3884"/>
                  <a:pt x="39645" y="3883"/>
                  <a:pt x="39639" y="3879"/>
                </a:cubicBezTo>
                <a:lnTo>
                  <a:pt x="39656" y="3504"/>
                </a:lnTo>
                <a:close/>
                <a:moveTo>
                  <a:pt x="221" y="5212"/>
                </a:moveTo>
                <a:lnTo>
                  <a:pt x="221" y="5246"/>
                </a:lnTo>
                <a:cubicBezTo>
                  <a:pt x="221" y="5247"/>
                  <a:pt x="222" y="5247"/>
                  <a:pt x="223" y="5247"/>
                </a:cubicBezTo>
                <a:lnTo>
                  <a:pt x="223" y="5247"/>
                </a:lnTo>
                <a:cubicBezTo>
                  <a:pt x="222" y="5236"/>
                  <a:pt x="221" y="5224"/>
                  <a:pt x="221" y="5212"/>
                </a:cubicBezTo>
                <a:close/>
                <a:moveTo>
                  <a:pt x="39604" y="5656"/>
                </a:moveTo>
                <a:cubicBezTo>
                  <a:pt x="39639" y="5725"/>
                  <a:pt x="39656" y="5793"/>
                  <a:pt x="39656" y="5861"/>
                </a:cubicBezTo>
                <a:lnTo>
                  <a:pt x="39604" y="5981"/>
                </a:lnTo>
                <a:lnTo>
                  <a:pt x="39604" y="5656"/>
                </a:lnTo>
                <a:close/>
                <a:moveTo>
                  <a:pt x="11288" y="13594"/>
                </a:moveTo>
                <a:lnTo>
                  <a:pt x="11288" y="13594"/>
                </a:lnTo>
                <a:cubicBezTo>
                  <a:pt x="11266" y="13596"/>
                  <a:pt x="11245" y="13599"/>
                  <a:pt x="11224" y="13602"/>
                </a:cubicBezTo>
                <a:cubicBezTo>
                  <a:pt x="11240" y="13602"/>
                  <a:pt x="11266" y="13598"/>
                  <a:pt x="11288" y="13594"/>
                </a:cubicBezTo>
                <a:close/>
                <a:moveTo>
                  <a:pt x="39126" y="13482"/>
                </a:moveTo>
                <a:cubicBezTo>
                  <a:pt x="39143" y="13499"/>
                  <a:pt x="39160" y="13567"/>
                  <a:pt x="39160" y="13738"/>
                </a:cubicBezTo>
                <a:cubicBezTo>
                  <a:pt x="39152" y="13747"/>
                  <a:pt x="39139" y="13751"/>
                  <a:pt x="39126" y="13751"/>
                </a:cubicBezTo>
                <a:cubicBezTo>
                  <a:pt x="39113" y="13751"/>
                  <a:pt x="39100" y="13747"/>
                  <a:pt x="39092" y="13738"/>
                </a:cubicBezTo>
                <a:lnTo>
                  <a:pt x="39126" y="13482"/>
                </a:lnTo>
                <a:close/>
                <a:moveTo>
                  <a:pt x="5432" y="1"/>
                </a:moveTo>
                <a:lnTo>
                  <a:pt x="5432" y="1"/>
                </a:lnTo>
                <a:cubicBezTo>
                  <a:pt x="5073" y="18"/>
                  <a:pt x="4731" y="35"/>
                  <a:pt x="4373" y="69"/>
                </a:cubicBezTo>
                <a:cubicBezTo>
                  <a:pt x="3997" y="121"/>
                  <a:pt x="3638" y="172"/>
                  <a:pt x="3262" y="223"/>
                </a:cubicBezTo>
                <a:cubicBezTo>
                  <a:pt x="3283" y="222"/>
                  <a:pt x="3302" y="221"/>
                  <a:pt x="3319" y="221"/>
                </a:cubicBezTo>
                <a:cubicBezTo>
                  <a:pt x="3527" y="221"/>
                  <a:pt x="3467" y="311"/>
                  <a:pt x="3262" y="343"/>
                </a:cubicBezTo>
                <a:lnTo>
                  <a:pt x="3177" y="274"/>
                </a:lnTo>
                <a:lnTo>
                  <a:pt x="3177" y="274"/>
                </a:lnTo>
                <a:cubicBezTo>
                  <a:pt x="3040" y="343"/>
                  <a:pt x="3399" y="274"/>
                  <a:pt x="3125" y="377"/>
                </a:cubicBezTo>
                <a:cubicBezTo>
                  <a:pt x="3101" y="378"/>
                  <a:pt x="3079" y="379"/>
                  <a:pt x="3060" y="379"/>
                </a:cubicBezTo>
                <a:cubicBezTo>
                  <a:pt x="2865" y="379"/>
                  <a:pt x="2934" y="305"/>
                  <a:pt x="3074" y="274"/>
                </a:cubicBezTo>
                <a:lnTo>
                  <a:pt x="3074" y="274"/>
                </a:lnTo>
                <a:lnTo>
                  <a:pt x="2749" y="343"/>
                </a:lnTo>
                <a:cubicBezTo>
                  <a:pt x="2732" y="308"/>
                  <a:pt x="2801" y="291"/>
                  <a:pt x="2818" y="257"/>
                </a:cubicBezTo>
                <a:lnTo>
                  <a:pt x="2818" y="257"/>
                </a:lnTo>
                <a:cubicBezTo>
                  <a:pt x="2770" y="285"/>
                  <a:pt x="2670" y="287"/>
                  <a:pt x="2556" y="287"/>
                </a:cubicBezTo>
                <a:cubicBezTo>
                  <a:pt x="2527" y="287"/>
                  <a:pt x="2497" y="287"/>
                  <a:pt x="2468" y="287"/>
                </a:cubicBezTo>
                <a:cubicBezTo>
                  <a:pt x="2318" y="287"/>
                  <a:pt x="2160" y="291"/>
                  <a:pt x="2066" y="343"/>
                </a:cubicBezTo>
                <a:lnTo>
                  <a:pt x="2049" y="326"/>
                </a:lnTo>
                <a:lnTo>
                  <a:pt x="1195" y="326"/>
                </a:lnTo>
                <a:cubicBezTo>
                  <a:pt x="1109" y="326"/>
                  <a:pt x="973" y="291"/>
                  <a:pt x="870" y="274"/>
                </a:cubicBezTo>
                <a:lnTo>
                  <a:pt x="511" y="240"/>
                </a:lnTo>
                <a:cubicBezTo>
                  <a:pt x="506" y="238"/>
                  <a:pt x="503" y="237"/>
                  <a:pt x="500" y="237"/>
                </a:cubicBezTo>
                <a:cubicBezTo>
                  <a:pt x="481" y="237"/>
                  <a:pt x="492" y="277"/>
                  <a:pt x="477" y="291"/>
                </a:cubicBezTo>
                <a:lnTo>
                  <a:pt x="477" y="377"/>
                </a:lnTo>
                <a:cubicBezTo>
                  <a:pt x="477" y="445"/>
                  <a:pt x="477" y="514"/>
                  <a:pt x="460" y="565"/>
                </a:cubicBezTo>
                <a:cubicBezTo>
                  <a:pt x="460" y="701"/>
                  <a:pt x="443" y="821"/>
                  <a:pt x="426" y="958"/>
                </a:cubicBezTo>
                <a:cubicBezTo>
                  <a:pt x="494" y="992"/>
                  <a:pt x="460" y="1214"/>
                  <a:pt x="494" y="1385"/>
                </a:cubicBezTo>
                <a:cubicBezTo>
                  <a:pt x="426" y="1829"/>
                  <a:pt x="340" y="2325"/>
                  <a:pt x="289" y="2854"/>
                </a:cubicBezTo>
                <a:cubicBezTo>
                  <a:pt x="289" y="3059"/>
                  <a:pt x="303" y="3083"/>
                  <a:pt x="321" y="3083"/>
                </a:cubicBezTo>
                <a:cubicBezTo>
                  <a:pt x="327" y="3083"/>
                  <a:pt x="333" y="3081"/>
                  <a:pt x="338" y="3081"/>
                </a:cubicBezTo>
                <a:cubicBezTo>
                  <a:pt x="351" y="3081"/>
                  <a:pt x="364" y="3090"/>
                  <a:pt x="374" y="3145"/>
                </a:cubicBezTo>
                <a:cubicBezTo>
                  <a:pt x="320" y="3158"/>
                  <a:pt x="288" y="3503"/>
                  <a:pt x="268" y="3503"/>
                </a:cubicBezTo>
                <a:cubicBezTo>
                  <a:pt x="263" y="3503"/>
                  <a:pt x="258" y="3479"/>
                  <a:pt x="255" y="3418"/>
                </a:cubicBezTo>
                <a:cubicBezTo>
                  <a:pt x="221" y="4067"/>
                  <a:pt x="204" y="4255"/>
                  <a:pt x="221" y="5076"/>
                </a:cubicBezTo>
                <a:cubicBezTo>
                  <a:pt x="249" y="5006"/>
                  <a:pt x="265" y="4925"/>
                  <a:pt x="279" y="4925"/>
                </a:cubicBezTo>
                <a:cubicBezTo>
                  <a:pt x="283" y="4925"/>
                  <a:pt x="286" y="4929"/>
                  <a:pt x="289" y="4939"/>
                </a:cubicBezTo>
                <a:cubicBezTo>
                  <a:pt x="289" y="5070"/>
                  <a:pt x="242" y="5247"/>
                  <a:pt x="223" y="5247"/>
                </a:cubicBezTo>
                <a:cubicBezTo>
                  <a:pt x="223" y="5247"/>
                  <a:pt x="223" y="5247"/>
                  <a:pt x="223" y="5247"/>
                </a:cubicBezTo>
                <a:lnTo>
                  <a:pt x="223" y="5247"/>
                </a:lnTo>
                <a:cubicBezTo>
                  <a:pt x="265" y="6165"/>
                  <a:pt x="0" y="7340"/>
                  <a:pt x="135" y="8049"/>
                </a:cubicBezTo>
                <a:lnTo>
                  <a:pt x="135" y="8014"/>
                </a:lnTo>
                <a:lnTo>
                  <a:pt x="204" y="8766"/>
                </a:lnTo>
                <a:cubicBezTo>
                  <a:pt x="204" y="8858"/>
                  <a:pt x="200" y="8890"/>
                  <a:pt x="195" y="8890"/>
                </a:cubicBezTo>
                <a:cubicBezTo>
                  <a:pt x="183" y="8890"/>
                  <a:pt x="161" y="8748"/>
                  <a:pt x="140" y="8748"/>
                </a:cubicBezTo>
                <a:cubicBezTo>
                  <a:pt x="132" y="8748"/>
                  <a:pt x="125" y="8767"/>
                  <a:pt x="118" y="8817"/>
                </a:cubicBezTo>
                <a:cubicBezTo>
                  <a:pt x="238" y="9638"/>
                  <a:pt x="152" y="10099"/>
                  <a:pt x="255" y="10782"/>
                </a:cubicBezTo>
                <a:cubicBezTo>
                  <a:pt x="101" y="11312"/>
                  <a:pt x="409" y="12628"/>
                  <a:pt x="426" y="13345"/>
                </a:cubicBezTo>
                <a:lnTo>
                  <a:pt x="460" y="13294"/>
                </a:lnTo>
                <a:cubicBezTo>
                  <a:pt x="494" y="13362"/>
                  <a:pt x="511" y="13431"/>
                  <a:pt x="494" y="13516"/>
                </a:cubicBezTo>
                <a:cubicBezTo>
                  <a:pt x="494" y="13619"/>
                  <a:pt x="511" y="13704"/>
                  <a:pt x="528" y="13807"/>
                </a:cubicBezTo>
                <a:cubicBezTo>
                  <a:pt x="541" y="13767"/>
                  <a:pt x="514" y="13576"/>
                  <a:pt x="524" y="13576"/>
                </a:cubicBezTo>
                <a:cubicBezTo>
                  <a:pt x="527" y="13576"/>
                  <a:pt x="534" y="13593"/>
                  <a:pt x="545" y="13636"/>
                </a:cubicBezTo>
                <a:cubicBezTo>
                  <a:pt x="545" y="13670"/>
                  <a:pt x="562" y="13704"/>
                  <a:pt x="580" y="13755"/>
                </a:cubicBezTo>
                <a:lnTo>
                  <a:pt x="597" y="13807"/>
                </a:lnTo>
                <a:cubicBezTo>
                  <a:pt x="597" y="13824"/>
                  <a:pt x="631" y="13824"/>
                  <a:pt x="648" y="13841"/>
                </a:cubicBezTo>
                <a:cubicBezTo>
                  <a:pt x="716" y="13875"/>
                  <a:pt x="785" y="13926"/>
                  <a:pt x="853" y="13960"/>
                </a:cubicBezTo>
                <a:cubicBezTo>
                  <a:pt x="887" y="13977"/>
                  <a:pt x="938" y="13977"/>
                  <a:pt x="973" y="13995"/>
                </a:cubicBezTo>
                <a:lnTo>
                  <a:pt x="1075" y="14012"/>
                </a:lnTo>
                <a:lnTo>
                  <a:pt x="1246" y="14046"/>
                </a:lnTo>
                <a:cubicBezTo>
                  <a:pt x="1348" y="14054"/>
                  <a:pt x="1455" y="14059"/>
                  <a:pt x="1562" y="14059"/>
                </a:cubicBezTo>
                <a:cubicBezTo>
                  <a:pt x="1669" y="14059"/>
                  <a:pt x="1776" y="14054"/>
                  <a:pt x="1878" y="14046"/>
                </a:cubicBezTo>
                <a:cubicBezTo>
                  <a:pt x="2288" y="14029"/>
                  <a:pt x="2681" y="13977"/>
                  <a:pt x="3091" y="13943"/>
                </a:cubicBezTo>
                <a:cubicBezTo>
                  <a:pt x="3484" y="13892"/>
                  <a:pt x="3877" y="13858"/>
                  <a:pt x="4253" y="13841"/>
                </a:cubicBezTo>
                <a:lnTo>
                  <a:pt x="4526" y="13841"/>
                </a:lnTo>
                <a:lnTo>
                  <a:pt x="4800" y="13875"/>
                </a:lnTo>
                <a:cubicBezTo>
                  <a:pt x="5005" y="13892"/>
                  <a:pt x="5210" y="13909"/>
                  <a:pt x="5398" y="13926"/>
                </a:cubicBezTo>
                <a:cubicBezTo>
                  <a:pt x="5420" y="13927"/>
                  <a:pt x="5441" y="13927"/>
                  <a:pt x="5461" y="13927"/>
                </a:cubicBezTo>
                <a:cubicBezTo>
                  <a:pt x="5877" y="13927"/>
                  <a:pt x="5822" y="13797"/>
                  <a:pt x="6152" y="13797"/>
                </a:cubicBezTo>
                <a:cubicBezTo>
                  <a:pt x="6232" y="13797"/>
                  <a:pt x="6336" y="13804"/>
                  <a:pt x="6474" y="13824"/>
                </a:cubicBezTo>
                <a:lnTo>
                  <a:pt x="6252" y="13892"/>
                </a:lnTo>
                <a:cubicBezTo>
                  <a:pt x="7431" y="13807"/>
                  <a:pt x="8661" y="13789"/>
                  <a:pt x="9789" y="13584"/>
                </a:cubicBezTo>
                <a:lnTo>
                  <a:pt x="9789" y="13584"/>
                </a:lnTo>
                <a:cubicBezTo>
                  <a:pt x="9738" y="13619"/>
                  <a:pt x="9669" y="13636"/>
                  <a:pt x="9618" y="13636"/>
                </a:cubicBezTo>
                <a:cubicBezTo>
                  <a:pt x="9789" y="13636"/>
                  <a:pt x="9960" y="13636"/>
                  <a:pt x="10131" y="13602"/>
                </a:cubicBezTo>
                <a:cubicBezTo>
                  <a:pt x="10319" y="13567"/>
                  <a:pt x="10472" y="13550"/>
                  <a:pt x="10472" y="13516"/>
                </a:cubicBezTo>
                <a:cubicBezTo>
                  <a:pt x="10643" y="13516"/>
                  <a:pt x="10507" y="13567"/>
                  <a:pt x="10626" y="13584"/>
                </a:cubicBezTo>
                <a:cubicBezTo>
                  <a:pt x="10644" y="13586"/>
                  <a:pt x="10662" y="13586"/>
                  <a:pt x="10682" y="13586"/>
                </a:cubicBezTo>
                <a:cubicBezTo>
                  <a:pt x="10831" y="13586"/>
                  <a:pt x="11021" y="13550"/>
                  <a:pt x="11163" y="13550"/>
                </a:cubicBezTo>
                <a:cubicBezTo>
                  <a:pt x="11233" y="13550"/>
                  <a:pt x="11291" y="13559"/>
                  <a:pt x="11327" y="13584"/>
                </a:cubicBezTo>
                <a:cubicBezTo>
                  <a:pt x="11336" y="13584"/>
                  <a:pt x="11315" y="13590"/>
                  <a:pt x="11288" y="13594"/>
                </a:cubicBezTo>
                <a:lnTo>
                  <a:pt x="11288" y="13594"/>
                </a:lnTo>
                <a:cubicBezTo>
                  <a:pt x="11329" y="13591"/>
                  <a:pt x="11371" y="13589"/>
                  <a:pt x="11414" y="13589"/>
                </a:cubicBezTo>
                <a:cubicBezTo>
                  <a:pt x="11481" y="13589"/>
                  <a:pt x="11549" y="13593"/>
                  <a:pt x="11617" y="13602"/>
                </a:cubicBezTo>
                <a:cubicBezTo>
                  <a:pt x="11754" y="13602"/>
                  <a:pt x="11856" y="13602"/>
                  <a:pt x="11788" y="13567"/>
                </a:cubicBezTo>
                <a:lnTo>
                  <a:pt x="11788" y="13567"/>
                </a:lnTo>
                <a:cubicBezTo>
                  <a:pt x="12198" y="13636"/>
                  <a:pt x="12591" y="13619"/>
                  <a:pt x="12916" y="13721"/>
                </a:cubicBezTo>
                <a:cubicBezTo>
                  <a:pt x="12941" y="13715"/>
                  <a:pt x="12970" y="13713"/>
                  <a:pt x="13001" y="13713"/>
                </a:cubicBezTo>
                <a:cubicBezTo>
                  <a:pt x="13186" y="13713"/>
                  <a:pt x="13456" y="13802"/>
                  <a:pt x="13605" y="13802"/>
                </a:cubicBezTo>
                <a:cubicBezTo>
                  <a:pt x="13650" y="13802"/>
                  <a:pt x="13684" y="13793"/>
                  <a:pt x="13702" y="13772"/>
                </a:cubicBezTo>
                <a:lnTo>
                  <a:pt x="13702" y="13772"/>
                </a:lnTo>
                <a:cubicBezTo>
                  <a:pt x="13650" y="13875"/>
                  <a:pt x="14419" y="13995"/>
                  <a:pt x="14693" y="13995"/>
                </a:cubicBezTo>
                <a:cubicBezTo>
                  <a:pt x="14607" y="14012"/>
                  <a:pt x="14915" y="14063"/>
                  <a:pt x="14812" y="14097"/>
                </a:cubicBezTo>
                <a:cubicBezTo>
                  <a:pt x="14997" y="14128"/>
                  <a:pt x="15169" y="14152"/>
                  <a:pt x="15270" y="14152"/>
                </a:cubicBezTo>
                <a:cubicBezTo>
                  <a:pt x="15337" y="14152"/>
                  <a:pt x="15373" y="14141"/>
                  <a:pt x="15359" y="14114"/>
                </a:cubicBezTo>
                <a:lnTo>
                  <a:pt x="15359" y="14114"/>
                </a:lnTo>
                <a:cubicBezTo>
                  <a:pt x="15889" y="14336"/>
                  <a:pt x="16504" y="14182"/>
                  <a:pt x="16811" y="14387"/>
                </a:cubicBezTo>
                <a:cubicBezTo>
                  <a:pt x="17273" y="14405"/>
                  <a:pt x="17717" y="14405"/>
                  <a:pt x="18144" y="14422"/>
                </a:cubicBezTo>
                <a:lnTo>
                  <a:pt x="19391" y="14456"/>
                </a:lnTo>
                <a:cubicBezTo>
                  <a:pt x="19382" y="14485"/>
                  <a:pt x="19305" y="14493"/>
                  <a:pt x="19201" y="14493"/>
                </a:cubicBezTo>
                <a:cubicBezTo>
                  <a:pt x="19053" y="14493"/>
                  <a:pt x="18849" y="14476"/>
                  <a:pt x="18703" y="14476"/>
                </a:cubicBezTo>
                <a:cubicBezTo>
                  <a:pt x="18588" y="14476"/>
                  <a:pt x="18509" y="14487"/>
                  <a:pt x="18520" y="14524"/>
                </a:cubicBezTo>
                <a:cubicBezTo>
                  <a:pt x="18992" y="14524"/>
                  <a:pt x="19340" y="14506"/>
                  <a:pt x="19710" y="14506"/>
                </a:cubicBezTo>
                <a:cubicBezTo>
                  <a:pt x="19956" y="14506"/>
                  <a:pt x="20212" y="14514"/>
                  <a:pt x="20519" y="14541"/>
                </a:cubicBezTo>
                <a:cubicBezTo>
                  <a:pt x="20724" y="14575"/>
                  <a:pt x="20400" y="14575"/>
                  <a:pt x="20331" y="14593"/>
                </a:cubicBezTo>
                <a:cubicBezTo>
                  <a:pt x="21057" y="14593"/>
                  <a:pt x="21724" y="14680"/>
                  <a:pt x="22373" y="14680"/>
                </a:cubicBezTo>
                <a:cubicBezTo>
                  <a:pt x="22427" y="14680"/>
                  <a:pt x="22481" y="14679"/>
                  <a:pt x="22535" y="14678"/>
                </a:cubicBezTo>
                <a:lnTo>
                  <a:pt x="22535" y="14678"/>
                </a:lnTo>
                <a:cubicBezTo>
                  <a:pt x="22484" y="14695"/>
                  <a:pt x="22433" y="14695"/>
                  <a:pt x="22399" y="14695"/>
                </a:cubicBezTo>
                <a:cubicBezTo>
                  <a:pt x="22477" y="14695"/>
                  <a:pt x="22566" y="14706"/>
                  <a:pt x="22625" y="14706"/>
                </a:cubicBezTo>
                <a:cubicBezTo>
                  <a:pt x="22669" y="14706"/>
                  <a:pt x="22696" y="14700"/>
                  <a:pt x="22689" y="14678"/>
                </a:cubicBezTo>
                <a:lnTo>
                  <a:pt x="22552" y="14678"/>
                </a:lnTo>
                <a:cubicBezTo>
                  <a:pt x="22359" y="14614"/>
                  <a:pt x="23031" y="14564"/>
                  <a:pt x="23123" y="14530"/>
                </a:cubicBezTo>
                <a:lnTo>
                  <a:pt x="23123" y="14530"/>
                </a:lnTo>
                <a:cubicBezTo>
                  <a:pt x="22922" y="14659"/>
                  <a:pt x="23811" y="14595"/>
                  <a:pt x="23441" y="14746"/>
                </a:cubicBezTo>
                <a:cubicBezTo>
                  <a:pt x="23526" y="14746"/>
                  <a:pt x="23646" y="14712"/>
                  <a:pt x="23629" y="14678"/>
                </a:cubicBezTo>
                <a:lnTo>
                  <a:pt x="23629" y="14678"/>
                </a:lnTo>
                <a:cubicBezTo>
                  <a:pt x="23766" y="14695"/>
                  <a:pt x="23800" y="14712"/>
                  <a:pt x="23663" y="14746"/>
                </a:cubicBezTo>
                <a:cubicBezTo>
                  <a:pt x="24088" y="14746"/>
                  <a:pt x="24023" y="14709"/>
                  <a:pt x="24275" y="14709"/>
                </a:cubicBezTo>
                <a:cubicBezTo>
                  <a:pt x="24318" y="14709"/>
                  <a:pt x="24368" y="14710"/>
                  <a:pt x="24432" y="14712"/>
                </a:cubicBezTo>
                <a:cubicBezTo>
                  <a:pt x="24432" y="14729"/>
                  <a:pt x="24329" y="14729"/>
                  <a:pt x="24295" y="14763"/>
                </a:cubicBezTo>
                <a:cubicBezTo>
                  <a:pt x="24500" y="14725"/>
                  <a:pt x="24705" y="14706"/>
                  <a:pt x="24910" y="14706"/>
                </a:cubicBezTo>
                <a:cubicBezTo>
                  <a:pt x="24979" y="14706"/>
                  <a:pt x="25047" y="14708"/>
                  <a:pt x="25115" y="14712"/>
                </a:cubicBezTo>
                <a:cubicBezTo>
                  <a:pt x="25098" y="14729"/>
                  <a:pt x="25115" y="14746"/>
                  <a:pt x="25064" y="14746"/>
                </a:cubicBezTo>
                <a:cubicBezTo>
                  <a:pt x="25606" y="14746"/>
                  <a:pt x="26010" y="14671"/>
                  <a:pt x="26555" y="14671"/>
                </a:cubicBezTo>
                <a:cubicBezTo>
                  <a:pt x="26646" y="14671"/>
                  <a:pt x="26741" y="14673"/>
                  <a:pt x="26841" y="14678"/>
                </a:cubicBezTo>
                <a:cubicBezTo>
                  <a:pt x="26619" y="14780"/>
                  <a:pt x="27080" y="14695"/>
                  <a:pt x="27114" y="14798"/>
                </a:cubicBezTo>
                <a:lnTo>
                  <a:pt x="27490" y="14746"/>
                </a:lnTo>
                <a:lnTo>
                  <a:pt x="27337" y="14712"/>
                </a:lnTo>
                <a:cubicBezTo>
                  <a:pt x="27647" y="14712"/>
                  <a:pt x="27916" y="14642"/>
                  <a:pt x="28180" y="14642"/>
                </a:cubicBezTo>
                <a:cubicBezTo>
                  <a:pt x="28206" y="14642"/>
                  <a:pt x="28233" y="14642"/>
                  <a:pt x="28259" y="14644"/>
                </a:cubicBezTo>
                <a:lnTo>
                  <a:pt x="28037" y="14729"/>
                </a:lnTo>
                <a:lnTo>
                  <a:pt x="28652" y="14678"/>
                </a:lnTo>
                <a:lnTo>
                  <a:pt x="28293" y="14661"/>
                </a:lnTo>
                <a:cubicBezTo>
                  <a:pt x="28635" y="14610"/>
                  <a:pt x="28259" y="14558"/>
                  <a:pt x="28703" y="14558"/>
                </a:cubicBezTo>
                <a:cubicBezTo>
                  <a:pt x="28874" y="14558"/>
                  <a:pt x="29045" y="14575"/>
                  <a:pt x="29216" y="14593"/>
                </a:cubicBezTo>
                <a:cubicBezTo>
                  <a:pt x="29404" y="14541"/>
                  <a:pt x="29592" y="14524"/>
                  <a:pt x="29780" y="14524"/>
                </a:cubicBezTo>
                <a:cubicBezTo>
                  <a:pt x="29848" y="14558"/>
                  <a:pt x="29746" y="14627"/>
                  <a:pt x="29780" y="14644"/>
                </a:cubicBezTo>
                <a:cubicBezTo>
                  <a:pt x="29947" y="14560"/>
                  <a:pt x="30538" y="14591"/>
                  <a:pt x="30740" y="14513"/>
                </a:cubicBezTo>
                <a:lnTo>
                  <a:pt x="30740" y="14513"/>
                </a:lnTo>
                <a:cubicBezTo>
                  <a:pt x="30700" y="14533"/>
                  <a:pt x="30689" y="14575"/>
                  <a:pt x="30720" y="14575"/>
                </a:cubicBezTo>
                <a:lnTo>
                  <a:pt x="30856" y="14507"/>
                </a:lnTo>
                <a:cubicBezTo>
                  <a:pt x="31010" y="14524"/>
                  <a:pt x="31027" y="14541"/>
                  <a:pt x="31010" y="14575"/>
                </a:cubicBezTo>
                <a:cubicBezTo>
                  <a:pt x="31436" y="14575"/>
                  <a:pt x="30945" y="14488"/>
                  <a:pt x="31297" y="14488"/>
                </a:cubicBezTo>
                <a:cubicBezTo>
                  <a:pt x="31326" y="14488"/>
                  <a:pt x="31361" y="14489"/>
                  <a:pt x="31403" y="14490"/>
                </a:cubicBezTo>
                <a:cubicBezTo>
                  <a:pt x="31369" y="14507"/>
                  <a:pt x="31335" y="14507"/>
                  <a:pt x="31301" y="14524"/>
                </a:cubicBezTo>
                <a:cubicBezTo>
                  <a:pt x="31756" y="14524"/>
                  <a:pt x="32188" y="14465"/>
                  <a:pt x="32606" y="14465"/>
                </a:cubicBezTo>
                <a:cubicBezTo>
                  <a:pt x="32690" y="14465"/>
                  <a:pt x="32773" y="14467"/>
                  <a:pt x="32855" y="14473"/>
                </a:cubicBezTo>
                <a:cubicBezTo>
                  <a:pt x="33009" y="14558"/>
                  <a:pt x="32428" y="14490"/>
                  <a:pt x="32599" y="14575"/>
                </a:cubicBezTo>
                <a:cubicBezTo>
                  <a:pt x="33029" y="14535"/>
                  <a:pt x="33460" y="14519"/>
                  <a:pt x="33890" y="14519"/>
                </a:cubicBezTo>
                <a:cubicBezTo>
                  <a:pt x="34195" y="14519"/>
                  <a:pt x="34499" y="14527"/>
                  <a:pt x="34803" y="14541"/>
                </a:cubicBezTo>
                <a:lnTo>
                  <a:pt x="34649" y="14524"/>
                </a:lnTo>
                <a:cubicBezTo>
                  <a:pt x="34673" y="14497"/>
                  <a:pt x="34712" y="14487"/>
                  <a:pt x="34763" y="14487"/>
                </a:cubicBezTo>
                <a:cubicBezTo>
                  <a:pt x="34927" y="14487"/>
                  <a:pt x="35212" y="14594"/>
                  <a:pt x="35477" y="14594"/>
                </a:cubicBezTo>
                <a:cubicBezTo>
                  <a:pt x="35486" y="14594"/>
                  <a:pt x="35496" y="14593"/>
                  <a:pt x="35505" y="14593"/>
                </a:cubicBezTo>
                <a:lnTo>
                  <a:pt x="35505" y="14593"/>
                </a:lnTo>
                <a:cubicBezTo>
                  <a:pt x="35431" y="14599"/>
                  <a:pt x="35403" y="14644"/>
                  <a:pt x="35435" y="14644"/>
                </a:cubicBezTo>
                <a:cubicBezTo>
                  <a:pt x="35999" y="14695"/>
                  <a:pt x="36580" y="14712"/>
                  <a:pt x="37161" y="14712"/>
                </a:cubicBezTo>
                <a:lnTo>
                  <a:pt x="37076" y="14729"/>
                </a:lnTo>
                <a:cubicBezTo>
                  <a:pt x="37349" y="14780"/>
                  <a:pt x="37827" y="14780"/>
                  <a:pt x="38135" y="14798"/>
                </a:cubicBezTo>
                <a:cubicBezTo>
                  <a:pt x="38238" y="14763"/>
                  <a:pt x="38408" y="14780"/>
                  <a:pt x="38306" y="14729"/>
                </a:cubicBezTo>
                <a:lnTo>
                  <a:pt x="38306" y="14729"/>
                </a:lnTo>
                <a:cubicBezTo>
                  <a:pt x="38408" y="14746"/>
                  <a:pt x="38528" y="14763"/>
                  <a:pt x="38648" y="14780"/>
                </a:cubicBezTo>
                <a:cubicBezTo>
                  <a:pt x="38750" y="14780"/>
                  <a:pt x="38860" y="14788"/>
                  <a:pt x="38973" y="14788"/>
                </a:cubicBezTo>
                <a:cubicBezTo>
                  <a:pt x="39029" y="14788"/>
                  <a:pt x="39086" y="14786"/>
                  <a:pt x="39143" y="14780"/>
                </a:cubicBezTo>
                <a:cubicBezTo>
                  <a:pt x="39160" y="14627"/>
                  <a:pt x="39177" y="14456"/>
                  <a:pt x="39177" y="14302"/>
                </a:cubicBezTo>
                <a:cubicBezTo>
                  <a:pt x="39177" y="14200"/>
                  <a:pt x="39194" y="14080"/>
                  <a:pt x="39194" y="13977"/>
                </a:cubicBezTo>
                <a:cubicBezTo>
                  <a:pt x="39194" y="13550"/>
                  <a:pt x="39246" y="13106"/>
                  <a:pt x="39331" y="12696"/>
                </a:cubicBezTo>
                <a:cubicBezTo>
                  <a:pt x="39331" y="12776"/>
                  <a:pt x="39331" y="12877"/>
                  <a:pt x="39339" y="12877"/>
                </a:cubicBezTo>
                <a:cubicBezTo>
                  <a:pt x="39341" y="12877"/>
                  <a:pt x="39344" y="12869"/>
                  <a:pt x="39348" y="12850"/>
                </a:cubicBezTo>
                <a:lnTo>
                  <a:pt x="39382" y="12132"/>
                </a:lnTo>
                <a:lnTo>
                  <a:pt x="39382" y="12132"/>
                </a:lnTo>
                <a:cubicBezTo>
                  <a:pt x="39331" y="12183"/>
                  <a:pt x="39348" y="12218"/>
                  <a:pt x="39297" y="12371"/>
                </a:cubicBezTo>
                <a:cubicBezTo>
                  <a:pt x="39263" y="12218"/>
                  <a:pt x="39263" y="12064"/>
                  <a:pt x="39280" y="11893"/>
                </a:cubicBezTo>
                <a:lnTo>
                  <a:pt x="39280" y="11893"/>
                </a:lnTo>
                <a:cubicBezTo>
                  <a:pt x="39280" y="11995"/>
                  <a:pt x="39288" y="12033"/>
                  <a:pt x="39301" y="12033"/>
                </a:cubicBezTo>
                <a:cubicBezTo>
                  <a:pt x="39329" y="12033"/>
                  <a:pt x="39376" y="11855"/>
                  <a:pt x="39399" y="11773"/>
                </a:cubicBezTo>
                <a:lnTo>
                  <a:pt x="39399" y="11773"/>
                </a:lnTo>
                <a:cubicBezTo>
                  <a:pt x="39397" y="11776"/>
                  <a:pt x="39394" y="11777"/>
                  <a:pt x="39392" y="11777"/>
                </a:cubicBezTo>
                <a:cubicBezTo>
                  <a:pt x="39380" y="11777"/>
                  <a:pt x="39368" y="11753"/>
                  <a:pt x="39356" y="11753"/>
                </a:cubicBezTo>
                <a:cubicBezTo>
                  <a:pt x="39353" y="11753"/>
                  <a:pt x="39351" y="11754"/>
                  <a:pt x="39348" y="11756"/>
                </a:cubicBezTo>
                <a:cubicBezTo>
                  <a:pt x="39485" y="11380"/>
                  <a:pt x="39246" y="11671"/>
                  <a:pt x="39348" y="11175"/>
                </a:cubicBezTo>
                <a:lnTo>
                  <a:pt x="39348" y="11175"/>
                </a:lnTo>
                <a:lnTo>
                  <a:pt x="39382" y="11192"/>
                </a:lnTo>
                <a:cubicBezTo>
                  <a:pt x="39365" y="11004"/>
                  <a:pt x="39365" y="10816"/>
                  <a:pt x="39382" y="10629"/>
                </a:cubicBezTo>
                <a:cubicBezTo>
                  <a:pt x="39391" y="10618"/>
                  <a:pt x="39398" y="10613"/>
                  <a:pt x="39402" y="10613"/>
                </a:cubicBezTo>
                <a:cubicBezTo>
                  <a:pt x="39435" y="10613"/>
                  <a:pt x="39389" y="10834"/>
                  <a:pt x="39434" y="10834"/>
                </a:cubicBezTo>
                <a:cubicBezTo>
                  <a:pt x="39468" y="10543"/>
                  <a:pt x="39365" y="10253"/>
                  <a:pt x="39434" y="9996"/>
                </a:cubicBezTo>
                <a:lnTo>
                  <a:pt x="39434" y="9996"/>
                </a:lnTo>
                <a:lnTo>
                  <a:pt x="39434" y="10423"/>
                </a:lnTo>
                <a:cubicBezTo>
                  <a:pt x="39502" y="10253"/>
                  <a:pt x="39536" y="10082"/>
                  <a:pt x="39536" y="9894"/>
                </a:cubicBezTo>
                <a:lnTo>
                  <a:pt x="39536" y="9911"/>
                </a:lnTo>
                <a:lnTo>
                  <a:pt x="39587" y="9552"/>
                </a:lnTo>
                <a:cubicBezTo>
                  <a:pt x="39434" y="9176"/>
                  <a:pt x="39587" y="8817"/>
                  <a:pt x="39519" y="8322"/>
                </a:cubicBezTo>
                <a:lnTo>
                  <a:pt x="39519" y="8322"/>
                </a:lnTo>
                <a:cubicBezTo>
                  <a:pt x="39545" y="8502"/>
                  <a:pt x="39558" y="8556"/>
                  <a:pt x="39569" y="8556"/>
                </a:cubicBezTo>
                <a:cubicBezTo>
                  <a:pt x="39585" y="8556"/>
                  <a:pt x="39594" y="8437"/>
                  <a:pt x="39627" y="8437"/>
                </a:cubicBezTo>
                <a:cubicBezTo>
                  <a:pt x="39631" y="8437"/>
                  <a:pt x="39634" y="8438"/>
                  <a:pt x="39639" y="8442"/>
                </a:cubicBezTo>
                <a:cubicBezTo>
                  <a:pt x="39653" y="8325"/>
                  <a:pt x="39680" y="8171"/>
                  <a:pt x="39698" y="8171"/>
                </a:cubicBezTo>
                <a:cubicBezTo>
                  <a:pt x="39702" y="8171"/>
                  <a:pt x="39704" y="8175"/>
                  <a:pt x="39707" y="8185"/>
                </a:cubicBezTo>
                <a:cubicBezTo>
                  <a:pt x="39673" y="7946"/>
                  <a:pt x="39775" y="7792"/>
                  <a:pt x="39707" y="7468"/>
                </a:cubicBezTo>
                <a:cubicBezTo>
                  <a:pt x="39738" y="7452"/>
                  <a:pt x="39727" y="7255"/>
                  <a:pt x="39762" y="7255"/>
                </a:cubicBezTo>
                <a:cubicBezTo>
                  <a:pt x="39766" y="7255"/>
                  <a:pt x="39770" y="7258"/>
                  <a:pt x="39775" y="7263"/>
                </a:cubicBezTo>
                <a:cubicBezTo>
                  <a:pt x="39775" y="7187"/>
                  <a:pt x="39773" y="7159"/>
                  <a:pt x="39769" y="7159"/>
                </a:cubicBezTo>
                <a:cubicBezTo>
                  <a:pt x="39758" y="7159"/>
                  <a:pt x="39738" y="7331"/>
                  <a:pt x="39725" y="7331"/>
                </a:cubicBezTo>
                <a:cubicBezTo>
                  <a:pt x="39725" y="7331"/>
                  <a:pt x="39724" y="7331"/>
                  <a:pt x="39724" y="7331"/>
                </a:cubicBezTo>
                <a:cubicBezTo>
                  <a:pt x="39656" y="6870"/>
                  <a:pt x="39861" y="6237"/>
                  <a:pt x="39758" y="5571"/>
                </a:cubicBezTo>
                <a:cubicBezTo>
                  <a:pt x="39741" y="5024"/>
                  <a:pt x="39673" y="4905"/>
                  <a:pt x="39639" y="4460"/>
                </a:cubicBezTo>
                <a:lnTo>
                  <a:pt x="39639" y="4324"/>
                </a:lnTo>
                <a:cubicBezTo>
                  <a:pt x="39644" y="4308"/>
                  <a:pt x="39649" y="4301"/>
                  <a:pt x="39655" y="4301"/>
                </a:cubicBezTo>
                <a:cubicBezTo>
                  <a:pt x="39683" y="4301"/>
                  <a:pt x="39707" y="4495"/>
                  <a:pt x="39707" y="4495"/>
                </a:cubicBezTo>
                <a:cubicBezTo>
                  <a:pt x="39741" y="4238"/>
                  <a:pt x="39741" y="3982"/>
                  <a:pt x="39724" y="3709"/>
                </a:cubicBezTo>
                <a:lnTo>
                  <a:pt x="39724" y="3709"/>
                </a:lnTo>
                <a:cubicBezTo>
                  <a:pt x="39729" y="3728"/>
                  <a:pt x="39734" y="3737"/>
                  <a:pt x="39739" y="3737"/>
                </a:cubicBezTo>
                <a:cubicBezTo>
                  <a:pt x="39752" y="3737"/>
                  <a:pt x="39768" y="3684"/>
                  <a:pt x="39792" y="3623"/>
                </a:cubicBezTo>
                <a:cubicBezTo>
                  <a:pt x="39792" y="3418"/>
                  <a:pt x="39707" y="3487"/>
                  <a:pt x="39741" y="3196"/>
                </a:cubicBezTo>
                <a:lnTo>
                  <a:pt x="39741" y="3196"/>
                </a:lnTo>
                <a:cubicBezTo>
                  <a:pt x="39775" y="3264"/>
                  <a:pt x="39809" y="3333"/>
                  <a:pt x="39827" y="3418"/>
                </a:cubicBezTo>
                <a:cubicBezTo>
                  <a:pt x="39809" y="3162"/>
                  <a:pt x="39775" y="2906"/>
                  <a:pt x="39741" y="2632"/>
                </a:cubicBezTo>
                <a:cubicBezTo>
                  <a:pt x="39748" y="2623"/>
                  <a:pt x="39754" y="2619"/>
                  <a:pt x="39759" y="2619"/>
                </a:cubicBezTo>
                <a:cubicBezTo>
                  <a:pt x="39797" y="2619"/>
                  <a:pt x="39812" y="2799"/>
                  <a:pt x="39827" y="2888"/>
                </a:cubicBezTo>
                <a:cubicBezTo>
                  <a:pt x="39809" y="2581"/>
                  <a:pt x="39792" y="2103"/>
                  <a:pt x="39741" y="2017"/>
                </a:cubicBezTo>
                <a:lnTo>
                  <a:pt x="39725" y="2147"/>
                </a:lnTo>
                <a:lnTo>
                  <a:pt x="39725" y="2147"/>
                </a:lnTo>
                <a:cubicBezTo>
                  <a:pt x="39726" y="2143"/>
                  <a:pt x="39729" y="2140"/>
                  <a:pt x="39733" y="2140"/>
                </a:cubicBezTo>
                <a:cubicBezTo>
                  <a:pt x="39748" y="2140"/>
                  <a:pt x="39775" y="2172"/>
                  <a:pt x="39775" y="2222"/>
                </a:cubicBezTo>
                <a:cubicBezTo>
                  <a:pt x="39827" y="2496"/>
                  <a:pt x="39758" y="2598"/>
                  <a:pt x="39741" y="2615"/>
                </a:cubicBezTo>
                <a:lnTo>
                  <a:pt x="39724" y="2427"/>
                </a:lnTo>
                <a:lnTo>
                  <a:pt x="39724" y="2427"/>
                </a:lnTo>
                <a:cubicBezTo>
                  <a:pt x="39587" y="2615"/>
                  <a:pt x="39741" y="3196"/>
                  <a:pt x="39724" y="3572"/>
                </a:cubicBezTo>
                <a:lnTo>
                  <a:pt x="39639" y="3452"/>
                </a:lnTo>
                <a:lnTo>
                  <a:pt x="39639" y="1590"/>
                </a:lnTo>
                <a:cubicBezTo>
                  <a:pt x="39280" y="1556"/>
                  <a:pt x="38921" y="1522"/>
                  <a:pt x="38579" y="1470"/>
                </a:cubicBezTo>
                <a:lnTo>
                  <a:pt x="38528" y="1470"/>
                </a:lnTo>
                <a:cubicBezTo>
                  <a:pt x="38562" y="1453"/>
                  <a:pt x="38579" y="1419"/>
                  <a:pt x="38596" y="1368"/>
                </a:cubicBezTo>
                <a:cubicBezTo>
                  <a:pt x="38631" y="1385"/>
                  <a:pt x="38665" y="1402"/>
                  <a:pt x="38716" y="1402"/>
                </a:cubicBezTo>
                <a:lnTo>
                  <a:pt x="38818" y="1334"/>
                </a:lnTo>
                <a:lnTo>
                  <a:pt x="38596" y="1334"/>
                </a:lnTo>
                <a:cubicBezTo>
                  <a:pt x="38562" y="1282"/>
                  <a:pt x="38460" y="1231"/>
                  <a:pt x="38186" y="1146"/>
                </a:cubicBezTo>
                <a:lnTo>
                  <a:pt x="37759" y="1146"/>
                </a:lnTo>
                <a:lnTo>
                  <a:pt x="37640" y="1077"/>
                </a:lnTo>
                <a:lnTo>
                  <a:pt x="37998" y="1129"/>
                </a:lnTo>
                <a:cubicBezTo>
                  <a:pt x="37883" y="1090"/>
                  <a:pt x="37758" y="1071"/>
                  <a:pt x="37638" y="1071"/>
                </a:cubicBezTo>
                <a:cubicBezTo>
                  <a:pt x="37598" y="1071"/>
                  <a:pt x="37558" y="1073"/>
                  <a:pt x="37520" y="1077"/>
                </a:cubicBezTo>
                <a:cubicBezTo>
                  <a:pt x="37469" y="1043"/>
                  <a:pt x="37417" y="1009"/>
                  <a:pt x="37349" y="992"/>
                </a:cubicBezTo>
                <a:lnTo>
                  <a:pt x="36922" y="1026"/>
                </a:lnTo>
                <a:cubicBezTo>
                  <a:pt x="36888" y="975"/>
                  <a:pt x="37127" y="975"/>
                  <a:pt x="36854" y="907"/>
                </a:cubicBezTo>
                <a:cubicBezTo>
                  <a:pt x="36662" y="907"/>
                  <a:pt x="36977" y="1011"/>
                  <a:pt x="36756" y="1011"/>
                </a:cubicBezTo>
                <a:cubicBezTo>
                  <a:pt x="36740" y="1011"/>
                  <a:pt x="36721" y="1010"/>
                  <a:pt x="36700" y="1009"/>
                </a:cubicBezTo>
                <a:cubicBezTo>
                  <a:pt x="36512" y="924"/>
                  <a:pt x="36580" y="889"/>
                  <a:pt x="36324" y="889"/>
                </a:cubicBezTo>
                <a:cubicBezTo>
                  <a:pt x="36311" y="864"/>
                  <a:pt x="36336" y="849"/>
                  <a:pt x="36390" y="849"/>
                </a:cubicBezTo>
                <a:cubicBezTo>
                  <a:pt x="36402" y="849"/>
                  <a:pt x="36415" y="849"/>
                  <a:pt x="36431" y="851"/>
                </a:cubicBezTo>
                <a:lnTo>
                  <a:pt x="36431" y="851"/>
                </a:lnTo>
                <a:cubicBezTo>
                  <a:pt x="36203" y="820"/>
                  <a:pt x="35990" y="804"/>
                  <a:pt x="35777" y="804"/>
                </a:cubicBezTo>
                <a:cubicBezTo>
                  <a:pt x="35572" y="701"/>
                  <a:pt x="35060" y="701"/>
                  <a:pt x="35094" y="582"/>
                </a:cubicBezTo>
                <a:lnTo>
                  <a:pt x="35094" y="582"/>
                </a:lnTo>
                <a:cubicBezTo>
                  <a:pt x="35000" y="590"/>
                  <a:pt x="34906" y="595"/>
                  <a:pt x="34810" y="595"/>
                </a:cubicBezTo>
                <a:cubicBezTo>
                  <a:pt x="34714" y="595"/>
                  <a:pt x="34615" y="590"/>
                  <a:pt x="34513" y="582"/>
                </a:cubicBezTo>
                <a:cubicBezTo>
                  <a:pt x="34889" y="514"/>
                  <a:pt x="33795" y="479"/>
                  <a:pt x="33898" y="377"/>
                </a:cubicBezTo>
                <a:lnTo>
                  <a:pt x="33898" y="377"/>
                </a:lnTo>
                <a:cubicBezTo>
                  <a:pt x="33822" y="396"/>
                  <a:pt x="33714" y="402"/>
                  <a:pt x="33587" y="402"/>
                </a:cubicBezTo>
                <a:cubicBezTo>
                  <a:pt x="33381" y="402"/>
                  <a:pt x="33126" y="386"/>
                  <a:pt x="32879" y="386"/>
                </a:cubicBezTo>
                <a:cubicBezTo>
                  <a:pt x="32727" y="386"/>
                  <a:pt x="32578" y="392"/>
                  <a:pt x="32445" y="411"/>
                </a:cubicBezTo>
                <a:cubicBezTo>
                  <a:pt x="32459" y="404"/>
                  <a:pt x="32473" y="397"/>
                  <a:pt x="32488" y="392"/>
                </a:cubicBezTo>
                <a:lnTo>
                  <a:pt x="32488" y="392"/>
                </a:lnTo>
                <a:cubicBezTo>
                  <a:pt x="32512" y="393"/>
                  <a:pt x="32537" y="394"/>
                  <a:pt x="32565" y="394"/>
                </a:cubicBezTo>
                <a:cubicBezTo>
                  <a:pt x="32550" y="389"/>
                  <a:pt x="32536" y="387"/>
                  <a:pt x="32524" y="387"/>
                </a:cubicBezTo>
                <a:cubicBezTo>
                  <a:pt x="32511" y="387"/>
                  <a:pt x="32499" y="389"/>
                  <a:pt x="32488" y="392"/>
                </a:cubicBezTo>
                <a:lnTo>
                  <a:pt x="32488" y="392"/>
                </a:lnTo>
                <a:cubicBezTo>
                  <a:pt x="32277" y="384"/>
                  <a:pt x="32204" y="341"/>
                  <a:pt x="32035" y="326"/>
                </a:cubicBezTo>
                <a:cubicBezTo>
                  <a:pt x="32018" y="411"/>
                  <a:pt x="31591" y="462"/>
                  <a:pt x="31369" y="548"/>
                </a:cubicBezTo>
                <a:cubicBezTo>
                  <a:pt x="31044" y="479"/>
                  <a:pt x="31557" y="411"/>
                  <a:pt x="31454" y="326"/>
                </a:cubicBezTo>
                <a:lnTo>
                  <a:pt x="31454" y="326"/>
                </a:lnTo>
                <a:cubicBezTo>
                  <a:pt x="31471" y="394"/>
                  <a:pt x="30890" y="462"/>
                  <a:pt x="31010" y="514"/>
                </a:cubicBezTo>
                <a:cubicBezTo>
                  <a:pt x="30754" y="496"/>
                  <a:pt x="30788" y="514"/>
                  <a:pt x="30651" y="462"/>
                </a:cubicBezTo>
                <a:cubicBezTo>
                  <a:pt x="30634" y="582"/>
                  <a:pt x="30429" y="514"/>
                  <a:pt x="30224" y="633"/>
                </a:cubicBezTo>
                <a:cubicBezTo>
                  <a:pt x="29985" y="633"/>
                  <a:pt x="30019" y="588"/>
                  <a:pt x="29952" y="588"/>
                </a:cubicBezTo>
                <a:cubicBezTo>
                  <a:pt x="29918" y="588"/>
                  <a:pt x="29860" y="599"/>
                  <a:pt x="29729" y="633"/>
                </a:cubicBezTo>
                <a:cubicBezTo>
                  <a:pt x="29541" y="633"/>
                  <a:pt x="29882" y="531"/>
                  <a:pt x="29882" y="531"/>
                </a:cubicBezTo>
                <a:lnTo>
                  <a:pt x="29882" y="531"/>
                </a:lnTo>
                <a:cubicBezTo>
                  <a:pt x="29489" y="599"/>
                  <a:pt x="29712" y="650"/>
                  <a:pt x="29643" y="719"/>
                </a:cubicBezTo>
                <a:cubicBezTo>
                  <a:pt x="29517" y="747"/>
                  <a:pt x="29442" y="757"/>
                  <a:pt x="29397" y="757"/>
                </a:cubicBezTo>
                <a:cubicBezTo>
                  <a:pt x="29275" y="757"/>
                  <a:pt x="29362" y="684"/>
                  <a:pt x="29250" y="684"/>
                </a:cubicBezTo>
                <a:cubicBezTo>
                  <a:pt x="29011" y="753"/>
                  <a:pt x="28772" y="838"/>
                  <a:pt x="28533" y="889"/>
                </a:cubicBezTo>
                <a:cubicBezTo>
                  <a:pt x="28516" y="889"/>
                  <a:pt x="28464" y="889"/>
                  <a:pt x="28516" y="855"/>
                </a:cubicBezTo>
                <a:lnTo>
                  <a:pt x="28516" y="855"/>
                </a:lnTo>
                <a:cubicBezTo>
                  <a:pt x="28225" y="975"/>
                  <a:pt x="27610" y="958"/>
                  <a:pt x="27251" y="1043"/>
                </a:cubicBezTo>
                <a:cubicBezTo>
                  <a:pt x="27247" y="1043"/>
                  <a:pt x="27242" y="1043"/>
                  <a:pt x="27238" y="1043"/>
                </a:cubicBezTo>
                <a:lnTo>
                  <a:pt x="27238" y="1043"/>
                </a:lnTo>
                <a:cubicBezTo>
                  <a:pt x="27273" y="1076"/>
                  <a:pt x="27283" y="1117"/>
                  <a:pt x="27268" y="1146"/>
                </a:cubicBezTo>
                <a:cubicBezTo>
                  <a:pt x="27154" y="1146"/>
                  <a:pt x="27048" y="1168"/>
                  <a:pt x="26970" y="1168"/>
                </a:cubicBezTo>
                <a:cubicBezTo>
                  <a:pt x="26930" y="1168"/>
                  <a:pt x="26898" y="1163"/>
                  <a:pt x="26875" y="1146"/>
                </a:cubicBezTo>
                <a:cubicBezTo>
                  <a:pt x="26926" y="1146"/>
                  <a:pt x="26978" y="1129"/>
                  <a:pt x="27046" y="1112"/>
                </a:cubicBezTo>
                <a:lnTo>
                  <a:pt x="27046" y="1112"/>
                </a:lnTo>
                <a:lnTo>
                  <a:pt x="26858" y="1129"/>
                </a:lnTo>
                <a:cubicBezTo>
                  <a:pt x="26687" y="1043"/>
                  <a:pt x="27114" y="1112"/>
                  <a:pt x="27114" y="1043"/>
                </a:cubicBezTo>
                <a:lnTo>
                  <a:pt x="27114" y="1043"/>
                </a:lnTo>
                <a:cubicBezTo>
                  <a:pt x="26887" y="1076"/>
                  <a:pt x="26659" y="1088"/>
                  <a:pt x="26432" y="1088"/>
                </a:cubicBezTo>
                <a:cubicBezTo>
                  <a:pt x="26301" y="1088"/>
                  <a:pt x="26169" y="1084"/>
                  <a:pt x="26038" y="1077"/>
                </a:cubicBezTo>
                <a:cubicBezTo>
                  <a:pt x="26012" y="1035"/>
                  <a:pt x="26175" y="1035"/>
                  <a:pt x="26299" y="1035"/>
                </a:cubicBezTo>
                <a:cubicBezTo>
                  <a:pt x="26422" y="1035"/>
                  <a:pt x="26508" y="1035"/>
                  <a:pt x="26328" y="992"/>
                </a:cubicBezTo>
                <a:lnTo>
                  <a:pt x="26328" y="992"/>
                </a:lnTo>
                <a:cubicBezTo>
                  <a:pt x="26465" y="1009"/>
                  <a:pt x="26602" y="1026"/>
                  <a:pt x="26756" y="1043"/>
                </a:cubicBezTo>
                <a:cubicBezTo>
                  <a:pt x="26626" y="989"/>
                  <a:pt x="26641" y="980"/>
                  <a:pt x="26687" y="980"/>
                </a:cubicBezTo>
                <a:cubicBezTo>
                  <a:pt x="26707" y="980"/>
                  <a:pt x="26732" y="982"/>
                  <a:pt x="26755" y="982"/>
                </a:cubicBezTo>
                <a:cubicBezTo>
                  <a:pt x="26810" y="982"/>
                  <a:pt x="26846" y="972"/>
                  <a:pt x="26721" y="907"/>
                </a:cubicBezTo>
                <a:cubicBezTo>
                  <a:pt x="26158" y="872"/>
                  <a:pt x="26089" y="924"/>
                  <a:pt x="25525" y="838"/>
                </a:cubicBezTo>
                <a:lnTo>
                  <a:pt x="25525" y="838"/>
                </a:lnTo>
                <a:cubicBezTo>
                  <a:pt x="25406" y="872"/>
                  <a:pt x="25560" y="907"/>
                  <a:pt x="25440" y="941"/>
                </a:cubicBezTo>
                <a:cubicBezTo>
                  <a:pt x="24646" y="924"/>
                  <a:pt x="24829" y="684"/>
                  <a:pt x="24284" y="684"/>
                </a:cubicBezTo>
                <a:cubicBezTo>
                  <a:pt x="24266" y="684"/>
                  <a:pt x="24247" y="684"/>
                  <a:pt x="24227" y="684"/>
                </a:cubicBezTo>
                <a:cubicBezTo>
                  <a:pt x="24124" y="727"/>
                  <a:pt x="24018" y="748"/>
                  <a:pt x="23911" y="748"/>
                </a:cubicBezTo>
                <a:cubicBezTo>
                  <a:pt x="23804" y="748"/>
                  <a:pt x="23697" y="727"/>
                  <a:pt x="23595" y="684"/>
                </a:cubicBezTo>
                <a:lnTo>
                  <a:pt x="23748" y="616"/>
                </a:lnTo>
                <a:cubicBezTo>
                  <a:pt x="23626" y="597"/>
                  <a:pt x="23543" y="591"/>
                  <a:pt x="23480" y="591"/>
                </a:cubicBezTo>
                <a:cubicBezTo>
                  <a:pt x="23357" y="591"/>
                  <a:pt x="23315" y="615"/>
                  <a:pt x="23224" y="615"/>
                </a:cubicBezTo>
                <a:cubicBezTo>
                  <a:pt x="23153" y="615"/>
                  <a:pt x="23052" y="600"/>
                  <a:pt x="22860" y="548"/>
                </a:cubicBezTo>
                <a:cubicBezTo>
                  <a:pt x="22875" y="545"/>
                  <a:pt x="22895" y="544"/>
                  <a:pt x="22917" y="544"/>
                </a:cubicBezTo>
                <a:cubicBezTo>
                  <a:pt x="23026" y="544"/>
                  <a:pt x="23200" y="568"/>
                  <a:pt x="23215" y="568"/>
                </a:cubicBezTo>
                <a:cubicBezTo>
                  <a:pt x="23218" y="568"/>
                  <a:pt x="23214" y="567"/>
                  <a:pt x="23202" y="565"/>
                </a:cubicBezTo>
                <a:cubicBezTo>
                  <a:pt x="23085" y="526"/>
                  <a:pt x="23017" y="514"/>
                  <a:pt x="22969" y="514"/>
                </a:cubicBezTo>
                <a:cubicBezTo>
                  <a:pt x="22894" y="514"/>
                  <a:pt x="22865" y="543"/>
                  <a:pt x="22774" y="543"/>
                </a:cubicBezTo>
                <a:cubicBezTo>
                  <a:pt x="22743" y="543"/>
                  <a:pt x="22705" y="539"/>
                  <a:pt x="22655" y="531"/>
                </a:cubicBezTo>
                <a:lnTo>
                  <a:pt x="22604" y="445"/>
                </a:lnTo>
                <a:cubicBezTo>
                  <a:pt x="22141" y="395"/>
                  <a:pt x="21669" y="363"/>
                  <a:pt x="21201" y="363"/>
                </a:cubicBezTo>
                <a:cubicBezTo>
                  <a:pt x="21030" y="363"/>
                  <a:pt x="20859" y="368"/>
                  <a:pt x="20690" y="377"/>
                </a:cubicBezTo>
                <a:cubicBezTo>
                  <a:pt x="20724" y="360"/>
                  <a:pt x="20827" y="326"/>
                  <a:pt x="20690" y="308"/>
                </a:cubicBezTo>
                <a:lnTo>
                  <a:pt x="18110" y="377"/>
                </a:lnTo>
                <a:lnTo>
                  <a:pt x="17820" y="479"/>
                </a:lnTo>
                <a:cubicBezTo>
                  <a:pt x="17734" y="479"/>
                  <a:pt x="17683" y="462"/>
                  <a:pt x="17751" y="445"/>
                </a:cubicBezTo>
                <a:cubicBezTo>
                  <a:pt x="17444" y="445"/>
                  <a:pt x="17734" y="479"/>
                  <a:pt x="17597" y="531"/>
                </a:cubicBezTo>
                <a:cubicBezTo>
                  <a:pt x="17562" y="539"/>
                  <a:pt x="17530" y="542"/>
                  <a:pt x="17503" y="542"/>
                </a:cubicBezTo>
                <a:cubicBezTo>
                  <a:pt x="17414" y="542"/>
                  <a:pt x="17382" y="506"/>
                  <a:pt x="17461" y="479"/>
                </a:cubicBezTo>
                <a:lnTo>
                  <a:pt x="17461" y="479"/>
                </a:lnTo>
                <a:cubicBezTo>
                  <a:pt x="16777" y="633"/>
                  <a:pt x="16077" y="719"/>
                  <a:pt x="15359" y="736"/>
                </a:cubicBezTo>
                <a:lnTo>
                  <a:pt x="15479" y="701"/>
                </a:lnTo>
                <a:cubicBezTo>
                  <a:pt x="15088" y="701"/>
                  <a:pt x="15001" y="847"/>
                  <a:pt x="14707" y="847"/>
                </a:cubicBezTo>
                <a:cubicBezTo>
                  <a:pt x="14666" y="847"/>
                  <a:pt x="14622" y="844"/>
                  <a:pt x="14573" y="838"/>
                </a:cubicBezTo>
                <a:lnTo>
                  <a:pt x="14641" y="821"/>
                </a:lnTo>
                <a:lnTo>
                  <a:pt x="14641" y="821"/>
                </a:lnTo>
                <a:cubicBezTo>
                  <a:pt x="14346" y="826"/>
                  <a:pt x="14042" y="833"/>
                  <a:pt x="13740" y="833"/>
                </a:cubicBezTo>
                <a:cubicBezTo>
                  <a:pt x="13064" y="833"/>
                  <a:pt x="12404" y="799"/>
                  <a:pt x="11908" y="633"/>
                </a:cubicBezTo>
                <a:cubicBezTo>
                  <a:pt x="11885" y="646"/>
                  <a:pt x="11848" y="651"/>
                  <a:pt x="11801" y="651"/>
                </a:cubicBezTo>
                <a:cubicBezTo>
                  <a:pt x="11604" y="651"/>
                  <a:pt x="11233" y="558"/>
                  <a:pt x="11025" y="558"/>
                </a:cubicBezTo>
                <a:cubicBezTo>
                  <a:pt x="10953" y="558"/>
                  <a:pt x="10901" y="569"/>
                  <a:pt x="10883" y="599"/>
                </a:cubicBezTo>
                <a:cubicBezTo>
                  <a:pt x="10507" y="462"/>
                  <a:pt x="10131" y="377"/>
                  <a:pt x="9738" y="291"/>
                </a:cubicBezTo>
                <a:cubicBezTo>
                  <a:pt x="9703" y="286"/>
                  <a:pt x="9671" y="283"/>
                  <a:pt x="9640" y="283"/>
                </a:cubicBezTo>
                <a:cubicBezTo>
                  <a:pt x="9505" y="283"/>
                  <a:pt x="9397" y="328"/>
                  <a:pt x="9225" y="328"/>
                </a:cubicBezTo>
                <a:cubicBezTo>
                  <a:pt x="9203" y="328"/>
                  <a:pt x="9181" y="327"/>
                  <a:pt x="9157" y="326"/>
                </a:cubicBezTo>
                <a:lnTo>
                  <a:pt x="9157" y="257"/>
                </a:lnTo>
                <a:lnTo>
                  <a:pt x="8798" y="291"/>
                </a:lnTo>
                <a:lnTo>
                  <a:pt x="8627" y="189"/>
                </a:lnTo>
                <a:lnTo>
                  <a:pt x="8388" y="189"/>
                </a:lnTo>
                <a:cubicBezTo>
                  <a:pt x="8473" y="206"/>
                  <a:pt x="8593" y="240"/>
                  <a:pt x="8576" y="257"/>
                </a:cubicBezTo>
                <a:cubicBezTo>
                  <a:pt x="8251" y="257"/>
                  <a:pt x="7944" y="189"/>
                  <a:pt x="7636" y="86"/>
                </a:cubicBezTo>
                <a:cubicBezTo>
                  <a:pt x="7346" y="86"/>
                  <a:pt x="7038" y="86"/>
                  <a:pt x="6731" y="103"/>
                </a:cubicBezTo>
                <a:cubicBezTo>
                  <a:pt x="6744" y="90"/>
                  <a:pt x="6802" y="76"/>
                  <a:pt x="6877" y="71"/>
                </a:cubicBezTo>
                <a:lnTo>
                  <a:pt x="6877" y="71"/>
                </a:lnTo>
                <a:cubicBezTo>
                  <a:pt x="6874" y="71"/>
                  <a:pt x="6873" y="71"/>
                  <a:pt x="6871" y="71"/>
                </a:cubicBezTo>
                <a:cubicBezTo>
                  <a:pt x="6688" y="71"/>
                  <a:pt x="6825" y="11"/>
                  <a:pt x="6645" y="11"/>
                </a:cubicBezTo>
                <a:cubicBezTo>
                  <a:pt x="6612" y="11"/>
                  <a:pt x="6568" y="13"/>
                  <a:pt x="6508" y="18"/>
                </a:cubicBezTo>
                <a:cubicBezTo>
                  <a:pt x="6560" y="52"/>
                  <a:pt x="6474" y="69"/>
                  <a:pt x="6457" y="86"/>
                </a:cubicBezTo>
                <a:cubicBezTo>
                  <a:pt x="6225" y="53"/>
                  <a:pt x="5994" y="34"/>
                  <a:pt x="5757" y="34"/>
                </a:cubicBezTo>
                <a:cubicBezTo>
                  <a:pt x="5628" y="34"/>
                  <a:pt x="5497" y="40"/>
                  <a:pt x="5364" y="52"/>
                </a:cubicBezTo>
                <a:lnTo>
                  <a:pt x="5432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805" name="Google Shape;805;p41"/>
          <p:cNvGrpSpPr/>
          <p:nvPr/>
        </p:nvGrpSpPr>
        <p:grpSpPr>
          <a:xfrm rot="1413176">
            <a:off x="253765" y="244711"/>
            <a:ext cx="1133395" cy="1488669"/>
            <a:chOff x="181724" y="3902898"/>
            <a:chExt cx="850038" cy="1116492"/>
          </a:xfrm>
        </p:grpSpPr>
        <p:grpSp>
          <p:nvGrpSpPr>
            <p:cNvPr id="806" name="Google Shape;806;p41"/>
            <p:cNvGrpSpPr/>
            <p:nvPr/>
          </p:nvGrpSpPr>
          <p:grpSpPr>
            <a:xfrm>
              <a:off x="181724" y="3902898"/>
              <a:ext cx="850038" cy="1116492"/>
              <a:chOff x="181724" y="3902898"/>
              <a:chExt cx="850038" cy="1116492"/>
            </a:xfrm>
          </p:grpSpPr>
          <p:sp>
            <p:nvSpPr>
              <p:cNvPr id="807" name="Google Shape;807;p41"/>
              <p:cNvSpPr/>
              <p:nvPr/>
            </p:nvSpPr>
            <p:spPr>
              <a:xfrm rot="-572741">
                <a:off x="257958" y="3970491"/>
                <a:ext cx="530901" cy="540560"/>
              </a:xfrm>
              <a:custGeom>
                <a:avLst/>
                <a:gdLst/>
                <a:ahLst/>
                <a:cxnLst/>
                <a:rect l="l" t="t" r="r" b="b"/>
                <a:pathLst>
                  <a:path w="8993" h="9157" extrusionOk="0">
                    <a:moveTo>
                      <a:pt x="7831" y="0"/>
                    </a:moveTo>
                    <a:cubicBezTo>
                      <a:pt x="7594" y="0"/>
                      <a:pt x="7348" y="161"/>
                      <a:pt x="7251" y="377"/>
                    </a:cubicBezTo>
                    <a:cubicBezTo>
                      <a:pt x="7205" y="367"/>
                      <a:pt x="7160" y="362"/>
                      <a:pt x="7115" y="362"/>
                    </a:cubicBezTo>
                    <a:cubicBezTo>
                      <a:pt x="6929" y="362"/>
                      <a:pt x="6760" y="447"/>
                      <a:pt x="6636" y="599"/>
                    </a:cubicBezTo>
                    <a:cubicBezTo>
                      <a:pt x="6584" y="582"/>
                      <a:pt x="6516" y="547"/>
                      <a:pt x="6448" y="530"/>
                    </a:cubicBezTo>
                    <a:cubicBezTo>
                      <a:pt x="6404" y="522"/>
                      <a:pt x="6361" y="518"/>
                      <a:pt x="6318" y="518"/>
                    </a:cubicBezTo>
                    <a:cubicBezTo>
                      <a:pt x="6010" y="518"/>
                      <a:pt x="5743" y="728"/>
                      <a:pt x="5713" y="1043"/>
                    </a:cubicBezTo>
                    <a:cubicBezTo>
                      <a:pt x="5694" y="1041"/>
                      <a:pt x="5674" y="1040"/>
                      <a:pt x="5655" y="1040"/>
                    </a:cubicBezTo>
                    <a:cubicBezTo>
                      <a:pt x="5339" y="1040"/>
                      <a:pt x="5080" y="1301"/>
                      <a:pt x="5064" y="1607"/>
                    </a:cubicBezTo>
                    <a:cubicBezTo>
                      <a:pt x="4984" y="1573"/>
                      <a:pt x="4899" y="1555"/>
                      <a:pt x="4813" y="1555"/>
                    </a:cubicBezTo>
                    <a:cubicBezTo>
                      <a:pt x="4642" y="1555"/>
                      <a:pt x="4471" y="1624"/>
                      <a:pt x="4346" y="1761"/>
                    </a:cubicBezTo>
                    <a:cubicBezTo>
                      <a:pt x="4124" y="1504"/>
                      <a:pt x="3919" y="1265"/>
                      <a:pt x="3697" y="1026"/>
                    </a:cubicBezTo>
                    <a:cubicBezTo>
                      <a:pt x="3592" y="912"/>
                      <a:pt x="3455" y="863"/>
                      <a:pt x="3316" y="863"/>
                    </a:cubicBezTo>
                    <a:cubicBezTo>
                      <a:pt x="2954" y="863"/>
                      <a:pt x="2580" y="1195"/>
                      <a:pt x="2740" y="1590"/>
                    </a:cubicBezTo>
                    <a:cubicBezTo>
                      <a:pt x="2877" y="1897"/>
                      <a:pt x="3013" y="2205"/>
                      <a:pt x="3150" y="2529"/>
                    </a:cubicBezTo>
                    <a:cubicBezTo>
                      <a:pt x="2894" y="2239"/>
                      <a:pt x="2638" y="1966"/>
                      <a:pt x="2347" y="1709"/>
                    </a:cubicBezTo>
                    <a:cubicBezTo>
                      <a:pt x="2241" y="1613"/>
                      <a:pt x="2105" y="1570"/>
                      <a:pt x="1969" y="1570"/>
                    </a:cubicBezTo>
                    <a:cubicBezTo>
                      <a:pt x="1623" y="1570"/>
                      <a:pt x="1277" y="1851"/>
                      <a:pt x="1424" y="2256"/>
                    </a:cubicBezTo>
                    <a:cubicBezTo>
                      <a:pt x="1869" y="3350"/>
                      <a:pt x="2381" y="4409"/>
                      <a:pt x="2945" y="5451"/>
                    </a:cubicBezTo>
                    <a:cubicBezTo>
                      <a:pt x="2723" y="5280"/>
                      <a:pt x="2484" y="5109"/>
                      <a:pt x="2245" y="4956"/>
                    </a:cubicBezTo>
                    <a:cubicBezTo>
                      <a:pt x="2157" y="4906"/>
                      <a:pt x="2069" y="4874"/>
                      <a:pt x="1975" y="4874"/>
                    </a:cubicBezTo>
                    <a:cubicBezTo>
                      <a:pt x="1941" y="4874"/>
                      <a:pt x="1905" y="4878"/>
                      <a:pt x="1869" y="4887"/>
                    </a:cubicBezTo>
                    <a:lnTo>
                      <a:pt x="1749" y="4665"/>
                    </a:lnTo>
                    <a:cubicBezTo>
                      <a:pt x="1650" y="4490"/>
                      <a:pt x="1482" y="4414"/>
                      <a:pt x="1313" y="4414"/>
                    </a:cubicBezTo>
                    <a:cubicBezTo>
                      <a:pt x="986" y="4414"/>
                      <a:pt x="652" y="4693"/>
                      <a:pt x="775" y="5075"/>
                    </a:cubicBezTo>
                    <a:cubicBezTo>
                      <a:pt x="826" y="5195"/>
                      <a:pt x="861" y="5314"/>
                      <a:pt x="895" y="5434"/>
                    </a:cubicBezTo>
                    <a:lnTo>
                      <a:pt x="758" y="5297"/>
                    </a:lnTo>
                    <a:cubicBezTo>
                      <a:pt x="680" y="5220"/>
                      <a:pt x="572" y="5183"/>
                      <a:pt x="462" y="5183"/>
                    </a:cubicBezTo>
                    <a:cubicBezTo>
                      <a:pt x="234" y="5183"/>
                      <a:pt x="0" y="5340"/>
                      <a:pt x="23" y="5605"/>
                    </a:cubicBezTo>
                    <a:cubicBezTo>
                      <a:pt x="75" y="6032"/>
                      <a:pt x="245" y="6442"/>
                      <a:pt x="502" y="6767"/>
                    </a:cubicBezTo>
                    <a:cubicBezTo>
                      <a:pt x="586" y="6863"/>
                      <a:pt x="695" y="6917"/>
                      <a:pt x="806" y="6917"/>
                    </a:cubicBezTo>
                    <a:cubicBezTo>
                      <a:pt x="853" y="6917"/>
                      <a:pt x="900" y="6907"/>
                      <a:pt x="946" y="6886"/>
                    </a:cubicBezTo>
                    <a:cubicBezTo>
                      <a:pt x="1254" y="7279"/>
                      <a:pt x="1493" y="7724"/>
                      <a:pt x="1698" y="8185"/>
                    </a:cubicBezTo>
                    <a:cubicBezTo>
                      <a:pt x="1776" y="8369"/>
                      <a:pt x="1912" y="8444"/>
                      <a:pt x="2056" y="8444"/>
                    </a:cubicBezTo>
                    <a:cubicBezTo>
                      <a:pt x="2260" y="8444"/>
                      <a:pt x="2479" y="8293"/>
                      <a:pt x="2569" y="8082"/>
                    </a:cubicBezTo>
                    <a:cubicBezTo>
                      <a:pt x="2774" y="8390"/>
                      <a:pt x="2996" y="8697"/>
                      <a:pt x="3236" y="8988"/>
                    </a:cubicBezTo>
                    <a:cubicBezTo>
                      <a:pt x="3335" y="9106"/>
                      <a:pt x="3462" y="9157"/>
                      <a:pt x="3590" y="9157"/>
                    </a:cubicBezTo>
                    <a:cubicBezTo>
                      <a:pt x="3924" y="9157"/>
                      <a:pt x="4265" y="8816"/>
                      <a:pt x="4141" y="8458"/>
                    </a:cubicBezTo>
                    <a:cubicBezTo>
                      <a:pt x="4056" y="8185"/>
                      <a:pt x="3953" y="7912"/>
                      <a:pt x="3851" y="7638"/>
                    </a:cubicBezTo>
                    <a:lnTo>
                      <a:pt x="3851" y="7638"/>
                    </a:lnTo>
                    <a:lnTo>
                      <a:pt x="4056" y="7826"/>
                    </a:lnTo>
                    <a:cubicBezTo>
                      <a:pt x="4163" y="7914"/>
                      <a:pt x="4302" y="7954"/>
                      <a:pt x="4441" y="7954"/>
                    </a:cubicBezTo>
                    <a:cubicBezTo>
                      <a:pt x="4789" y="7954"/>
                      <a:pt x="5137" y="7700"/>
                      <a:pt x="4978" y="7296"/>
                    </a:cubicBezTo>
                    <a:cubicBezTo>
                      <a:pt x="4790" y="6801"/>
                      <a:pt x="4585" y="6323"/>
                      <a:pt x="4346" y="5844"/>
                    </a:cubicBezTo>
                    <a:lnTo>
                      <a:pt x="4346" y="5844"/>
                    </a:lnTo>
                    <a:cubicBezTo>
                      <a:pt x="4705" y="6323"/>
                      <a:pt x="5115" y="6750"/>
                      <a:pt x="5542" y="7160"/>
                    </a:cubicBezTo>
                    <a:cubicBezTo>
                      <a:pt x="5653" y="7271"/>
                      <a:pt x="5786" y="7319"/>
                      <a:pt x="5917" y="7319"/>
                    </a:cubicBezTo>
                    <a:cubicBezTo>
                      <a:pt x="6229" y="7319"/>
                      <a:pt x="6525" y="7043"/>
                      <a:pt x="6465" y="6681"/>
                    </a:cubicBezTo>
                    <a:lnTo>
                      <a:pt x="6465" y="6681"/>
                    </a:lnTo>
                    <a:cubicBezTo>
                      <a:pt x="6704" y="7023"/>
                      <a:pt x="6943" y="7348"/>
                      <a:pt x="7200" y="7672"/>
                    </a:cubicBezTo>
                    <a:cubicBezTo>
                      <a:pt x="7299" y="7800"/>
                      <a:pt x="7428" y="7853"/>
                      <a:pt x="7558" y="7853"/>
                    </a:cubicBezTo>
                    <a:cubicBezTo>
                      <a:pt x="7830" y="7853"/>
                      <a:pt x="8110" y="7619"/>
                      <a:pt x="8156" y="7331"/>
                    </a:cubicBezTo>
                    <a:cubicBezTo>
                      <a:pt x="8191" y="7338"/>
                      <a:pt x="8226" y="7341"/>
                      <a:pt x="8259" y="7341"/>
                    </a:cubicBezTo>
                    <a:cubicBezTo>
                      <a:pt x="8641" y="7341"/>
                      <a:pt x="8943" y="6916"/>
                      <a:pt x="8754" y="6476"/>
                    </a:cubicBezTo>
                    <a:cubicBezTo>
                      <a:pt x="8379" y="5588"/>
                      <a:pt x="7934" y="4716"/>
                      <a:pt x="7422" y="3879"/>
                    </a:cubicBezTo>
                    <a:cubicBezTo>
                      <a:pt x="7644" y="3708"/>
                      <a:pt x="7712" y="3401"/>
                      <a:pt x="7610" y="3144"/>
                    </a:cubicBezTo>
                    <a:cubicBezTo>
                      <a:pt x="7473" y="2871"/>
                      <a:pt x="7370" y="2598"/>
                      <a:pt x="7268" y="2324"/>
                    </a:cubicBezTo>
                    <a:cubicBezTo>
                      <a:pt x="7405" y="2273"/>
                      <a:pt x="7507" y="2205"/>
                      <a:pt x="7593" y="2085"/>
                    </a:cubicBezTo>
                    <a:cubicBezTo>
                      <a:pt x="7695" y="2171"/>
                      <a:pt x="7780" y="2256"/>
                      <a:pt x="7883" y="2341"/>
                    </a:cubicBezTo>
                    <a:cubicBezTo>
                      <a:pt x="7993" y="2446"/>
                      <a:pt x="8132" y="2493"/>
                      <a:pt x="8271" y="2493"/>
                    </a:cubicBezTo>
                    <a:cubicBezTo>
                      <a:pt x="8631" y="2493"/>
                      <a:pt x="8992" y="2184"/>
                      <a:pt x="8857" y="1778"/>
                    </a:cubicBezTo>
                    <a:cubicBezTo>
                      <a:pt x="8772" y="1555"/>
                      <a:pt x="8686" y="1333"/>
                      <a:pt x="8601" y="1111"/>
                    </a:cubicBezTo>
                    <a:cubicBezTo>
                      <a:pt x="8566" y="770"/>
                      <a:pt x="8413" y="445"/>
                      <a:pt x="8208" y="189"/>
                    </a:cubicBezTo>
                    <a:cubicBezTo>
                      <a:pt x="8106" y="56"/>
                      <a:pt x="7970" y="0"/>
                      <a:pt x="783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08" name="Google Shape;808;p41"/>
              <p:cNvSpPr/>
              <p:nvPr/>
            </p:nvSpPr>
            <p:spPr>
              <a:xfrm rot="-572741">
                <a:off x="535668" y="4556036"/>
                <a:ext cx="266129" cy="184772"/>
              </a:xfrm>
              <a:custGeom>
                <a:avLst/>
                <a:gdLst/>
                <a:ahLst/>
                <a:cxnLst/>
                <a:rect l="l" t="t" r="r" b="b"/>
                <a:pathLst>
                  <a:path w="4508" h="3130" extrusionOk="0">
                    <a:moveTo>
                      <a:pt x="1426" y="0"/>
                    </a:moveTo>
                    <a:cubicBezTo>
                      <a:pt x="967" y="0"/>
                      <a:pt x="686" y="660"/>
                      <a:pt x="1163" y="978"/>
                    </a:cubicBezTo>
                    <a:cubicBezTo>
                      <a:pt x="1385" y="1115"/>
                      <a:pt x="1607" y="1269"/>
                      <a:pt x="1829" y="1422"/>
                    </a:cubicBezTo>
                    <a:cubicBezTo>
                      <a:pt x="1402" y="1252"/>
                      <a:pt x="958" y="1132"/>
                      <a:pt x="514" y="1064"/>
                    </a:cubicBezTo>
                    <a:cubicBezTo>
                      <a:pt x="496" y="1061"/>
                      <a:pt x="478" y="1060"/>
                      <a:pt x="461" y="1060"/>
                    </a:cubicBezTo>
                    <a:cubicBezTo>
                      <a:pt x="139" y="1060"/>
                      <a:pt x="0" y="1498"/>
                      <a:pt x="309" y="1627"/>
                    </a:cubicBezTo>
                    <a:cubicBezTo>
                      <a:pt x="1453" y="2191"/>
                      <a:pt x="2615" y="2687"/>
                      <a:pt x="3811" y="3114"/>
                    </a:cubicBezTo>
                    <a:cubicBezTo>
                      <a:pt x="3853" y="3125"/>
                      <a:pt x="3894" y="3130"/>
                      <a:pt x="3934" y="3130"/>
                    </a:cubicBezTo>
                    <a:cubicBezTo>
                      <a:pt x="4267" y="3130"/>
                      <a:pt x="4507" y="2768"/>
                      <a:pt x="4324" y="2448"/>
                    </a:cubicBezTo>
                    <a:lnTo>
                      <a:pt x="4307" y="2430"/>
                    </a:lnTo>
                    <a:cubicBezTo>
                      <a:pt x="4495" y="2208"/>
                      <a:pt x="4495" y="1867"/>
                      <a:pt x="4307" y="1645"/>
                    </a:cubicBezTo>
                    <a:cubicBezTo>
                      <a:pt x="3948" y="1217"/>
                      <a:pt x="3777" y="636"/>
                      <a:pt x="3213" y="431"/>
                    </a:cubicBezTo>
                    <a:cubicBezTo>
                      <a:pt x="3168" y="414"/>
                      <a:pt x="3121" y="406"/>
                      <a:pt x="3076" y="406"/>
                    </a:cubicBezTo>
                    <a:cubicBezTo>
                      <a:pt x="2900" y="406"/>
                      <a:pt x="2738" y="528"/>
                      <a:pt x="2684" y="705"/>
                    </a:cubicBezTo>
                    <a:cubicBezTo>
                      <a:pt x="2376" y="466"/>
                      <a:pt x="2051" y="243"/>
                      <a:pt x="1693" y="73"/>
                    </a:cubicBezTo>
                    <a:cubicBezTo>
                      <a:pt x="1600" y="22"/>
                      <a:pt x="1510" y="0"/>
                      <a:pt x="142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09" name="Google Shape;809;p41"/>
              <p:cNvSpPr/>
              <p:nvPr/>
            </p:nvSpPr>
            <p:spPr>
              <a:xfrm rot="-572741">
                <a:off x="753579" y="4382593"/>
                <a:ext cx="229351" cy="229341"/>
              </a:xfrm>
              <a:custGeom>
                <a:avLst/>
                <a:gdLst/>
                <a:ahLst/>
                <a:cxnLst/>
                <a:rect l="l" t="t" r="r" b="b"/>
                <a:pathLst>
                  <a:path w="3885" h="3885" extrusionOk="0">
                    <a:moveTo>
                      <a:pt x="3162" y="1"/>
                    </a:moveTo>
                    <a:cubicBezTo>
                      <a:pt x="3029" y="1"/>
                      <a:pt x="2899" y="44"/>
                      <a:pt x="2801" y="142"/>
                    </a:cubicBezTo>
                    <a:cubicBezTo>
                      <a:pt x="1878" y="1082"/>
                      <a:pt x="955" y="2005"/>
                      <a:pt x="238" y="3098"/>
                    </a:cubicBezTo>
                    <a:cubicBezTo>
                      <a:pt x="1" y="3474"/>
                      <a:pt x="332" y="3884"/>
                      <a:pt x="703" y="3884"/>
                    </a:cubicBezTo>
                    <a:cubicBezTo>
                      <a:pt x="787" y="3884"/>
                      <a:pt x="873" y="3863"/>
                      <a:pt x="955" y="3816"/>
                    </a:cubicBezTo>
                    <a:cubicBezTo>
                      <a:pt x="1280" y="3645"/>
                      <a:pt x="1588" y="3440"/>
                      <a:pt x="1861" y="3218"/>
                    </a:cubicBezTo>
                    <a:cubicBezTo>
                      <a:pt x="1895" y="3183"/>
                      <a:pt x="1929" y="3132"/>
                      <a:pt x="1963" y="3081"/>
                    </a:cubicBezTo>
                    <a:cubicBezTo>
                      <a:pt x="2459" y="2739"/>
                      <a:pt x="2869" y="2295"/>
                      <a:pt x="3177" y="1782"/>
                    </a:cubicBezTo>
                    <a:cubicBezTo>
                      <a:pt x="3296" y="1731"/>
                      <a:pt x="3399" y="1629"/>
                      <a:pt x="3450" y="1492"/>
                    </a:cubicBezTo>
                    <a:cubicBezTo>
                      <a:pt x="3467" y="1407"/>
                      <a:pt x="3484" y="1321"/>
                      <a:pt x="3467" y="1236"/>
                    </a:cubicBezTo>
                    <a:cubicBezTo>
                      <a:pt x="3552" y="1048"/>
                      <a:pt x="3638" y="877"/>
                      <a:pt x="3723" y="689"/>
                    </a:cubicBezTo>
                    <a:cubicBezTo>
                      <a:pt x="3885" y="304"/>
                      <a:pt x="3514" y="1"/>
                      <a:pt x="316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10" name="Google Shape;810;p41"/>
              <p:cNvSpPr/>
              <p:nvPr/>
            </p:nvSpPr>
            <p:spPr>
              <a:xfrm rot="-572741">
                <a:off x="261183" y="3953169"/>
                <a:ext cx="691122" cy="1015948"/>
              </a:xfrm>
              <a:custGeom>
                <a:avLst/>
                <a:gdLst/>
                <a:ahLst/>
                <a:cxnLst/>
                <a:rect l="l" t="t" r="r" b="b"/>
                <a:pathLst>
                  <a:path w="11707" h="17210" extrusionOk="0">
                    <a:moveTo>
                      <a:pt x="7971" y="601"/>
                    </a:moveTo>
                    <a:cubicBezTo>
                      <a:pt x="8633" y="601"/>
                      <a:pt x="9201" y="1037"/>
                      <a:pt x="9014" y="1974"/>
                    </a:cubicBezTo>
                    <a:cubicBezTo>
                      <a:pt x="8843" y="2828"/>
                      <a:pt x="7852" y="3529"/>
                      <a:pt x="7186" y="3990"/>
                    </a:cubicBezTo>
                    <a:cubicBezTo>
                      <a:pt x="7045" y="4130"/>
                      <a:pt x="7161" y="4356"/>
                      <a:pt x="7337" y="4356"/>
                    </a:cubicBezTo>
                    <a:cubicBezTo>
                      <a:pt x="7355" y="4356"/>
                      <a:pt x="7372" y="4354"/>
                      <a:pt x="7391" y="4349"/>
                    </a:cubicBezTo>
                    <a:cubicBezTo>
                      <a:pt x="7510" y="4281"/>
                      <a:pt x="7630" y="4195"/>
                      <a:pt x="7749" y="4127"/>
                    </a:cubicBezTo>
                    <a:cubicBezTo>
                      <a:pt x="8313" y="4503"/>
                      <a:pt x="8911" y="4657"/>
                      <a:pt x="9253" y="5306"/>
                    </a:cubicBezTo>
                    <a:cubicBezTo>
                      <a:pt x="9458" y="5750"/>
                      <a:pt x="9407" y="6280"/>
                      <a:pt x="9116" y="6673"/>
                    </a:cubicBezTo>
                    <a:cubicBezTo>
                      <a:pt x="8730" y="7222"/>
                      <a:pt x="8162" y="7418"/>
                      <a:pt x="7556" y="7418"/>
                    </a:cubicBezTo>
                    <a:cubicBezTo>
                      <a:pt x="6956" y="7418"/>
                      <a:pt x="6320" y="7227"/>
                      <a:pt x="5784" y="6997"/>
                    </a:cubicBezTo>
                    <a:lnTo>
                      <a:pt x="5802" y="6997"/>
                    </a:lnTo>
                    <a:cubicBezTo>
                      <a:pt x="5682" y="6656"/>
                      <a:pt x="5426" y="6399"/>
                      <a:pt x="5101" y="6297"/>
                    </a:cubicBezTo>
                    <a:cubicBezTo>
                      <a:pt x="5082" y="6287"/>
                      <a:pt x="5063" y="6283"/>
                      <a:pt x="5045" y="6283"/>
                    </a:cubicBezTo>
                    <a:cubicBezTo>
                      <a:pt x="4936" y="6283"/>
                      <a:pt x="4864" y="6443"/>
                      <a:pt x="4981" y="6502"/>
                    </a:cubicBezTo>
                    <a:cubicBezTo>
                      <a:pt x="5135" y="6570"/>
                      <a:pt x="5255" y="6690"/>
                      <a:pt x="5357" y="6809"/>
                    </a:cubicBezTo>
                    <a:cubicBezTo>
                      <a:pt x="5238" y="6844"/>
                      <a:pt x="5204" y="6980"/>
                      <a:pt x="5306" y="7049"/>
                    </a:cubicBezTo>
                    <a:cubicBezTo>
                      <a:pt x="5357" y="7083"/>
                      <a:pt x="5409" y="7117"/>
                      <a:pt x="5477" y="7168"/>
                    </a:cubicBezTo>
                    <a:cubicBezTo>
                      <a:pt x="5530" y="7960"/>
                      <a:pt x="4374" y="8968"/>
                      <a:pt x="3606" y="8968"/>
                    </a:cubicBezTo>
                    <a:cubicBezTo>
                      <a:pt x="3131" y="8968"/>
                      <a:pt x="2804" y="8584"/>
                      <a:pt x="2999" y="7527"/>
                    </a:cubicBezTo>
                    <a:cubicBezTo>
                      <a:pt x="3041" y="7390"/>
                      <a:pt x="2927" y="7263"/>
                      <a:pt x="2793" y="7263"/>
                    </a:cubicBezTo>
                    <a:cubicBezTo>
                      <a:pt x="2760" y="7263"/>
                      <a:pt x="2725" y="7271"/>
                      <a:pt x="2692" y="7288"/>
                    </a:cubicBezTo>
                    <a:cubicBezTo>
                      <a:pt x="2411" y="7426"/>
                      <a:pt x="2146" y="7490"/>
                      <a:pt x="1903" y="7490"/>
                    </a:cubicBezTo>
                    <a:cubicBezTo>
                      <a:pt x="1067" y="7490"/>
                      <a:pt x="497" y="6743"/>
                      <a:pt x="471" y="5750"/>
                    </a:cubicBezTo>
                    <a:cubicBezTo>
                      <a:pt x="440" y="4718"/>
                      <a:pt x="1021" y="4351"/>
                      <a:pt x="1730" y="4351"/>
                    </a:cubicBezTo>
                    <a:cubicBezTo>
                      <a:pt x="2219" y="4351"/>
                      <a:pt x="2769" y="4525"/>
                      <a:pt x="3222" y="4776"/>
                    </a:cubicBezTo>
                    <a:lnTo>
                      <a:pt x="3273" y="4793"/>
                    </a:lnTo>
                    <a:cubicBezTo>
                      <a:pt x="3299" y="4805"/>
                      <a:pt x="3324" y="4811"/>
                      <a:pt x="3348" y="4811"/>
                    </a:cubicBezTo>
                    <a:cubicBezTo>
                      <a:pt x="3526" y="4811"/>
                      <a:pt x="3625" y="4506"/>
                      <a:pt x="3444" y="4400"/>
                    </a:cubicBezTo>
                    <a:cubicBezTo>
                      <a:pt x="3375" y="4366"/>
                      <a:pt x="3307" y="4332"/>
                      <a:pt x="3222" y="4298"/>
                    </a:cubicBezTo>
                    <a:cubicBezTo>
                      <a:pt x="2213" y="3655"/>
                      <a:pt x="3176" y="1441"/>
                      <a:pt x="4306" y="1441"/>
                    </a:cubicBezTo>
                    <a:cubicBezTo>
                      <a:pt x="4708" y="1441"/>
                      <a:pt x="5131" y="1722"/>
                      <a:pt x="5494" y="2452"/>
                    </a:cubicBezTo>
                    <a:cubicBezTo>
                      <a:pt x="5529" y="2529"/>
                      <a:pt x="5589" y="2560"/>
                      <a:pt x="5652" y="2560"/>
                    </a:cubicBezTo>
                    <a:cubicBezTo>
                      <a:pt x="5745" y="2560"/>
                      <a:pt x="5846" y="2493"/>
                      <a:pt x="5887" y="2401"/>
                    </a:cubicBezTo>
                    <a:cubicBezTo>
                      <a:pt x="6092" y="1923"/>
                      <a:pt x="6382" y="1496"/>
                      <a:pt x="6758" y="1120"/>
                    </a:cubicBezTo>
                    <a:cubicBezTo>
                      <a:pt x="7085" y="780"/>
                      <a:pt x="7548" y="601"/>
                      <a:pt x="7971" y="601"/>
                    </a:cubicBezTo>
                    <a:close/>
                    <a:moveTo>
                      <a:pt x="10788" y="9374"/>
                    </a:moveTo>
                    <a:cubicBezTo>
                      <a:pt x="10993" y="9374"/>
                      <a:pt x="10599" y="10507"/>
                      <a:pt x="10534" y="10620"/>
                    </a:cubicBezTo>
                    <a:cubicBezTo>
                      <a:pt x="10244" y="10944"/>
                      <a:pt x="9902" y="11235"/>
                      <a:pt x="9543" y="11474"/>
                    </a:cubicBezTo>
                    <a:cubicBezTo>
                      <a:pt x="9270" y="11645"/>
                      <a:pt x="8980" y="11850"/>
                      <a:pt x="8672" y="12021"/>
                    </a:cubicBezTo>
                    <a:cubicBezTo>
                      <a:pt x="9065" y="10944"/>
                      <a:pt x="9697" y="9970"/>
                      <a:pt x="10739" y="9389"/>
                    </a:cubicBezTo>
                    <a:cubicBezTo>
                      <a:pt x="10759" y="9379"/>
                      <a:pt x="10775" y="9374"/>
                      <a:pt x="10788" y="9374"/>
                    </a:cubicBezTo>
                    <a:close/>
                    <a:moveTo>
                      <a:pt x="5163" y="10615"/>
                    </a:moveTo>
                    <a:cubicBezTo>
                      <a:pt x="5544" y="10615"/>
                      <a:pt x="6039" y="10764"/>
                      <a:pt x="6126" y="10808"/>
                    </a:cubicBezTo>
                    <a:cubicBezTo>
                      <a:pt x="6536" y="11064"/>
                      <a:pt x="6912" y="11354"/>
                      <a:pt x="7237" y="11696"/>
                    </a:cubicBezTo>
                    <a:cubicBezTo>
                      <a:pt x="7425" y="11867"/>
                      <a:pt x="7596" y="12055"/>
                      <a:pt x="7766" y="12243"/>
                    </a:cubicBezTo>
                    <a:cubicBezTo>
                      <a:pt x="7801" y="12328"/>
                      <a:pt x="7835" y="12397"/>
                      <a:pt x="7869" y="12482"/>
                    </a:cubicBezTo>
                    <a:cubicBezTo>
                      <a:pt x="7869" y="12550"/>
                      <a:pt x="7886" y="12602"/>
                      <a:pt x="7954" y="12653"/>
                    </a:cubicBezTo>
                    <a:cubicBezTo>
                      <a:pt x="7972" y="12687"/>
                      <a:pt x="7972" y="12704"/>
                      <a:pt x="7989" y="12738"/>
                    </a:cubicBezTo>
                    <a:cubicBezTo>
                      <a:pt x="7954" y="12875"/>
                      <a:pt x="7920" y="13029"/>
                      <a:pt x="7886" y="13165"/>
                    </a:cubicBezTo>
                    <a:cubicBezTo>
                      <a:pt x="6827" y="12738"/>
                      <a:pt x="5477" y="12226"/>
                      <a:pt x="4862" y="11269"/>
                    </a:cubicBezTo>
                    <a:cubicBezTo>
                      <a:pt x="4534" y="10756"/>
                      <a:pt x="4794" y="10615"/>
                      <a:pt x="5163" y="10615"/>
                    </a:cubicBezTo>
                    <a:close/>
                    <a:moveTo>
                      <a:pt x="8067" y="0"/>
                    </a:moveTo>
                    <a:cubicBezTo>
                      <a:pt x="7155" y="0"/>
                      <a:pt x="6168" y="1030"/>
                      <a:pt x="5682" y="1872"/>
                    </a:cubicBezTo>
                    <a:cubicBezTo>
                      <a:pt x="5288" y="1258"/>
                      <a:pt x="4829" y="1013"/>
                      <a:pt x="4381" y="1013"/>
                    </a:cubicBezTo>
                    <a:cubicBezTo>
                      <a:pt x="3156" y="1013"/>
                      <a:pt x="2007" y="2844"/>
                      <a:pt x="2470" y="4007"/>
                    </a:cubicBezTo>
                    <a:cubicBezTo>
                      <a:pt x="2227" y="3946"/>
                      <a:pt x="1986" y="3913"/>
                      <a:pt x="1755" y="3913"/>
                    </a:cubicBezTo>
                    <a:cubicBezTo>
                      <a:pt x="836" y="3913"/>
                      <a:pt x="84" y="4435"/>
                      <a:pt x="44" y="5733"/>
                    </a:cubicBezTo>
                    <a:cubicBezTo>
                      <a:pt x="0" y="7012"/>
                      <a:pt x="839" y="7880"/>
                      <a:pt x="1910" y="7880"/>
                    </a:cubicBezTo>
                    <a:cubicBezTo>
                      <a:pt x="2112" y="7880"/>
                      <a:pt x="2323" y="7849"/>
                      <a:pt x="2538" y="7783"/>
                    </a:cubicBezTo>
                    <a:lnTo>
                      <a:pt x="2538" y="7783"/>
                    </a:lnTo>
                    <a:cubicBezTo>
                      <a:pt x="2413" y="8930"/>
                      <a:pt x="2842" y="9352"/>
                      <a:pt x="3426" y="9352"/>
                    </a:cubicBezTo>
                    <a:cubicBezTo>
                      <a:pt x="4358" y="9352"/>
                      <a:pt x="5686" y="8280"/>
                      <a:pt x="5802" y="7356"/>
                    </a:cubicBezTo>
                    <a:cubicBezTo>
                      <a:pt x="5921" y="7425"/>
                      <a:pt x="6058" y="7476"/>
                      <a:pt x="6177" y="7527"/>
                    </a:cubicBezTo>
                    <a:cubicBezTo>
                      <a:pt x="6177" y="7544"/>
                      <a:pt x="6177" y="7578"/>
                      <a:pt x="6177" y="7612"/>
                    </a:cubicBezTo>
                    <a:cubicBezTo>
                      <a:pt x="6519" y="8877"/>
                      <a:pt x="6912" y="10124"/>
                      <a:pt x="7391" y="11337"/>
                    </a:cubicBezTo>
                    <a:cubicBezTo>
                      <a:pt x="6779" y="10702"/>
                      <a:pt x="6055" y="10148"/>
                      <a:pt x="5401" y="10148"/>
                    </a:cubicBezTo>
                    <a:cubicBezTo>
                      <a:pt x="5104" y="10148"/>
                      <a:pt x="4822" y="10262"/>
                      <a:pt x="4571" y="10534"/>
                    </a:cubicBezTo>
                    <a:cubicBezTo>
                      <a:pt x="3358" y="11850"/>
                      <a:pt x="7220" y="13336"/>
                      <a:pt x="7937" y="13644"/>
                    </a:cubicBezTo>
                    <a:cubicBezTo>
                      <a:pt x="7969" y="13662"/>
                      <a:pt x="8003" y="13671"/>
                      <a:pt x="8035" y="13671"/>
                    </a:cubicBezTo>
                    <a:cubicBezTo>
                      <a:pt x="8124" y="13671"/>
                      <a:pt x="8207" y="13607"/>
                      <a:pt x="8245" y="13507"/>
                    </a:cubicBezTo>
                    <a:lnTo>
                      <a:pt x="8279" y="13336"/>
                    </a:lnTo>
                    <a:cubicBezTo>
                      <a:pt x="9048" y="14823"/>
                      <a:pt x="10039" y="16173"/>
                      <a:pt x="11355" y="17181"/>
                    </a:cubicBezTo>
                    <a:cubicBezTo>
                      <a:pt x="11385" y="17201"/>
                      <a:pt x="11417" y="17210"/>
                      <a:pt x="11449" y="17210"/>
                    </a:cubicBezTo>
                    <a:cubicBezTo>
                      <a:pt x="11580" y="17210"/>
                      <a:pt x="11707" y="17062"/>
                      <a:pt x="11679" y="16924"/>
                    </a:cubicBezTo>
                    <a:cubicBezTo>
                      <a:pt x="11628" y="16685"/>
                      <a:pt x="11543" y="16463"/>
                      <a:pt x="11389" y="16258"/>
                    </a:cubicBezTo>
                    <a:cubicBezTo>
                      <a:pt x="11360" y="16200"/>
                      <a:pt x="11310" y="16176"/>
                      <a:pt x="11258" y="16176"/>
                    </a:cubicBezTo>
                    <a:cubicBezTo>
                      <a:pt x="11156" y="16176"/>
                      <a:pt x="11047" y="16270"/>
                      <a:pt x="11081" y="16395"/>
                    </a:cubicBezTo>
                    <a:cubicBezTo>
                      <a:pt x="11081" y="16395"/>
                      <a:pt x="11081" y="16395"/>
                      <a:pt x="11081" y="16412"/>
                    </a:cubicBezTo>
                    <a:cubicBezTo>
                      <a:pt x="10022" y="15438"/>
                      <a:pt x="9168" y="14259"/>
                      <a:pt x="8552" y="12960"/>
                    </a:cubicBezTo>
                    <a:cubicBezTo>
                      <a:pt x="8570" y="12926"/>
                      <a:pt x="8570" y="12892"/>
                      <a:pt x="8552" y="12875"/>
                    </a:cubicBezTo>
                    <a:cubicBezTo>
                      <a:pt x="8518" y="12807"/>
                      <a:pt x="8484" y="12755"/>
                      <a:pt x="8433" y="12687"/>
                    </a:cubicBezTo>
                    <a:cubicBezTo>
                      <a:pt x="8433" y="12670"/>
                      <a:pt x="8433" y="12653"/>
                      <a:pt x="8450" y="12619"/>
                    </a:cubicBezTo>
                    <a:cubicBezTo>
                      <a:pt x="9236" y="12362"/>
                      <a:pt x="10107" y="11611"/>
                      <a:pt x="10637" y="11115"/>
                    </a:cubicBezTo>
                    <a:cubicBezTo>
                      <a:pt x="11286" y="10517"/>
                      <a:pt x="11525" y="9748"/>
                      <a:pt x="11115" y="8962"/>
                    </a:cubicBezTo>
                    <a:cubicBezTo>
                      <a:pt x="11068" y="8891"/>
                      <a:pt x="10988" y="8853"/>
                      <a:pt x="10910" y="8853"/>
                    </a:cubicBezTo>
                    <a:cubicBezTo>
                      <a:pt x="10875" y="8853"/>
                      <a:pt x="10840" y="8861"/>
                      <a:pt x="10808" y="8877"/>
                    </a:cubicBezTo>
                    <a:cubicBezTo>
                      <a:pt x="9424" y="9492"/>
                      <a:pt x="8638" y="10756"/>
                      <a:pt x="8159" y="12140"/>
                    </a:cubicBezTo>
                    <a:cubicBezTo>
                      <a:pt x="7510" y="10654"/>
                      <a:pt x="7015" y="9082"/>
                      <a:pt x="6502" y="7630"/>
                    </a:cubicBezTo>
                    <a:lnTo>
                      <a:pt x="6502" y="7630"/>
                    </a:lnTo>
                    <a:cubicBezTo>
                      <a:pt x="6832" y="7728"/>
                      <a:pt x="7173" y="7782"/>
                      <a:pt x="7508" y="7782"/>
                    </a:cubicBezTo>
                    <a:cubicBezTo>
                      <a:pt x="8281" y="7782"/>
                      <a:pt x="9020" y="7491"/>
                      <a:pt x="9509" y="6775"/>
                    </a:cubicBezTo>
                    <a:cubicBezTo>
                      <a:pt x="10295" y="5630"/>
                      <a:pt x="9321" y="4161"/>
                      <a:pt x="8125" y="3819"/>
                    </a:cubicBezTo>
                    <a:cubicBezTo>
                      <a:pt x="9099" y="3033"/>
                      <a:pt x="9919" y="1872"/>
                      <a:pt x="9185" y="710"/>
                    </a:cubicBezTo>
                    <a:cubicBezTo>
                      <a:pt x="8860" y="202"/>
                      <a:pt x="8471" y="0"/>
                      <a:pt x="806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811" name="Google Shape;811;p41"/>
            <p:cNvSpPr/>
            <p:nvPr/>
          </p:nvSpPr>
          <p:spPr>
            <a:xfrm rot="-321182">
              <a:off x="453297" y="4166216"/>
              <a:ext cx="153609" cy="146814"/>
            </a:xfrm>
            <a:custGeom>
              <a:avLst/>
              <a:gdLst/>
              <a:ahLst/>
              <a:cxnLst/>
              <a:rect l="l" t="t" r="r" b="b"/>
              <a:pathLst>
                <a:path w="2602" h="2487" extrusionOk="0">
                  <a:moveTo>
                    <a:pt x="1653" y="602"/>
                  </a:moveTo>
                  <a:cubicBezTo>
                    <a:pt x="1747" y="602"/>
                    <a:pt x="1841" y="614"/>
                    <a:pt x="1935" y="640"/>
                  </a:cubicBezTo>
                  <a:cubicBezTo>
                    <a:pt x="1949" y="645"/>
                    <a:pt x="1962" y="647"/>
                    <a:pt x="1973" y="647"/>
                  </a:cubicBezTo>
                  <a:cubicBezTo>
                    <a:pt x="2004" y="647"/>
                    <a:pt x="2025" y="631"/>
                    <a:pt x="2038" y="606"/>
                  </a:cubicBezTo>
                  <a:lnTo>
                    <a:pt x="2072" y="657"/>
                  </a:lnTo>
                  <a:cubicBezTo>
                    <a:pt x="2157" y="1101"/>
                    <a:pt x="2021" y="1546"/>
                    <a:pt x="1730" y="1870"/>
                  </a:cubicBezTo>
                  <a:cubicBezTo>
                    <a:pt x="1586" y="2014"/>
                    <a:pt x="1328" y="2101"/>
                    <a:pt x="1084" y="2101"/>
                  </a:cubicBezTo>
                  <a:cubicBezTo>
                    <a:pt x="777" y="2101"/>
                    <a:pt x="492" y="1964"/>
                    <a:pt x="483" y="1631"/>
                  </a:cubicBezTo>
                  <a:cubicBezTo>
                    <a:pt x="483" y="1221"/>
                    <a:pt x="825" y="879"/>
                    <a:pt x="1201" y="708"/>
                  </a:cubicBezTo>
                  <a:cubicBezTo>
                    <a:pt x="1235" y="708"/>
                    <a:pt x="1269" y="708"/>
                    <a:pt x="1303" y="691"/>
                  </a:cubicBezTo>
                  <a:cubicBezTo>
                    <a:pt x="1320" y="674"/>
                    <a:pt x="1354" y="657"/>
                    <a:pt x="1371" y="640"/>
                  </a:cubicBezTo>
                  <a:cubicBezTo>
                    <a:pt x="1465" y="614"/>
                    <a:pt x="1559" y="602"/>
                    <a:pt x="1653" y="602"/>
                  </a:cubicBezTo>
                  <a:close/>
                  <a:moveTo>
                    <a:pt x="1820" y="0"/>
                  </a:moveTo>
                  <a:cubicBezTo>
                    <a:pt x="1569" y="0"/>
                    <a:pt x="1302" y="131"/>
                    <a:pt x="1132" y="367"/>
                  </a:cubicBezTo>
                  <a:cubicBezTo>
                    <a:pt x="620" y="555"/>
                    <a:pt x="244" y="982"/>
                    <a:pt x="107" y="1511"/>
                  </a:cubicBezTo>
                  <a:cubicBezTo>
                    <a:pt x="0" y="2163"/>
                    <a:pt x="576" y="2486"/>
                    <a:pt x="1144" y="2486"/>
                  </a:cubicBezTo>
                  <a:cubicBezTo>
                    <a:pt x="1395" y="2486"/>
                    <a:pt x="1644" y="2423"/>
                    <a:pt x="1833" y="2297"/>
                  </a:cubicBezTo>
                  <a:cubicBezTo>
                    <a:pt x="2380" y="1939"/>
                    <a:pt x="2602" y="1135"/>
                    <a:pt x="2448" y="520"/>
                  </a:cubicBezTo>
                  <a:cubicBezTo>
                    <a:pt x="2358" y="161"/>
                    <a:pt x="2098" y="0"/>
                    <a:pt x="182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812" name="Google Shape;812;p41"/>
          <p:cNvGrpSpPr/>
          <p:nvPr/>
        </p:nvGrpSpPr>
        <p:grpSpPr>
          <a:xfrm>
            <a:off x="10924468" y="289084"/>
            <a:ext cx="1720561" cy="1093469"/>
            <a:chOff x="7685850" y="32550"/>
            <a:chExt cx="1290421" cy="820102"/>
          </a:xfrm>
        </p:grpSpPr>
        <p:sp>
          <p:nvSpPr>
            <p:cNvPr id="813" name="Google Shape;813;p41"/>
            <p:cNvSpPr/>
            <p:nvPr/>
          </p:nvSpPr>
          <p:spPr>
            <a:xfrm>
              <a:off x="7685850" y="397672"/>
              <a:ext cx="148531" cy="61160"/>
            </a:xfrm>
            <a:custGeom>
              <a:avLst/>
              <a:gdLst/>
              <a:ahLst/>
              <a:cxnLst/>
              <a:rect l="l" t="t" r="r" b="b"/>
              <a:pathLst>
                <a:path w="2997" h="1234" extrusionOk="0">
                  <a:moveTo>
                    <a:pt x="231" y="0"/>
                  </a:moveTo>
                  <a:cubicBezTo>
                    <a:pt x="53" y="0"/>
                    <a:pt x="1" y="287"/>
                    <a:pt x="203" y="334"/>
                  </a:cubicBezTo>
                  <a:cubicBezTo>
                    <a:pt x="972" y="693"/>
                    <a:pt x="1775" y="983"/>
                    <a:pt x="2595" y="1222"/>
                  </a:cubicBezTo>
                  <a:cubicBezTo>
                    <a:pt x="2623" y="1230"/>
                    <a:pt x="2649" y="1233"/>
                    <a:pt x="2674" y="1233"/>
                  </a:cubicBezTo>
                  <a:cubicBezTo>
                    <a:pt x="2934" y="1233"/>
                    <a:pt x="2997" y="853"/>
                    <a:pt x="2731" y="744"/>
                  </a:cubicBezTo>
                  <a:cubicBezTo>
                    <a:pt x="1928" y="436"/>
                    <a:pt x="1125" y="197"/>
                    <a:pt x="288" y="9"/>
                  </a:cubicBezTo>
                  <a:cubicBezTo>
                    <a:pt x="268" y="3"/>
                    <a:pt x="249" y="0"/>
                    <a:pt x="2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4" name="Google Shape;814;p41"/>
            <p:cNvSpPr/>
            <p:nvPr/>
          </p:nvSpPr>
          <p:spPr>
            <a:xfrm>
              <a:off x="7911750" y="507105"/>
              <a:ext cx="136340" cy="55262"/>
            </a:xfrm>
            <a:custGeom>
              <a:avLst/>
              <a:gdLst/>
              <a:ahLst/>
              <a:cxnLst/>
              <a:rect l="l" t="t" r="r" b="b"/>
              <a:pathLst>
                <a:path w="2751" h="1115" extrusionOk="0">
                  <a:moveTo>
                    <a:pt x="313" y="1"/>
                  </a:moveTo>
                  <a:cubicBezTo>
                    <a:pt x="76" y="1"/>
                    <a:pt x="0" y="353"/>
                    <a:pt x="241" y="450"/>
                  </a:cubicBezTo>
                  <a:cubicBezTo>
                    <a:pt x="907" y="655"/>
                    <a:pt x="1557" y="928"/>
                    <a:pt x="2240" y="1099"/>
                  </a:cubicBezTo>
                  <a:cubicBezTo>
                    <a:pt x="2275" y="1110"/>
                    <a:pt x="2308" y="1115"/>
                    <a:pt x="2339" y="1115"/>
                  </a:cubicBezTo>
                  <a:cubicBezTo>
                    <a:pt x="2643" y="1115"/>
                    <a:pt x="2750" y="628"/>
                    <a:pt x="2394" y="535"/>
                  </a:cubicBezTo>
                  <a:cubicBezTo>
                    <a:pt x="1744" y="313"/>
                    <a:pt x="1044" y="176"/>
                    <a:pt x="360" y="5"/>
                  </a:cubicBezTo>
                  <a:cubicBezTo>
                    <a:pt x="344" y="2"/>
                    <a:pt x="328" y="1"/>
                    <a:pt x="31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5" name="Google Shape;815;p41"/>
            <p:cNvSpPr/>
            <p:nvPr/>
          </p:nvSpPr>
          <p:spPr>
            <a:xfrm>
              <a:off x="8149198" y="577880"/>
              <a:ext cx="137331" cy="63985"/>
            </a:xfrm>
            <a:custGeom>
              <a:avLst/>
              <a:gdLst/>
              <a:ahLst/>
              <a:cxnLst/>
              <a:rect l="l" t="t" r="r" b="b"/>
              <a:pathLst>
                <a:path w="2771" h="1291" extrusionOk="0">
                  <a:moveTo>
                    <a:pt x="321" y="0"/>
                  </a:moveTo>
                  <a:cubicBezTo>
                    <a:pt x="119" y="0"/>
                    <a:pt x="1" y="330"/>
                    <a:pt x="217" y="423"/>
                  </a:cubicBezTo>
                  <a:cubicBezTo>
                    <a:pt x="900" y="730"/>
                    <a:pt x="1584" y="1038"/>
                    <a:pt x="2284" y="1277"/>
                  </a:cubicBezTo>
                  <a:cubicBezTo>
                    <a:pt x="2311" y="1286"/>
                    <a:pt x="2338" y="1291"/>
                    <a:pt x="2363" y="1291"/>
                  </a:cubicBezTo>
                  <a:cubicBezTo>
                    <a:pt x="2612" y="1291"/>
                    <a:pt x="2770" y="873"/>
                    <a:pt x="2507" y="764"/>
                  </a:cubicBezTo>
                  <a:cubicBezTo>
                    <a:pt x="1806" y="474"/>
                    <a:pt x="1105" y="235"/>
                    <a:pt x="388" y="13"/>
                  </a:cubicBezTo>
                  <a:cubicBezTo>
                    <a:pt x="365" y="4"/>
                    <a:pt x="342" y="0"/>
                    <a:pt x="32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6" name="Google Shape;816;p41"/>
            <p:cNvSpPr/>
            <p:nvPr/>
          </p:nvSpPr>
          <p:spPr>
            <a:xfrm>
              <a:off x="8377526" y="679878"/>
              <a:ext cx="140651" cy="62003"/>
            </a:xfrm>
            <a:custGeom>
              <a:avLst/>
              <a:gdLst/>
              <a:ahLst/>
              <a:cxnLst/>
              <a:rect l="l" t="t" r="r" b="b"/>
              <a:pathLst>
                <a:path w="2838" h="1251" extrusionOk="0">
                  <a:moveTo>
                    <a:pt x="418" y="0"/>
                  </a:moveTo>
                  <a:cubicBezTo>
                    <a:pt x="182" y="0"/>
                    <a:pt x="1" y="371"/>
                    <a:pt x="274" y="483"/>
                  </a:cubicBezTo>
                  <a:cubicBezTo>
                    <a:pt x="924" y="774"/>
                    <a:pt x="1624" y="1013"/>
                    <a:pt x="2308" y="1235"/>
                  </a:cubicBezTo>
                  <a:cubicBezTo>
                    <a:pt x="2344" y="1246"/>
                    <a:pt x="2378" y="1250"/>
                    <a:pt x="2410" y="1250"/>
                  </a:cubicBezTo>
                  <a:cubicBezTo>
                    <a:pt x="2741" y="1250"/>
                    <a:pt x="2837" y="728"/>
                    <a:pt x="2479" y="603"/>
                  </a:cubicBezTo>
                  <a:cubicBezTo>
                    <a:pt x="1812" y="381"/>
                    <a:pt x="1146" y="176"/>
                    <a:pt x="462" y="5"/>
                  </a:cubicBezTo>
                  <a:cubicBezTo>
                    <a:pt x="447" y="2"/>
                    <a:pt x="433" y="0"/>
                    <a:pt x="4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7" name="Google Shape;817;p41"/>
            <p:cNvSpPr/>
            <p:nvPr/>
          </p:nvSpPr>
          <p:spPr>
            <a:xfrm>
              <a:off x="8587616" y="783214"/>
              <a:ext cx="142485" cy="69437"/>
            </a:xfrm>
            <a:custGeom>
              <a:avLst/>
              <a:gdLst/>
              <a:ahLst/>
              <a:cxnLst/>
              <a:rect l="l" t="t" r="r" b="b"/>
              <a:pathLst>
                <a:path w="2875" h="1401" extrusionOk="0">
                  <a:moveTo>
                    <a:pt x="332" y="1"/>
                  </a:moveTo>
                  <a:cubicBezTo>
                    <a:pt x="115" y="1"/>
                    <a:pt x="0" y="343"/>
                    <a:pt x="256" y="449"/>
                  </a:cubicBezTo>
                  <a:cubicBezTo>
                    <a:pt x="905" y="825"/>
                    <a:pt x="1589" y="1132"/>
                    <a:pt x="2289" y="1388"/>
                  </a:cubicBezTo>
                  <a:cubicBezTo>
                    <a:pt x="2319" y="1397"/>
                    <a:pt x="2347" y="1401"/>
                    <a:pt x="2375" y="1401"/>
                  </a:cubicBezTo>
                  <a:cubicBezTo>
                    <a:pt x="2686" y="1401"/>
                    <a:pt x="2875" y="913"/>
                    <a:pt x="2545" y="756"/>
                  </a:cubicBezTo>
                  <a:cubicBezTo>
                    <a:pt x="1879" y="449"/>
                    <a:pt x="1161" y="192"/>
                    <a:pt x="427" y="21"/>
                  </a:cubicBezTo>
                  <a:cubicBezTo>
                    <a:pt x="394" y="7"/>
                    <a:pt x="362" y="1"/>
                    <a:pt x="33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8" name="Google Shape;818;p41"/>
            <p:cNvSpPr/>
            <p:nvPr/>
          </p:nvSpPr>
          <p:spPr>
            <a:xfrm>
              <a:off x="7896683" y="331904"/>
              <a:ext cx="202552" cy="93971"/>
            </a:xfrm>
            <a:custGeom>
              <a:avLst/>
              <a:gdLst/>
              <a:ahLst/>
              <a:cxnLst/>
              <a:rect l="l" t="t" r="r" b="b"/>
              <a:pathLst>
                <a:path w="4087" h="1896" extrusionOk="0">
                  <a:moveTo>
                    <a:pt x="382" y="0"/>
                  </a:moveTo>
                  <a:cubicBezTo>
                    <a:pt x="78" y="0"/>
                    <a:pt x="0" y="497"/>
                    <a:pt x="323" y="636"/>
                  </a:cubicBezTo>
                  <a:cubicBezTo>
                    <a:pt x="1382" y="1063"/>
                    <a:pt x="2441" y="1558"/>
                    <a:pt x="3535" y="1883"/>
                  </a:cubicBezTo>
                  <a:cubicBezTo>
                    <a:pt x="3565" y="1892"/>
                    <a:pt x="3594" y="1896"/>
                    <a:pt x="3622" y="1896"/>
                  </a:cubicBezTo>
                  <a:cubicBezTo>
                    <a:pt x="3914" y="1896"/>
                    <a:pt x="4086" y="1442"/>
                    <a:pt x="3774" y="1302"/>
                  </a:cubicBezTo>
                  <a:cubicBezTo>
                    <a:pt x="2732" y="789"/>
                    <a:pt x="1587" y="414"/>
                    <a:pt x="494" y="21"/>
                  </a:cubicBezTo>
                  <a:cubicBezTo>
                    <a:pt x="454" y="7"/>
                    <a:pt x="417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9" name="Google Shape;819;p41"/>
            <p:cNvSpPr/>
            <p:nvPr/>
          </p:nvSpPr>
          <p:spPr>
            <a:xfrm>
              <a:off x="8209662" y="472759"/>
              <a:ext cx="172717" cy="67108"/>
            </a:xfrm>
            <a:custGeom>
              <a:avLst/>
              <a:gdLst/>
              <a:ahLst/>
              <a:cxnLst/>
              <a:rect l="l" t="t" r="r" b="b"/>
              <a:pathLst>
                <a:path w="3485" h="1354" extrusionOk="0">
                  <a:moveTo>
                    <a:pt x="328" y="1"/>
                  </a:moveTo>
                  <a:cubicBezTo>
                    <a:pt x="71" y="1"/>
                    <a:pt x="0" y="401"/>
                    <a:pt x="278" y="493"/>
                  </a:cubicBezTo>
                  <a:cubicBezTo>
                    <a:pt x="1133" y="784"/>
                    <a:pt x="1987" y="1194"/>
                    <a:pt x="2893" y="1348"/>
                  </a:cubicBezTo>
                  <a:cubicBezTo>
                    <a:pt x="2913" y="1352"/>
                    <a:pt x="2934" y="1354"/>
                    <a:pt x="2954" y="1354"/>
                  </a:cubicBezTo>
                  <a:cubicBezTo>
                    <a:pt x="3252" y="1354"/>
                    <a:pt x="3485" y="909"/>
                    <a:pt x="3149" y="750"/>
                  </a:cubicBezTo>
                  <a:cubicBezTo>
                    <a:pt x="2295" y="374"/>
                    <a:pt x="1321" y="237"/>
                    <a:pt x="415" y="15"/>
                  </a:cubicBezTo>
                  <a:cubicBezTo>
                    <a:pt x="384" y="5"/>
                    <a:pt x="355" y="1"/>
                    <a:pt x="3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0" name="Google Shape;820;p41"/>
            <p:cNvSpPr/>
            <p:nvPr/>
          </p:nvSpPr>
          <p:spPr>
            <a:xfrm>
              <a:off x="8468967" y="557064"/>
              <a:ext cx="123950" cy="56749"/>
            </a:xfrm>
            <a:custGeom>
              <a:avLst/>
              <a:gdLst/>
              <a:ahLst/>
              <a:cxnLst/>
              <a:rect l="l" t="t" r="r" b="b"/>
              <a:pathLst>
                <a:path w="2501" h="1145" extrusionOk="0">
                  <a:moveTo>
                    <a:pt x="349" y="0"/>
                  </a:moveTo>
                  <a:cubicBezTo>
                    <a:pt x="148" y="0"/>
                    <a:pt x="1" y="304"/>
                    <a:pt x="224" y="415"/>
                  </a:cubicBezTo>
                  <a:cubicBezTo>
                    <a:pt x="770" y="655"/>
                    <a:pt x="1300" y="996"/>
                    <a:pt x="1864" y="1133"/>
                  </a:cubicBezTo>
                  <a:cubicBezTo>
                    <a:pt x="1893" y="1141"/>
                    <a:pt x="1922" y="1145"/>
                    <a:pt x="1950" y="1145"/>
                  </a:cubicBezTo>
                  <a:cubicBezTo>
                    <a:pt x="2281" y="1145"/>
                    <a:pt x="2501" y="624"/>
                    <a:pt x="2154" y="467"/>
                  </a:cubicBezTo>
                  <a:cubicBezTo>
                    <a:pt x="1590" y="227"/>
                    <a:pt x="975" y="159"/>
                    <a:pt x="394" y="5"/>
                  </a:cubicBezTo>
                  <a:cubicBezTo>
                    <a:pt x="379" y="2"/>
                    <a:pt x="364" y="0"/>
                    <a:pt x="34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1" name="Google Shape;821;p41"/>
            <p:cNvSpPr/>
            <p:nvPr/>
          </p:nvSpPr>
          <p:spPr>
            <a:xfrm>
              <a:off x="8636137" y="643153"/>
              <a:ext cx="141989" cy="81382"/>
            </a:xfrm>
            <a:custGeom>
              <a:avLst/>
              <a:gdLst/>
              <a:ahLst/>
              <a:cxnLst/>
              <a:rect l="l" t="t" r="r" b="b"/>
              <a:pathLst>
                <a:path w="2865" h="1642" extrusionOk="0">
                  <a:moveTo>
                    <a:pt x="387" y="0"/>
                  </a:moveTo>
                  <a:cubicBezTo>
                    <a:pt x="150" y="0"/>
                    <a:pt x="1" y="382"/>
                    <a:pt x="251" y="507"/>
                  </a:cubicBezTo>
                  <a:cubicBezTo>
                    <a:pt x="610" y="678"/>
                    <a:pt x="951" y="848"/>
                    <a:pt x="1293" y="1053"/>
                  </a:cubicBezTo>
                  <a:cubicBezTo>
                    <a:pt x="1327" y="1105"/>
                    <a:pt x="1361" y="1139"/>
                    <a:pt x="1413" y="1173"/>
                  </a:cubicBezTo>
                  <a:lnTo>
                    <a:pt x="2130" y="1583"/>
                  </a:lnTo>
                  <a:cubicBezTo>
                    <a:pt x="2198" y="1624"/>
                    <a:pt x="2265" y="1642"/>
                    <a:pt x="2328" y="1642"/>
                  </a:cubicBezTo>
                  <a:cubicBezTo>
                    <a:pt x="2657" y="1642"/>
                    <a:pt x="2865" y="1149"/>
                    <a:pt x="2506" y="934"/>
                  </a:cubicBezTo>
                  <a:cubicBezTo>
                    <a:pt x="1874" y="558"/>
                    <a:pt x="1173" y="233"/>
                    <a:pt x="456" y="11"/>
                  </a:cubicBezTo>
                  <a:cubicBezTo>
                    <a:pt x="432" y="4"/>
                    <a:pt x="409" y="0"/>
                    <a:pt x="3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2" name="Google Shape;822;p41"/>
            <p:cNvSpPr/>
            <p:nvPr/>
          </p:nvSpPr>
          <p:spPr>
            <a:xfrm>
              <a:off x="7867492" y="150160"/>
              <a:ext cx="150861" cy="72857"/>
            </a:xfrm>
            <a:custGeom>
              <a:avLst/>
              <a:gdLst/>
              <a:ahLst/>
              <a:cxnLst/>
              <a:rect l="l" t="t" r="r" b="b"/>
              <a:pathLst>
                <a:path w="3044" h="1470" extrusionOk="0">
                  <a:moveTo>
                    <a:pt x="419" y="0"/>
                  </a:moveTo>
                  <a:cubicBezTo>
                    <a:pt x="158" y="0"/>
                    <a:pt x="0" y="420"/>
                    <a:pt x="280" y="544"/>
                  </a:cubicBezTo>
                  <a:cubicBezTo>
                    <a:pt x="1031" y="868"/>
                    <a:pt x="1783" y="1176"/>
                    <a:pt x="2552" y="1449"/>
                  </a:cubicBezTo>
                  <a:cubicBezTo>
                    <a:pt x="2590" y="1463"/>
                    <a:pt x="2626" y="1469"/>
                    <a:pt x="2659" y="1469"/>
                  </a:cubicBezTo>
                  <a:cubicBezTo>
                    <a:pt x="2954" y="1469"/>
                    <a:pt x="3044" y="972"/>
                    <a:pt x="2706" y="834"/>
                  </a:cubicBezTo>
                  <a:cubicBezTo>
                    <a:pt x="1988" y="544"/>
                    <a:pt x="1253" y="253"/>
                    <a:pt x="502" y="14"/>
                  </a:cubicBezTo>
                  <a:cubicBezTo>
                    <a:pt x="473" y="5"/>
                    <a:pt x="445" y="0"/>
                    <a:pt x="41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3" name="Google Shape;823;p41"/>
            <p:cNvSpPr/>
            <p:nvPr/>
          </p:nvSpPr>
          <p:spPr>
            <a:xfrm>
              <a:off x="8160696" y="292155"/>
              <a:ext cx="178020" cy="81332"/>
            </a:xfrm>
            <a:custGeom>
              <a:avLst/>
              <a:gdLst/>
              <a:ahLst/>
              <a:cxnLst/>
              <a:rect l="l" t="t" r="r" b="b"/>
              <a:pathLst>
                <a:path w="3592" h="1641" extrusionOk="0">
                  <a:moveTo>
                    <a:pt x="316" y="1"/>
                  </a:moveTo>
                  <a:cubicBezTo>
                    <a:pt x="67" y="1"/>
                    <a:pt x="1" y="408"/>
                    <a:pt x="275" y="515"/>
                  </a:cubicBezTo>
                  <a:cubicBezTo>
                    <a:pt x="1198" y="874"/>
                    <a:pt x="2104" y="1318"/>
                    <a:pt x="3060" y="1626"/>
                  </a:cubicBezTo>
                  <a:cubicBezTo>
                    <a:pt x="3096" y="1636"/>
                    <a:pt x="3130" y="1641"/>
                    <a:pt x="3162" y="1641"/>
                  </a:cubicBezTo>
                  <a:cubicBezTo>
                    <a:pt x="3493" y="1641"/>
                    <a:pt x="3591" y="1117"/>
                    <a:pt x="3248" y="976"/>
                  </a:cubicBezTo>
                  <a:cubicBezTo>
                    <a:pt x="2326" y="600"/>
                    <a:pt x="1352" y="327"/>
                    <a:pt x="412" y="19"/>
                  </a:cubicBezTo>
                  <a:cubicBezTo>
                    <a:pt x="378" y="7"/>
                    <a:pt x="345" y="1"/>
                    <a:pt x="31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4" name="Google Shape;824;p41"/>
            <p:cNvSpPr/>
            <p:nvPr/>
          </p:nvSpPr>
          <p:spPr>
            <a:xfrm>
              <a:off x="8437297" y="392320"/>
              <a:ext cx="164291" cy="78259"/>
            </a:xfrm>
            <a:custGeom>
              <a:avLst/>
              <a:gdLst/>
              <a:ahLst/>
              <a:cxnLst/>
              <a:rect l="l" t="t" r="r" b="b"/>
              <a:pathLst>
                <a:path w="3315" h="1579" extrusionOk="0">
                  <a:moveTo>
                    <a:pt x="389" y="0"/>
                  </a:moveTo>
                  <a:cubicBezTo>
                    <a:pt x="144" y="0"/>
                    <a:pt x="0" y="404"/>
                    <a:pt x="247" y="527"/>
                  </a:cubicBezTo>
                  <a:cubicBezTo>
                    <a:pt x="1085" y="869"/>
                    <a:pt x="1871" y="1330"/>
                    <a:pt x="2742" y="1569"/>
                  </a:cubicBezTo>
                  <a:cubicBezTo>
                    <a:pt x="2767" y="1576"/>
                    <a:pt x="2792" y="1579"/>
                    <a:pt x="2816" y="1579"/>
                  </a:cubicBezTo>
                  <a:cubicBezTo>
                    <a:pt x="3118" y="1579"/>
                    <a:pt x="3315" y="1111"/>
                    <a:pt x="2998" y="937"/>
                  </a:cubicBezTo>
                  <a:cubicBezTo>
                    <a:pt x="2195" y="527"/>
                    <a:pt x="1307" y="322"/>
                    <a:pt x="470" y="15"/>
                  </a:cubicBezTo>
                  <a:cubicBezTo>
                    <a:pt x="442" y="5"/>
                    <a:pt x="415" y="0"/>
                    <a:pt x="38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5" name="Google Shape;825;p41"/>
            <p:cNvSpPr/>
            <p:nvPr/>
          </p:nvSpPr>
          <p:spPr>
            <a:xfrm>
              <a:off x="8664585" y="500315"/>
              <a:ext cx="209193" cy="101851"/>
            </a:xfrm>
            <a:custGeom>
              <a:avLst/>
              <a:gdLst/>
              <a:ahLst/>
              <a:cxnLst/>
              <a:rect l="l" t="t" r="r" b="b"/>
              <a:pathLst>
                <a:path w="4221" h="2055" extrusionOk="0">
                  <a:moveTo>
                    <a:pt x="411" y="1"/>
                  </a:moveTo>
                  <a:cubicBezTo>
                    <a:pt x="147" y="1"/>
                    <a:pt x="1" y="448"/>
                    <a:pt x="275" y="569"/>
                  </a:cubicBezTo>
                  <a:cubicBezTo>
                    <a:pt x="1334" y="1031"/>
                    <a:pt x="2376" y="1492"/>
                    <a:pt x="3401" y="2005"/>
                  </a:cubicBezTo>
                  <a:cubicBezTo>
                    <a:pt x="3471" y="2039"/>
                    <a:pt x="3539" y="2055"/>
                    <a:pt x="3603" y="2055"/>
                  </a:cubicBezTo>
                  <a:cubicBezTo>
                    <a:pt x="3980" y="2055"/>
                    <a:pt x="4221" y="1523"/>
                    <a:pt x="3812" y="1304"/>
                  </a:cubicBezTo>
                  <a:cubicBezTo>
                    <a:pt x="3624" y="1202"/>
                    <a:pt x="3436" y="1082"/>
                    <a:pt x="3231" y="997"/>
                  </a:cubicBezTo>
                  <a:cubicBezTo>
                    <a:pt x="3175" y="963"/>
                    <a:pt x="3106" y="945"/>
                    <a:pt x="3036" y="945"/>
                  </a:cubicBezTo>
                  <a:cubicBezTo>
                    <a:pt x="2998" y="945"/>
                    <a:pt x="2959" y="950"/>
                    <a:pt x="2923" y="962"/>
                  </a:cubicBezTo>
                  <a:cubicBezTo>
                    <a:pt x="2120" y="655"/>
                    <a:pt x="1317" y="347"/>
                    <a:pt x="514" y="23"/>
                  </a:cubicBezTo>
                  <a:cubicBezTo>
                    <a:pt x="478" y="8"/>
                    <a:pt x="444" y="1"/>
                    <a:pt x="41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6" name="Google Shape;826;p41"/>
            <p:cNvSpPr/>
            <p:nvPr/>
          </p:nvSpPr>
          <p:spPr>
            <a:xfrm>
              <a:off x="8046061" y="32550"/>
              <a:ext cx="155767" cy="82323"/>
            </a:xfrm>
            <a:custGeom>
              <a:avLst/>
              <a:gdLst/>
              <a:ahLst/>
              <a:cxnLst/>
              <a:rect l="l" t="t" r="r" b="b"/>
              <a:pathLst>
                <a:path w="3143" h="1661" extrusionOk="0">
                  <a:moveTo>
                    <a:pt x="432" y="1"/>
                  </a:moveTo>
                  <a:cubicBezTo>
                    <a:pt x="201" y="1"/>
                    <a:pt x="0" y="340"/>
                    <a:pt x="213" y="525"/>
                  </a:cubicBezTo>
                  <a:cubicBezTo>
                    <a:pt x="880" y="1088"/>
                    <a:pt x="1683" y="1481"/>
                    <a:pt x="2537" y="1652"/>
                  </a:cubicBezTo>
                  <a:cubicBezTo>
                    <a:pt x="2564" y="1658"/>
                    <a:pt x="2591" y="1660"/>
                    <a:pt x="2616" y="1660"/>
                  </a:cubicBezTo>
                  <a:cubicBezTo>
                    <a:pt x="3002" y="1660"/>
                    <a:pt x="3142" y="1082"/>
                    <a:pt x="2725" y="986"/>
                  </a:cubicBezTo>
                  <a:cubicBezTo>
                    <a:pt x="1956" y="815"/>
                    <a:pt x="1222" y="508"/>
                    <a:pt x="572" y="46"/>
                  </a:cubicBezTo>
                  <a:cubicBezTo>
                    <a:pt x="526" y="15"/>
                    <a:pt x="479" y="1"/>
                    <a:pt x="43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7" name="Google Shape;827;p41"/>
            <p:cNvSpPr/>
            <p:nvPr/>
          </p:nvSpPr>
          <p:spPr>
            <a:xfrm>
              <a:off x="8355769" y="186935"/>
              <a:ext cx="177474" cy="75831"/>
            </a:xfrm>
            <a:custGeom>
              <a:avLst/>
              <a:gdLst/>
              <a:ahLst/>
              <a:cxnLst/>
              <a:rect l="l" t="t" r="r" b="b"/>
              <a:pathLst>
                <a:path w="3581" h="1530" extrusionOk="0">
                  <a:moveTo>
                    <a:pt x="411" y="0"/>
                  </a:moveTo>
                  <a:cubicBezTo>
                    <a:pt x="115" y="0"/>
                    <a:pt x="1" y="440"/>
                    <a:pt x="321" y="536"/>
                  </a:cubicBezTo>
                  <a:cubicBezTo>
                    <a:pt x="1209" y="776"/>
                    <a:pt x="2046" y="1083"/>
                    <a:pt x="2866" y="1493"/>
                  </a:cubicBezTo>
                  <a:cubicBezTo>
                    <a:pt x="2921" y="1518"/>
                    <a:pt x="2974" y="1529"/>
                    <a:pt x="3025" y="1529"/>
                  </a:cubicBezTo>
                  <a:cubicBezTo>
                    <a:pt x="3358" y="1529"/>
                    <a:pt x="3581" y="1056"/>
                    <a:pt x="3225" y="878"/>
                  </a:cubicBezTo>
                  <a:cubicBezTo>
                    <a:pt x="2354" y="434"/>
                    <a:pt x="1431" y="143"/>
                    <a:pt x="474" y="7"/>
                  </a:cubicBezTo>
                  <a:cubicBezTo>
                    <a:pt x="452" y="2"/>
                    <a:pt x="431" y="0"/>
                    <a:pt x="41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8" name="Google Shape;828;p41"/>
            <p:cNvSpPr/>
            <p:nvPr/>
          </p:nvSpPr>
          <p:spPr>
            <a:xfrm>
              <a:off x="8603079" y="282590"/>
              <a:ext cx="139065" cy="60119"/>
            </a:xfrm>
            <a:custGeom>
              <a:avLst/>
              <a:gdLst/>
              <a:ahLst/>
              <a:cxnLst/>
              <a:rect l="l" t="t" r="r" b="b"/>
              <a:pathLst>
                <a:path w="2806" h="1213" extrusionOk="0">
                  <a:moveTo>
                    <a:pt x="463" y="1"/>
                  </a:moveTo>
                  <a:cubicBezTo>
                    <a:pt x="187" y="1"/>
                    <a:pt x="0" y="410"/>
                    <a:pt x="303" y="537"/>
                  </a:cubicBezTo>
                  <a:cubicBezTo>
                    <a:pt x="901" y="828"/>
                    <a:pt x="1533" y="1050"/>
                    <a:pt x="2182" y="1203"/>
                  </a:cubicBezTo>
                  <a:cubicBezTo>
                    <a:pt x="2207" y="1209"/>
                    <a:pt x="2232" y="1212"/>
                    <a:pt x="2256" y="1212"/>
                  </a:cubicBezTo>
                  <a:cubicBezTo>
                    <a:pt x="2578" y="1212"/>
                    <a:pt x="2805" y="714"/>
                    <a:pt x="2455" y="571"/>
                  </a:cubicBezTo>
                  <a:cubicBezTo>
                    <a:pt x="1823" y="315"/>
                    <a:pt x="1191" y="127"/>
                    <a:pt x="525" y="7"/>
                  </a:cubicBezTo>
                  <a:cubicBezTo>
                    <a:pt x="504" y="3"/>
                    <a:pt x="483" y="1"/>
                    <a:pt x="46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9" name="Google Shape;829;p41"/>
            <p:cNvSpPr/>
            <p:nvPr/>
          </p:nvSpPr>
          <p:spPr>
            <a:xfrm>
              <a:off x="8814160" y="392964"/>
              <a:ext cx="162111" cy="79449"/>
            </a:xfrm>
            <a:custGeom>
              <a:avLst/>
              <a:gdLst/>
              <a:ahLst/>
              <a:cxnLst/>
              <a:rect l="l" t="t" r="r" b="b"/>
              <a:pathLst>
                <a:path w="3271" h="1603" extrusionOk="0">
                  <a:moveTo>
                    <a:pt x="389" y="0"/>
                  </a:moveTo>
                  <a:cubicBezTo>
                    <a:pt x="71" y="0"/>
                    <a:pt x="0" y="550"/>
                    <a:pt x="332" y="617"/>
                  </a:cubicBezTo>
                  <a:cubicBezTo>
                    <a:pt x="1101" y="771"/>
                    <a:pt x="1853" y="1095"/>
                    <a:pt x="2502" y="1539"/>
                  </a:cubicBezTo>
                  <a:cubicBezTo>
                    <a:pt x="2574" y="1583"/>
                    <a:pt x="2644" y="1603"/>
                    <a:pt x="2710" y="1603"/>
                  </a:cubicBezTo>
                  <a:cubicBezTo>
                    <a:pt x="3052" y="1603"/>
                    <a:pt x="3271" y="1083"/>
                    <a:pt x="2912" y="839"/>
                  </a:cubicBezTo>
                  <a:cubicBezTo>
                    <a:pt x="2160" y="360"/>
                    <a:pt x="1306" y="70"/>
                    <a:pt x="418" y="2"/>
                  </a:cubicBezTo>
                  <a:cubicBezTo>
                    <a:pt x="408" y="1"/>
                    <a:pt x="398" y="0"/>
                    <a:pt x="38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30" name="Google Shape;830;p41"/>
          <p:cNvSpPr/>
          <p:nvPr/>
        </p:nvSpPr>
        <p:spPr>
          <a:xfrm rot="10800000">
            <a:off x="11061800" y="5815363"/>
            <a:ext cx="1021488" cy="786295"/>
          </a:xfrm>
          <a:custGeom>
            <a:avLst/>
            <a:gdLst/>
            <a:ahLst/>
            <a:cxnLst/>
            <a:rect l="l" t="t" r="r" b="b"/>
            <a:pathLst>
              <a:path w="11757" h="9050" extrusionOk="0">
                <a:moveTo>
                  <a:pt x="2980" y="1"/>
                </a:moveTo>
                <a:cubicBezTo>
                  <a:pt x="2871" y="1"/>
                  <a:pt x="2760" y="65"/>
                  <a:pt x="2752" y="193"/>
                </a:cubicBezTo>
                <a:cubicBezTo>
                  <a:pt x="2718" y="1082"/>
                  <a:pt x="2701" y="1970"/>
                  <a:pt x="2718" y="2876"/>
                </a:cubicBezTo>
                <a:cubicBezTo>
                  <a:pt x="1880" y="2893"/>
                  <a:pt x="1060" y="2910"/>
                  <a:pt x="240" y="2927"/>
                </a:cubicBezTo>
                <a:cubicBezTo>
                  <a:pt x="1" y="2927"/>
                  <a:pt x="52" y="3286"/>
                  <a:pt x="291" y="3286"/>
                </a:cubicBezTo>
                <a:lnTo>
                  <a:pt x="2718" y="3286"/>
                </a:lnTo>
                <a:cubicBezTo>
                  <a:pt x="2752" y="4311"/>
                  <a:pt x="2803" y="5319"/>
                  <a:pt x="2871" y="6327"/>
                </a:cubicBezTo>
                <a:lnTo>
                  <a:pt x="2888" y="6429"/>
                </a:lnTo>
                <a:cubicBezTo>
                  <a:pt x="2888" y="6429"/>
                  <a:pt x="2906" y="6515"/>
                  <a:pt x="2906" y="6532"/>
                </a:cubicBezTo>
                <a:lnTo>
                  <a:pt x="2923" y="6737"/>
                </a:lnTo>
                <a:lnTo>
                  <a:pt x="2923" y="6891"/>
                </a:lnTo>
                <a:cubicBezTo>
                  <a:pt x="2991" y="7660"/>
                  <a:pt x="3042" y="8172"/>
                  <a:pt x="3111" y="8924"/>
                </a:cubicBezTo>
                <a:cubicBezTo>
                  <a:pt x="3118" y="9010"/>
                  <a:pt x="3179" y="9049"/>
                  <a:pt x="3242" y="9049"/>
                </a:cubicBezTo>
                <a:cubicBezTo>
                  <a:pt x="3316" y="9049"/>
                  <a:pt x="3393" y="8992"/>
                  <a:pt x="3384" y="8890"/>
                </a:cubicBezTo>
                <a:cubicBezTo>
                  <a:pt x="3350" y="8138"/>
                  <a:pt x="3333" y="7369"/>
                  <a:pt x="3316" y="6617"/>
                </a:cubicBezTo>
                <a:lnTo>
                  <a:pt x="3316" y="6464"/>
                </a:lnTo>
                <a:lnTo>
                  <a:pt x="3316" y="6293"/>
                </a:lnTo>
                <a:cubicBezTo>
                  <a:pt x="3299" y="5302"/>
                  <a:pt x="3264" y="4311"/>
                  <a:pt x="3264" y="3303"/>
                </a:cubicBezTo>
                <a:cubicBezTo>
                  <a:pt x="4341" y="3303"/>
                  <a:pt x="5434" y="3320"/>
                  <a:pt x="6511" y="3337"/>
                </a:cubicBezTo>
                <a:lnTo>
                  <a:pt x="6989" y="3337"/>
                </a:lnTo>
                <a:cubicBezTo>
                  <a:pt x="8305" y="3354"/>
                  <a:pt x="9603" y="3388"/>
                  <a:pt x="10902" y="3439"/>
                </a:cubicBezTo>
                <a:cubicBezTo>
                  <a:pt x="10953" y="3474"/>
                  <a:pt x="11021" y="3491"/>
                  <a:pt x="11073" y="3491"/>
                </a:cubicBezTo>
                <a:lnTo>
                  <a:pt x="11466" y="3456"/>
                </a:lnTo>
                <a:cubicBezTo>
                  <a:pt x="11756" y="3422"/>
                  <a:pt x="11756" y="2944"/>
                  <a:pt x="11466" y="2927"/>
                </a:cubicBezTo>
                <a:cubicBezTo>
                  <a:pt x="9979" y="2893"/>
                  <a:pt x="8493" y="2876"/>
                  <a:pt x="7006" y="2858"/>
                </a:cubicBezTo>
                <a:lnTo>
                  <a:pt x="3247" y="2858"/>
                </a:lnTo>
                <a:cubicBezTo>
                  <a:pt x="3230" y="1970"/>
                  <a:pt x="3213" y="1082"/>
                  <a:pt x="3196" y="193"/>
                </a:cubicBezTo>
                <a:cubicBezTo>
                  <a:pt x="3196" y="65"/>
                  <a:pt x="3089" y="1"/>
                  <a:pt x="298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831" name="Google Shape;831;p41"/>
          <p:cNvGrpSpPr/>
          <p:nvPr/>
        </p:nvGrpSpPr>
        <p:grpSpPr>
          <a:xfrm rot="2962997">
            <a:off x="8103428" y="-2404167"/>
            <a:ext cx="2957320" cy="3753361"/>
            <a:chOff x="1154976" y="632775"/>
            <a:chExt cx="2502430" cy="3877954"/>
          </a:xfrm>
        </p:grpSpPr>
        <p:sp>
          <p:nvSpPr>
            <p:cNvPr id="832" name="Google Shape;832;p41"/>
            <p:cNvSpPr/>
            <p:nvPr/>
          </p:nvSpPr>
          <p:spPr>
            <a:xfrm rot="5400000">
              <a:off x="467214" y="1320537"/>
              <a:ext cx="3877954" cy="2502430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chemeClr val="dk2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33" name="Google Shape;833;p41"/>
            <p:cNvSpPr/>
            <p:nvPr/>
          </p:nvSpPr>
          <p:spPr>
            <a:xfrm rot="5400000">
              <a:off x="623338" y="1471580"/>
              <a:ext cx="3565807" cy="2200423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34" name="Google Shape;834;p41"/>
          <p:cNvSpPr/>
          <p:nvPr/>
        </p:nvSpPr>
        <p:spPr>
          <a:xfrm rot="-1227209">
            <a:off x="3526141" y="136448"/>
            <a:ext cx="869481" cy="679696"/>
          </a:xfrm>
          <a:custGeom>
            <a:avLst/>
            <a:gdLst/>
            <a:ahLst/>
            <a:cxnLst/>
            <a:rect l="l" t="t" r="r" b="b"/>
            <a:pathLst>
              <a:path w="14097" h="11020" extrusionOk="0">
                <a:moveTo>
                  <a:pt x="2488" y="425"/>
                </a:moveTo>
                <a:cubicBezTo>
                  <a:pt x="3103" y="425"/>
                  <a:pt x="3764" y="811"/>
                  <a:pt x="4255" y="1099"/>
                </a:cubicBezTo>
                <a:cubicBezTo>
                  <a:pt x="5502" y="1902"/>
                  <a:pt x="6613" y="2910"/>
                  <a:pt x="7501" y="4089"/>
                </a:cubicBezTo>
                <a:cubicBezTo>
                  <a:pt x="7541" y="4159"/>
                  <a:pt x="7610" y="4194"/>
                  <a:pt x="7681" y="4194"/>
                </a:cubicBezTo>
                <a:cubicBezTo>
                  <a:pt x="7731" y="4194"/>
                  <a:pt x="7783" y="4176"/>
                  <a:pt x="7826" y="4140"/>
                </a:cubicBezTo>
                <a:cubicBezTo>
                  <a:pt x="8618" y="3415"/>
                  <a:pt x="9600" y="2967"/>
                  <a:pt x="10605" y="2967"/>
                </a:cubicBezTo>
                <a:cubicBezTo>
                  <a:pt x="11138" y="2967"/>
                  <a:pt x="11678" y="3093"/>
                  <a:pt x="12200" y="3372"/>
                </a:cubicBezTo>
                <a:cubicBezTo>
                  <a:pt x="13789" y="4209"/>
                  <a:pt x="13635" y="5986"/>
                  <a:pt x="12781" y="7284"/>
                </a:cubicBezTo>
                <a:cubicBezTo>
                  <a:pt x="11294" y="9540"/>
                  <a:pt x="7621" y="10206"/>
                  <a:pt x="5126" y="10599"/>
                </a:cubicBezTo>
                <a:cubicBezTo>
                  <a:pt x="3845" y="9933"/>
                  <a:pt x="2939" y="8429"/>
                  <a:pt x="2273" y="7250"/>
                </a:cubicBezTo>
                <a:cubicBezTo>
                  <a:pt x="1487" y="5866"/>
                  <a:pt x="752" y="4158"/>
                  <a:pt x="820" y="2534"/>
                </a:cubicBezTo>
                <a:cubicBezTo>
                  <a:pt x="855" y="1680"/>
                  <a:pt x="1265" y="689"/>
                  <a:pt x="2153" y="467"/>
                </a:cubicBezTo>
                <a:cubicBezTo>
                  <a:pt x="2262" y="438"/>
                  <a:pt x="2374" y="425"/>
                  <a:pt x="2488" y="425"/>
                </a:cubicBezTo>
                <a:close/>
                <a:moveTo>
                  <a:pt x="2342" y="1"/>
                </a:moveTo>
                <a:cubicBezTo>
                  <a:pt x="1645" y="1"/>
                  <a:pt x="1054" y="369"/>
                  <a:pt x="701" y="1321"/>
                </a:cubicBezTo>
                <a:cubicBezTo>
                  <a:pt x="0" y="3235"/>
                  <a:pt x="803" y="5234"/>
                  <a:pt x="1658" y="6943"/>
                </a:cubicBezTo>
                <a:cubicBezTo>
                  <a:pt x="2358" y="8327"/>
                  <a:pt x="3452" y="10086"/>
                  <a:pt x="4938" y="10787"/>
                </a:cubicBezTo>
                <a:cubicBezTo>
                  <a:pt x="4938" y="10914"/>
                  <a:pt x="5041" y="11011"/>
                  <a:pt x="5165" y="11011"/>
                </a:cubicBezTo>
                <a:cubicBezTo>
                  <a:pt x="5175" y="11011"/>
                  <a:pt x="5184" y="11010"/>
                  <a:pt x="5194" y="11009"/>
                </a:cubicBezTo>
                <a:lnTo>
                  <a:pt x="5382" y="10975"/>
                </a:lnTo>
                <a:lnTo>
                  <a:pt x="5519" y="11009"/>
                </a:lnTo>
                <a:cubicBezTo>
                  <a:pt x="5530" y="11017"/>
                  <a:pt x="5542" y="11020"/>
                  <a:pt x="5554" y="11020"/>
                </a:cubicBezTo>
                <a:cubicBezTo>
                  <a:pt x="5597" y="11020"/>
                  <a:pt x="5639" y="10977"/>
                  <a:pt x="5639" y="10924"/>
                </a:cubicBezTo>
                <a:cubicBezTo>
                  <a:pt x="8714" y="10428"/>
                  <a:pt x="13140" y="9352"/>
                  <a:pt x="13823" y="5883"/>
                </a:cubicBezTo>
                <a:cubicBezTo>
                  <a:pt x="14096" y="4516"/>
                  <a:pt x="13191" y="3337"/>
                  <a:pt x="11995" y="2825"/>
                </a:cubicBezTo>
                <a:cubicBezTo>
                  <a:pt x="11549" y="2630"/>
                  <a:pt x="11092" y="2543"/>
                  <a:pt x="10637" y="2543"/>
                </a:cubicBezTo>
                <a:cubicBezTo>
                  <a:pt x="9575" y="2543"/>
                  <a:pt x="8532" y="3019"/>
                  <a:pt x="7706" y="3713"/>
                </a:cubicBezTo>
                <a:cubicBezTo>
                  <a:pt x="6741" y="2538"/>
                  <a:pt x="4172" y="1"/>
                  <a:pt x="2342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199183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Google Shape;34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" y="5953"/>
            <a:ext cx="12192004" cy="6846096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4"/>
          <p:cNvSpPr/>
          <p:nvPr/>
        </p:nvSpPr>
        <p:spPr>
          <a:xfrm>
            <a:off x="730801" y="530334"/>
            <a:ext cx="10743332" cy="5857487"/>
          </a:xfrm>
          <a:custGeom>
            <a:avLst/>
            <a:gdLst/>
            <a:ahLst/>
            <a:cxnLst/>
            <a:rect l="l" t="t" r="r" b="b"/>
            <a:pathLst>
              <a:path w="41127" h="54561" extrusionOk="0">
                <a:moveTo>
                  <a:pt x="0" y="0"/>
                </a:moveTo>
                <a:lnTo>
                  <a:pt x="0" y="53822"/>
                </a:lnTo>
                <a:cubicBezTo>
                  <a:pt x="0" y="53822"/>
                  <a:pt x="2239" y="53172"/>
                  <a:pt x="3605" y="53036"/>
                </a:cubicBezTo>
                <a:cubicBezTo>
                  <a:pt x="4955" y="52916"/>
                  <a:pt x="6322" y="52540"/>
                  <a:pt x="6647" y="52540"/>
                </a:cubicBezTo>
                <a:cubicBezTo>
                  <a:pt x="7467" y="52608"/>
                  <a:pt x="8304" y="52745"/>
                  <a:pt x="9124" y="52916"/>
                </a:cubicBezTo>
                <a:cubicBezTo>
                  <a:pt x="10423" y="53172"/>
                  <a:pt x="10286" y="53292"/>
                  <a:pt x="11158" y="53292"/>
                </a:cubicBezTo>
                <a:cubicBezTo>
                  <a:pt x="12029" y="53292"/>
                  <a:pt x="12764" y="53036"/>
                  <a:pt x="13635" y="53036"/>
                </a:cubicBezTo>
                <a:cubicBezTo>
                  <a:pt x="14506" y="53036"/>
                  <a:pt x="14387" y="53292"/>
                  <a:pt x="15241" y="54214"/>
                </a:cubicBezTo>
                <a:cubicBezTo>
                  <a:pt x="15474" y="54465"/>
                  <a:pt x="15644" y="54560"/>
                  <a:pt x="15786" y="54560"/>
                </a:cubicBezTo>
                <a:cubicBezTo>
                  <a:pt x="16175" y="54560"/>
                  <a:pt x="16345" y="53843"/>
                  <a:pt x="16984" y="53668"/>
                </a:cubicBezTo>
                <a:cubicBezTo>
                  <a:pt x="17357" y="53558"/>
                  <a:pt x="17593" y="53517"/>
                  <a:pt x="17827" y="53517"/>
                </a:cubicBezTo>
                <a:cubicBezTo>
                  <a:pt x="18140" y="53517"/>
                  <a:pt x="18451" y="53590"/>
                  <a:pt x="19086" y="53668"/>
                </a:cubicBezTo>
                <a:cubicBezTo>
                  <a:pt x="19186" y="53679"/>
                  <a:pt x="19284" y="53683"/>
                  <a:pt x="19381" y="53683"/>
                </a:cubicBezTo>
                <a:cubicBezTo>
                  <a:pt x="20178" y="53683"/>
                  <a:pt x="20868" y="53356"/>
                  <a:pt x="21654" y="53356"/>
                </a:cubicBezTo>
                <a:cubicBezTo>
                  <a:pt x="21829" y="53356"/>
                  <a:pt x="22009" y="53372"/>
                  <a:pt x="22195" y="53411"/>
                </a:cubicBezTo>
                <a:cubicBezTo>
                  <a:pt x="22616" y="53509"/>
                  <a:pt x="22878" y="53549"/>
                  <a:pt x="23121" y="53549"/>
                </a:cubicBezTo>
                <a:cubicBezTo>
                  <a:pt x="23520" y="53549"/>
                  <a:pt x="23870" y="53440"/>
                  <a:pt x="24792" y="53292"/>
                </a:cubicBezTo>
                <a:cubicBezTo>
                  <a:pt x="25447" y="53179"/>
                  <a:pt x="25741" y="53093"/>
                  <a:pt x="25949" y="53093"/>
                </a:cubicBezTo>
                <a:cubicBezTo>
                  <a:pt x="26213" y="53093"/>
                  <a:pt x="26339" y="53232"/>
                  <a:pt x="26894" y="53634"/>
                </a:cubicBezTo>
                <a:cubicBezTo>
                  <a:pt x="27168" y="53832"/>
                  <a:pt x="27377" y="53913"/>
                  <a:pt x="27557" y="53913"/>
                </a:cubicBezTo>
                <a:cubicBezTo>
                  <a:pt x="28026" y="53913"/>
                  <a:pt x="28296" y="53361"/>
                  <a:pt x="29013" y="52916"/>
                </a:cubicBezTo>
                <a:cubicBezTo>
                  <a:pt x="29390" y="52681"/>
                  <a:pt x="29748" y="52626"/>
                  <a:pt x="30136" y="52626"/>
                </a:cubicBezTo>
                <a:cubicBezTo>
                  <a:pt x="30488" y="52626"/>
                  <a:pt x="30865" y="52672"/>
                  <a:pt x="31304" y="52672"/>
                </a:cubicBezTo>
                <a:cubicBezTo>
                  <a:pt x="31651" y="52672"/>
                  <a:pt x="32037" y="52643"/>
                  <a:pt x="32481" y="52540"/>
                </a:cubicBezTo>
                <a:cubicBezTo>
                  <a:pt x="33017" y="52415"/>
                  <a:pt x="33195" y="52373"/>
                  <a:pt x="33218" y="52373"/>
                </a:cubicBezTo>
                <a:cubicBezTo>
                  <a:pt x="33263" y="52373"/>
                  <a:pt x="32686" y="52540"/>
                  <a:pt x="33096" y="52540"/>
                </a:cubicBezTo>
                <a:cubicBezTo>
                  <a:pt x="33711" y="52540"/>
                  <a:pt x="35078" y="52301"/>
                  <a:pt x="35693" y="52164"/>
                </a:cubicBezTo>
                <a:cubicBezTo>
                  <a:pt x="35741" y="52155"/>
                  <a:pt x="35792" y="52151"/>
                  <a:pt x="35848" y="52151"/>
                </a:cubicBezTo>
                <a:cubicBezTo>
                  <a:pt x="36378" y="52151"/>
                  <a:pt x="37245" y="52527"/>
                  <a:pt x="38096" y="52527"/>
                </a:cubicBezTo>
                <a:cubicBezTo>
                  <a:pt x="38335" y="52527"/>
                  <a:pt x="38574" y="52497"/>
                  <a:pt x="38803" y="52420"/>
                </a:cubicBezTo>
                <a:cubicBezTo>
                  <a:pt x="39118" y="52314"/>
                  <a:pt x="39255" y="52268"/>
                  <a:pt x="39308" y="52268"/>
                </a:cubicBezTo>
                <a:cubicBezTo>
                  <a:pt x="39441" y="52268"/>
                  <a:pt x="39046" y="52561"/>
                  <a:pt x="39657" y="52916"/>
                </a:cubicBezTo>
                <a:cubicBezTo>
                  <a:pt x="39948" y="53081"/>
                  <a:pt x="40208" y="53136"/>
                  <a:pt x="40426" y="53136"/>
                </a:cubicBezTo>
                <a:cubicBezTo>
                  <a:pt x="40861" y="53136"/>
                  <a:pt x="41127" y="52916"/>
                  <a:pt x="41127" y="52916"/>
                </a:cubicBezTo>
                <a:lnTo>
                  <a:pt x="41127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6" name="Google Shape;36;p4"/>
          <p:cNvSpPr/>
          <p:nvPr/>
        </p:nvSpPr>
        <p:spPr>
          <a:xfrm flipH="1">
            <a:off x="10196334" y="179501"/>
            <a:ext cx="1808109" cy="1715316"/>
          </a:xfrm>
          <a:custGeom>
            <a:avLst/>
            <a:gdLst/>
            <a:ahLst/>
            <a:cxnLst/>
            <a:rect l="l" t="t" r="r" b="b"/>
            <a:pathLst>
              <a:path w="16660" h="15805" extrusionOk="0">
                <a:moveTo>
                  <a:pt x="13106" y="0"/>
                </a:moveTo>
                <a:lnTo>
                  <a:pt x="12456" y="581"/>
                </a:lnTo>
                <a:lnTo>
                  <a:pt x="667" y="11294"/>
                </a:lnTo>
                <a:lnTo>
                  <a:pt x="0" y="11892"/>
                </a:lnTo>
                <a:lnTo>
                  <a:pt x="889" y="11995"/>
                </a:lnTo>
                <a:lnTo>
                  <a:pt x="889" y="12883"/>
                </a:lnTo>
                <a:lnTo>
                  <a:pt x="1777" y="12969"/>
                </a:lnTo>
                <a:lnTo>
                  <a:pt x="1777" y="13857"/>
                </a:lnTo>
                <a:lnTo>
                  <a:pt x="2666" y="13942"/>
                </a:lnTo>
                <a:lnTo>
                  <a:pt x="2666" y="14831"/>
                </a:lnTo>
                <a:lnTo>
                  <a:pt x="3554" y="14916"/>
                </a:lnTo>
                <a:lnTo>
                  <a:pt x="3554" y="15805"/>
                </a:lnTo>
                <a:lnTo>
                  <a:pt x="4204" y="15207"/>
                </a:lnTo>
                <a:lnTo>
                  <a:pt x="15993" y="4494"/>
                </a:lnTo>
                <a:lnTo>
                  <a:pt x="16660" y="3896"/>
                </a:lnTo>
                <a:lnTo>
                  <a:pt x="15771" y="3810"/>
                </a:lnTo>
                <a:lnTo>
                  <a:pt x="15771" y="2922"/>
                </a:lnTo>
                <a:lnTo>
                  <a:pt x="14883" y="2819"/>
                </a:lnTo>
                <a:lnTo>
                  <a:pt x="14883" y="1948"/>
                </a:lnTo>
                <a:lnTo>
                  <a:pt x="13994" y="1845"/>
                </a:lnTo>
                <a:lnTo>
                  <a:pt x="13994" y="974"/>
                </a:lnTo>
                <a:lnTo>
                  <a:pt x="13106" y="872"/>
                </a:lnTo>
                <a:lnTo>
                  <a:pt x="1310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7" name="Google Shape;37;p4"/>
          <p:cNvSpPr/>
          <p:nvPr/>
        </p:nvSpPr>
        <p:spPr>
          <a:xfrm flipH="1">
            <a:off x="-91967" y="5405234"/>
            <a:ext cx="1808109" cy="1715316"/>
          </a:xfrm>
          <a:custGeom>
            <a:avLst/>
            <a:gdLst/>
            <a:ahLst/>
            <a:cxnLst/>
            <a:rect l="l" t="t" r="r" b="b"/>
            <a:pathLst>
              <a:path w="16660" h="15805" extrusionOk="0">
                <a:moveTo>
                  <a:pt x="13106" y="0"/>
                </a:moveTo>
                <a:lnTo>
                  <a:pt x="12456" y="581"/>
                </a:lnTo>
                <a:lnTo>
                  <a:pt x="667" y="11294"/>
                </a:lnTo>
                <a:lnTo>
                  <a:pt x="0" y="11892"/>
                </a:lnTo>
                <a:lnTo>
                  <a:pt x="889" y="11995"/>
                </a:lnTo>
                <a:lnTo>
                  <a:pt x="889" y="12883"/>
                </a:lnTo>
                <a:lnTo>
                  <a:pt x="1777" y="12969"/>
                </a:lnTo>
                <a:lnTo>
                  <a:pt x="1777" y="13857"/>
                </a:lnTo>
                <a:lnTo>
                  <a:pt x="2666" y="13942"/>
                </a:lnTo>
                <a:lnTo>
                  <a:pt x="2666" y="14831"/>
                </a:lnTo>
                <a:lnTo>
                  <a:pt x="3554" y="14916"/>
                </a:lnTo>
                <a:lnTo>
                  <a:pt x="3554" y="15805"/>
                </a:lnTo>
                <a:lnTo>
                  <a:pt x="4204" y="15207"/>
                </a:lnTo>
                <a:lnTo>
                  <a:pt x="15993" y="4494"/>
                </a:lnTo>
                <a:lnTo>
                  <a:pt x="16660" y="3896"/>
                </a:lnTo>
                <a:lnTo>
                  <a:pt x="15771" y="3810"/>
                </a:lnTo>
                <a:lnTo>
                  <a:pt x="15771" y="2922"/>
                </a:lnTo>
                <a:lnTo>
                  <a:pt x="14883" y="2819"/>
                </a:lnTo>
                <a:lnTo>
                  <a:pt x="14883" y="1948"/>
                </a:lnTo>
                <a:lnTo>
                  <a:pt x="13994" y="1845"/>
                </a:lnTo>
                <a:lnTo>
                  <a:pt x="13994" y="974"/>
                </a:lnTo>
                <a:lnTo>
                  <a:pt x="13106" y="872"/>
                </a:lnTo>
                <a:lnTo>
                  <a:pt x="1310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" name="Google Shape;38;p4"/>
          <p:cNvSpPr txBox="1">
            <a:spLocks noGrp="1"/>
          </p:cNvSpPr>
          <p:nvPr>
            <p:ph type="title"/>
          </p:nvPr>
        </p:nvSpPr>
        <p:spPr>
          <a:xfrm>
            <a:off x="960000" y="717167"/>
            <a:ext cx="6828800" cy="6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+mn-lt"/>
                <a:cs typeface="Arial" panose="020B0604020202020204" pitchFamily="34" charset="0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 dirty="0"/>
          </a:p>
        </p:txBody>
      </p:sp>
      <p:sp>
        <p:nvSpPr>
          <p:cNvPr id="39" name="Google Shape;39;p4"/>
          <p:cNvSpPr txBox="1">
            <a:spLocks noGrp="1"/>
          </p:cNvSpPr>
          <p:nvPr>
            <p:ph type="body" idx="1"/>
          </p:nvPr>
        </p:nvSpPr>
        <p:spPr>
          <a:xfrm>
            <a:off x="960133" y="1536633"/>
            <a:ext cx="10272000" cy="460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2332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 sz="1600">
                <a:latin typeface="+mn-lt"/>
              </a:defRPr>
            </a:lvl1pPr>
            <a:lvl2pPr marL="1219170" lvl="1" indent="-42332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"/>
              <a:buAutoNum type="alphaLcPeriod"/>
              <a:defRPr/>
            </a:lvl2pPr>
            <a:lvl3pPr marL="1828754" lvl="2" indent="-42332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"/>
              <a:buAutoNum type="romanLcPeriod"/>
              <a:defRPr/>
            </a:lvl3pPr>
            <a:lvl4pPr marL="2438339" lvl="3" indent="-42332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"/>
              <a:buAutoNum type="arabicPeriod"/>
              <a:defRPr/>
            </a:lvl4pPr>
            <a:lvl5pPr marL="3047924" lvl="4" indent="-42332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"/>
              <a:buAutoNum type="alphaLcPeriod"/>
              <a:defRPr/>
            </a:lvl5pPr>
            <a:lvl6pPr marL="3657509" lvl="5" indent="-42332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"/>
              <a:buAutoNum type="romanLcPeriod"/>
              <a:defRPr/>
            </a:lvl6pPr>
            <a:lvl7pPr marL="4267093" lvl="6" indent="-42332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"/>
              <a:buAutoNum type="arabicPeriod"/>
              <a:defRPr/>
            </a:lvl7pPr>
            <a:lvl8pPr marL="4876678" lvl="7" indent="-42332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"/>
              <a:buAutoNum type="alphaLcPeriod"/>
              <a:defRPr/>
            </a:lvl8pPr>
            <a:lvl9pPr marL="5486263" lvl="8" indent="-42332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"/>
              <a:buAutoNum type="romanLcPeriod"/>
              <a:defRPr/>
            </a:lvl9pPr>
          </a:lstStyle>
          <a:p>
            <a:endParaRPr dirty="0"/>
          </a:p>
        </p:txBody>
      </p:sp>
      <p:grpSp>
        <p:nvGrpSpPr>
          <p:cNvPr id="40" name="Google Shape;40;p4"/>
          <p:cNvGrpSpPr/>
          <p:nvPr/>
        </p:nvGrpSpPr>
        <p:grpSpPr>
          <a:xfrm>
            <a:off x="9480601" y="5498361"/>
            <a:ext cx="3239568" cy="1622168"/>
            <a:chOff x="7110451" y="4123771"/>
            <a:chExt cx="2429676" cy="1216626"/>
          </a:xfrm>
        </p:grpSpPr>
        <p:sp>
          <p:nvSpPr>
            <p:cNvPr id="41" name="Google Shape;41;p4"/>
            <p:cNvSpPr/>
            <p:nvPr/>
          </p:nvSpPr>
          <p:spPr>
            <a:xfrm rot="-542283">
              <a:off x="7163768" y="4300881"/>
              <a:ext cx="2323042" cy="862406"/>
            </a:xfrm>
            <a:custGeom>
              <a:avLst/>
              <a:gdLst/>
              <a:ahLst/>
              <a:cxnLst/>
              <a:rect l="l" t="t" r="r" b="b"/>
              <a:pathLst>
                <a:path w="39861" h="14798" extrusionOk="0">
                  <a:moveTo>
                    <a:pt x="6936" y="69"/>
                  </a:moveTo>
                  <a:cubicBezTo>
                    <a:pt x="6915" y="69"/>
                    <a:pt x="6895" y="70"/>
                    <a:pt x="6877" y="71"/>
                  </a:cubicBezTo>
                  <a:lnTo>
                    <a:pt x="6877" y="71"/>
                  </a:lnTo>
                  <a:cubicBezTo>
                    <a:pt x="6893" y="71"/>
                    <a:pt x="6913" y="70"/>
                    <a:pt x="6936" y="69"/>
                  </a:cubicBezTo>
                  <a:close/>
                  <a:moveTo>
                    <a:pt x="20263" y="411"/>
                  </a:moveTo>
                  <a:cubicBezTo>
                    <a:pt x="20297" y="428"/>
                    <a:pt x="20263" y="445"/>
                    <a:pt x="20177" y="445"/>
                  </a:cubicBezTo>
                  <a:cubicBezTo>
                    <a:pt x="20229" y="428"/>
                    <a:pt x="20041" y="428"/>
                    <a:pt x="19921" y="411"/>
                  </a:cubicBezTo>
                  <a:close/>
                  <a:moveTo>
                    <a:pt x="36431" y="851"/>
                  </a:moveTo>
                  <a:cubicBezTo>
                    <a:pt x="36441" y="852"/>
                    <a:pt x="36451" y="854"/>
                    <a:pt x="36461" y="855"/>
                  </a:cubicBezTo>
                  <a:cubicBezTo>
                    <a:pt x="36450" y="853"/>
                    <a:pt x="36440" y="852"/>
                    <a:pt x="36431" y="851"/>
                  </a:cubicBezTo>
                  <a:close/>
                  <a:moveTo>
                    <a:pt x="27217" y="1026"/>
                  </a:moveTo>
                  <a:cubicBezTo>
                    <a:pt x="27217" y="1039"/>
                    <a:pt x="27226" y="1042"/>
                    <a:pt x="27238" y="1043"/>
                  </a:cubicBezTo>
                  <a:lnTo>
                    <a:pt x="27238" y="1043"/>
                  </a:lnTo>
                  <a:cubicBezTo>
                    <a:pt x="27232" y="1037"/>
                    <a:pt x="27225" y="1031"/>
                    <a:pt x="27217" y="1026"/>
                  </a:cubicBezTo>
                  <a:close/>
                  <a:moveTo>
                    <a:pt x="39725" y="2147"/>
                  </a:moveTo>
                  <a:cubicBezTo>
                    <a:pt x="39724" y="2149"/>
                    <a:pt x="39724" y="2151"/>
                    <a:pt x="39724" y="2154"/>
                  </a:cubicBezTo>
                  <a:lnTo>
                    <a:pt x="39725" y="2147"/>
                  </a:lnTo>
                  <a:close/>
                  <a:moveTo>
                    <a:pt x="39656" y="3504"/>
                  </a:moveTo>
                  <a:lnTo>
                    <a:pt x="39707" y="3811"/>
                  </a:lnTo>
                  <a:cubicBezTo>
                    <a:pt x="39693" y="3853"/>
                    <a:pt x="39679" y="3884"/>
                    <a:pt x="39655" y="3884"/>
                  </a:cubicBezTo>
                  <a:cubicBezTo>
                    <a:pt x="39650" y="3884"/>
                    <a:pt x="39645" y="3883"/>
                    <a:pt x="39639" y="3879"/>
                  </a:cubicBezTo>
                  <a:lnTo>
                    <a:pt x="39656" y="3504"/>
                  </a:lnTo>
                  <a:close/>
                  <a:moveTo>
                    <a:pt x="221" y="5212"/>
                  </a:moveTo>
                  <a:lnTo>
                    <a:pt x="221" y="5246"/>
                  </a:lnTo>
                  <a:cubicBezTo>
                    <a:pt x="221" y="5247"/>
                    <a:pt x="222" y="5247"/>
                    <a:pt x="223" y="5247"/>
                  </a:cubicBezTo>
                  <a:lnTo>
                    <a:pt x="223" y="5247"/>
                  </a:lnTo>
                  <a:cubicBezTo>
                    <a:pt x="222" y="5236"/>
                    <a:pt x="221" y="5224"/>
                    <a:pt x="221" y="5212"/>
                  </a:cubicBezTo>
                  <a:close/>
                  <a:moveTo>
                    <a:pt x="39604" y="5656"/>
                  </a:moveTo>
                  <a:cubicBezTo>
                    <a:pt x="39639" y="5725"/>
                    <a:pt x="39656" y="5793"/>
                    <a:pt x="39656" y="5861"/>
                  </a:cubicBezTo>
                  <a:lnTo>
                    <a:pt x="39604" y="5981"/>
                  </a:lnTo>
                  <a:lnTo>
                    <a:pt x="39604" y="5656"/>
                  </a:lnTo>
                  <a:close/>
                  <a:moveTo>
                    <a:pt x="11288" y="13594"/>
                  </a:moveTo>
                  <a:lnTo>
                    <a:pt x="11288" y="13594"/>
                  </a:lnTo>
                  <a:cubicBezTo>
                    <a:pt x="11266" y="13596"/>
                    <a:pt x="11245" y="13599"/>
                    <a:pt x="11224" y="13602"/>
                  </a:cubicBezTo>
                  <a:cubicBezTo>
                    <a:pt x="11240" y="13602"/>
                    <a:pt x="11266" y="13598"/>
                    <a:pt x="11288" y="13594"/>
                  </a:cubicBezTo>
                  <a:close/>
                  <a:moveTo>
                    <a:pt x="39126" y="13482"/>
                  </a:moveTo>
                  <a:cubicBezTo>
                    <a:pt x="39143" y="13499"/>
                    <a:pt x="39160" y="13567"/>
                    <a:pt x="39160" y="13738"/>
                  </a:cubicBezTo>
                  <a:cubicBezTo>
                    <a:pt x="39152" y="13747"/>
                    <a:pt x="39139" y="13751"/>
                    <a:pt x="39126" y="13751"/>
                  </a:cubicBezTo>
                  <a:cubicBezTo>
                    <a:pt x="39113" y="13751"/>
                    <a:pt x="39100" y="13747"/>
                    <a:pt x="39092" y="13738"/>
                  </a:cubicBezTo>
                  <a:lnTo>
                    <a:pt x="39126" y="13482"/>
                  </a:lnTo>
                  <a:close/>
                  <a:moveTo>
                    <a:pt x="5432" y="1"/>
                  </a:moveTo>
                  <a:lnTo>
                    <a:pt x="5432" y="1"/>
                  </a:lnTo>
                  <a:cubicBezTo>
                    <a:pt x="5073" y="18"/>
                    <a:pt x="4731" y="35"/>
                    <a:pt x="4373" y="69"/>
                  </a:cubicBezTo>
                  <a:cubicBezTo>
                    <a:pt x="3997" y="121"/>
                    <a:pt x="3638" y="172"/>
                    <a:pt x="3262" y="223"/>
                  </a:cubicBezTo>
                  <a:cubicBezTo>
                    <a:pt x="3283" y="222"/>
                    <a:pt x="3302" y="221"/>
                    <a:pt x="3319" y="221"/>
                  </a:cubicBezTo>
                  <a:cubicBezTo>
                    <a:pt x="3527" y="221"/>
                    <a:pt x="3467" y="311"/>
                    <a:pt x="3262" y="343"/>
                  </a:cubicBezTo>
                  <a:lnTo>
                    <a:pt x="3177" y="274"/>
                  </a:lnTo>
                  <a:lnTo>
                    <a:pt x="3177" y="274"/>
                  </a:lnTo>
                  <a:cubicBezTo>
                    <a:pt x="3040" y="343"/>
                    <a:pt x="3399" y="274"/>
                    <a:pt x="3125" y="377"/>
                  </a:cubicBezTo>
                  <a:cubicBezTo>
                    <a:pt x="3101" y="378"/>
                    <a:pt x="3079" y="379"/>
                    <a:pt x="3060" y="379"/>
                  </a:cubicBezTo>
                  <a:cubicBezTo>
                    <a:pt x="2865" y="379"/>
                    <a:pt x="2934" y="305"/>
                    <a:pt x="3074" y="274"/>
                  </a:cubicBezTo>
                  <a:lnTo>
                    <a:pt x="3074" y="274"/>
                  </a:lnTo>
                  <a:lnTo>
                    <a:pt x="2749" y="343"/>
                  </a:lnTo>
                  <a:cubicBezTo>
                    <a:pt x="2732" y="308"/>
                    <a:pt x="2801" y="291"/>
                    <a:pt x="2818" y="257"/>
                  </a:cubicBezTo>
                  <a:lnTo>
                    <a:pt x="2818" y="257"/>
                  </a:lnTo>
                  <a:cubicBezTo>
                    <a:pt x="2770" y="285"/>
                    <a:pt x="2670" y="287"/>
                    <a:pt x="2556" y="287"/>
                  </a:cubicBezTo>
                  <a:cubicBezTo>
                    <a:pt x="2527" y="287"/>
                    <a:pt x="2497" y="287"/>
                    <a:pt x="2468" y="287"/>
                  </a:cubicBezTo>
                  <a:cubicBezTo>
                    <a:pt x="2318" y="287"/>
                    <a:pt x="2160" y="291"/>
                    <a:pt x="2066" y="343"/>
                  </a:cubicBezTo>
                  <a:lnTo>
                    <a:pt x="2049" y="326"/>
                  </a:lnTo>
                  <a:lnTo>
                    <a:pt x="1195" y="326"/>
                  </a:lnTo>
                  <a:cubicBezTo>
                    <a:pt x="1109" y="326"/>
                    <a:pt x="973" y="291"/>
                    <a:pt x="870" y="274"/>
                  </a:cubicBezTo>
                  <a:lnTo>
                    <a:pt x="511" y="240"/>
                  </a:lnTo>
                  <a:cubicBezTo>
                    <a:pt x="506" y="238"/>
                    <a:pt x="503" y="237"/>
                    <a:pt x="500" y="237"/>
                  </a:cubicBezTo>
                  <a:cubicBezTo>
                    <a:pt x="481" y="237"/>
                    <a:pt x="492" y="277"/>
                    <a:pt x="477" y="291"/>
                  </a:cubicBezTo>
                  <a:lnTo>
                    <a:pt x="477" y="377"/>
                  </a:lnTo>
                  <a:cubicBezTo>
                    <a:pt x="477" y="445"/>
                    <a:pt x="477" y="514"/>
                    <a:pt x="460" y="565"/>
                  </a:cubicBezTo>
                  <a:cubicBezTo>
                    <a:pt x="460" y="701"/>
                    <a:pt x="443" y="821"/>
                    <a:pt x="426" y="958"/>
                  </a:cubicBezTo>
                  <a:cubicBezTo>
                    <a:pt x="494" y="992"/>
                    <a:pt x="460" y="1214"/>
                    <a:pt x="494" y="1385"/>
                  </a:cubicBezTo>
                  <a:cubicBezTo>
                    <a:pt x="426" y="1829"/>
                    <a:pt x="340" y="2325"/>
                    <a:pt x="289" y="2854"/>
                  </a:cubicBezTo>
                  <a:cubicBezTo>
                    <a:pt x="289" y="3059"/>
                    <a:pt x="303" y="3083"/>
                    <a:pt x="321" y="3083"/>
                  </a:cubicBezTo>
                  <a:cubicBezTo>
                    <a:pt x="327" y="3083"/>
                    <a:pt x="333" y="3081"/>
                    <a:pt x="338" y="3081"/>
                  </a:cubicBezTo>
                  <a:cubicBezTo>
                    <a:pt x="351" y="3081"/>
                    <a:pt x="364" y="3090"/>
                    <a:pt x="374" y="3145"/>
                  </a:cubicBezTo>
                  <a:cubicBezTo>
                    <a:pt x="320" y="3158"/>
                    <a:pt x="288" y="3503"/>
                    <a:pt x="268" y="3503"/>
                  </a:cubicBezTo>
                  <a:cubicBezTo>
                    <a:pt x="263" y="3503"/>
                    <a:pt x="258" y="3479"/>
                    <a:pt x="255" y="3418"/>
                  </a:cubicBezTo>
                  <a:cubicBezTo>
                    <a:pt x="221" y="4067"/>
                    <a:pt x="204" y="4255"/>
                    <a:pt x="221" y="5076"/>
                  </a:cubicBezTo>
                  <a:cubicBezTo>
                    <a:pt x="249" y="5006"/>
                    <a:pt x="265" y="4925"/>
                    <a:pt x="279" y="4925"/>
                  </a:cubicBezTo>
                  <a:cubicBezTo>
                    <a:pt x="283" y="4925"/>
                    <a:pt x="286" y="4929"/>
                    <a:pt x="289" y="4939"/>
                  </a:cubicBezTo>
                  <a:cubicBezTo>
                    <a:pt x="289" y="5070"/>
                    <a:pt x="242" y="5247"/>
                    <a:pt x="223" y="5247"/>
                  </a:cubicBezTo>
                  <a:cubicBezTo>
                    <a:pt x="223" y="5247"/>
                    <a:pt x="223" y="5247"/>
                    <a:pt x="223" y="5247"/>
                  </a:cubicBezTo>
                  <a:lnTo>
                    <a:pt x="223" y="5247"/>
                  </a:lnTo>
                  <a:cubicBezTo>
                    <a:pt x="265" y="6165"/>
                    <a:pt x="0" y="7340"/>
                    <a:pt x="135" y="8049"/>
                  </a:cubicBezTo>
                  <a:lnTo>
                    <a:pt x="135" y="8014"/>
                  </a:lnTo>
                  <a:lnTo>
                    <a:pt x="204" y="8766"/>
                  </a:lnTo>
                  <a:cubicBezTo>
                    <a:pt x="204" y="8858"/>
                    <a:pt x="200" y="8890"/>
                    <a:pt x="195" y="8890"/>
                  </a:cubicBezTo>
                  <a:cubicBezTo>
                    <a:pt x="183" y="8890"/>
                    <a:pt x="161" y="8748"/>
                    <a:pt x="140" y="8748"/>
                  </a:cubicBezTo>
                  <a:cubicBezTo>
                    <a:pt x="132" y="8748"/>
                    <a:pt x="125" y="8767"/>
                    <a:pt x="118" y="8817"/>
                  </a:cubicBezTo>
                  <a:cubicBezTo>
                    <a:pt x="238" y="9638"/>
                    <a:pt x="152" y="10099"/>
                    <a:pt x="255" y="10782"/>
                  </a:cubicBezTo>
                  <a:cubicBezTo>
                    <a:pt x="101" y="11312"/>
                    <a:pt x="409" y="12628"/>
                    <a:pt x="426" y="13345"/>
                  </a:cubicBezTo>
                  <a:lnTo>
                    <a:pt x="460" y="13294"/>
                  </a:lnTo>
                  <a:cubicBezTo>
                    <a:pt x="494" y="13362"/>
                    <a:pt x="511" y="13431"/>
                    <a:pt x="494" y="13516"/>
                  </a:cubicBezTo>
                  <a:cubicBezTo>
                    <a:pt x="494" y="13619"/>
                    <a:pt x="511" y="13704"/>
                    <a:pt x="528" y="13807"/>
                  </a:cubicBezTo>
                  <a:cubicBezTo>
                    <a:pt x="541" y="13767"/>
                    <a:pt x="514" y="13576"/>
                    <a:pt x="524" y="13576"/>
                  </a:cubicBezTo>
                  <a:cubicBezTo>
                    <a:pt x="527" y="13576"/>
                    <a:pt x="534" y="13593"/>
                    <a:pt x="545" y="13636"/>
                  </a:cubicBezTo>
                  <a:cubicBezTo>
                    <a:pt x="545" y="13670"/>
                    <a:pt x="562" y="13704"/>
                    <a:pt x="580" y="13755"/>
                  </a:cubicBezTo>
                  <a:lnTo>
                    <a:pt x="597" y="13807"/>
                  </a:lnTo>
                  <a:cubicBezTo>
                    <a:pt x="597" y="13824"/>
                    <a:pt x="631" y="13824"/>
                    <a:pt x="648" y="13841"/>
                  </a:cubicBezTo>
                  <a:cubicBezTo>
                    <a:pt x="716" y="13875"/>
                    <a:pt x="785" y="13926"/>
                    <a:pt x="853" y="13960"/>
                  </a:cubicBezTo>
                  <a:cubicBezTo>
                    <a:pt x="887" y="13977"/>
                    <a:pt x="938" y="13977"/>
                    <a:pt x="973" y="13995"/>
                  </a:cubicBezTo>
                  <a:lnTo>
                    <a:pt x="1075" y="14012"/>
                  </a:lnTo>
                  <a:lnTo>
                    <a:pt x="1246" y="14046"/>
                  </a:lnTo>
                  <a:cubicBezTo>
                    <a:pt x="1348" y="14054"/>
                    <a:pt x="1455" y="14059"/>
                    <a:pt x="1562" y="14059"/>
                  </a:cubicBezTo>
                  <a:cubicBezTo>
                    <a:pt x="1669" y="14059"/>
                    <a:pt x="1776" y="14054"/>
                    <a:pt x="1878" y="14046"/>
                  </a:cubicBezTo>
                  <a:cubicBezTo>
                    <a:pt x="2288" y="14029"/>
                    <a:pt x="2681" y="13977"/>
                    <a:pt x="3091" y="13943"/>
                  </a:cubicBezTo>
                  <a:cubicBezTo>
                    <a:pt x="3484" y="13892"/>
                    <a:pt x="3877" y="13858"/>
                    <a:pt x="4253" y="13841"/>
                  </a:cubicBezTo>
                  <a:lnTo>
                    <a:pt x="4526" y="13841"/>
                  </a:lnTo>
                  <a:lnTo>
                    <a:pt x="4800" y="13875"/>
                  </a:lnTo>
                  <a:cubicBezTo>
                    <a:pt x="5005" y="13892"/>
                    <a:pt x="5210" y="13909"/>
                    <a:pt x="5398" y="13926"/>
                  </a:cubicBezTo>
                  <a:cubicBezTo>
                    <a:pt x="5420" y="13927"/>
                    <a:pt x="5441" y="13927"/>
                    <a:pt x="5461" y="13927"/>
                  </a:cubicBezTo>
                  <a:cubicBezTo>
                    <a:pt x="5877" y="13927"/>
                    <a:pt x="5822" y="13797"/>
                    <a:pt x="6152" y="13797"/>
                  </a:cubicBezTo>
                  <a:cubicBezTo>
                    <a:pt x="6232" y="13797"/>
                    <a:pt x="6336" y="13804"/>
                    <a:pt x="6474" y="13824"/>
                  </a:cubicBezTo>
                  <a:lnTo>
                    <a:pt x="6252" y="13892"/>
                  </a:lnTo>
                  <a:cubicBezTo>
                    <a:pt x="7431" y="13807"/>
                    <a:pt x="8661" y="13789"/>
                    <a:pt x="9789" y="13584"/>
                  </a:cubicBezTo>
                  <a:lnTo>
                    <a:pt x="9789" y="13584"/>
                  </a:lnTo>
                  <a:cubicBezTo>
                    <a:pt x="9738" y="13619"/>
                    <a:pt x="9669" y="13636"/>
                    <a:pt x="9618" y="13636"/>
                  </a:cubicBezTo>
                  <a:cubicBezTo>
                    <a:pt x="9789" y="13636"/>
                    <a:pt x="9960" y="13636"/>
                    <a:pt x="10131" y="13602"/>
                  </a:cubicBezTo>
                  <a:cubicBezTo>
                    <a:pt x="10319" y="13567"/>
                    <a:pt x="10472" y="13550"/>
                    <a:pt x="10472" y="13516"/>
                  </a:cubicBezTo>
                  <a:cubicBezTo>
                    <a:pt x="10643" y="13516"/>
                    <a:pt x="10507" y="13567"/>
                    <a:pt x="10626" y="13584"/>
                  </a:cubicBezTo>
                  <a:cubicBezTo>
                    <a:pt x="10644" y="13586"/>
                    <a:pt x="10662" y="13586"/>
                    <a:pt x="10682" y="13586"/>
                  </a:cubicBezTo>
                  <a:cubicBezTo>
                    <a:pt x="10831" y="13586"/>
                    <a:pt x="11021" y="13550"/>
                    <a:pt x="11163" y="13550"/>
                  </a:cubicBezTo>
                  <a:cubicBezTo>
                    <a:pt x="11233" y="13550"/>
                    <a:pt x="11291" y="13559"/>
                    <a:pt x="11327" y="13584"/>
                  </a:cubicBezTo>
                  <a:cubicBezTo>
                    <a:pt x="11336" y="13584"/>
                    <a:pt x="11315" y="13590"/>
                    <a:pt x="11288" y="13594"/>
                  </a:cubicBezTo>
                  <a:lnTo>
                    <a:pt x="11288" y="13594"/>
                  </a:lnTo>
                  <a:cubicBezTo>
                    <a:pt x="11329" y="13591"/>
                    <a:pt x="11371" y="13589"/>
                    <a:pt x="11414" y="13589"/>
                  </a:cubicBezTo>
                  <a:cubicBezTo>
                    <a:pt x="11481" y="13589"/>
                    <a:pt x="11549" y="13593"/>
                    <a:pt x="11617" y="13602"/>
                  </a:cubicBezTo>
                  <a:cubicBezTo>
                    <a:pt x="11754" y="13602"/>
                    <a:pt x="11856" y="13602"/>
                    <a:pt x="11788" y="13567"/>
                  </a:cubicBezTo>
                  <a:lnTo>
                    <a:pt x="11788" y="13567"/>
                  </a:lnTo>
                  <a:cubicBezTo>
                    <a:pt x="12198" y="13636"/>
                    <a:pt x="12591" y="13619"/>
                    <a:pt x="12916" y="13721"/>
                  </a:cubicBezTo>
                  <a:cubicBezTo>
                    <a:pt x="12941" y="13715"/>
                    <a:pt x="12970" y="13713"/>
                    <a:pt x="13001" y="13713"/>
                  </a:cubicBezTo>
                  <a:cubicBezTo>
                    <a:pt x="13186" y="13713"/>
                    <a:pt x="13456" y="13802"/>
                    <a:pt x="13605" y="13802"/>
                  </a:cubicBezTo>
                  <a:cubicBezTo>
                    <a:pt x="13650" y="13802"/>
                    <a:pt x="13684" y="13793"/>
                    <a:pt x="13702" y="13772"/>
                  </a:cubicBezTo>
                  <a:lnTo>
                    <a:pt x="13702" y="13772"/>
                  </a:lnTo>
                  <a:cubicBezTo>
                    <a:pt x="13650" y="13875"/>
                    <a:pt x="14419" y="13995"/>
                    <a:pt x="14693" y="13995"/>
                  </a:cubicBezTo>
                  <a:cubicBezTo>
                    <a:pt x="14607" y="14012"/>
                    <a:pt x="14915" y="14063"/>
                    <a:pt x="14812" y="14097"/>
                  </a:cubicBezTo>
                  <a:cubicBezTo>
                    <a:pt x="14997" y="14128"/>
                    <a:pt x="15169" y="14152"/>
                    <a:pt x="15270" y="14152"/>
                  </a:cubicBezTo>
                  <a:cubicBezTo>
                    <a:pt x="15337" y="14152"/>
                    <a:pt x="15373" y="14141"/>
                    <a:pt x="15359" y="14114"/>
                  </a:cubicBezTo>
                  <a:lnTo>
                    <a:pt x="15359" y="14114"/>
                  </a:lnTo>
                  <a:cubicBezTo>
                    <a:pt x="15889" y="14336"/>
                    <a:pt x="16504" y="14182"/>
                    <a:pt x="16811" y="14387"/>
                  </a:cubicBezTo>
                  <a:cubicBezTo>
                    <a:pt x="17273" y="14405"/>
                    <a:pt x="17717" y="14405"/>
                    <a:pt x="18144" y="14422"/>
                  </a:cubicBezTo>
                  <a:lnTo>
                    <a:pt x="19391" y="14456"/>
                  </a:lnTo>
                  <a:cubicBezTo>
                    <a:pt x="19382" y="14485"/>
                    <a:pt x="19305" y="14493"/>
                    <a:pt x="19201" y="14493"/>
                  </a:cubicBezTo>
                  <a:cubicBezTo>
                    <a:pt x="19053" y="14493"/>
                    <a:pt x="18849" y="14476"/>
                    <a:pt x="18703" y="14476"/>
                  </a:cubicBezTo>
                  <a:cubicBezTo>
                    <a:pt x="18588" y="14476"/>
                    <a:pt x="18509" y="14487"/>
                    <a:pt x="18520" y="14524"/>
                  </a:cubicBezTo>
                  <a:cubicBezTo>
                    <a:pt x="18992" y="14524"/>
                    <a:pt x="19340" y="14506"/>
                    <a:pt x="19710" y="14506"/>
                  </a:cubicBezTo>
                  <a:cubicBezTo>
                    <a:pt x="19956" y="14506"/>
                    <a:pt x="20212" y="14514"/>
                    <a:pt x="20519" y="14541"/>
                  </a:cubicBezTo>
                  <a:cubicBezTo>
                    <a:pt x="20724" y="14575"/>
                    <a:pt x="20400" y="14575"/>
                    <a:pt x="20331" y="14593"/>
                  </a:cubicBezTo>
                  <a:cubicBezTo>
                    <a:pt x="21057" y="14593"/>
                    <a:pt x="21724" y="14680"/>
                    <a:pt x="22373" y="14680"/>
                  </a:cubicBezTo>
                  <a:cubicBezTo>
                    <a:pt x="22427" y="14680"/>
                    <a:pt x="22481" y="14679"/>
                    <a:pt x="22535" y="14678"/>
                  </a:cubicBezTo>
                  <a:lnTo>
                    <a:pt x="22535" y="14678"/>
                  </a:lnTo>
                  <a:cubicBezTo>
                    <a:pt x="22484" y="14695"/>
                    <a:pt x="22433" y="14695"/>
                    <a:pt x="22399" y="14695"/>
                  </a:cubicBezTo>
                  <a:cubicBezTo>
                    <a:pt x="22477" y="14695"/>
                    <a:pt x="22566" y="14706"/>
                    <a:pt x="22625" y="14706"/>
                  </a:cubicBezTo>
                  <a:cubicBezTo>
                    <a:pt x="22669" y="14706"/>
                    <a:pt x="22696" y="14700"/>
                    <a:pt x="22689" y="14678"/>
                  </a:cubicBezTo>
                  <a:lnTo>
                    <a:pt x="22552" y="14678"/>
                  </a:lnTo>
                  <a:cubicBezTo>
                    <a:pt x="22359" y="14614"/>
                    <a:pt x="23031" y="14564"/>
                    <a:pt x="23123" y="14530"/>
                  </a:cubicBezTo>
                  <a:lnTo>
                    <a:pt x="23123" y="14530"/>
                  </a:lnTo>
                  <a:cubicBezTo>
                    <a:pt x="22922" y="14659"/>
                    <a:pt x="23811" y="14595"/>
                    <a:pt x="23441" y="14746"/>
                  </a:cubicBezTo>
                  <a:cubicBezTo>
                    <a:pt x="23526" y="14746"/>
                    <a:pt x="23646" y="14712"/>
                    <a:pt x="23629" y="14678"/>
                  </a:cubicBezTo>
                  <a:lnTo>
                    <a:pt x="23629" y="14678"/>
                  </a:lnTo>
                  <a:cubicBezTo>
                    <a:pt x="23766" y="14695"/>
                    <a:pt x="23800" y="14712"/>
                    <a:pt x="23663" y="14746"/>
                  </a:cubicBezTo>
                  <a:cubicBezTo>
                    <a:pt x="24088" y="14746"/>
                    <a:pt x="24023" y="14709"/>
                    <a:pt x="24275" y="14709"/>
                  </a:cubicBezTo>
                  <a:cubicBezTo>
                    <a:pt x="24318" y="14709"/>
                    <a:pt x="24368" y="14710"/>
                    <a:pt x="24432" y="14712"/>
                  </a:cubicBezTo>
                  <a:cubicBezTo>
                    <a:pt x="24432" y="14729"/>
                    <a:pt x="24329" y="14729"/>
                    <a:pt x="24295" y="14763"/>
                  </a:cubicBezTo>
                  <a:cubicBezTo>
                    <a:pt x="24500" y="14725"/>
                    <a:pt x="24705" y="14706"/>
                    <a:pt x="24910" y="14706"/>
                  </a:cubicBezTo>
                  <a:cubicBezTo>
                    <a:pt x="24979" y="14706"/>
                    <a:pt x="25047" y="14708"/>
                    <a:pt x="25115" y="14712"/>
                  </a:cubicBezTo>
                  <a:cubicBezTo>
                    <a:pt x="25098" y="14729"/>
                    <a:pt x="25115" y="14746"/>
                    <a:pt x="25064" y="14746"/>
                  </a:cubicBezTo>
                  <a:cubicBezTo>
                    <a:pt x="25606" y="14746"/>
                    <a:pt x="26010" y="14671"/>
                    <a:pt x="26555" y="14671"/>
                  </a:cubicBezTo>
                  <a:cubicBezTo>
                    <a:pt x="26646" y="14671"/>
                    <a:pt x="26741" y="14673"/>
                    <a:pt x="26841" y="14678"/>
                  </a:cubicBezTo>
                  <a:cubicBezTo>
                    <a:pt x="26619" y="14780"/>
                    <a:pt x="27080" y="14695"/>
                    <a:pt x="27114" y="14798"/>
                  </a:cubicBezTo>
                  <a:lnTo>
                    <a:pt x="27490" y="14746"/>
                  </a:lnTo>
                  <a:lnTo>
                    <a:pt x="27337" y="14712"/>
                  </a:lnTo>
                  <a:cubicBezTo>
                    <a:pt x="27647" y="14712"/>
                    <a:pt x="27916" y="14642"/>
                    <a:pt x="28180" y="14642"/>
                  </a:cubicBezTo>
                  <a:cubicBezTo>
                    <a:pt x="28206" y="14642"/>
                    <a:pt x="28233" y="14642"/>
                    <a:pt x="28259" y="14644"/>
                  </a:cubicBezTo>
                  <a:lnTo>
                    <a:pt x="28037" y="14729"/>
                  </a:lnTo>
                  <a:lnTo>
                    <a:pt x="28652" y="14678"/>
                  </a:lnTo>
                  <a:lnTo>
                    <a:pt x="28293" y="14661"/>
                  </a:lnTo>
                  <a:cubicBezTo>
                    <a:pt x="28635" y="14610"/>
                    <a:pt x="28259" y="14558"/>
                    <a:pt x="28703" y="14558"/>
                  </a:cubicBezTo>
                  <a:cubicBezTo>
                    <a:pt x="28874" y="14558"/>
                    <a:pt x="29045" y="14575"/>
                    <a:pt x="29216" y="14593"/>
                  </a:cubicBezTo>
                  <a:cubicBezTo>
                    <a:pt x="29404" y="14541"/>
                    <a:pt x="29592" y="14524"/>
                    <a:pt x="29780" y="14524"/>
                  </a:cubicBezTo>
                  <a:cubicBezTo>
                    <a:pt x="29848" y="14558"/>
                    <a:pt x="29746" y="14627"/>
                    <a:pt x="29780" y="14644"/>
                  </a:cubicBezTo>
                  <a:cubicBezTo>
                    <a:pt x="29947" y="14560"/>
                    <a:pt x="30538" y="14591"/>
                    <a:pt x="30740" y="14513"/>
                  </a:cubicBezTo>
                  <a:lnTo>
                    <a:pt x="30740" y="14513"/>
                  </a:lnTo>
                  <a:cubicBezTo>
                    <a:pt x="30700" y="14533"/>
                    <a:pt x="30689" y="14575"/>
                    <a:pt x="30720" y="14575"/>
                  </a:cubicBezTo>
                  <a:lnTo>
                    <a:pt x="30856" y="14507"/>
                  </a:lnTo>
                  <a:cubicBezTo>
                    <a:pt x="31010" y="14524"/>
                    <a:pt x="31027" y="14541"/>
                    <a:pt x="31010" y="14575"/>
                  </a:cubicBezTo>
                  <a:cubicBezTo>
                    <a:pt x="31436" y="14575"/>
                    <a:pt x="30945" y="14488"/>
                    <a:pt x="31297" y="14488"/>
                  </a:cubicBezTo>
                  <a:cubicBezTo>
                    <a:pt x="31326" y="14488"/>
                    <a:pt x="31361" y="14489"/>
                    <a:pt x="31403" y="14490"/>
                  </a:cubicBezTo>
                  <a:cubicBezTo>
                    <a:pt x="31369" y="14507"/>
                    <a:pt x="31335" y="14507"/>
                    <a:pt x="31301" y="14524"/>
                  </a:cubicBezTo>
                  <a:cubicBezTo>
                    <a:pt x="31756" y="14524"/>
                    <a:pt x="32188" y="14465"/>
                    <a:pt x="32606" y="14465"/>
                  </a:cubicBezTo>
                  <a:cubicBezTo>
                    <a:pt x="32690" y="14465"/>
                    <a:pt x="32773" y="14467"/>
                    <a:pt x="32855" y="14473"/>
                  </a:cubicBezTo>
                  <a:cubicBezTo>
                    <a:pt x="33009" y="14558"/>
                    <a:pt x="32428" y="14490"/>
                    <a:pt x="32599" y="14575"/>
                  </a:cubicBezTo>
                  <a:cubicBezTo>
                    <a:pt x="33029" y="14535"/>
                    <a:pt x="33460" y="14519"/>
                    <a:pt x="33890" y="14519"/>
                  </a:cubicBezTo>
                  <a:cubicBezTo>
                    <a:pt x="34195" y="14519"/>
                    <a:pt x="34499" y="14527"/>
                    <a:pt x="34803" y="14541"/>
                  </a:cubicBezTo>
                  <a:lnTo>
                    <a:pt x="34649" y="14524"/>
                  </a:lnTo>
                  <a:cubicBezTo>
                    <a:pt x="34673" y="14497"/>
                    <a:pt x="34712" y="14487"/>
                    <a:pt x="34763" y="14487"/>
                  </a:cubicBezTo>
                  <a:cubicBezTo>
                    <a:pt x="34927" y="14487"/>
                    <a:pt x="35212" y="14594"/>
                    <a:pt x="35477" y="14594"/>
                  </a:cubicBezTo>
                  <a:cubicBezTo>
                    <a:pt x="35486" y="14594"/>
                    <a:pt x="35496" y="14593"/>
                    <a:pt x="35505" y="14593"/>
                  </a:cubicBezTo>
                  <a:lnTo>
                    <a:pt x="35505" y="14593"/>
                  </a:lnTo>
                  <a:cubicBezTo>
                    <a:pt x="35431" y="14599"/>
                    <a:pt x="35403" y="14644"/>
                    <a:pt x="35435" y="14644"/>
                  </a:cubicBezTo>
                  <a:cubicBezTo>
                    <a:pt x="35999" y="14695"/>
                    <a:pt x="36580" y="14712"/>
                    <a:pt x="37161" y="14712"/>
                  </a:cubicBezTo>
                  <a:lnTo>
                    <a:pt x="37076" y="14729"/>
                  </a:lnTo>
                  <a:cubicBezTo>
                    <a:pt x="37349" y="14780"/>
                    <a:pt x="37827" y="14780"/>
                    <a:pt x="38135" y="14798"/>
                  </a:cubicBezTo>
                  <a:cubicBezTo>
                    <a:pt x="38238" y="14763"/>
                    <a:pt x="38408" y="14780"/>
                    <a:pt x="38306" y="14729"/>
                  </a:cubicBezTo>
                  <a:lnTo>
                    <a:pt x="38306" y="14729"/>
                  </a:lnTo>
                  <a:cubicBezTo>
                    <a:pt x="38408" y="14746"/>
                    <a:pt x="38528" y="14763"/>
                    <a:pt x="38648" y="14780"/>
                  </a:cubicBezTo>
                  <a:cubicBezTo>
                    <a:pt x="38750" y="14780"/>
                    <a:pt x="38860" y="14788"/>
                    <a:pt x="38973" y="14788"/>
                  </a:cubicBezTo>
                  <a:cubicBezTo>
                    <a:pt x="39029" y="14788"/>
                    <a:pt x="39086" y="14786"/>
                    <a:pt x="39143" y="14780"/>
                  </a:cubicBezTo>
                  <a:cubicBezTo>
                    <a:pt x="39160" y="14627"/>
                    <a:pt x="39177" y="14456"/>
                    <a:pt x="39177" y="14302"/>
                  </a:cubicBezTo>
                  <a:cubicBezTo>
                    <a:pt x="39177" y="14200"/>
                    <a:pt x="39194" y="14080"/>
                    <a:pt x="39194" y="13977"/>
                  </a:cubicBezTo>
                  <a:cubicBezTo>
                    <a:pt x="39194" y="13550"/>
                    <a:pt x="39246" y="13106"/>
                    <a:pt x="39331" y="12696"/>
                  </a:cubicBezTo>
                  <a:cubicBezTo>
                    <a:pt x="39331" y="12776"/>
                    <a:pt x="39331" y="12877"/>
                    <a:pt x="39339" y="12877"/>
                  </a:cubicBezTo>
                  <a:cubicBezTo>
                    <a:pt x="39341" y="12877"/>
                    <a:pt x="39344" y="12869"/>
                    <a:pt x="39348" y="12850"/>
                  </a:cubicBezTo>
                  <a:lnTo>
                    <a:pt x="39382" y="12132"/>
                  </a:lnTo>
                  <a:lnTo>
                    <a:pt x="39382" y="12132"/>
                  </a:lnTo>
                  <a:cubicBezTo>
                    <a:pt x="39331" y="12183"/>
                    <a:pt x="39348" y="12218"/>
                    <a:pt x="39297" y="12371"/>
                  </a:cubicBezTo>
                  <a:cubicBezTo>
                    <a:pt x="39263" y="12218"/>
                    <a:pt x="39263" y="12064"/>
                    <a:pt x="39280" y="11893"/>
                  </a:cubicBezTo>
                  <a:lnTo>
                    <a:pt x="39280" y="11893"/>
                  </a:lnTo>
                  <a:cubicBezTo>
                    <a:pt x="39280" y="11995"/>
                    <a:pt x="39288" y="12033"/>
                    <a:pt x="39301" y="12033"/>
                  </a:cubicBezTo>
                  <a:cubicBezTo>
                    <a:pt x="39329" y="12033"/>
                    <a:pt x="39376" y="11855"/>
                    <a:pt x="39399" y="11773"/>
                  </a:cubicBezTo>
                  <a:lnTo>
                    <a:pt x="39399" y="11773"/>
                  </a:lnTo>
                  <a:cubicBezTo>
                    <a:pt x="39397" y="11776"/>
                    <a:pt x="39394" y="11777"/>
                    <a:pt x="39392" y="11777"/>
                  </a:cubicBezTo>
                  <a:cubicBezTo>
                    <a:pt x="39380" y="11777"/>
                    <a:pt x="39368" y="11753"/>
                    <a:pt x="39356" y="11753"/>
                  </a:cubicBezTo>
                  <a:cubicBezTo>
                    <a:pt x="39353" y="11753"/>
                    <a:pt x="39351" y="11754"/>
                    <a:pt x="39348" y="11756"/>
                  </a:cubicBezTo>
                  <a:cubicBezTo>
                    <a:pt x="39485" y="11380"/>
                    <a:pt x="39246" y="11671"/>
                    <a:pt x="39348" y="11175"/>
                  </a:cubicBezTo>
                  <a:lnTo>
                    <a:pt x="39348" y="11175"/>
                  </a:lnTo>
                  <a:lnTo>
                    <a:pt x="39382" y="11192"/>
                  </a:lnTo>
                  <a:cubicBezTo>
                    <a:pt x="39365" y="11004"/>
                    <a:pt x="39365" y="10816"/>
                    <a:pt x="39382" y="10629"/>
                  </a:cubicBezTo>
                  <a:cubicBezTo>
                    <a:pt x="39391" y="10618"/>
                    <a:pt x="39398" y="10613"/>
                    <a:pt x="39402" y="10613"/>
                  </a:cubicBezTo>
                  <a:cubicBezTo>
                    <a:pt x="39435" y="10613"/>
                    <a:pt x="39389" y="10834"/>
                    <a:pt x="39434" y="10834"/>
                  </a:cubicBezTo>
                  <a:cubicBezTo>
                    <a:pt x="39468" y="10543"/>
                    <a:pt x="39365" y="10253"/>
                    <a:pt x="39434" y="9996"/>
                  </a:cubicBezTo>
                  <a:lnTo>
                    <a:pt x="39434" y="9996"/>
                  </a:lnTo>
                  <a:lnTo>
                    <a:pt x="39434" y="10423"/>
                  </a:lnTo>
                  <a:cubicBezTo>
                    <a:pt x="39502" y="10253"/>
                    <a:pt x="39536" y="10082"/>
                    <a:pt x="39536" y="9894"/>
                  </a:cubicBezTo>
                  <a:lnTo>
                    <a:pt x="39536" y="9911"/>
                  </a:lnTo>
                  <a:lnTo>
                    <a:pt x="39587" y="9552"/>
                  </a:lnTo>
                  <a:cubicBezTo>
                    <a:pt x="39434" y="9176"/>
                    <a:pt x="39587" y="8817"/>
                    <a:pt x="39519" y="8322"/>
                  </a:cubicBezTo>
                  <a:lnTo>
                    <a:pt x="39519" y="8322"/>
                  </a:lnTo>
                  <a:cubicBezTo>
                    <a:pt x="39545" y="8502"/>
                    <a:pt x="39558" y="8556"/>
                    <a:pt x="39569" y="8556"/>
                  </a:cubicBezTo>
                  <a:cubicBezTo>
                    <a:pt x="39585" y="8556"/>
                    <a:pt x="39594" y="8437"/>
                    <a:pt x="39627" y="8437"/>
                  </a:cubicBezTo>
                  <a:cubicBezTo>
                    <a:pt x="39631" y="8437"/>
                    <a:pt x="39634" y="8438"/>
                    <a:pt x="39639" y="8442"/>
                  </a:cubicBezTo>
                  <a:cubicBezTo>
                    <a:pt x="39653" y="8325"/>
                    <a:pt x="39680" y="8171"/>
                    <a:pt x="39698" y="8171"/>
                  </a:cubicBezTo>
                  <a:cubicBezTo>
                    <a:pt x="39702" y="8171"/>
                    <a:pt x="39704" y="8175"/>
                    <a:pt x="39707" y="8185"/>
                  </a:cubicBezTo>
                  <a:cubicBezTo>
                    <a:pt x="39673" y="7946"/>
                    <a:pt x="39775" y="7792"/>
                    <a:pt x="39707" y="7468"/>
                  </a:cubicBezTo>
                  <a:cubicBezTo>
                    <a:pt x="39738" y="7452"/>
                    <a:pt x="39727" y="7255"/>
                    <a:pt x="39762" y="7255"/>
                  </a:cubicBezTo>
                  <a:cubicBezTo>
                    <a:pt x="39766" y="7255"/>
                    <a:pt x="39770" y="7258"/>
                    <a:pt x="39775" y="7263"/>
                  </a:cubicBezTo>
                  <a:cubicBezTo>
                    <a:pt x="39775" y="7187"/>
                    <a:pt x="39773" y="7159"/>
                    <a:pt x="39769" y="7159"/>
                  </a:cubicBezTo>
                  <a:cubicBezTo>
                    <a:pt x="39758" y="7159"/>
                    <a:pt x="39738" y="7331"/>
                    <a:pt x="39725" y="7331"/>
                  </a:cubicBezTo>
                  <a:cubicBezTo>
                    <a:pt x="39725" y="7331"/>
                    <a:pt x="39724" y="7331"/>
                    <a:pt x="39724" y="7331"/>
                  </a:cubicBezTo>
                  <a:cubicBezTo>
                    <a:pt x="39656" y="6870"/>
                    <a:pt x="39861" y="6237"/>
                    <a:pt x="39758" y="5571"/>
                  </a:cubicBezTo>
                  <a:cubicBezTo>
                    <a:pt x="39741" y="5024"/>
                    <a:pt x="39673" y="4905"/>
                    <a:pt x="39639" y="4460"/>
                  </a:cubicBezTo>
                  <a:lnTo>
                    <a:pt x="39639" y="4324"/>
                  </a:lnTo>
                  <a:cubicBezTo>
                    <a:pt x="39644" y="4308"/>
                    <a:pt x="39649" y="4301"/>
                    <a:pt x="39655" y="4301"/>
                  </a:cubicBezTo>
                  <a:cubicBezTo>
                    <a:pt x="39683" y="4301"/>
                    <a:pt x="39707" y="4495"/>
                    <a:pt x="39707" y="4495"/>
                  </a:cubicBezTo>
                  <a:cubicBezTo>
                    <a:pt x="39741" y="4238"/>
                    <a:pt x="39741" y="3982"/>
                    <a:pt x="39724" y="3709"/>
                  </a:cubicBezTo>
                  <a:lnTo>
                    <a:pt x="39724" y="3709"/>
                  </a:lnTo>
                  <a:cubicBezTo>
                    <a:pt x="39729" y="3728"/>
                    <a:pt x="39734" y="3737"/>
                    <a:pt x="39739" y="3737"/>
                  </a:cubicBezTo>
                  <a:cubicBezTo>
                    <a:pt x="39752" y="3737"/>
                    <a:pt x="39768" y="3684"/>
                    <a:pt x="39792" y="3623"/>
                  </a:cubicBezTo>
                  <a:cubicBezTo>
                    <a:pt x="39792" y="3418"/>
                    <a:pt x="39707" y="3487"/>
                    <a:pt x="39741" y="3196"/>
                  </a:cubicBezTo>
                  <a:lnTo>
                    <a:pt x="39741" y="3196"/>
                  </a:lnTo>
                  <a:cubicBezTo>
                    <a:pt x="39775" y="3264"/>
                    <a:pt x="39809" y="3333"/>
                    <a:pt x="39827" y="3418"/>
                  </a:cubicBezTo>
                  <a:cubicBezTo>
                    <a:pt x="39809" y="3162"/>
                    <a:pt x="39775" y="2906"/>
                    <a:pt x="39741" y="2632"/>
                  </a:cubicBezTo>
                  <a:cubicBezTo>
                    <a:pt x="39748" y="2623"/>
                    <a:pt x="39754" y="2619"/>
                    <a:pt x="39759" y="2619"/>
                  </a:cubicBezTo>
                  <a:cubicBezTo>
                    <a:pt x="39797" y="2619"/>
                    <a:pt x="39812" y="2799"/>
                    <a:pt x="39827" y="2888"/>
                  </a:cubicBezTo>
                  <a:cubicBezTo>
                    <a:pt x="39809" y="2581"/>
                    <a:pt x="39792" y="2103"/>
                    <a:pt x="39741" y="2017"/>
                  </a:cubicBezTo>
                  <a:lnTo>
                    <a:pt x="39725" y="2147"/>
                  </a:lnTo>
                  <a:lnTo>
                    <a:pt x="39725" y="2147"/>
                  </a:lnTo>
                  <a:cubicBezTo>
                    <a:pt x="39726" y="2143"/>
                    <a:pt x="39729" y="2140"/>
                    <a:pt x="39733" y="2140"/>
                  </a:cubicBezTo>
                  <a:cubicBezTo>
                    <a:pt x="39748" y="2140"/>
                    <a:pt x="39775" y="2172"/>
                    <a:pt x="39775" y="2222"/>
                  </a:cubicBezTo>
                  <a:cubicBezTo>
                    <a:pt x="39827" y="2496"/>
                    <a:pt x="39758" y="2598"/>
                    <a:pt x="39741" y="2615"/>
                  </a:cubicBezTo>
                  <a:lnTo>
                    <a:pt x="39724" y="2427"/>
                  </a:lnTo>
                  <a:lnTo>
                    <a:pt x="39724" y="2427"/>
                  </a:lnTo>
                  <a:cubicBezTo>
                    <a:pt x="39587" y="2615"/>
                    <a:pt x="39741" y="3196"/>
                    <a:pt x="39724" y="3572"/>
                  </a:cubicBezTo>
                  <a:lnTo>
                    <a:pt x="39639" y="3452"/>
                  </a:lnTo>
                  <a:lnTo>
                    <a:pt x="39639" y="1590"/>
                  </a:lnTo>
                  <a:cubicBezTo>
                    <a:pt x="39280" y="1556"/>
                    <a:pt x="38921" y="1522"/>
                    <a:pt x="38579" y="1470"/>
                  </a:cubicBezTo>
                  <a:lnTo>
                    <a:pt x="38528" y="1470"/>
                  </a:lnTo>
                  <a:cubicBezTo>
                    <a:pt x="38562" y="1453"/>
                    <a:pt x="38579" y="1419"/>
                    <a:pt x="38596" y="1368"/>
                  </a:cubicBezTo>
                  <a:cubicBezTo>
                    <a:pt x="38631" y="1385"/>
                    <a:pt x="38665" y="1402"/>
                    <a:pt x="38716" y="1402"/>
                  </a:cubicBezTo>
                  <a:lnTo>
                    <a:pt x="38818" y="1334"/>
                  </a:lnTo>
                  <a:lnTo>
                    <a:pt x="38596" y="1334"/>
                  </a:lnTo>
                  <a:cubicBezTo>
                    <a:pt x="38562" y="1282"/>
                    <a:pt x="38460" y="1231"/>
                    <a:pt x="38186" y="1146"/>
                  </a:cubicBezTo>
                  <a:lnTo>
                    <a:pt x="37759" y="1146"/>
                  </a:lnTo>
                  <a:lnTo>
                    <a:pt x="37640" y="1077"/>
                  </a:lnTo>
                  <a:lnTo>
                    <a:pt x="37998" y="1129"/>
                  </a:lnTo>
                  <a:cubicBezTo>
                    <a:pt x="37883" y="1090"/>
                    <a:pt x="37758" y="1071"/>
                    <a:pt x="37638" y="1071"/>
                  </a:cubicBezTo>
                  <a:cubicBezTo>
                    <a:pt x="37598" y="1071"/>
                    <a:pt x="37558" y="1073"/>
                    <a:pt x="37520" y="1077"/>
                  </a:cubicBezTo>
                  <a:cubicBezTo>
                    <a:pt x="37469" y="1043"/>
                    <a:pt x="37417" y="1009"/>
                    <a:pt x="37349" y="992"/>
                  </a:cubicBezTo>
                  <a:lnTo>
                    <a:pt x="36922" y="1026"/>
                  </a:lnTo>
                  <a:cubicBezTo>
                    <a:pt x="36888" y="975"/>
                    <a:pt x="37127" y="975"/>
                    <a:pt x="36854" y="907"/>
                  </a:cubicBezTo>
                  <a:cubicBezTo>
                    <a:pt x="36662" y="907"/>
                    <a:pt x="36977" y="1011"/>
                    <a:pt x="36756" y="1011"/>
                  </a:cubicBezTo>
                  <a:cubicBezTo>
                    <a:pt x="36740" y="1011"/>
                    <a:pt x="36721" y="1010"/>
                    <a:pt x="36700" y="1009"/>
                  </a:cubicBezTo>
                  <a:cubicBezTo>
                    <a:pt x="36512" y="924"/>
                    <a:pt x="36580" y="889"/>
                    <a:pt x="36324" y="889"/>
                  </a:cubicBezTo>
                  <a:cubicBezTo>
                    <a:pt x="36311" y="864"/>
                    <a:pt x="36336" y="849"/>
                    <a:pt x="36390" y="849"/>
                  </a:cubicBezTo>
                  <a:cubicBezTo>
                    <a:pt x="36402" y="849"/>
                    <a:pt x="36415" y="849"/>
                    <a:pt x="36431" y="851"/>
                  </a:cubicBezTo>
                  <a:lnTo>
                    <a:pt x="36431" y="851"/>
                  </a:lnTo>
                  <a:cubicBezTo>
                    <a:pt x="36203" y="820"/>
                    <a:pt x="35990" y="804"/>
                    <a:pt x="35777" y="804"/>
                  </a:cubicBezTo>
                  <a:cubicBezTo>
                    <a:pt x="35572" y="701"/>
                    <a:pt x="35060" y="701"/>
                    <a:pt x="35094" y="582"/>
                  </a:cubicBezTo>
                  <a:lnTo>
                    <a:pt x="35094" y="582"/>
                  </a:lnTo>
                  <a:cubicBezTo>
                    <a:pt x="35000" y="590"/>
                    <a:pt x="34906" y="595"/>
                    <a:pt x="34810" y="595"/>
                  </a:cubicBezTo>
                  <a:cubicBezTo>
                    <a:pt x="34714" y="595"/>
                    <a:pt x="34615" y="590"/>
                    <a:pt x="34513" y="582"/>
                  </a:cubicBezTo>
                  <a:cubicBezTo>
                    <a:pt x="34889" y="514"/>
                    <a:pt x="33795" y="479"/>
                    <a:pt x="33898" y="377"/>
                  </a:cubicBezTo>
                  <a:lnTo>
                    <a:pt x="33898" y="377"/>
                  </a:lnTo>
                  <a:cubicBezTo>
                    <a:pt x="33822" y="396"/>
                    <a:pt x="33714" y="402"/>
                    <a:pt x="33587" y="402"/>
                  </a:cubicBezTo>
                  <a:cubicBezTo>
                    <a:pt x="33381" y="402"/>
                    <a:pt x="33126" y="386"/>
                    <a:pt x="32879" y="386"/>
                  </a:cubicBezTo>
                  <a:cubicBezTo>
                    <a:pt x="32727" y="386"/>
                    <a:pt x="32578" y="392"/>
                    <a:pt x="32445" y="411"/>
                  </a:cubicBezTo>
                  <a:cubicBezTo>
                    <a:pt x="32459" y="404"/>
                    <a:pt x="32473" y="397"/>
                    <a:pt x="32488" y="392"/>
                  </a:cubicBezTo>
                  <a:lnTo>
                    <a:pt x="32488" y="392"/>
                  </a:lnTo>
                  <a:cubicBezTo>
                    <a:pt x="32512" y="393"/>
                    <a:pt x="32537" y="394"/>
                    <a:pt x="32565" y="394"/>
                  </a:cubicBezTo>
                  <a:cubicBezTo>
                    <a:pt x="32550" y="389"/>
                    <a:pt x="32536" y="387"/>
                    <a:pt x="32524" y="387"/>
                  </a:cubicBezTo>
                  <a:cubicBezTo>
                    <a:pt x="32511" y="387"/>
                    <a:pt x="32499" y="389"/>
                    <a:pt x="32488" y="392"/>
                  </a:cubicBezTo>
                  <a:lnTo>
                    <a:pt x="32488" y="392"/>
                  </a:lnTo>
                  <a:cubicBezTo>
                    <a:pt x="32277" y="384"/>
                    <a:pt x="32204" y="341"/>
                    <a:pt x="32035" y="326"/>
                  </a:cubicBezTo>
                  <a:cubicBezTo>
                    <a:pt x="32018" y="411"/>
                    <a:pt x="31591" y="462"/>
                    <a:pt x="31369" y="548"/>
                  </a:cubicBezTo>
                  <a:cubicBezTo>
                    <a:pt x="31044" y="479"/>
                    <a:pt x="31557" y="411"/>
                    <a:pt x="31454" y="326"/>
                  </a:cubicBezTo>
                  <a:lnTo>
                    <a:pt x="31454" y="326"/>
                  </a:lnTo>
                  <a:cubicBezTo>
                    <a:pt x="31471" y="394"/>
                    <a:pt x="30890" y="462"/>
                    <a:pt x="31010" y="514"/>
                  </a:cubicBezTo>
                  <a:cubicBezTo>
                    <a:pt x="30754" y="496"/>
                    <a:pt x="30788" y="514"/>
                    <a:pt x="30651" y="462"/>
                  </a:cubicBezTo>
                  <a:cubicBezTo>
                    <a:pt x="30634" y="582"/>
                    <a:pt x="30429" y="514"/>
                    <a:pt x="30224" y="633"/>
                  </a:cubicBezTo>
                  <a:cubicBezTo>
                    <a:pt x="29985" y="633"/>
                    <a:pt x="30019" y="588"/>
                    <a:pt x="29952" y="588"/>
                  </a:cubicBezTo>
                  <a:cubicBezTo>
                    <a:pt x="29918" y="588"/>
                    <a:pt x="29860" y="599"/>
                    <a:pt x="29729" y="633"/>
                  </a:cubicBezTo>
                  <a:cubicBezTo>
                    <a:pt x="29541" y="633"/>
                    <a:pt x="29882" y="531"/>
                    <a:pt x="29882" y="531"/>
                  </a:cubicBezTo>
                  <a:lnTo>
                    <a:pt x="29882" y="531"/>
                  </a:lnTo>
                  <a:cubicBezTo>
                    <a:pt x="29489" y="599"/>
                    <a:pt x="29712" y="650"/>
                    <a:pt x="29643" y="719"/>
                  </a:cubicBezTo>
                  <a:cubicBezTo>
                    <a:pt x="29517" y="747"/>
                    <a:pt x="29442" y="757"/>
                    <a:pt x="29397" y="757"/>
                  </a:cubicBezTo>
                  <a:cubicBezTo>
                    <a:pt x="29275" y="757"/>
                    <a:pt x="29362" y="684"/>
                    <a:pt x="29250" y="684"/>
                  </a:cubicBezTo>
                  <a:cubicBezTo>
                    <a:pt x="29011" y="753"/>
                    <a:pt x="28772" y="838"/>
                    <a:pt x="28533" y="889"/>
                  </a:cubicBezTo>
                  <a:cubicBezTo>
                    <a:pt x="28516" y="889"/>
                    <a:pt x="28464" y="889"/>
                    <a:pt x="28516" y="855"/>
                  </a:cubicBezTo>
                  <a:lnTo>
                    <a:pt x="28516" y="855"/>
                  </a:lnTo>
                  <a:cubicBezTo>
                    <a:pt x="28225" y="975"/>
                    <a:pt x="27610" y="958"/>
                    <a:pt x="27251" y="1043"/>
                  </a:cubicBezTo>
                  <a:cubicBezTo>
                    <a:pt x="27247" y="1043"/>
                    <a:pt x="27242" y="1043"/>
                    <a:pt x="27238" y="1043"/>
                  </a:cubicBezTo>
                  <a:lnTo>
                    <a:pt x="27238" y="1043"/>
                  </a:lnTo>
                  <a:cubicBezTo>
                    <a:pt x="27273" y="1076"/>
                    <a:pt x="27283" y="1117"/>
                    <a:pt x="27268" y="1146"/>
                  </a:cubicBezTo>
                  <a:cubicBezTo>
                    <a:pt x="27154" y="1146"/>
                    <a:pt x="27048" y="1168"/>
                    <a:pt x="26970" y="1168"/>
                  </a:cubicBezTo>
                  <a:cubicBezTo>
                    <a:pt x="26930" y="1168"/>
                    <a:pt x="26898" y="1163"/>
                    <a:pt x="26875" y="1146"/>
                  </a:cubicBezTo>
                  <a:cubicBezTo>
                    <a:pt x="26926" y="1146"/>
                    <a:pt x="26978" y="1129"/>
                    <a:pt x="27046" y="1112"/>
                  </a:cubicBezTo>
                  <a:lnTo>
                    <a:pt x="27046" y="1112"/>
                  </a:lnTo>
                  <a:lnTo>
                    <a:pt x="26858" y="1129"/>
                  </a:lnTo>
                  <a:cubicBezTo>
                    <a:pt x="26687" y="1043"/>
                    <a:pt x="27114" y="1112"/>
                    <a:pt x="27114" y="1043"/>
                  </a:cubicBezTo>
                  <a:lnTo>
                    <a:pt x="27114" y="1043"/>
                  </a:lnTo>
                  <a:cubicBezTo>
                    <a:pt x="26887" y="1076"/>
                    <a:pt x="26659" y="1088"/>
                    <a:pt x="26432" y="1088"/>
                  </a:cubicBezTo>
                  <a:cubicBezTo>
                    <a:pt x="26301" y="1088"/>
                    <a:pt x="26169" y="1084"/>
                    <a:pt x="26038" y="1077"/>
                  </a:cubicBezTo>
                  <a:cubicBezTo>
                    <a:pt x="26012" y="1035"/>
                    <a:pt x="26175" y="1035"/>
                    <a:pt x="26299" y="1035"/>
                  </a:cubicBezTo>
                  <a:cubicBezTo>
                    <a:pt x="26422" y="1035"/>
                    <a:pt x="26508" y="1035"/>
                    <a:pt x="26328" y="992"/>
                  </a:cubicBezTo>
                  <a:lnTo>
                    <a:pt x="26328" y="992"/>
                  </a:lnTo>
                  <a:cubicBezTo>
                    <a:pt x="26465" y="1009"/>
                    <a:pt x="26602" y="1026"/>
                    <a:pt x="26756" y="1043"/>
                  </a:cubicBezTo>
                  <a:cubicBezTo>
                    <a:pt x="26626" y="989"/>
                    <a:pt x="26641" y="980"/>
                    <a:pt x="26687" y="980"/>
                  </a:cubicBezTo>
                  <a:cubicBezTo>
                    <a:pt x="26707" y="980"/>
                    <a:pt x="26732" y="982"/>
                    <a:pt x="26755" y="982"/>
                  </a:cubicBezTo>
                  <a:cubicBezTo>
                    <a:pt x="26810" y="982"/>
                    <a:pt x="26846" y="972"/>
                    <a:pt x="26721" y="907"/>
                  </a:cubicBezTo>
                  <a:cubicBezTo>
                    <a:pt x="26158" y="872"/>
                    <a:pt x="26089" y="924"/>
                    <a:pt x="25525" y="838"/>
                  </a:cubicBezTo>
                  <a:lnTo>
                    <a:pt x="25525" y="838"/>
                  </a:lnTo>
                  <a:cubicBezTo>
                    <a:pt x="25406" y="872"/>
                    <a:pt x="25560" y="907"/>
                    <a:pt x="25440" y="941"/>
                  </a:cubicBezTo>
                  <a:cubicBezTo>
                    <a:pt x="24646" y="924"/>
                    <a:pt x="24829" y="684"/>
                    <a:pt x="24284" y="684"/>
                  </a:cubicBezTo>
                  <a:cubicBezTo>
                    <a:pt x="24266" y="684"/>
                    <a:pt x="24247" y="684"/>
                    <a:pt x="24227" y="684"/>
                  </a:cubicBezTo>
                  <a:cubicBezTo>
                    <a:pt x="24124" y="727"/>
                    <a:pt x="24018" y="748"/>
                    <a:pt x="23911" y="748"/>
                  </a:cubicBezTo>
                  <a:cubicBezTo>
                    <a:pt x="23804" y="748"/>
                    <a:pt x="23697" y="727"/>
                    <a:pt x="23595" y="684"/>
                  </a:cubicBezTo>
                  <a:lnTo>
                    <a:pt x="23748" y="616"/>
                  </a:lnTo>
                  <a:cubicBezTo>
                    <a:pt x="23626" y="597"/>
                    <a:pt x="23543" y="591"/>
                    <a:pt x="23480" y="591"/>
                  </a:cubicBezTo>
                  <a:cubicBezTo>
                    <a:pt x="23357" y="591"/>
                    <a:pt x="23315" y="615"/>
                    <a:pt x="23224" y="615"/>
                  </a:cubicBezTo>
                  <a:cubicBezTo>
                    <a:pt x="23153" y="615"/>
                    <a:pt x="23052" y="600"/>
                    <a:pt x="22860" y="548"/>
                  </a:cubicBezTo>
                  <a:cubicBezTo>
                    <a:pt x="22875" y="545"/>
                    <a:pt x="22895" y="544"/>
                    <a:pt x="22917" y="544"/>
                  </a:cubicBezTo>
                  <a:cubicBezTo>
                    <a:pt x="23026" y="544"/>
                    <a:pt x="23200" y="568"/>
                    <a:pt x="23215" y="568"/>
                  </a:cubicBezTo>
                  <a:cubicBezTo>
                    <a:pt x="23218" y="568"/>
                    <a:pt x="23214" y="567"/>
                    <a:pt x="23202" y="565"/>
                  </a:cubicBezTo>
                  <a:cubicBezTo>
                    <a:pt x="23085" y="526"/>
                    <a:pt x="23017" y="514"/>
                    <a:pt x="22969" y="514"/>
                  </a:cubicBezTo>
                  <a:cubicBezTo>
                    <a:pt x="22894" y="514"/>
                    <a:pt x="22865" y="543"/>
                    <a:pt x="22774" y="543"/>
                  </a:cubicBezTo>
                  <a:cubicBezTo>
                    <a:pt x="22743" y="543"/>
                    <a:pt x="22705" y="539"/>
                    <a:pt x="22655" y="531"/>
                  </a:cubicBezTo>
                  <a:lnTo>
                    <a:pt x="22604" y="445"/>
                  </a:lnTo>
                  <a:cubicBezTo>
                    <a:pt x="22141" y="395"/>
                    <a:pt x="21669" y="363"/>
                    <a:pt x="21201" y="363"/>
                  </a:cubicBezTo>
                  <a:cubicBezTo>
                    <a:pt x="21030" y="363"/>
                    <a:pt x="20859" y="368"/>
                    <a:pt x="20690" y="377"/>
                  </a:cubicBezTo>
                  <a:cubicBezTo>
                    <a:pt x="20724" y="360"/>
                    <a:pt x="20827" y="326"/>
                    <a:pt x="20690" y="308"/>
                  </a:cubicBezTo>
                  <a:lnTo>
                    <a:pt x="18110" y="377"/>
                  </a:lnTo>
                  <a:lnTo>
                    <a:pt x="17820" y="479"/>
                  </a:lnTo>
                  <a:cubicBezTo>
                    <a:pt x="17734" y="479"/>
                    <a:pt x="17683" y="462"/>
                    <a:pt x="17751" y="445"/>
                  </a:cubicBezTo>
                  <a:cubicBezTo>
                    <a:pt x="17444" y="445"/>
                    <a:pt x="17734" y="479"/>
                    <a:pt x="17597" y="531"/>
                  </a:cubicBezTo>
                  <a:cubicBezTo>
                    <a:pt x="17562" y="539"/>
                    <a:pt x="17530" y="542"/>
                    <a:pt x="17503" y="542"/>
                  </a:cubicBezTo>
                  <a:cubicBezTo>
                    <a:pt x="17414" y="542"/>
                    <a:pt x="17382" y="506"/>
                    <a:pt x="17461" y="479"/>
                  </a:cubicBezTo>
                  <a:lnTo>
                    <a:pt x="17461" y="479"/>
                  </a:lnTo>
                  <a:cubicBezTo>
                    <a:pt x="16777" y="633"/>
                    <a:pt x="16077" y="719"/>
                    <a:pt x="15359" y="736"/>
                  </a:cubicBezTo>
                  <a:lnTo>
                    <a:pt x="15479" y="701"/>
                  </a:lnTo>
                  <a:cubicBezTo>
                    <a:pt x="15088" y="701"/>
                    <a:pt x="15001" y="847"/>
                    <a:pt x="14707" y="847"/>
                  </a:cubicBezTo>
                  <a:cubicBezTo>
                    <a:pt x="14666" y="847"/>
                    <a:pt x="14622" y="844"/>
                    <a:pt x="14573" y="838"/>
                  </a:cubicBezTo>
                  <a:lnTo>
                    <a:pt x="14641" y="821"/>
                  </a:lnTo>
                  <a:lnTo>
                    <a:pt x="14641" y="821"/>
                  </a:lnTo>
                  <a:cubicBezTo>
                    <a:pt x="14346" y="826"/>
                    <a:pt x="14042" y="833"/>
                    <a:pt x="13740" y="833"/>
                  </a:cubicBezTo>
                  <a:cubicBezTo>
                    <a:pt x="13064" y="833"/>
                    <a:pt x="12404" y="799"/>
                    <a:pt x="11908" y="633"/>
                  </a:cubicBezTo>
                  <a:cubicBezTo>
                    <a:pt x="11885" y="646"/>
                    <a:pt x="11848" y="651"/>
                    <a:pt x="11801" y="651"/>
                  </a:cubicBezTo>
                  <a:cubicBezTo>
                    <a:pt x="11604" y="651"/>
                    <a:pt x="11233" y="558"/>
                    <a:pt x="11025" y="558"/>
                  </a:cubicBezTo>
                  <a:cubicBezTo>
                    <a:pt x="10953" y="558"/>
                    <a:pt x="10901" y="569"/>
                    <a:pt x="10883" y="599"/>
                  </a:cubicBezTo>
                  <a:cubicBezTo>
                    <a:pt x="10507" y="462"/>
                    <a:pt x="10131" y="377"/>
                    <a:pt x="9738" y="291"/>
                  </a:cubicBezTo>
                  <a:cubicBezTo>
                    <a:pt x="9703" y="286"/>
                    <a:pt x="9671" y="283"/>
                    <a:pt x="9640" y="283"/>
                  </a:cubicBezTo>
                  <a:cubicBezTo>
                    <a:pt x="9505" y="283"/>
                    <a:pt x="9397" y="328"/>
                    <a:pt x="9225" y="328"/>
                  </a:cubicBezTo>
                  <a:cubicBezTo>
                    <a:pt x="9203" y="328"/>
                    <a:pt x="9181" y="327"/>
                    <a:pt x="9157" y="326"/>
                  </a:cubicBezTo>
                  <a:lnTo>
                    <a:pt x="9157" y="257"/>
                  </a:lnTo>
                  <a:lnTo>
                    <a:pt x="8798" y="291"/>
                  </a:lnTo>
                  <a:lnTo>
                    <a:pt x="8627" y="189"/>
                  </a:lnTo>
                  <a:lnTo>
                    <a:pt x="8388" y="189"/>
                  </a:lnTo>
                  <a:cubicBezTo>
                    <a:pt x="8473" y="206"/>
                    <a:pt x="8593" y="240"/>
                    <a:pt x="8576" y="257"/>
                  </a:cubicBezTo>
                  <a:cubicBezTo>
                    <a:pt x="8251" y="257"/>
                    <a:pt x="7944" y="189"/>
                    <a:pt x="7636" y="86"/>
                  </a:cubicBezTo>
                  <a:cubicBezTo>
                    <a:pt x="7346" y="86"/>
                    <a:pt x="7038" y="86"/>
                    <a:pt x="6731" y="103"/>
                  </a:cubicBezTo>
                  <a:cubicBezTo>
                    <a:pt x="6744" y="90"/>
                    <a:pt x="6802" y="76"/>
                    <a:pt x="6877" y="71"/>
                  </a:cubicBezTo>
                  <a:lnTo>
                    <a:pt x="6877" y="71"/>
                  </a:lnTo>
                  <a:cubicBezTo>
                    <a:pt x="6874" y="71"/>
                    <a:pt x="6873" y="71"/>
                    <a:pt x="6871" y="71"/>
                  </a:cubicBezTo>
                  <a:cubicBezTo>
                    <a:pt x="6688" y="71"/>
                    <a:pt x="6825" y="11"/>
                    <a:pt x="6645" y="11"/>
                  </a:cubicBezTo>
                  <a:cubicBezTo>
                    <a:pt x="6612" y="11"/>
                    <a:pt x="6568" y="13"/>
                    <a:pt x="6508" y="18"/>
                  </a:cubicBezTo>
                  <a:cubicBezTo>
                    <a:pt x="6560" y="52"/>
                    <a:pt x="6474" y="69"/>
                    <a:pt x="6457" y="86"/>
                  </a:cubicBezTo>
                  <a:cubicBezTo>
                    <a:pt x="6225" y="53"/>
                    <a:pt x="5994" y="34"/>
                    <a:pt x="5757" y="34"/>
                  </a:cubicBezTo>
                  <a:cubicBezTo>
                    <a:pt x="5628" y="34"/>
                    <a:pt x="5497" y="40"/>
                    <a:pt x="5364" y="52"/>
                  </a:cubicBezTo>
                  <a:lnTo>
                    <a:pt x="543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chemeClr val="dk2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" name="Google Shape;42;p4"/>
            <p:cNvSpPr/>
            <p:nvPr/>
          </p:nvSpPr>
          <p:spPr>
            <a:xfrm rot="-542283">
              <a:off x="7295490" y="4456349"/>
              <a:ext cx="2071279" cy="555861"/>
            </a:xfrm>
            <a:custGeom>
              <a:avLst/>
              <a:gdLst/>
              <a:ahLst/>
              <a:cxnLst/>
              <a:rect l="l" t="t" r="r" b="b"/>
              <a:pathLst>
                <a:path w="35541" h="9538" extrusionOk="0">
                  <a:moveTo>
                    <a:pt x="462" y="0"/>
                  </a:moveTo>
                  <a:cubicBezTo>
                    <a:pt x="155" y="0"/>
                    <a:pt x="1" y="376"/>
                    <a:pt x="223" y="581"/>
                  </a:cubicBezTo>
                  <a:cubicBezTo>
                    <a:pt x="290" y="654"/>
                    <a:pt x="375" y="686"/>
                    <a:pt x="460" y="686"/>
                  </a:cubicBezTo>
                  <a:cubicBezTo>
                    <a:pt x="634" y="686"/>
                    <a:pt x="804" y="549"/>
                    <a:pt x="804" y="342"/>
                  </a:cubicBezTo>
                  <a:cubicBezTo>
                    <a:pt x="804" y="154"/>
                    <a:pt x="650" y="0"/>
                    <a:pt x="462" y="0"/>
                  </a:cubicBezTo>
                  <a:close/>
                  <a:moveTo>
                    <a:pt x="4324" y="0"/>
                  </a:moveTo>
                  <a:cubicBezTo>
                    <a:pt x="4016" y="0"/>
                    <a:pt x="3862" y="376"/>
                    <a:pt x="4085" y="581"/>
                  </a:cubicBezTo>
                  <a:cubicBezTo>
                    <a:pt x="4152" y="654"/>
                    <a:pt x="4237" y="686"/>
                    <a:pt x="4321" y="686"/>
                  </a:cubicBezTo>
                  <a:cubicBezTo>
                    <a:pt x="4495" y="686"/>
                    <a:pt x="4666" y="549"/>
                    <a:pt x="4666" y="342"/>
                  </a:cubicBezTo>
                  <a:cubicBezTo>
                    <a:pt x="4666" y="154"/>
                    <a:pt x="4512" y="0"/>
                    <a:pt x="4324" y="0"/>
                  </a:cubicBezTo>
                  <a:close/>
                  <a:moveTo>
                    <a:pt x="8185" y="0"/>
                  </a:moveTo>
                  <a:cubicBezTo>
                    <a:pt x="7878" y="0"/>
                    <a:pt x="7724" y="376"/>
                    <a:pt x="7946" y="581"/>
                  </a:cubicBezTo>
                  <a:cubicBezTo>
                    <a:pt x="8013" y="654"/>
                    <a:pt x="8098" y="686"/>
                    <a:pt x="8183" y="686"/>
                  </a:cubicBezTo>
                  <a:cubicBezTo>
                    <a:pt x="8357" y="686"/>
                    <a:pt x="8527" y="549"/>
                    <a:pt x="8527" y="342"/>
                  </a:cubicBezTo>
                  <a:cubicBezTo>
                    <a:pt x="8527" y="154"/>
                    <a:pt x="8373" y="0"/>
                    <a:pt x="8185" y="0"/>
                  </a:cubicBezTo>
                  <a:close/>
                  <a:moveTo>
                    <a:pt x="12047" y="0"/>
                  </a:moveTo>
                  <a:cubicBezTo>
                    <a:pt x="11739" y="0"/>
                    <a:pt x="11585" y="376"/>
                    <a:pt x="11790" y="581"/>
                  </a:cubicBezTo>
                  <a:cubicBezTo>
                    <a:pt x="11863" y="654"/>
                    <a:pt x="11952" y="686"/>
                    <a:pt x="12039" y="686"/>
                  </a:cubicBezTo>
                  <a:cubicBezTo>
                    <a:pt x="12218" y="686"/>
                    <a:pt x="12388" y="549"/>
                    <a:pt x="12388" y="342"/>
                  </a:cubicBezTo>
                  <a:cubicBezTo>
                    <a:pt x="12388" y="154"/>
                    <a:pt x="12235" y="0"/>
                    <a:pt x="12047" y="0"/>
                  </a:cubicBezTo>
                  <a:close/>
                  <a:moveTo>
                    <a:pt x="15891" y="0"/>
                  </a:moveTo>
                  <a:cubicBezTo>
                    <a:pt x="15601" y="0"/>
                    <a:pt x="15447" y="376"/>
                    <a:pt x="15652" y="581"/>
                  </a:cubicBezTo>
                  <a:cubicBezTo>
                    <a:pt x="15725" y="654"/>
                    <a:pt x="15814" y="686"/>
                    <a:pt x="15901" y="686"/>
                  </a:cubicBezTo>
                  <a:cubicBezTo>
                    <a:pt x="16080" y="686"/>
                    <a:pt x="16250" y="549"/>
                    <a:pt x="16250" y="342"/>
                  </a:cubicBezTo>
                  <a:cubicBezTo>
                    <a:pt x="16250" y="154"/>
                    <a:pt x="16096" y="0"/>
                    <a:pt x="15891" y="0"/>
                  </a:cubicBezTo>
                  <a:close/>
                  <a:moveTo>
                    <a:pt x="19753" y="0"/>
                  </a:moveTo>
                  <a:cubicBezTo>
                    <a:pt x="19445" y="0"/>
                    <a:pt x="19291" y="376"/>
                    <a:pt x="19513" y="581"/>
                  </a:cubicBezTo>
                  <a:cubicBezTo>
                    <a:pt x="19586" y="654"/>
                    <a:pt x="19673" y="686"/>
                    <a:pt x="19758" y="686"/>
                  </a:cubicBezTo>
                  <a:cubicBezTo>
                    <a:pt x="19932" y="686"/>
                    <a:pt x="20094" y="549"/>
                    <a:pt x="20094" y="342"/>
                  </a:cubicBezTo>
                  <a:cubicBezTo>
                    <a:pt x="20111" y="154"/>
                    <a:pt x="19941" y="0"/>
                    <a:pt x="19753" y="0"/>
                  </a:cubicBezTo>
                  <a:close/>
                  <a:moveTo>
                    <a:pt x="23614" y="0"/>
                  </a:moveTo>
                  <a:cubicBezTo>
                    <a:pt x="23307" y="0"/>
                    <a:pt x="23153" y="376"/>
                    <a:pt x="23375" y="581"/>
                  </a:cubicBezTo>
                  <a:cubicBezTo>
                    <a:pt x="23448" y="654"/>
                    <a:pt x="23535" y="686"/>
                    <a:pt x="23619" y="686"/>
                  </a:cubicBezTo>
                  <a:cubicBezTo>
                    <a:pt x="23793" y="686"/>
                    <a:pt x="23956" y="549"/>
                    <a:pt x="23956" y="342"/>
                  </a:cubicBezTo>
                  <a:cubicBezTo>
                    <a:pt x="23956" y="154"/>
                    <a:pt x="23802" y="0"/>
                    <a:pt x="23614" y="0"/>
                  </a:cubicBezTo>
                  <a:close/>
                  <a:moveTo>
                    <a:pt x="27476" y="0"/>
                  </a:moveTo>
                  <a:cubicBezTo>
                    <a:pt x="27168" y="0"/>
                    <a:pt x="27014" y="376"/>
                    <a:pt x="27236" y="581"/>
                  </a:cubicBezTo>
                  <a:cubicBezTo>
                    <a:pt x="27309" y="654"/>
                    <a:pt x="27396" y="686"/>
                    <a:pt x="27481" y="686"/>
                  </a:cubicBezTo>
                  <a:cubicBezTo>
                    <a:pt x="27655" y="686"/>
                    <a:pt x="27817" y="549"/>
                    <a:pt x="27817" y="342"/>
                  </a:cubicBezTo>
                  <a:cubicBezTo>
                    <a:pt x="27817" y="154"/>
                    <a:pt x="27664" y="0"/>
                    <a:pt x="27493" y="0"/>
                  </a:cubicBezTo>
                  <a:close/>
                  <a:moveTo>
                    <a:pt x="31337" y="0"/>
                  </a:moveTo>
                  <a:cubicBezTo>
                    <a:pt x="31030" y="0"/>
                    <a:pt x="30876" y="376"/>
                    <a:pt x="31098" y="581"/>
                  </a:cubicBezTo>
                  <a:cubicBezTo>
                    <a:pt x="31165" y="654"/>
                    <a:pt x="31250" y="686"/>
                    <a:pt x="31335" y="686"/>
                  </a:cubicBezTo>
                  <a:cubicBezTo>
                    <a:pt x="31509" y="686"/>
                    <a:pt x="31679" y="549"/>
                    <a:pt x="31679" y="342"/>
                  </a:cubicBezTo>
                  <a:cubicBezTo>
                    <a:pt x="31679" y="154"/>
                    <a:pt x="31525" y="0"/>
                    <a:pt x="31337" y="0"/>
                  </a:cubicBezTo>
                  <a:close/>
                  <a:moveTo>
                    <a:pt x="35199" y="0"/>
                  </a:moveTo>
                  <a:cubicBezTo>
                    <a:pt x="34891" y="0"/>
                    <a:pt x="34737" y="376"/>
                    <a:pt x="34959" y="581"/>
                  </a:cubicBezTo>
                  <a:cubicBezTo>
                    <a:pt x="35026" y="654"/>
                    <a:pt x="35112" y="686"/>
                    <a:pt x="35196" y="686"/>
                  </a:cubicBezTo>
                  <a:cubicBezTo>
                    <a:pt x="35370" y="686"/>
                    <a:pt x="35540" y="549"/>
                    <a:pt x="35540" y="342"/>
                  </a:cubicBezTo>
                  <a:cubicBezTo>
                    <a:pt x="35540" y="154"/>
                    <a:pt x="35387" y="0"/>
                    <a:pt x="35199" y="0"/>
                  </a:cubicBezTo>
                  <a:close/>
                  <a:moveTo>
                    <a:pt x="462" y="2956"/>
                  </a:moveTo>
                  <a:cubicBezTo>
                    <a:pt x="155" y="2956"/>
                    <a:pt x="1" y="3315"/>
                    <a:pt x="223" y="3537"/>
                  </a:cubicBezTo>
                  <a:cubicBezTo>
                    <a:pt x="290" y="3610"/>
                    <a:pt x="375" y="3642"/>
                    <a:pt x="460" y="3642"/>
                  </a:cubicBezTo>
                  <a:cubicBezTo>
                    <a:pt x="634" y="3642"/>
                    <a:pt x="804" y="3505"/>
                    <a:pt x="804" y="3298"/>
                  </a:cubicBezTo>
                  <a:cubicBezTo>
                    <a:pt x="804" y="3110"/>
                    <a:pt x="650" y="2956"/>
                    <a:pt x="462" y="2956"/>
                  </a:cubicBezTo>
                  <a:close/>
                  <a:moveTo>
                    <a:pt x="4324" y="2956"/>
                  </a:moveTo>
                  <a:cubicBezTo>
                    <a:pt x="4016" y="2956"/>
                    <a:pt x="3862" y="3315"/>
                    <a:pt x="4085" y="3537"/>
                  </a:cubicBezTo>
                  <a:cubicBezTo>
                    <a:pt x="4152" y="3610"/>
                    <a:pt x="4237" y="3642"/>
                    <a:pt x="4321" y="3642"/>
                  </a:cubicBezTo>
                  <a:cubicBezTo>
                    <a:pt x="4495" y="3642"/>
                    <a:pt x="4666" y="3505"/>
                    <a:pt x="4666" y="3298"/>
                  </a:cubicBezTo>
                  <a:cubicBezTo>
                    <a:pt x="4666" y="3110"/>
                    <a:pt x="4512" y="2956"/>
                    <a:pt x="4324" y="2956"/>
                  </a:cubicBezTo>
                  <a:close/>
                  <a:moveTo>
                    <a:pt x="8185" y="2956"/>
                  </a:moveTo>
                  <a:cubicBezTo>
                    <a:pt x="7878" y="2956"/>
                    <a:pt x="7724" y="3315"/>
                    <a:pt x="7946" y="3537"/>
                  </a:cubicBezTo>
                  <a:cubicBezTo>
                    <a:pt x="8013" y="3610"/>
                    <a:pt x="8098" y="3642"/>
                    <a:pt x="8183" y="3642"/>
                  </a:cubicBezTo>
                  <a:cubicBezTo>
                    <a:pt x="8357" y="3642"/>
                    <a:pt x="8527" y="3505"/>
                    <a:pt x="8527" y="3298"/>
                  </a:cubicBezTo>
                  <a:cubicBezTo>
                    <a:pt x="8527" y="3110"/>
                    <a:pt x="8373" y="2956"/>
                    <a:pt x="8185" y="2956"/>
                  </a:cubicBezTo>
                  <a:close/>
                  <a:moveTo>
                    <a:pt x="12047" y="2956"/>
                  </a:moveTo>
                  <a:cubicBezTo>
                    <a:pt x="11739" y="2956"/>
                    <a:pt x="11585" y="3332"/>
                    <a:pt x="11808" y="3537"/>
                  </a:cubicBezTo>
                  <a:cubicBezTo>
                    <a:pt x="11875" y="3610"/>
                    <a:pt x="11960" y="3642"/>
                    <a:pt x="12044" y="3642"/>
                  </a:cubicBezTo>
                  <a:cubicBezTo>
                    <a:pt x="12218" y="3642"/>
                    <a:pt x="12388" y="3505"/>
                    <a:pt x="12388" y="3298"/>
                  </a:cubicBezTo>
                  <a:cubicBezTo>
                    <a:pt x="12388" y="3110"/>
                    <a:pt x="12235" y="2956"/>
                    <a:pt x="12047" y="2956"/>
                  </a:cubicBezTo>
                  <a:close/>
                  <a:moveTo>
                    <a:pt x="15908" y="2956"/>
                  </a:moveTo>
                  <a:cubicBezTo>
                    <a:pt x="15601" y="2956"/>
                    <a:pt x="15447" y="3315"/>
                    <a:pt x="15652" y="3537"/>
                  </a:cubicBezTo>
                  <a:cubicBezTo>
                    <a:pt x="15725" y="3610"/>
                    <a:pt x="15814" y="3642"/>
                    <a:pt x="15901" y="3642"/>
                  </a:cubicBezTo>
                  <a:cubicBezTo>
                    <a:pt x="16080" y="3642"/>
                    <a:pt x="16250" y="3505"/>
                    <a:pt x="16250" y="3298"/>
                  </a:cubicBezTo>
                  <a:cubicBezTo>
                    <a:pt x="16250" y="3110"/>
                    <a:pt x="16096" y="2956"/>
                    <a:pt x="15908" y="2956"/>
                  </a:cubicBezTo>
                  <a:close/>
                  <a:moveTo>
                    <a:pt x="19753" y="2956"/>
                  </a:moveTo>
                  <a:cubicBezTo>
                    <a:pt x="19445" y="2956"/>
                    <a:pt x="19291" y="3315"/>
                    <a:pt x="19513" y="3537"/>
                  </a:cubicBezTo>
                  <a:cubicBezTo>
                    <a:pt x="19586" y="3610"/>
                    <a:pt x="19675" y="3642"/>
                    <a:pt x="19762" y="3642"/>
                  </a:cubicBezTo>
                  <a:cubicBezTo>
                    <a:pt x="19941" y="3642"/>
                    <a:pt x="20111" y="3505"/>
                    <a:pt x="20111" y="3298"/>
                  </a:cubicBezTo>
                  <a:cubicBezTo>
                    <a:pt x="20111" y="3110"/>
                    <a:pt x="19941" y="2956"/>
                    <a:pt x="19753" y="2956"/>
                  </a:cubicBezTo>
                  <a:close/>
                  <a:moveTo>
                    <a:pt x="23614" y="2956"/>
                  </a:moveTo>
                  <a:cubicBezTo>
                    <a:pt x="23307" y="2956"/>
                    <a:pt x="23153" y="3315"/>
                    <a:pt x="23375" y="3537"/>
                  </a:cubicBezTo>
                  <a:cubicBezTo>
                    <a:pt x="23448" y="3610"/>
                    <a:pt x="23535" y="3642"/>
                    <a:pt x="23619" y="3642"/>
                  </a:cubicBezTo>
                  <a:cubicBezTo>
                    <a:pt x="23793" y="3642"/>
                    <a:pt x="23956" y="3505"/>
                    <a:pt x="23956" y="3298"/>
                  </a:cubicBezTo>
                  <a:cubicBezTo>
                    <a:pt x="23956" y="3110"/>
                    <a:pt x="23802" y="2956"/>
                    <a:pt x="23614" y="2956"/>
                  </a:cubicBezTo>
                  <a:close/>
                  <a:moveTo>
                    <a:pt x="27476" y="2956"/>
                  </a:moveTo>
                  <a:cubicBezTo>
                    <a:pt x="27168" y="2956"/>
                    <a:pt x="27014" y="3315"/>
                    <a:pt x="27236" y="3537"/>
                  </a:cubicBezTo>
                  <a:cubicBezTo>
                    <a:pt x="27309" y="3610"/>
                    <a:pt x="27396" y="3642"/>
                    <a:pt x="27481" y="3642"/>
                  </a:cubicBezTo>
                  <a:cubicBezTo>
                    <a:pt x="27655" y="3642"/>
                    <a:pt x="27817" y="3505"/>
                    <a:pt x="27817" y="3298"/>
                  </a:cubicBezTo>
                  <a:cubicBezTo>
                    <a:pt x="27817" y="3110"/>
                    <a:pt x="27664" y="2956"/>
                    <a:pt x="27493" y="2956"/>
                  </a:cubicBezTo>
                  <a:close/>
                  <a:moveTo>
                    <a:pt x="31363" y="2955"/>
                  </a:moveTo>
                  <a:cubicBezTo>
                    <a:pt x="31354" y="2955"/>
                    <a:pt x="31346" y="2956"/>
                    <a:pt x="31337" y="2956"/>
                  </a:cubicBezTo>
                  <a:cubicBezTo>
                    <a:pt x="31030" y="2956"/>
                    <a:pt x="30876" y="3315"/>
                    <a:pt x="31098" y="3537"/>
                  </a:cubicBezTo>
                  <a:cubicBezTo>
                    <a:pt x="31165" y="3610"/>
                    <a:pt x="31250" y="3642"/>
                    <a:pt x="31335" y="3642"/>
                  </a:cubicBezTo>
                  <a:cubicBezTo>
                    <a:pt x="31509" y="3642"/>
                    <a:pt x="31679" y="3505"/>
                    <a:pt x="31679" y="3298"/>
                  </a:cubicBezTo>
                  <a:cubicBezTo>
                    <a:pt x="31679" y="3119"/>
                    <a:pt x="31539" y="2955"/>
                    <a:pt x="31363" y="2955"/>
                  </a:cubicBezTo>
                  <a:close/>
                  <a:moveTo>
                    <a:pt x="35199" y="2956"/>
                  </a:moveTo>
                  <a:cubicBezTo>
                    <a:pt x="34891" y="2956"/>
                    <a:pt x="34737" y="3315"/>
                    <a:pt x="34959" y="3537"/>
                  </a:cubicBezTo>
                  <a:cubicBezTo>
                    <a:pt x="35026" y="3610"/>
                    <a:pt x="35112" y="3642"/>
                    <a:pt x="35196" y="3642"/>
                  </a:cubicBezTo>
                  <a:cubicBezTo>
                    <a:pt x="35370" y="3642"/>
                    <a:pt x="35540" y="3505"/>
                    <a:pt x="35540" y="3298"/>
                  </a:cubicBezTo>
                  <a:cubicBezTo>
                    <a:pt x="35540" y="3110"/>
                    <a:pt x="35387" y="2956"/>
                    <a:pt x="35199" y="2956"/>
                  </a:cubicBezTo>
                  <a:close/>
                  <a:moveTo>
                    <a:pt x="462" y="5895"/>
                  </a:moveTo>
                  <a:cubicBezTo>
                    <a:pt x="155" y="5895"/>
                    <a:pt x="1" y="6271"/>
                    <a:pt x="223" y="6493"/>
                  </a:cubicBezTo>
                  <a:cubicBezTo>
                    <a:pt x="288" y="6558"/>
                    <a:pt x="370" y="6587"/>
                    <a:pt x="452" y="6587"/>
                  </a:cubicBezTo>
                  <a:cubicBezTo>
                    <a:pt x="629" y="6587"/>
                    <a:pt x="804" y="6452"/>
                    <a:pt x="804" y="6254"/>
                  </a:cubicBezTo>
                  <a:cubicBezTo>
                    <a:pt x="804" y="6049"/>
                    <a:pt x="650" y="5895"/>
                    <a:pt x="462" y="5895"/>
                  </a:cubicBezTo>
                  <a:close/>
                  <a:moveTo>
                    <a:pt x="4324" y="5895"/>
                  </a:moveTo>
                  <a:cubicBezTo>
                    <a:pt x="4016" y="5895"/>
                    <a:pt x="3862" y="6271"/>
                    <a:pt x="4085" y="6493"/>
                  </a:cubicBezTo>
                  <a:cubicBezTo>
                    <a:pt x="4150" y="6558"/>
                    <a:pt x="4232" y="6587"/>
                    <a:pt x="4313" y="6587"/>
                  </a:cubicBezTo>
                  <a:cubicBezTo>
                    <a:pt x="4490" y="6587"/>
                    <a:pt x="4666" y="6452"/>
                    <a:pt x="4666" y="6254"/>
                  </a:cubicBezTo>
                  <a:cubicBezTo>
                    <a:pt x="4666" y="6049"/>
                    <a:pt x="4512" y="5895"/>
                    <a:pt x="4324" y="5895"/>
                  </a:cubicBezTo>
                  <a:close/>
                  <a:moveTo>
                    <a:pt x="8185" y="5895"/>
                  </a:moveTo>
                  <a:cubicBezTo>
                    <a:pt x="7878" y="5895"/>
                    <a:pt x="7724" y="6271"/>
                    <a:pt x="7946" y="6493"/>
                  </a:cubicBezTo>
                  <a:cubicBezTo>
                    <a:pt x="8011" y="6558"/>
                    <a:pt x="8093" y="6587"/>
                    <a:pt x="8175" y="6587"/>
                  </a:cubicBezTo>
                  <a:cubicBezTo>
                    <a:pt x="8352" y="6587"/>
                    <a:pt x="8527" y="6452"/>
                    <a:pt x="8527" y="6254"/>
                  </a:cubicBezTo>
                  <a:cubicBezTo>
                    <a:pt x="8527" y="6049"/>
                    <a:pt x="8373" y="5895"/>
                    <a:pt x="8185" y="5895"/>
                  </a:cubicBezTo>
                  <a:close/>
                  <a:moveTo>
                    <a:pt x="12047" y="5895"/>
                  </a:moveTo>
                  <a:cubicBezTo>
                    <a:pt x="11739" y="5895"/>
                    <a:pt x="11585" y="6271"/>
                    <a:pt x="11790" y="6493"/>
                  </a:cubicBezTo>
                  <a:cubicBezTo>
                    <a:pt x="11861" y="6558"/>
                    <a:pt x="11947" y="6587"/>
                    <a:pt x="12031" y="6587"/>
                  </a:cubicBezTo>
                  <a:cubicBezTo>
                    <a:pt x="12213" y="6587"/>
                    <a:pt x="12388" y="6452"/>
                    <a:pt x="12388" y="6254"/>
                  </a:cubicBezTo>
                  <a:cubicBezTo>
                    <a:pt x="12388" y="6049"/>
                    <a:pt x="12235" y="5895"/>
                    <a:pt x="12047" y="5895"/>
                  </a:cubicBezTo>
                  <a:close/>
                  <a:moveTo>
                    <a:pt x="15908" y="5895"/>
                  </a:moveTo>
                  <a:cubicBezTo>
                    <a:pt x="15601" y="5895"/>
                    <a:pt x="15447" y="6271"/>
                    <a:pt x="15652" y="6493"/>
                  </a:cubicBezTo>
                  <a:cubicBezTo>
                    <a:pt x="15722" y="6558"/>
                    <a:pt x="15808" y="6587"/>
                    <a:pt x="15892" y="6587"/>
                  </a:cubicBezTo>
                  <a:cubicBezTo>
                    <a:pt x="16075" y="6587"/>
                    <a:pt x="16250" y="6452"/>
                    <a:pt x="16250" y="6254"/>
                  </a:cubicBezTo>
                  <a:cubicBezTo>
                    <a:pt x="16250" y="6049"/>
                    <a:pt x="16096" y="5895"/>
                    <a:pt x="15908" y="5895"/>
                  </a:cubicBezTo>
                  <a:close/>
                  <a:moveTo>
                    <a:pt x="19753" y="5895"/>
                  </a:moveTo>
                  <a:cubicBezTo>
                    <a:pt x="19445" y="5895"/>
                    <a:pt x="19291" y="6271"/>
                    <a:pt x="19513" y="6493"/>
                  </a:cubicBezTo>
                  <a:cubicBezTo>
                    <a:pt x="19584" y="6558"/>
                    <a:pt x="19670" y="6587"/>
                    <a:pt x="19754" y="6587"/>
                  </a:cubicBezTo>
                  <a:cubicBezTo>
                    <a:pt x="19936" y="6587"/>
                    <a:pt x="20111" y="6452"/>
                    <a:pt x="20111" y="6254"/>
                  </a:cubicBezTo>
                  <a:cubicBezTo>
                    <a:pt x="20094" y="6049"/>
                    <a:pt x="19941" y="5895"/>
                    <a:pt x="19753" y="5895"/>
                  </a:cubicBezTo>
                  <a:close/>
                  <a:moveTo>
                    <a:pt x="23614" y="5895"/>
                  </a:moveTo>
                  <a:cubicBezTo>
                    <a:pt x="23307" y="5895"/>
                    <a:pt x="23153" y="6271"/>
                    <a:pt x="23375" y="6493"/>
                  </a:cubicBezTo>
                  <a:cubicBezTo>
                    <a:pt x="23445" y="6558"/>
                    <a:pt x="23529" y="6587"/>
                    <a:pt x="23611" y="6587"/>
                  </a:cubicBezTo>
                  <a:cubicBezTo>
                    <a:pt x="23788" y="6587"/>
                    <a:pt x="23956" y="6452"/>
                    <a:pt x="23956" y="6254"/>
                  </a:cubicBezTo>
                  <a:cubicBezTo>
                    <a:pt x="23956" y="6049"/>
                    <a:pt x="23802" y="5895"/>
                    <a:pt x="23614" y="5895"/>
                  </a:cubicBezTo>
                  <a:close/>
                  <a:moveTo>
                    <a:pt x="27476" y="5895"/>
                  </a:moveTo>
                  <a:cubicBezTo>
                    <a:pt x="27168" y="5895"/>
                    <a:pt x="27014" y="6271"/>
                    <a:pt x="27236" y="6493"/>
                  </a:cubicBezTo>
                  <a:cubicBezTo>
                    <a:pt x="27307" y="6558"/>
                    <a:pt x="27391" y="6587"/>
                    <a:pt x="27473" y="6587"/>
                  </a:cubicBezTo>
                  <a:cubicBezTo>
                    <a:pt x="27650" y="6587"/>
                    <a:pt x="27817" y="6452"/>
                    <a:pt x="27817" y="6254"/>
                  </a:cubicBezTo>
                  <a:cubicBezTo>
                    <a:pt x="27817" y="6066"/>
                    <a:pt x="27664" y="5912"/>
                    <a:pt x="27493" y="5895"/>
                  </a:cubicBezTo>
                  <a:close/>
                  <a:moveTo>
                    <a:pt x="31337" y="5895"/>
                  </a:moveTo>
                  <a:cubicBezTo>
                    <a:pt x="31030" y="5895"/>
                    <a:pt x="30876" y="6271"/>
                    <a:pt x="31098" y="6493"/>
                  </a:cubicBezTo>
                  <a:cubicBezTo>
                    <a:pt x="31163" y="6558"/>
                    <a:pt x="31245" y="6587"/>
                    <a:pt x="31327" y="6587"/>
                  </a:cubicBezTo>
                  <a:cubicBezTo>
                    <a:pt x="31503" y="6587"/>
                    <a:pt x="31679" y="6452"/>
                    <a:pt x="31679" y="6254"/>
                  </a:cubicBezTo>
                  <a:cubicBezTo>
                    <a:pt x="31679" y="6049"/>
                    <a:pt x="31525" y="5895"/>
                    <a:pt x="31337" y="5895"/>
                  </a:cubicBezTo>
                  <a:close/>
                  <a:moveTo>
                    <a:pt x="35199" y="5895"/>
                  </a:moveTo>
                  <a:cubicBezTo>
                    <a:pt x="34891" y="5895"/>
                    <a:pt x="34737" y="6271"/>
                    <a:pt x="34959" y="6493"/>
                  </a:cubicBezTo>
                  <a:cubicBezTo>
                    <a:pt x="35024" y="6558"/>
                    <a:pt x="35106" y="6587"/>
                    <a:pt x="35188" y="6587"/>
                  </a:cubicBezTo>
                  <a:cubicBezTo>
                    <a:pt x="35365" y="6587"/>
                    <a:pt x="35540" y="6452"/>
                    <a:pt x="35540" y="6254"/>
                  </a:cubicBezTo>
                  <a:cubicBezTo>
                    <a:pt x="35540" y="6049"/>
                    <a:pt x="35387" y="5895"/>
                    <a:pt x="35199" y="5895"/>
                  </a:cubicBezTo>
                  <a:close/>
                  <a:moveTo>
                    <a:pt x="462" y="8851"/>
                  </a:moveTo>
                  <a:cubicBezTo>
                    <a:pt x="155" y="8851"/>
                    <a:pt x="1" y="9210"/>
                    <a:pt x="223" y="9432"/>
                  </a:cubicBezTo>
                  <a:cubicBezTo>
                    <a:pt x="290" y="9505"/>
                    <a:pt x="375" y="9537"/>
                    <a:pt x="460" y="9537"/>
                  </a:cubicBezTo>
                  <a:cubicBezTo>
                    <a:pt x="634" y="9537"/>
                    <a:pt x="804" y="9400"/>
                    <a:pt x="804" y="9193"/>
                  </a:cubicBezTo>
                  <a:cubicBezTo>
                    <a:pt x="804" y="9005"/>
                    <a:pt x="650" y="8851"/>
                    <a:pt x="462" y="8851"/>
                  </a:cubicBezTo>
                  <a:close/>
                  <a:moveTo>
                    <a:pt x="4324" y="8851"/>
                  </a:moveTo>
                  <a:cubicBezTo>
                    <a:pt x="4016" y="8851"/>
                    <a:pt x="3862" y="9210"/>
                    <a:pt x="4085" y="9432"/>
                  </a:cubicBezTo>
                  <a:cubicBezTo>
                    <a:pt x="4152" y="9505"/>
                    <a:pt x="4237" y="9537"/>
                    <a:pt x="4321" y="9537"/>
                  </a:cubicBezTo>
                  <a:cubicBezTo>
                    <a:pt x="4495" y="9537"/>
                    <a:pt x="4666" y="9400"/>
                    <a:pt x="4666" y="9193"/>
                  </a:cubicBezTo>
                  <a:cubicBezTo>
                    <a:pt x="4666" y="9005"/>
                    <a:pt x="4512" y="8851"/>
                    <a:pt x="4324" y="8851"/>
                  </a:cubicBezTo>
                  <a:close/>
                  <a:moveTo>
                    <a:pt x="8185" y="8851"/>
                  </a:moveTo>
                  <a:cubicBezTo>
                    <a:pt x="7878" y="8851"/>
                    <a:pt x="7724" y="9210"/>
                    <a:pt x="7946" y="9432"/>
                  </a:cubicBezTo>
                  <a:cubicBezTo>
                    <a:pt x="8013" y="9505"/>
                    <a:pt x="8098" y="9537"/>
                    <a:pt x="8183" y="9537"/>
                  </a:cubicBezTo>
                  <a:cubicBezTo>
                    <a:pt x="8357" y="9537"/>
                    <a:pt x="8527" y="9400"/>
                    <a:pt x="8527" y="9193"/>
                  </a:cubicBezTo>
                  <a:cubicBezTo>
                    <a:pt x="8527" y="9005"/>
                    <a:pt x="8373" y="8851"/>
                    <a:pt x="8185" y="8851"/>
                  </a:cubicBezTo>
                  <a:close/>
                  <a:moveTo>
                    <a:pt x="12047" y="8851"/>
                  </a:moveTo>
                  <a:cubicBezTo>
                    <a:pt x="11739" y="8851"/>
                    <a:pt x="11585" y="9210"/>
                    <a:pt x="11790" y="9432"/>
                  </a:cubicBezTo>
                  <a:cubicBezTo>
                    <a:pt x="11863" y="9505"/>
                    <a:pt x="11952" y="9537"/>
                    <a:pt x="12039" y="9537"/>
                  </a:cubicBezTo>
                  <a:cubicBezTo>
                    <a:pt x="12218" y="9537"/>
                    <a:pt x="12388" y="9400"/>
                    <a:pt x="12388" y="9193"/>
                  </a:cubicBezTo>
                  <a:cubicBezTo>
                    <a:pt x="12388" y="9005"/>
                    <a:pt x="12235" y="8851"/>
                    <a:pt x="12047" y="8851"/>
                  </a:cubicBezTo>
                  <a:close/>
                  <a:moveTo>
                    <a:pt x="15908" y="8851"/>
                  </a:moveTo>
                  <a:cubicBezTo>
                    <a:pt x="15601" y="8851"/>
                    <a:pt x="15447" y="9210"/>
                    <a:pt x="15652" y="9432"/>
                  </a:cubicBezTo>
                  <a:cubicBezTo>
                    <a:pt x="15725" y="9505"/>
                    <a:pt x="15814" y="9537"/>
                    <a:pt x="15901" y="9537"/>
                  </a:cubicBezTo>
                  <a:cubicBezTo>
                    <a:pt x="16080" y="9537"/>
                    <a:pt x="16250" y="9400"/>
                    <a:pt x="16250" y="9193"/>
                  </a:cubicBezTo>
                  <a:cubicBezTo>
                    <a:pt x="16250" y="9005"/>
                    <a:pt x="16096" y="8851"/>
                    <a:pt x="15908" y="8851"/>
                  </a:cubicBezTo>
                  <a:close/>
                  <a:moveTo>
                    <a:pt x="19753" y="8851"/>
                  </a:moveTo>
                  <a:cubicBezTo>
                    <a:pt x="19445" y="8851"/>
                    <a:pt x="19291" y="9210"/>
                    <a:pt x="19513" y="9432"/>
                  </a:cubicBezTo>
                  <a:cubicBezTo>
                    <a:pt x="19586" y="9505"/>
                    <a:pt x="19675" y="9537"/>
                    <a:pt x="19762" y="9537"/>
                  </a:cubicBezTo>
                  <a:cubicBezTo>
                    <a:pt x="19941" y="9537"/>
                    <a:pt x="20111" y="9400"/>
                    <a:pt x="20111" y="9193"/>
                  </a:cubicBezTo>
                  <a:cubicBezTo>
                    <a:pt x="20094" y="9005"/>
                    <a:pt x="19941" y="8851"/>
                    <a:pt x="19753" y="8851"/>
                  </a:cubicBezTo>
                  <a:close/>
                  <a:moveTo>
                    <a:pt x="23614" y="8851"/>
                  </a:moveTo>
                  <a:cubicBezTo>
                    <a:pt x="23307" y="8851"/>
                    <a:pt x="23153" y="9210"/>
                    <a:pt x="23375" y="9432"/>
                  </a:cubicBezTo>
                  <a:cubicBezTo>
                    <a:pt x="23448" y="9505"/>
                    <a:pt x="23535" y="9537"/>
                    <a:pt x="23619" y="9537"/>
                  </a:cubicBezTo>
                  <a:cubicBezTo>
                    <a:pt x="23793" y="9537"/>
                    <a:pt x="23956" y="9400"/>
                    <a:pt x="23956" y="9193"/>
                  </a:cubicBezTo>
                  <a:cubicBezTo>
                    <a:pt x="23956" y="9005"/>
                    <a:pt x="23802" y="8851"/>
                    <a:pt x="23614" y="8851"/>
                  </a:cubicBezTo>
                  <a:close/>
                  <a:moveTo>
                    <a:pt x="27493" y="8851"/>
                  </a:moveTo>
                  <a:cubicBezTo>
                    <a:pt x="27185" y="8851"/>
                    <a:pt x="27031" y="9210"/>
                    <a:pt x="27236" y="9432"/>
                  </a:cubicBezTo>
                  <a:cubicBezTo>
                    <a:pt x="27309" y="9505"/>
                    <a:pt x="27398" y="9537"/>
                    <a:pt x="27485" y="9537"/>
                  </a:cubicBezTo>
                  <a:cubicBezTo>
                    <a:pt x="27664" y="9537"/>
                    <a:pt x="27834" y="9400"/>
                    <a:pt x="27834" y="9193"/>
                  </a:cubicBezTo>
                  <a:cubicBezTo>
                    <a:pt x="27834" y="9005"/>
                    <a:pt x="27681" y="8851"/>
                    <a:pt x="27493" y="8851"/>
                  </a:cubicBezTo>
                  <a:close/>
                  <a:moveTo>
                    <a:pt x="31337" y="8851"/>
                  </a:moveTo>
                  <a:cubicBezTo>
                    <a:pt x="31030" y="8851"/>
                    <a:pt x="30876" y="9210"/>
                    <a:pt x="31081" y="9432"/>
                  </a:cubicBezTo>
                  <a:cubicBezTo>
                    <a:pt x="31153" y="9505"/>
                    <a:pt x="31243" y="9537"/>
                    <a:pt x="31330" y="9537"/>
                  </a:cubicBezTo>
                  <a:cubicBezTo>
                    <a:pt x="31509" y="9537"/>
                    <a:pt x="31679" y="9400"/>
                    <a:pt x="31679" y="9193"/>
                  </a:cubicBezTo>
                  <a:cubicBezTo>
                    <a:pt x="31679" y="9005"/>
                    <a:pt x="31525" y="8851"/>
                    <a:pt x="31337" y="8851"/>
                  </a:cubicBezTo>
                  <a:close/>
                  <a:moveTo>
                    <a:pt x="35182" y="8851"/>
                  </a:moveTo>
                  <a:cubicBezTo>
                    <a:pt x="34874" y="8851"/>
                    <a:pt x="34720" y="9210"/>
                    <a:pt x="34942" y="9432"/>
                  </a:cubicBezTo>
                  <a:cubicBezTo>
                    <a:pt x="35015" y="9505"/>
                    <a:pt x="35104" y="9537"/>
                    <a:pt x="35191" y="9537"/>
                  </a:cubicBezTo>
                  <a:cubicBezTo>
                    <a:pt x="35370" y="9537"/>
                    <a:pt x="35540" y="9400"/>
                    <a:pt x="35540" y="9193"/>
                  </a:cubicBezTo>
                  <a:cubicBezTo>
                    <a:pt x="35540" y="9005"/>
                    <a:pt x="35387" y="8851"/>
                    <a:pt x="35199" y="885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6668514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bg>
      <p:bgPr>
        <a:solidFill>
          <a:schemeClr val="accent3"/>
        </a:solidFill>
        <a:effectLst/>
      </p:bgPr>
    </p:bg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8" name="Google Shape;248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" y="5953"/>
            <a:ext cx="12192004" cy="6846096"/>
          </a:xfrm>
          <a:prstGeom prst="rect">
            <a:avLst/>
          </a:prstGeom>
          <a:noFill/>
          <a:ln>
            <a:noFill/>
          </a:ln>
        </p:spPr>
      </p:pic>
      <p:sp>
        <p:nvSpPr>
          <p:cNvPr id="249" name="Google Shape;249;p14"/>
          <p:cNvSpPr txBox="1">
            <a:spLocks noGrp="1"/>
          </p:cNvSpPr>
          <p:nvPr>
            <p:ph type="title"/>
          </p:nvPr>
        </p:nvSpPr>
        <p:spPr>
          <a:xfrm>
            <a:off x="3053400" y="4186151"/>
            <a:ext cx="6085200" cy="62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667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 dirty="0"/>
          </a:p>
        </p:txBody>
      </p:sp>
      <p:sp>
        <p:nvSpPr>
          <p:cNvPr id="250" name="Google Shape;250;p14"/>
          <p:cNvSpPr txBox="1">
            <a:spLocks noGrp="1"/>
          </p:cNvSpPr>
          <p:nvPr>
            <p:ph type="subTitle" idx="1"/>
          </p:nvPr>
        </p:nvSpPr>
        <p:spPr>
          <a:xfrm>
            <a:off x="1944233" y="1973751"/>
            <a:ext cx="8303600" cy="221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grpSp>
        <p:nvGrpSpPr>
          <p:cNvPr id="251" name="Google Shape;251;p14"/>
          <p:cNvGrpSpPr/>
          <p:nvPr/>
        </p:nvGrpSpPr>
        <p:grpSpPr>
          <a:xfrm>
            <a:off x="242299" y="5203864"/>
            <a:ext cx="1133384" cy="1488656"/>
            <a:chOff x="181724" y="3902898"/>
            <a:chExt cx="850038" cy="1116492"/>
          </a:xfrm>
        </p:grpSpPr>
        <p:grpSp>
          <p:nvGrpSpPr>
            <p:cNvPr id="252" name="Google Shape;252;p14"/>
            <p:cNvGrpSpPr/>
            <p:nvPr/>
          </p:nvGrpSpPr>
          <p:grpSpPr>
            <a:xfrm>
              <a:off x="181724" y="3902898"/>
              <a:ext cx="850038" cy="1116492"/>
              <a:chOff x="181724" y="3902898"/>
              <a:chExt cx="850038" cy="1116492"/>
            </a:xfrm>
          </p:grpSpPr>
          <p:sp>
            <p:nvSpPr>
              <p:cNvPr id="253" name="Google Shape;253;p14"/>
              <p:cNvSpPr/>
              <p:nvPr/>
            </p:nvSpPr>
            <p:spPr>
              <a:xfrm rot="-572741">
                <a:off x="257958" y="3970491"/>
                <a:ext cx="530901" cy="540560"/>
              </a:xfrm>
              <a:custGeom>
                <a:avLst/>
                <a:gdLst/>
                <a:ahLst/>
                <a:cxnLst/>
                <a:rect l="l" t="t" r="r" b="b"/>
                <a:pathLst>
                  <a:path w="8993" h="9157" extrusionOk="0">
                    <a:moveTo>
                      <a:pt x="7831" y="0"/>
                    </a:moveTo>
                    <a:cubicBezTo>
                      <a:pt x="7594" y="0"/>
                      <a:pt x="7348" y="161"/>
                      <a:pt x="7251" y="377"/>
                    </a:cubicBezTo>
                    <a:cubicBezTo>
                      <a:pt x="7205" y="367"/>
                      <a:pt x="7160" y="362"/>
                      <a:pt x="7115" y="362"/>
                    </a:cubicBezTo>
                    <a:cubicBezTo>
                      <a:pt x="6929" y="362"/>
                      <a:pt x="6760" y="447"/>
                      <a:pt x="6636" y="599"/>
                    </a:cubicBezTo>
                    <a:cubicBezTo>
                      <a:pt x="6584" y="582"/>
                      <a:pt x="6516" y="547"/>
                      <a:pt x="6448" y="530"/>
                    </a:cubicBezTo>
                    <a:cubicBezTo>
                      <a:pt x="6404" y="522"/>
                      <a:pt x="6361" y="518"/>
                      <a:pt x="6318" y="518"/>
                    </a:cubicBezTo>
                    <a:cubicBezTo>
                      <a:pt x="6010" y="518"/>
                      <a:pt x="5743" y="728"/>
                      <a:pt x="5713" y="1043"/>
                    </a:cubicBezTo>
                    <a:cubicBezTo>
                      <a:pt x="5694" y="1041"/>
                      <a:pt x="5674" y="1040"/>
                      <a:pt x="5655" y="1040"/>
                    </a:cubicBezTo>
                    <a:cubicBezTo>
                      <a:pt x="5339" y="1040"/>
                      <a:pt x="5080" y="1301"/>
                      <a:pt x="5064" y="1607"/>
                    </a:cubicBezTo>
                    <a:cubicBezTo>
                      <a:pt x="4984" y="1573"/>
                      <a:pt x="4899" y="1555"/>
                      <a:pt x="4813" y="1555"/>
                    </a:cubicBezTo>
                    <a:cubicBezTo>
                      <a:pt x="4642" y="1555"/>
                      <a:pt x="4471" y="1624"/>
                      <a:pt x="4346" y="1761"/>
                    </a:cubicBezTo>
                    <a:cubicBezTo>
                      <a:pt x="4124" y="1504"/>
                      <a:pt x="3919" y="1265"/>
                      <a:pt x="3697" y="1026"/>
                    </a:cubicBezTo>
                    <a:cubicBezTo>
                      <a:pt x="3592" y="912"/>
                      <a:pt x="3455" y="863"/>
                      <a:pt x="3316" y="863"/>
                    </a:cubicBezTo>
                    <a:cubicBezTo>
                      <a:pt x="2954" y="863"/>
                      <a:pt x="2580" y="1195"/>
                      <a:pt x="2740" y="1590"/>
                    </a:cubicBezTo>
                    <a:cubicBezTo>
                      <a:pt x="2877" y="1897"/>
                      <a:pt x="3013" y="2205"/>
                      <a:pt x="3150" y="2529"/>
                    </a:cubicBezTo>
                    <a:cubicBezTo>
                      <a:pt x="2894" y="2239"/>
                      <a:pt x="2638" y="1966"/>
                      <a:pt x="2347" y="1709"/>
                    </a:cubicBezTo>
                    <a:cubicBezTo>
                      <a:pt x="2241" y="1613"/>
                      <a:pt x="2105" y="1570"/>
                      <a:pt x="1969" y="1570"/>
                    </a:cubicBezTo>
                    <a:cubicBezTo>
                      <a:pt x="1623" y="1570"/>
                      <a:pt x="1277" y="1851"/>
                      <a:pt x="1424" y="2256"/>
                    </a:cubicBezTo>
                    <a:cubicBezTo>
                      <a:pt x="1869" y="3350"/>
                      <a:pt x="2381" y="4409"/>
                      <a:pt x="2945" y="5451"/>
                    </a:cubicBezTo>
                    <a:cubicBezTo>
                      <a:pt x="2723" y="5280"/>
                      <a:pt x="2484" y="5109"/>
                      <a:pt x="2245" y="4956"/>
                    </a:cubicBezTo>
                    <a:cubicBezTo>
                      <a:pt x="2157" y="4906"/>
                      <a:pt x="2069" y="4874"/>
                      <a:pt x="1975" y="4874"/>
                    </a:cubicBezTo>
                    <a:cubicBezTo>
                      <a:pt x="1941" y="4874"/>
                      <a:pt x="1905" y="4878"/>
                      <a:pt x="1869" y="4887"/>
                    </a:cubicBezTo>
                    <a:lnTo>
                      <a:pt x="1749" y="4665"/>
                    </a:lnTo>
                    <a:cubicBezTo>
                      <a:pt x="1650" y="4490"/>
                      <a:pt x="1482" y="4414"/>
                      <a:pt x="1313" y="4414"/>
                    </a:cubicBezTo>
                    <a:cubicBezTo>
                      <a:pt x="986" y="4414"/>
                      <a:pt x="652" y="4693"/>
                      <a:pt x="775" y="5075"/>
                    </a:cubicBezTo>
                    <a:cubicBezTo>
                      <a:pt x="826" y="5195"/>
                      <a:pt x="861" y="5314"/>
                      <a:pt x="895" y="5434"/>
                    </a:cubicBezTo>
                    <a:lnTo>
                      <a:pt x="758" y="5297"/>
                    </a:lnTo>
                    <a:cubicBezTo>
                      <a:pt x="680" y="5220"/>
                      <a:pt x="572" y="5183"/>
                      <a:pt x="462" y="5183"/>
                    </a:cubicBezTo>
                    <a:cubicBezTo>
                      <a:pt x="234" y="5183"/>
                      <a:pt x="0" y="5340"/>
                      <a:pt x="23" y="5605"/>
                    </a:cubicBezTo>
                    <a:cubicBezTo>
                      <a:pt x="75" y="6032"/>
                      <a:pt x="245" y="6442"/>
                      <a:pt x="502" y="6767"/>
                    </a:cubicBezTo>
                    <a:cubicBezTo>
                      <a:pt x="586" y="6863"/>
                      <a:pt x="695" y="6917"/>
                      <a:pt x="806" y="6917"/>
                    </a:cubicBezTo>
                    <a:cubicBezTo>
                      <a:pt x="853" y="6917"/>
                      <a:pt x="900" y="6907"/>
                      <a:pt x="946" y="6886"/>
                    </a:cubicBezTo>
                    <a:cubicBezTo>
                      <a:pt x="1254" y="7279"/>
                      <a:pt x="1493" y="7724"/>
                      <a:pt x="1698" y="8185"/>
                    </a:cubicBezTo>
                    <a:cubicBezTo>
                      <a:pt x="1776" y="8369"/>
                      <a:pt x="1912" y="8444"/>
                      <a:pt x="2056" y="8444"/>
                    </a:cubicBezTo>
                    <a:cubicBezTo>
                      <a:pt x="2260" y="8444"/>
                      <a:pt x="2479" y="8293"/>
                      <a:pt x="2569" y="8082"/>
                    </a:cubicBezTo>
                    <a:cubicBezTo>
                      <a:pt x="2774" y="8390"/>
                      <a:pt x="2996" y="8697"/>
                      <a:pt x="3236" y="8988"/>
                    </a:cubicBezTo>
                    <a:cubicBezTo>
                      <a:pt x="3335" y="9106"/>
                      <a:pt x="3462" y="9157"/>
                      <a:pt x="3590" y="9157"/>
                    </a:cubicBezTo>
                    <a:cubicBezTo>
                      <a:pt x="3924" y="9157"/>
                      <a:pt x="4265" y="8816"/>
                      <a:pt x="4141" y="8458"/>
                    </a:cubicBezTo>
                    <a:cubicBezTo>
                      <a:pt x="4056" y="8185"/>
                      <a:pt x="3953" y="7912"/>
                      <a:pt x="3851" y="7638"/>
                    </a:cubicBezTo>
                    <a:lnTo>
                      <a:pt x="3851" y="7638"/>
                    </a:lnTo>
                    <a:lnTo>
                      <a:pt x="4056" y="7826"/>
                    </a:lnTo>
                    <a:cubicBezTo>
                      <a:pt x="4163" y="7914"/>
                      <a:pt x="4302" y="7954"/>
                      <a:pt x="4441" y="7954"/>
                    </a:cubicBezTo>
                    <a:cubicBezTo>
                      <a:pt x="4789" y="7954"/>
                      <a:pt x="5137" y="7700"/>
                      <a:pt x="4978" y="7296"/>
                    </a:cubicBezTo>
                    <a:cubicBezTo>
                      <a:pt x="4790" y="6801"/>
                      <a:pt x="4585" y="6323"/>
                      <a:pt x="4346" y="5844"/>
                    </a:cubicBezTo>
                    <a:lnTo>
                      <a:pt x="4346" y="5844"/>
                    </a:lnTo>
                    <a:cubicBezTo>
                      <a:pt x="4705" y="6323"/>
                      <a:pt x="5115" y="6750"/>
                      <a:pt x="5542" y="7160"/>
                    </a:cubicBezTo>
                    <a:cubicBezTo>
                      <a:pt x="5653" y="7271"/>
                      <a:pt x="5786" y="7319"/>
                      <a:pt x="5917" y="7319"/>
                    </a:cubicBezTo>
                    <a:cubicBezTo>
                      <a:pt x="6229" y="7319"/>
                      <a:pt x="6525" y="7043"/>
                      <a:pt x="6465" y="6681"/>
                    </a:cubicBezTo>
                    <a:lnTo>
                      <a:pt x="6465" y="6681"/>
                    </a:lnTo>
                    <a:cubicBezTo>
                      <a:pt x="6704" y="7023"/>
                      <a:pt x="6943" y="7348"/>
                      <a:pt x="7200" y="7672"/>
                    </a:cubicBezTo>
                    <a:cubicBezTo>
                      <a:pt x="7299" y="7800"/>
                      <a:pt x="7428" y="7853"/>
                      <a:pt x="7558" y="7853"/>
                    </a:cubicBezTo>
                    <a:cubicBezTo>
                      <a:pt x="7830" y="7853"/>
                      <a:pt x="8110" y="7619"/>
                      <a:pt x="8156" y="7331"/>
                    </a:cubicBezTo>
                    <a:cubicBezTo>
                      <a:pt x="8191" y="7338"/>
                      <a:pt x="8226" y="7341"/>
                      <a:pt x="8259" y="7341"/>
                    </a:cubicBezTo>
                    <a:cubicBezTo>
                      <a:pt x="8641" y="7341"/>
                      <a:pt x="8943" y="6916"/>
                      <a:pt x="8754" y="6476"/>
                    </a:cubicBezTo>
                    <a:cubicBezTo>
                      <a:pt x="8379" y="5588"/>
                      <a:pt x="7934" y="4716"/>
                      <a:pt x="7422" y="3879"/>
                    </a:cubicBezTo>
                    <a:cubicBezTo>
                      <a:pt x="7644" y="3708"/>
                      <a:pt x="7712" y="3401"/>
                      <a:pt x="7610" y="3144"/>
                    </a:cubicBezTo>
                    <a:cubicBezTo>
                      <a:pt x="7473" y="2871"/>
                      <a:pt x="7370" y="2598"/>
                      <a:pt x="7268" y="2324"/>
                    </a:cubicBezTo>
                    <a:cubicBezTo>
                      <a:pt x="7405" y="2273"/>
                      <a:pt x="7507" y="2205"/>
                      <a:pt x="7593" y="2085"/>
                    </a:cubicBezTo>
                    <a:cubicBezTo>
                      <a:pt x="7695" y="2171"/>
                      <a:pt x="7780" y="2256"/>
                      <a:pt x="7883" y="2341"/>
                    </a:cubicBezTo>
                    <a:cubicBezTo>
                      <a:pt x="7993" y="2446"/>
                      <a:pt x="8132" y="2493"/>
                      <a:pt x="8271" y="2493"/>
                    </a:cubicBezTo>
                    <a:cubicBezTo>
                      <a:pt x="8631" y="2493"/>
                      <a:pt x="8992" y="2184"/>
                      <a:pt x="8857" y="1778"/>
                    </a:cubicBezTo>
                    <a:cubicBezTo>
                      <a:pt x="8772" y="1555"/>
                      <a:pt x="8686" y="1333"/>
                      <a:pt x="8601" y="1111"/>
                    </a:cubicBezTo>
                    <a:cubicBezTo>
                      <a:pt x="8566" y="770"/>
                      <a:pt x="8413" y="445"/>
                      <a:pt x="8208" y="189"/>
                    </a:cubicBezTo>
                    <a:cubicBezTo>
                      <a:pt x="8106" y="56"/>
                      <a:pt x="7970" y="0"/>
                      <a:pt x="783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54" name="Google Shape;254;p14"/>
              <p:cNvSpPr/>
              <p:nvPr/>
            </p:nvSpPr>
            <p:spPr>
              <a:xfrm rot="-572741">
                <a:off x="535668" y="4556036"/>
                <a:ext cx="266129" cy="184772"/>
              </a:xfrm>
              <a:custGeom>
                <a:avLst/>
                <a:gdLst/>
                <a:ahLst/>
                <a:cxnLst/>
                <a:rect l="l" t="t" r="r" b="b"/>
                <a:pathLst>
                  <a:path w="4508" h="3130" extrusionOk="0">
                    <a:moveTo>
                      <a:pt x="1426" y="0"/>
                    </a:moveTo>
                    <a:cubicBezTo>
                      <a:pt x="967" y="0"/>
                      <a:pt x="686" y="660"/>
                      <a:pt x="1163" y="978"/>
                    </a:cubicBezTo>
                    <a:cubicBezTo>
                      <a:pt x="1385" y="1115"/>
                      <a:pt x="1607" y="1269"/>
                      <a:pt x="1829" y="1422"/>
                    </a:cubicBezTo>
                    <a:cubicBezTo>
                      <a:pt x="1402" y="1252"/>
                      <a:pt x="958" y="1132"/>
                      <a:pt x="514" y="1064"/>
                    </a:cubicBezTo>
                    <a:cubicBezTo>
                      <a:pt x="496" y="1061"/>
                      <a:pt x="478" y="1060"/>
                      <a:pt x="461" y="1060"/>
                    </a:cubicBezTo>
                    <a:cubicBezTo>
                      <a:pt x="139" y="1060"/>
                      <a:pt x="0" y="1498"/>
                      <a:pt x="309" y="1627"/>
                    </a:cubicBezTo>
                    <a:cubicBezTo>
                      <a:pt x="1453" y="2191"/>
                      <a:pt x="2615" y="2687"/>
                      <a:pt x="3811" y="3114"/>
                    </a:cubicBezTo>
                    <a:cubicBezTo>
                      <a:pt x="3853" y="3125"/>
                      <a:pt x="3894" y="3130"/>
                      <a:pt x="3934" y="3130"/>
                    </a:cubicBezTo>
                    <a:cubicBezTo>
                      <a:pt x="4267" y="3130"/>
                      <a:pt x="4507" y="2768"/>
                      <a:pt x="4324" y="2448"/>
                    </a:cubicBezTo>
                    <a:lnTo>
                      <a:pt x="4307" y="2430"/>
                    </a:lnTo>
                    <a:cubicBezTo>
                      <a:pt x="4495" y="2208"/>
                      <a:pt x="4495" y="1867"/>
                      <a:pt x="4307" y="1645"/>
                    </a:cubicBezTo>
                    <a:cubicBezTo>
                      <a:pt x="3948" y="1217"/>
                      <a:pt x="3777" y="636"/>
                      <a:pt x="3213" y="431"/>
                    </a:cubicBezTo>
                    <a:cubicBezTo>
                      <a:pt x="3168" y="414"/>
                      <a:pt x="3121" y="406"/>
                      <a:pt x="3076" y="406"/>
                    </a:cubicBezTo>
                    <a:cubicBezTo>
                      <a:pt x="2900" y="406"/>
                      <a:pt x="2738" y="528"/>
                      <a:pt x="2684" y="705"/>
                    </a:cubicBezTo>
                    <a:cubicBezTo>
                      <a:pt x="2376" y="466"/>
                      <a:pt x="2051" y="243"/>
                      <a:pt x="1693" y="73"/>
                    </a:cubicBezTo>
                    <a:cubicBezTo>
                      <a:pt x="1600" y="22"/>
                      <a:pt x="1510" y="0"/>
                      <a:pt x="142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55" name="Google Shape;255;p14"/>
              <p:cNvSpPr/>
              <p:nvPr/>
            </p:nvSpPr>
            <p:spPr>
              <a:xfrm rot="-572741">
                <a:off x="753579" y="4382593"/>
                <a:ext cx="229351" cy="229341"/>
              </a:xfrm>
              <a:custGeom>
                <a:avLst/>
                <a:gdLst/>
                <a:ahLst/>
                <a:cxnLst/>
                <a:rect l="l" t="t" r="r" b="b"/>
                <a:pathLst>
                  <a:path w="3885" h="3885" extrusionOk="0">
                    <a:moveTo>
                      <a:pt x="3162" y="1"/>
                    </a:moveTo>
                    <a:cubicBezTo>
                      <a:pt x="3029" y="1"/>
                      <a:pt x="2899" y="44"/>
                      <a:pt x="2801" y="142"/>
                    </a:cubicBezTo>
                    <a:cubicBezTo>
                      <a:pt x="1878" y="1082"/>
                      <a:pt x="955" y="2005"/>
                      <a:pt x="238" y="3098"/>
                    </a:cubicBezTo>
                    <a:cubicBezTo>
                      <a:pt x="1" y="3474"/>
                      <a:pt x="332" y="3884"/>
                      <a:pt x="703" y="3884"/>
                    </a:cubicBezTo>
                    <a:cubicBezTo>
                      <a:pt x="787" y="3884"/>
                      <a:pt x="873" y="3863"/>
                      <a:pt x="955" y="3816"/>
                    </a:cubicBezTo>
                    <a:cubicBezTo>
                      <a:pt x="1280" y="3645"/>
                      <a:pt x="1588" y="3440"/>
                      <a:pt x="1861" y="3218"/>
                    </a:cubicBezTo>
                    <a:cubicBezTo>
                      <a:pt x="1895" y="3183"/>
                      <a:pt x="1929" y="3132"/>
                      <a:pt x="1963" y="3081"/>
                    </a:cubicBezTo>
                    <a:cubicBezTo>
                      <a:pt x="2459" y="2739"/>
                      <a:pt x="2869" y="2295"/>
                      <a:pt x="3177" y="1782"/>
                    </a:cubicBezTo>
                    <a:cubicBezTo>
                      <a:pt x="3296" y="1731"/>
                      <a:pt x="3399" y="1629"/>
                      <a:pt x="3450" y="1492"/>
                    </a:cubicBezTo>
                    <a:cubicBezTo>
                      <a:pt x="3467" y="1407"/>
                      <a:pt x="3484" y="1321"/>
                      <a:pt x="3467" y="1236"/>
                    </a:cubicBezTo>
                    <a:cubicBezTo>
                      <a:pt x="3552" y="1048"/>
                      <a:pt x="3638" y="877"/>
                      <a:pt x="3723" y="689"/>
                    </a:cubicBezTo>
                    <a:cubicBezTo>
                      <a:pt x="3885" y="304"/>
                      <a:pt x="3514" y="1"/>
                      <a:pt x="316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56" name="Google Shape;256;p14"/>
              <p:cNvSpPr/>
              <p:nvPr/>
            </p:nvSpPr>
            <p:spPr>
              <a:xfrm rot="-572741">
                <a:off x="261183" y="3953169"/>
                <a:ext cx="691122" cy="1015948"/>
              </a:xfrm>
              <a:custGeom>
                <a:avLst/>
                <a:gdLst/>
                <a:ahLst/>
                <a:cxnLst/>
                <a:rect l="l" t="t" r="r" b="b"/>
                <a:pathLst>
                  <a:path w="11707" h="17210" extrusionOk="0">
                    <a:moveTo>
                      <a:pt x="7971" y="601"/>
                    </a:moveTo>
                    <a:cubicBezTo>
                      <a:pt x="8633" y="601"/>
                      <a:pt x="9201" y="1037"/>
                      <a:pt x="9014" y="1974"/>
                    </a:cubicBezTo>
                    <a:cubicBezTo>
                      <a:pt x="8843" y="2828"/>
                      <a:pt x="7852" y="3529"/>
                      <a:pt x="7186" y="3990"/>
                    </a:cubicBezTo>
                    <a:cubicBezTo>
                      <a:pt x="7045" y="4130"/>
                      <a:pt x="7161" y="4356"/>
                      <a:pt x="7337" y="4356"/>
                    </a:cubicBezTo>
                    <a:cubicBezTo>
                      <a:pt x="7355" y="4356"/>
                      <a:pt x="7372" y="4354"/>
                      <a:pt x="7391" y="4349"/>
                    </a:cubicBezTo>
                    <a:cubicBezTo>
                      <a:pt x="7510" y="4281"/>
                      <a:pt x="7630" y="4195"/>
                      <a:pt x="7749" y="4127"/>
                    </a:cubicBezTo>
                    <a:cubicBezTo>
                      <a:pt x="8313" y="4503"/>
                      <a:pt x="8911" y="4657"/>
                      <a:pt x="9253" y="5306"/>
                    </a:cubicBezTo>
                    <a:cubicBezTo>
                      <a:pt x="9458" y="5750"/>
                      <a:pt x="9407" y="6280"/>
                      <a:pt x="9116" y="6673"/>
                    </a:cubicBezTo>
                    <a:cubicBezTo>
                      <a:pt x="8730" y="7222"/>
                      <a:pt x="8162" y="7418"/>
                      <a:pt x="7556" y="7418"/>
                    </a:cubicBezTo>
                    <a:cubicBezTo>
                      <a:pt x="6956" y="7418"/>
                      <a:pt x="6320" y="7227"/>
                      <a:pt x="5784" y="6997"/>
                    </a:cubicBezTo>
                    <a:lnTo>
                      <a:pt x="5802" y="6997"/>
                    </a:lnTo>
                    <a:cubicBezTo>
                      <a:pt x="5682" y="6656"/>
                      <a:pt x="5426" y="6399"/>
                      <a:pt x="5101" y="6297"/>
                    </a:cubicBezTo>
                    <a:cubicBezTo>
                      <a:pt x="5082" y="6287"/>
                      <a:pt x="5063" y="6283"/>
                      <a:pt x="5045" y="6283"/>
                    </a:cubicBezTo>
                    <a:cubicBezTo>
                      <a:pt x="4936" y="6283"/>
                      <a:pt x="4864" y="6443"/>
                      <a:pt x="4981" y="6502"/>
                    </a:cubicBezTo>
                    <a:cubicBezTo>
                      <a:pt x="5135" y="6570"/>
                      <a:pt x="5255" y="6690"/>
                      <a:pt x="5357" y="6809"/>
                    </a:cubicBezTo>
                    <a:cubicBezTo>
                      <a:pt x="5238" y="6844"/>
                      <a:pt x="5204" y="6980"/>
                      <a:pt x="5306" y="7049"/>
                    </a:cubicBezTo>
                    <a:cubicBezTo>
                      <a:pt x="5357" y="7083"/>
                      <a:pt x="5409" y="7117"/>
                      <a:pt x="5477" y="7168"/>
                    </a:cubicBezTo>
                    <a:cubicBezTo>
                      <a:pt x="5530" y="7960"/>
                      <a:pt x="4374" y="8968"/>
                      <a:pt x="3606" y="8968"/>
                    </a:cubicBezTo>
                    <a:cubicBezTo>
                      <a:pt x="3131" y="8968"/>
                      <a:pt x="2804" y="8584"/>
                      <a:pt x="2999" y="7527"/>
                    </a:cubicBezTo>
                    <a:cubicBezTo>
                      <a:pt x="3041" y="7390"/>
                      <a:pt x="2927" y="7263"/>
                      <a:pt x="2793" y="7263"/>
                    </a:cubicBezTo>
                    <a:cubicBezTo>
                      <a:pt x="2760" y="7263"/>
                      <a:pt x="2725" y="7271"/>
                      <a:pt x="2692" y="7288"/>
                    </a:cubicBezTo>
                    <a:cubicBezTo>
                      <a:pt x="2411" y="7426"/>
                      <a:pt x="2146" y="7490"/>
                      <a:pt x="1903" y="7490"/>
                    </a:cubicBezTo>
                    <a:cubicBezTo>
                      <a:pt x="1067" y="7490"/>
                      <a:pt x="497" y="6743"/>
                      <a:pt x="471" y="5750"/>
                    </a:cubicBezTo>
                    <a:cubicBezTo>
                      <a:pt x="440" y="4718"/>
                      <a:pt x="1021" y="4351"/>
                      <a:pt x="1730" y="4351"/>
                    </a:cubicBezTo>
                    <a:cubicBezTo>
                      <a:pt x="2219" y="4351"/>
                      <a:pt x="2769" y="4525"/>
                      <a:pt x="3222" y="4776"/>
                    </a:cubicBezTo>
                    <a:lnTo>
                      <a:pt x="3273" y="4793"/>
                    </a:lnTo>
                    <a:cubicBezTo>
                      <a:pt x="3299" y="4805"/>
                      <a:pt x="3324" y="4811"/>
                      <a:pt x="3348" y="4811"/>
                    </a:cubicBezTo>
                    <a:cubicBezTo>
                      <a:pt x="3526" y="4811"/>
                      <a:pt x="3625" y="4506"/>
                      <a:pt x="3444" y="4400"/>
                    </a:cubicBezTo>
                    <a:cubicBezTo>
                      <a:pt x="3375" y="4366"/>
                      <a:pt x="3307" y="4332"/>
                      <a:pt x="3222" y="4298"/>
                    </a:cubicBezTo>
                    <a:cubicBezTo>
                      <a:pt x="2213" y="3655"/>
                      <a:pt x="3176" y="1441"/>
                      <a:pt x="4306" y="1441"/>
                    </a:cubicBezTo>
                    <a:cubicBezTo>
                      <a:pt x="4708" y="1441"/>
                      <a:pt x="5131" y="1722"/>
                      <a:pt x="5494" y="2452"/>
                    </a:cubicBezTo>
                    <a:cubicBezTo>
                      <a:pt x="5529" y="2529"/>
                      <a:pt x="5589" y="2560"/>
                      <a:pt x="5652" y="2560"/>
                    </a:cubicBezTo>
                    <a:cubicBezTo>
                      <a:pt x="5745" y="2560"/>
                      <a:pt x="5846" y="2493"/>
                      <a:pt x="5887" y="2401"/>
                    </a:cubicBezTo>
                    <a:cubicBezTo>
                      <a:pt x="6092" y="1923"/>
                      <a:pt x="6382" y="1496"/>
                      <a:pt x="6758" y="1120"/>
                    </a:cubicBezTo>
                    <a:cubicBezTo>
                      <a:pt x="7085" y="780"/>
                      <a:pt x="7548" y="601"/>
                      <a:pt x="7971" y="601"/>
                    </a:cubicBezTo>
                    <a:close/>
                    <a:moveTo>
                      <a:pt x="10788" y="9374"/>
                    </a:moveTo>
                    <a:cubicBezTo>
                      <a:pt x="10993" y="9374"/>
                      <a:pt x="10599" y="10507"/>
                      <a:pt x="10534" y="10620"/>
                    </a:cubicBezTo>
                    <a:cubicBezTo>
                      <a:pt x="10244" y="10944"/>
                      <a:pt x="9902" y="11235"/>
                      <a:pt x="9543" y="11474"/>
                    </a:cubicBezTo>
                    <a:cubicBezTo>
                      <a:pt x="9270" y="11645"/>
                      <a:pt x="8980" y="11850"/>
                      <a:pt x="8672" y="12021"/>
                    </a:cubicBezTo>
                    <a:cubicBezTo>
                      <a:pt x="9065" y="10944"/>
                      <a:pt x="9697" y="9970"/>
                      <a:pt x="10739" y="9389"/>
                    </a:cubicBezTo>
                    <a:cubicBezTo>
                      <a:pt x="10759" y="9379"/>
                      <a:pt x="10775" y="9374"/>
                      <a:pt x="10788" y="9374"/>
                    </a:cubicBezTo>
                    <a:close/>
                    <a:moveTo>
                      <a:pt x="5163" y="10615"/>
                    </a:moveTo>
                    <a:cubicBezTo>
                      <a:pt x="5544" y="10615"/>
                      <a:pt x="6039" y="10764"/>
                      <a:pt x="6126" y="10808"/>
                    </a:cubicBezTo>
                    <a:cubicBezTo>
                      <a:pt x="6536" y="11064"/>
                      <a:pt x="6912" y="11354"/>
                      <a:pt x="7237" y="11696"/>
                    </a:cubicBezTo>
                    <a:cubicBezTo>
                      <a:pt x="7425" y="11867"/>
                      <a:pt x="7596" y="12055"/>
                      <a:pt x="7766" y="12243"/>
                    </a:cubicBezTo>
                    <a:cubicBezTo>
                      <a:pt x="7801" y="12328"/>
                      <a:pt x="7835" y="12397"/>
                      <a:pt x="7869" y="12482"/>
                    </a:cubicBezTo>
                    <a:cubicBezTo>
                      <a:pt x="7869" y="12550"/>
                      <a:pt x="7886" y="12602"/>
                      <a:pt x="7954" y="12653"/>
                    </a:cubicBezTo>
                    <a:cubicBezTo>
                      <a:pt x="7972" y="12687"/>
                      <a:pt x="7972" y="12704"/>
                      <a:pt x="7989" y="12738"/>
                    </a:cubicBezTo>
                    <a:cubicBezTo>
                      <a:pt x="7954" y="12875"/>
                      <a:pt x="7920" y="13029"/>
                      <a:pt x="7886" y="13165"/>
                    </a:cubicBezTo>
                    <a:cubicBezTo>
                      <a:pt x="6827" y="12738"/>
                      <a:pt x="5477" y="12226"/>
                      <a:pt x="4862" y="11269"/>
                    </a:cubicBezTo>
                    <a:cubicBezTo>
                      <a:pt x="4534" y="10756"/>
                      <a:pt x="4794" y="10615"/>
                      <a:pt x="5163" y="10615"/>
                    </a:cubicBezTo>
                    <a:close/>
                    <a:moveTo>
                      <a:pt x="8067" y="0"/>
                    </a:moveTo>
                    <a:cubicBezTo>
                      <a:pt x="7155" y="0"/>
                      <a:pt x="6168" y="1030"/>
                      <a:pt x="5682" y="1872"/>
                    </a:cubicBezTo>
                    <a:cubicBezTo>
                      <a:pt x="5288" y="1258"/>
                      <a:pt x="4829" y="1013"/>
                      <a:pt x="4381" y="1013"/>
                    </a:cubicBezTo>
                    <a:cubicBezTo>
                      <a:pt x="3156" y="1013"/>
                      <a:pt x="2007" y="2844"/>
                      <a:pt x="2470" y="4007"/>
                    </a:cubicBezTo>
                    <a:cubicBezTo>
                      <a:pt x="2227" y="3946"/>
                      <a:pt x="1986" y="3913"/>
                      <a:pt x="1755" y="3913"/>
                    </a:cubicBezTo>
                    <a:cubicBezTo>
                      <a:pt x="836" y="3913"/>
                      <a:pt x="84" y="4435"/>
                      <a:pt x="44" y="5733"/>
                    </a:cubicBezTo>
                    <a:cubicBezTo>
                      <a:pt x="0" y="7012"/>
                      <a:pt x="839" y="7880"/>
                      <a:pt x="1910" y="7880"/>
                    </a:cubicBezTo>
                    <a:cubicBezTo>
                      <a:pt x="2112" y="7880"/>
                      <a:pt x="2323" y="7849"/>
                      <a:pt x="2538" y="7783"/>
                    </a:cubicBezTo>
                    <a:lnTo>
                      <a:pt x="2538" y="7783"/>
                    </a:lnTo>
                    <a:cubicBezTo>
                      <a:pt x="2413" y="8930"/>
                      <a:pt x="2842" y="9352"/>
                      <a:pt x="3426" y="9352"/>
                    </a:cubicBezTo>
                    <a:cubicBezTo>
                      <a:pt x="4358" y="9352"/>
                      <a:pt x="5686" y="8280"/>
                      <a:pt x="5802" y="7356"/>
                    </a:cubicBezTo>
                    <a:cubicBezTo>
                      <a:pt x="5921" y="7425"/>
                      <a:pt x="6058" y="7476"/>
                      <a:pt x="6177" y="7527"/>
                    </a:cubicBezTo>
                    <a:cubicBezTo>
                      <a:pt x="6177" y="7544"/>
                      <a:pt x="6177" y="7578"/>
                      <a:pt x="6177" y="7612"/>
                    </a:cubicBezTo>
                    <a:cubicBezTo>
                      <a:pt x="6519" y="8877"/>
                      <a:pt x="6912" y="10124"/>
                      <a:pt x="7391" y="11337"/>
                    </a:cubicBezTo>
                    <a:cubicBezTo>
                      <a:pt x="6779" y="10702"/>
                      <a:pt x="6055" y="10148"/>
                      <a:pt x="5401" y="10148"/>
                    </a:cubicBezTo>
                    <a:cubicBezTo>
                      <a:pt x="5104" y="10148"/>
                      <a:pt x="4822" y="10262"/>
                      <a:pt x="4571" y="10534"/>
                    </a:cubicBezTo>
                    <a:cubicBezTo>
                      <a:pt x="3358" y="11850"/>
                      <a:pt x="7220" y="13336"/>
                      <a:pt x="7937" y="13644"/>
                    </a:cubicBezTo>
                    <a:cubicBezTo>
                      <a:pt x="7969" y="13662"/>
                      <a:pt x="8003" y="13671"/>
                      <a:pt x="8035" y="13671"/>
                    </a:cubicBezTo>
                    <a:cubicBezTo>
                      <a:pt x="8124" y="13671"/>
                      <a:pt x="8207" y="13607"/>
                      <a:pt x="8245" y="13507"/>
                    </a:cubicBezTo>
                    <a:lnTo>
                      <a:pt x="8279" y="13336"/>
                    </a:lnTo>
                    <a:cubicBezTo>
                      <a:pt x="9048" y="14823"/>
                      <a:pt x="10039" y="16173"/>
                      <a:pt x="11355" y="17181"/>
                    </a:cubicBezTo>
                    <a:cubicBezTo>
                      <a:pt x="11385" y="17201"/>
                      <a:pt x="11417" y="17210"/>
                      <a:pt x="11449" y="17210"/>
                    </a:cubicBezTo>
                    <a:cubicBezTo>
                      <a:pt x="11580" y="17210"/>
                      <a:pt x="11707" y="17062"/>
                      <a:pt x="11679" y="16924"/>
                    </a:cubicBezTo>
                    <a:cubicBezTo>
                      <a:pt x="11628" y="16685"/>
                      <a:pt x="11543" y="16463"/>
                      <a:pt x="11389" y="16258"/>
                    </a:cubicBezTo>
                    <a:cubicBezTo>
                      <a:pt x="11360" y="16200"/>
                      <a:pt x="11310" y="16176"/>
                      <a:pt x="11258" y="16176"/>
                    </a:cubicBezTo>
                    <a:cubicBezTo>
                      <a:pt x="11156" y="16176"/>
                      <a:pt x="11047" y="16270"/>
                      <a:pt x="11081" y="16395"/>
                    </a:cubicBezTo>
                    <a:cubicBezTo>
                      <a:pt x="11081" y="16395"/>
                      <a:pt x="11081" y="16395"/>
                      <a:pt x="11081" y="16412"/>
                    </a:cubicBezTo>
                    <a:cubicBezTo>
                      <a:pt x="10022" y="15438"/>
                      <a:pt x="9168" y="14259"/>
                      <a:pt x="8552" y="12960"/>
                    </a:cubicBezTo>
                    <a:cubicBezTo>
                      <a:pt x="8570" y="12926"/>
                      <a:pt x="8570" y="12892"/>
                      <a:pt x="8552" y="12875"/>
                    </a:cubicBezTo>
                    <a:cubicBezTo>
                      <a:pt x="8518" y="12807"/>
                      <a:pt x="8484" y="12755"/>
                      <a:pt x="8433" y="12687"/>
                    </a:cubicBezTo>
                    <a:cubicBezTo>
                      <a:pt x="8433" y="12670"/>
                      <a:pt x="8433" y="12653"/>
                      <a:pt x="8450" y="12619"/>
                    </a:cubicBezTo>
                    <a:cubicBezTo>
                      <a:pt x="9236" y="12362"/>
                      <a:pt x="10107" y="11611"/>
                      <a:pt x="10637" y="11115"/>
                    </a:cubicBezTo>
                    <a:cubicBezTo>
                      <a:pt x="11286" y="10517"/>
                      <a:pt x="11525" y="9748"/>
                      <a:pt x="11115" y="8962"/>
                    </a:cubicBezTo>
                    <a:cubicBezTo>
                      <a:pt x="11068" y="8891"/>
                      <a:pt x="10988" y="8853"/>
                      <a:pt x="10910" y="8853"/>
                    </a:cubicBezTo>
                    <a:cubicBezTo>
                      <a:pt x="10875" y="8853"/>
                      <a:pt x="10840" y="8861"/>
                      <a:pt x="10808" y="8877"/>
                    </a:cubicBezTo>
                    <a:cubicBezTo>
                      <a:pt x="9424" y="9492"/>
                      <a:pt x="8638" y="10756"/>
                      <a:pt x="8159" y="12140"/>
                    </a:cubicBezTo>
                    <a:cubicBezTo>
                      <a:pt x="7510" y="10654"/>
                      <a:pt x="7015" y="9082"/>
                      <a:pt x="6502" y="7630"/>
                    </a:cubicBezTo>
                    <a:lnTo>
                      <a:pt x="6502" y="7630"/>
                    </a:lnTo>
                    <a:cubicBezTo>
                      <a:pt x="6832" y="7728"/>
                      <a:pt x="7173" y="7782"/>
                      <a:pt x="7508" y="7782"/>
                    </a:cubicBezTo>
                    <a:cubicBezTo>
                      <a:pt x="8281" y="7782"/>
                      <a:pt x="9020" y="7491"/>
                      <a:pt x="9509" y="6775"/>
                    </a:cubicBezTo>
                    <a:cubicBezTo>
                      <a:pt x="10295" y="5630"/>
                      <a:pt x="9321" y="4161"/>
                      <a:pt x="8125" y="3819"/>
                    </a:cubicBezTo>
                    <a:cubicBezTo>
                      <a:pt x="9099" y="3033"/>
                      <a:pt x="9919" y="1872"/>
                      <a:pt x="9185" y="710"/>
                    </a:cubicBezTo>
                    <a:cubicBezTo>
                      <a:pt x="8860" y="202"/>
                      <a:pt x="8471" y="0"/>
                      <a:pt x="806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257" name="Google Shape;257;p14"/>
            <p:cNvSpPr/>
            <p:nvPr/>
          </p:nvSpPr>
          <p:spPr>
            <a:xfrm rot="-321182">
              <a:off x="453297" y="4166216"/>
              <a:ext cx="153609" cy="146814"/>
            </a:xfrm>
            <a:custGeom>
              <a:avLst/>
              <a:gdLst/>
              <a:ahLst/>
              <a:cxnLst/>
              <a:rect l="l" t="t" r="r" b="b"/>
              <a:pathLst>
                <a:path w="2602" h="2487" extrusionOk="0">
                  <a:moveTo>
                    <a:pt x="1653" y="602"/>
                  </a:moveTo>
                  <a:cubicBezTo>
                    <a:pt x="1747" y="602"/>
                    <a:pt x="1841" y="614"/>
                    <a:pt x="1935" y="640"/>
                  </a:cubicBezTo>
                  <a:cubicBezTo>
                    <a:pt x="1949" y="645"/>
                    <a:pt x="1962" y="647"/>
                    <a:pt x="1973" y="647"/>
                  </a:cubicBezTo>
                  <a:cubicBezTo>
                    <a:pt x="2004" y="647"/>
                    <a:pt x="2025" y="631"/>
                    <a:pt x="2038" y="606"/>
                  </a:cubicBezTo>
                  <a:lnTo>
                    <a:pt x="2072" y="657"/>
                  </a:lnTo>
                  <a:cubicBezTo>
                    <a:pt x="2157" y="1101"/>
                    <a:pt x="2021" y="1546"/>
                    <a:pt x="1730" y="1870"/>
                  </a:cubicBezTo>
                  <a:cubicBezTo>
                    <a:pt x="1586" y="2014"/>
                    <a:pt x="1328" y="2101"/>
                    <a:pt x="1084" y="2101"/>
                  </a:cubicBezTo>
                  <a:cubicBezTo>
                    <a:pt x="777" y="2101"/>
                    <a:pt x="492" y="1964"/>
                    <a:pt x="483" y="1631"/>
                  </a:cubicBezTo>
                  <a:cubicBezTo>
                    <a:pt x="483" y="1221"/>
                    <a:pt x="825" y="879"/>
                    <a:pt x="1201" y="708"/>
                  </a:cubicBezTo>
                  <a:cubicBezTo>
                    <a:pt x="1235" y="708"/>
                    <a:pt x="1269" y="708"/>
                    <a:pt x="1303" y="691"/>
                  </a:cubicBezTo>
                  <a:cubicBezTo>
                    <a:pt x="1320" y="674"/>
                    <a:pt x="1354" y="657"/>
                    <a:pt x="1371" y="640"/>
                  </a:cubicBezTo>
                  <a:cubicBezTo>
                    <a:pt x="1465" y="614"/>
                    <a:pt x="1559" y="602"/>
                    <a:pt x="1653" y="602"/>
                  </a:cubicBezTo>
                  <a:close/>
                  <a:moveTo>
                    <a:pt x="1820" y="0"/>
                  </a:moveTo>
                  <a:cubicBezTo>
                    <a:pt x="1569" y="0"/>
                    <a:pt x="1302" y="131"/>
                    <a:pt x="1132" y="367"/>
                  </a:cubicBezTo>
                  <a:cubicBezTo>
                    <a:pt x="620" y="555"/>
                    <a:pt x="244" y="982"/>
                    <a:pt x="107" y="1511"/>
                  </a:cubicBezTo>
                  <a:cubicBezTo>
                    <a:pt x="0" y="2163"/>
                    <a:pt x="576" y="2486"/>
                    <a:pt x="1144" y="2486"/>
                  </a:cubicBezTo>
                  <a:cubicBezTo>
                    <a:pt x="1395" y="2486"/>
                    <a:pt x="1644" y="2423"/>
                    <a:pt x="1833" y="2297"/>
                  </a:cubicBezTo>
                  <a:cubicBezTo>
                    <a:pt x="2380" y="1939"/>
                    <a:pt x="2602" y="1135"/>
                    <a:pt x="2448" y="520"/>
                  </a:cubicBezTo>
                  <a:cubicBezTo>
                    <a:pt x="2358" y="161"/>
                    <a:pt x="2098" y="0"/>
                    <a:pt x="182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58" name="Google Shape;258;p14"/>
          <p:cNvGrpSpPr/>
          <p:nvPr/>
        </p:nvGrpSpPr>
        <p:grpSpPr>
          <a:xfrm>
            <a:off x="10247801" y="43400"/>
            <a:ext cx="1720561" cy="1093469"/>
            <a:chOff x="7685850" y="32550"/>
            <a:chExt cx="1290421" cy="820102"/>
          </a:xfrm>
        </p:grpSpPr>
        <p:sp>
          <p:nvSpPr>
            <p:cNvPr id="259" name="Google Shape;259;p14"/>
            <p:cNvSpPr/>
            <p:nvPr/>
          </p:nvSpPr>
          <p:spPr>
            <a:xfrm>
              <a:off x="7685850" y="397672"/>
              <a:ext cx="148531" cy="61160"/>
            </a:xfrm>
            <a:custGeom>
              <a:avLst/>
              <a:gdLst/>
              <a:ahLst/>
              <a:cxnLst/>
              <a:rect l="l" t="t" r="r" b="b"/>
              <a:pathLst>
                <a:path w="2997" h="1234" extrusionOk="0">
                  <a:moveTo>
                    <a:pt x="231" y="0"/>
                  </a:moveTo>
                  <a:cubicBezTo>
                    <a:pt x="53" y="0"/>
                    <a:pt x="1" y="287"/>
                    <a:pt x="203" y="334"/>
                  </a:cubicBezTo>
                  <a:cubicBezTo>
                    <a:pt x="972" y="693"/>
                    <a:pt x="1775" y="983"/>
                    <a:pt x="2595" y="1222"/>
                  </a:cubicBezTo>
                  <a:cubicBezTo>
                    <a:pt x="2623" y="1230"/>
                    <a:pt x="2649" y="1233"/>
                    <a:pt x="2674" y="1233"/>
                  </a:cubicBezTo>
                  <a:cubicBezTo>
                    <a:pt x="2934" y="1233"/>
                    <a:pt x="2997" y="853"/>
                    <a:pt x="2731" y="744"/>
                  </a:cubicBezTo>
                  <a:cubicBezTo>
                    <a:pt x="1928" y="436"/>
                    <a:pt x="1125" y="197"/>
                    <a:pt x="288" y="9"/>
                  </a:cubicBezTo>
                  <a:cubicBezTo>
                    <a:pt x="268" y="3"/>
                    <a:pt x="249" y="0"/>
                    <a:pt x="2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0" name="Google Shape;260;p14"/>
            <p:cNvSpPr/>
            <p:nvPr/>
          </p:nvSpPr>
          <p:spPr>
            <a:xfrm>
              <a:off x="7911750" y="507105"/>
              <a:ext cx="136340" cy="55262"/>
            </a:xfrm>
            <a:custGeom>
              <a:avLst/>
              <a:gdLst/>
              <a:ahLst/>
              <a:cxnLst/>
              <a:rect l="l" t="t" r="r" b="b"/>
              <a:pathLst>
                <a:path w="2751" h="1115" extrusionOk="0">
                  <a:moveTo>
                    <a:pt x="313" y="1"/>
                  </a:moveTo>
                  <a:cubicBezTo>
                    <a:pt x="76" y="1"/>
                    <a:pt x="0" y="353"/>
                    <a:pt x="241" y="450"/>
                  </a:cubicBezTo>
                  <a:cubicBezTo>
                    <a:pt x="907" y="655"/>
                    <a:pt x="1557" y="928"/>
                    <a:pt x="2240" y="1099"/>
                  </a:cubicBezTo>
                  <a:cubicBezTo>
                    <a:pt x="2275" y="1110"/>
                    <a:pt x="2308" y="1115"/>
                    <a:pt x="2339" y="1115"/>
                  </a:cubicBezTo>
                  <a:cubicBezTo>
                    <a:pt x="2643" y="1115"/>
                    <a:pt x="2750" y="628"/>
                    <a:pt x="2394" y="535"/>
                  </a:cubicBezTo>
                  <a:cubicBezTo>
                    <a:pt x="1744" y="313"/>
                    <a:pt x="1044" y="176"/>
                    <a:pt x="360" y="5"/>
                  </a:cubicBezTo>
                  <a:cubicBezTo>
                    <a:pt x="344" y="2"/>
                    <a:pt x="328" y="1"/>
                    <a:pt x="31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1" name="Google Shape;261;p14"/>
            <p:cNvSpPr/>
            <p:nvPr/>
          </p:nvSpPr>
          <p:spPr>
            <a:xfrm>
              <a:off x="8149198" y="577880"/>
              <a:ext cx="137331" cy="63985"/>
            </a:xfrm>
            <a:custGeom>
              <a:avLst/>
              <a:gdLst/>
              <a:ahLst/>
              <a:cxnLst/>
              <a:rect l="l" t="t" r="r" b="b"/>
              <a:pathLst>
                <a:path w="2771" h="1291" extrusionOk="0">
                  <a:moveTo>
                    <a:pt x="321" y="0"/>
                  </a:moveTo>
                  <a:cubicBezTo>
                    <a:pt x="119" y="0"/>
                    <a:pt x="1" y="330"/>
                    <a:pt x="217" y="423"/>
                  </a:cubicBezTo>
                  <a:cubicBezTo>
                    <a:pt x="900" y="730"/>
                    <a:pt x="1584" y="1038"/>
                    <a:pt x="2284" y="1277"/>
                  </a:cubicBezTo>
                  <a:cubicBezTo>
                    <a:pt x="2311" y="1286"/>
                    <a:pt x="2338" y="1291"/>
                    <a:pt x="2363" y="1291"/>
                  </a:cubicBezTo>
                  <a:cubicBezTo>
                    <a:pt x="2612" y="1291"/>
                    <a:pt x="2770" y="873"/>
                    <a:pt x="2507" y="764"/>
                  </a:cubicBezTo>
                  <a:cubicBezTo>
                    <a:pt x="1806" y="474"/>
                    <a:pt x="1105" y="235"/>
                    <a:pt x="388" y="13"/>
                  </a:cubicBezTo>
                  <a:cubicBezTo>
                    <a:pt x="365" y="4"/>
                    <a:pt x="342" y="0"/>
                    <a:pt x="32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2" name="Google Shape;262;p14"/>
            <p:cNvSpPr/>
            <p:nvPr/>
          </p:nvSpPr>
          <p:spPr>
            <a:xfrm>
              <a:off x="8377526" y="679878"/>
              <a:ext cx="140651" cy="62003"/>
            </a:xfrm>
            <a:custGeom>
              <a:avLst/>
              <a:gdLst/>
              <a:ahLst/>
              <a:cxnLst/>
              <a:rect l="l" t="t" r="r" b="b"/>
              <a:pathLst>
                <a:path w="2838" h="1251" extrusionOk="0">
                  <a:moveTo>
                    <a:pt x="418" y="0"/>
                  </a:moveTo>
                  <a:cubicBezTo>
                    <a:pt x="182" y="0"/>
                    <a:pt x="1" y="371"/>
                    <a:pt x="274" y="483"/>
                  </a:cubicBezTo>
                  <a:cubicBezTo>
                    <a:pt x="924" y="774"/>
                    <a:pt x="1624" y="1013"/>
                    <a:pt x="2308" y="1235"/>
                  </a:cubicBezTo>
                  <a:cubicBezTo>
                    <a:pt x="2344" y="1246"/>
                    <a:pt x="2378" y="1250"/>
                    <a:pt x="2410" y="1250"/>
                  </a:cubicBezTo>
                  <a:cubicBezTo>
                    <a:pt x="2741" y="1250"/>
                    <a:pt x="2837" y="728"/>
                    <a:pt x="2479" y="603"/>
                  </a:cubicBezTo>
                  <a:cubicBezTo>
                    <a:pt x="1812" y="381"/>
                    <a:pt x="1146" y="176"/>
                    <a:pt x="462" y="5"/>
                  </a:cubicBezTo>
                  <a:cubicBezTo>
                    <a:pt x="447" y="2"/>
                    <a:pt x="433" y="0"/>
                    <a:pt x="4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3" name="Google Shape;263;p14"/>
            <p:cNvSpPr/>
            <p:nvPr/>
          </p:nvSpPr>
          <p:spPr>
            <a:xfrm>
              <a:off x="8587616" y="783214"/>
              <a:ext cx="142485" cy="69437"/>
            </a:xfrm>
            <a:custGeom>
              <a:avLst/>
              <a:gdLst/>
              <a:ahLst/>
              <a:cxnLst/>
              <a:rect l="l" t="t" r="r" b="b"/>
              <a:pathLst>
                <a:path w="2875" h="1401" extrusionOk="0">
                  <a:moveTo>
                    <a:pt x="332" y="1"/>
                  </a:moveTo>
                  <a:cubicBezTo>
                    <a:pt x="115" y="1"/>
                    <a:pt x="0" y="343"/>
                    <a:pt x="256" y="449"/>
                  </a:cubicBezTo>
                  <a:cubicBezTo>
                    <a:pt x="905" y="825"/>
                    <a:pt x="1589" y="1132"/>
                    <a:pt x="2289" y="1388"/>
                  </a:cubicBezTo>
                  <a:cubicBezTo>
                    <a:pt x="2319" y="1397"/>
                    <a:pt x="2347" y="1401"/>
                    <a:pt x="2375" y="1401"/>
                  </a:cubicBezTo>
                  <a:cubicBezTo>
                    <a:pt x="2686" y="1401"/>
                    <a:pt x="2875" y="913"/>
                    <a:pt x="2545" y="756"/>
                  </a:cubicBezTo>
                  <a:cubicBezTo>
                    <a:pt x="1879" y="449"/>
                    <a:pt x="1161" y="192"/>
                    <a:pt x="427" y="21"/>
                  </a:cubicBezTo>
                  <a:cubicBezTo>
                    <a:pt x="394" y="7"/>
                    <a:pt x="362" y="1"/>
                    <a:pt x="33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4" name="Google Shape;264;p14"/>
            <p:cNvSpPr/>
            <p:nvPr/>
          </p:nvSpPr>
          <p:spPr>
            <a:xfrm>
              <a:off x="7896683" y="331904"/>
              <a:ext cx="202552" cy="93971"/>
            </a:xfrm>
            <a:custGeom>
              <a:avLst/>
              <a:gdLst/>
              <a:ahLst/>
              <a:cxnLst/>
              <a:rect l="l" t="t" r="r" b="b"/>
              <a:pathLst>
                <a:path w="4087" h="1896" extrusionOk="0">
                  <a:moveTo>
                    <a:pt x="382" y="0"/>
                  </a:moveTo>
                  <a:cubicBezTo>
                    <a:pt x="78" y="0"/>
                    <a:pt x="0" y="497"/>
                    <a:pt x="323" y="636"/>
                  </a:cubicBezTo>
                  <a:cubicBezTo>
                    <a:pt x="1382" y="1063"/>
                    <a:pt x="2441" y="1558"/>
                    <a:pt x="3535" y="1883"/>
                  </a:cubicBezTo>
                  <a:cubicBezTo>
                    <a:pt x="3565" y="1892"/>
                    <a:pt x="3594" y="1896"/>
                    <a:pt x="3622" y="1896"/>
                  </a:cubicBezTo>
                  <a:cubicBezTo>
                    <a:pt x="3914" y="1896"/>
                    <a:pt x="4086" y="1442"/>
                    <a:pt x="3774" y="1302"/>
                  </a:cubicBezTo>
                  <a:cubicBezTo>
                    <a:pt x="2732" y="789"/>
                    <a:pt x="1587" y="414"/>
                    <a:pt x="494" y="21"/>
                  </a:cubicBezTo>
                  <a:cubicBezTo>
                    <a:pt x="454" y="7"/>
                    <a:pt x="417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5" name="Google Shape;265;p14"/>
            <p:cNvSpPr/>
            <p:nvPr/>
          </p:nvSpPr>
          <p:spPr>
            <a:xfrm>
              <a:off x="8209662" y="472759"/>
              <a:ext cx="172717" cy="67108"/>
            </a:xfrm>
            <a:custGeom>
              <a:avLst/>
              <a:gdLst/>
              <a:ahLst/>
              <a:cxnLst/>
              <a:rect l="l" t="t" r="r" b="b"/>
              <a:pathLst>
                <a:path w="3485" h="1354" extrusionOk="0">
                  <a:moveTo>
                    <a:pt x="328" y="1"/>
                  </a:moveTo>
                  <a:cubicBezTo>
                    <a:pt x="71" y="1"/>
                    <a:pt x="0" y="401"/>
                    <a:pt x="278" y="493"/>
                  </a:cubicBezTo>
                  <a:cubicBezTo>
                    <a:pt x="1133" y="784"/>
                    <a:pt x="1987" y="1194"/>
                    <a:pt x="2893" y="1348"/>
                  </a:cubicBezTo>
                  <a:cubicBezTo>
                    <a:pt x="2913" y="1352"/>
                    <a:pt x="2934" y="1354"/>
                    <a:pt x="2954" y="1354"/>
                  </a:cubicBezTo>
                  <a:cubicBezTo>
                    <a:pt x="3252" y="1354"/>
                    <a:pt x="3485" y="909"/>
                    <a:pt x="3149" y="750"/>
                  </a:cubicBezTo>
                  <a:cubicBezTo>
                    <a:pt x="2295" y="374"/>
                    <a:pt x="1321" y="237"/>
                    <a:pt x="415" y="15"/>
                  </a:cubicBezTo>
                  <a:cubicBezTo>
                    <a:pt x="384" y="5"/>
                    <a:pt x="355" y="1"/>
                    <a:pt x="3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6" name="Google Shape;266;p14"/>
            <p:cNvSpPr/>
            <p:nvPr/>
          </p:nvSpPr>
          <p:spPr>
            <a:xfrm>
              <a:off x="8468967" y="557064"/>
              <a:ext cx="123950" cy="56749"/>
            </a:xfrm>
            <a:custGeom>
              <a:avLst/>
              <a:gdLst/>
              <a:ahLst/>
              <a:cxnLst/>
              <a:rect l="l" t="t" r="r" b="b"/>
              <a:pathLst>
                <a:path w="2501" h="1145" extrusionOk="0">
                  <a:moveTo>
                    <a:pt x="349" y="0"/>
                  </a:moveTo>
                  <a:cubicBezTo>
                    <a:pt x="148" y="0"/>
                    <a:pt x="1" y="304"/>
                    <a:pt x="224" y="415"/>
                  </a:cubicBezTo>
                  <a:cubicBezTo>
                    <a:pt x="770" y="655"/>
                    <a:pt x="1300" y="996"/>
                    <a:pt x="1864" y="1133"/>
                  </a:cubicBezTo>
                  <a:cubicBezTo>
                    <a:pt x="1893" y="1141"/>
                    <a:pt x="1922" y="1145"/>
                    <a:pt x="1950" y="1145"/>
                  </a:cubicBezTo>
                  <a:cubicBezTo>
                    <a:pt x="2281" y="1145"/>
                    <a:pt x="2501" y="624"/>
                    <a:pt x="2154" y="467"/>
                  </a:cubicBezTo>
                  <a:cubicBezTo>
                    <a:pt x="1590" y="227"/>
                    <a:pt x="975" y="159"/>
                    <a:pt x="394" y="5"/>
                  </a:cubicBezTo>
                  <a:cubicBezTo>
                    <a:pt x="379" y="2"/>
                    <a:pt x="364" y="0"/>
                    <a:pt x="34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7" name="Google Shape;267;p14"/>
            <p:cNvSpPr/>
            <p:nvPr/>
          </p:nvSpPr>
          <p:spPr>
            <a:xfrm>
              <a:off x="8636137" y="643153"/>
              <a:ext cx="141989" cy="81382"/>
            </a:xfrm>
            <a:custGeom>
              <a:avLst/>
              <a:gdLst/>
              <a:ahLst/>
              <a:cxnLst/>
              <a:rect l="l" t="t" r="r" b="b"/>
              <a:pathLst>
                <a:path w="2865" h="1642" extrusionOk="0">
                  <a:moveTo>
                    <a:pt x="387" y="0"/>
                  </a:moveTo>
                  <a:cubicBezTo>
                    <a:pt x="150" y="0"/>
                    <a:pt x="1" y="382"/>
                    <a:pt x="251" y="507"/>
                  </a:cubicBezTo>
                  <a:cubicBezTo>
                    <a:pt x="610" y="678"/>
                    <a:pt x="951" y="848"/>
                    <a:pt x="1293" y="1053"/>
                  </a:cubicBezTo>
                  <a:cubicBezTo>
                    <a:pt x="1327" y="1105"/>
                    <a:pt x="1361" y="1139"/>
                    <a:pt x="1413" y="1173"/>
                  </a:cubicBezTo>
                  <a:lnTo>
                    <a:pt x="2130" y="1583"/>
                  </a:lnTo>
                  <a:cubicBezTo>
                    <a:pt x="2198" y="1624"/>
                    <a:pt x="2265" y="1642"/>
                    <a:pt x="2328" y="1642"/>
                  </a:cubicBezTo>
                  <a:cubicBezTo>
                    <a:pt x="2657" y="1642"/>
                    <a:pt x="2865" y="1149"/>
                    <a:pt x="2506" y="934"/>
                  </a:cubicBezTo>
                  <a:cubicBezTo>
                    <a:pt x="1874" y="558"/>
                    <a:pt x="1173" y="233"/>
                    <a:pt x="456" y="11"/>
                  </a:cubicBezTo>
                  <a:cubicBezTo>
                    <a:pt x="432" y="4"/>
                    <a:pt x="409" y="0"/>
                    <a:pt x="3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8" name="Google Shape;268;p14"/>
            <p:cNvSpPr/>
            <p:nvPr/>
          </p:nvSpPr>
          <p:spPr>
            <a:xfrm>
              <a:off x="7867492" y="150160"/>
              <a:ext cx="150861" cy="72857"/>
            </a:xfrm>
            <a:custGeom>
              <a:avLst/>
              <a:gdLst/>
              <a:ahLst/>
              <a:cxnLst/>
              <a:rect l="l" t="t" r="r" b="b"/>
              <a:pathLst>
                <a:path w="3044" h="1470" extrusionOk="0">
                  <a:moveTo>
                    <a:pt x="419" y="0"/>
                  </a:moveTo>
                  <a:cubicBezTo>
                    <a:pt x="158" y="0"/>
                    <a:pt x="0" y="420"/>
                    <a:pt x="280" y="544"/>
                  </a:cubicBezTo>
                  <a:cubicBezTo>
                    <a:pt x="1031" y="868"/>
                    <a:pt x="1783" y="1176"/>
                    <a:pt x="2552" y="1449"/>
                  </a:cubicBezTo>
                  <a:cubicBezTo>
                    <a:pt x="2590" y="1463"/>
                    <a:pt x="2626" y="1469"/>
                    <a:pt x="2659" y="1469"/>
                  </a:cubicBezTo>
                  <a:cubicBezTo>
                    <a:pt x="2954" y="1469"/>
                    <a:pt x="3044" y="972"/>
                    <a:pt x="2706" y="834"/>
                  </a:cubicBezTo>
                  <a:cubicBezTo>
                    <a:pt x="1988" y="544"/>
                    <a:pt x="1253" y="253"/>
                    <a:pt x="502" y="14"/>
                  </a:cubicBezTo>
                  <a:cubicBezTo>
                    <a:pt x="473" y="5"/>
                    <a:pt x="445" y="0"/>
                    <a:pt x="41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9" name="Google Shape;269;p14"/>
            <p:cNvSpPr/>
            <p:nvPr/>
          </p:nvSpPr>
          <p:spPr>
            <a:xfrm>
              <a:off x="8160696" y="292155"/>
              <a:ext cx="178020" cy="81332"/>
            </a:xfrm>
            <a:custGeom>
              <a:avLst/>
              <a:gdLst/>
              <a:ahLst/>
              <a:cxnLst/>
              <a:rect l="l" t="t" r="r" b="b"/>
              <a:pathLst>
                <a:path w="3592" h="1641" extrusionOk="0">
                  <a:moveTo>
                    <a:pt x="316" y="1"/>
                  </a:moveTo>
                  <a:cubicBezTo>
                    <a:pt x="67" y="1"/>
                    <a:pt x="1" y="408"/>
                    <a:pt x="275" y="515"/>
                  </a:cubicBezTo>
                  <a:cubicBezTo>
                    <a:pt x="1198" y="874"/>
                    <a:pt x="2104" y="1318"/>
                    <a:pt x="3060" y="1626"/>
                  </a:cubicBezTo>
                  <a:cubicBezTo>
                    <a:pt x="3096" y="1636"/>
                    <a:pt x="3130" y="1641"/>
                    <a:pt x="3162" y="1641"/>
                  </a:cubicBezTo>
                  <a:cubicBezTo>
                    <a:pt x="3493" y="1641"/>
                    <a:pt x="3591" y="1117"/>
                    <a:pt x="3248" y="976"/>
                  </a:cubicBezTo>
                  <a:cubicBezTo>
                    <a:pt x="2326" y="600"/>
                    <a:pt x="1352" y="327"/>
                    <a:pt x="412" y="19"/>
                  </a:cubicBezTo>
                  <a:cubicBezTo>
                    <a:pt x="378" y="7"/>
                    <a:pt x="345" y="1"/>
                    <a:pt x="31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0" name="Google Shape;270;p14"/>
            <p:cNvSpPr/>
            <p:nvPr/>
          </p:nvSpPr>
          <p:spPr>
            <a:xfrm>
              <a:off x="8437297" y="392320"/>
              <a:ext cx="164291" cy="78259"/>
            </a:xfrm>
            <a:custGeom>
              <a:avLst/>
              <a:gdLst/>
              <a:ahLst/>
              <a:cxnLst/>
              <a:rect l="l" t="t" r="r" b="b"/>
              <a:pathLst>
                <a:path w="3315" h="1579" extrusionOk="0">
                  <a:moveTo>
                    <a:pt x="389" y="0"/>
                  </a:moveTo>
                  <a:cubicBezTo>
                    <a:pt x="144" y="0"/>
                    <a:pt x="0" y="404"/>
                    <a:pt x="247" y="527"/>
                  </a:cubicBezTo>
                  <a:cubicBezTo>
                    <a:pt x="1085" y="869"/>
                    <a:pt x="1871" y="1330"/>
                    <a:pt x="2742" y="1569"/>
                  </a:cubicBezTo>
                  <a:cubicBezTo>
                    <a:pt x="2767" y="1576"/>
                    <a:pt x="2792" y="1579"/>
                    <a:pt x="2816" y="1579"/>
                  </a:cubicBezTo>
                  <a:cubicBezTo>
                    <a:pt x="3118" y="1579"/>
                    <a:pt x="3315" y="1111"/>
                    <a:pt x="2998" y="937"/>
                  </a:cubicBezTo>
                  <a:cubicBezTo>
                    <a:pt x="2195" y="527"/>
                    <a:pt x="1307" y="322"/>
                    <a:pt x="470" y="15"/>
                  </a:cubicBezTo>
                  <a:cubicBezTo>
                    <a:pt x="442" y="5"/>
                    <a:pt x="415" y="0"/>
                    <a:pt x="38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1" name="Google Shape;271;p14"/>
            <p:cNvSpPr/>
            <p:nvPr/>
          </p:nvSpPr>
          <p:spPr>
            <a:xfrm>
              <a:off x="8664585" y="500315"/>
              <a:ext cx="209193" cy="101851"/>
            </a:xfrm>
            <a:custGeom>
              <a:avLst/>
              <a:gdLst/>
              <a:ahLst/>
              <a:cxnLst/>
              <a:rect l="l" t="t" r="r" b="b"/>
              <a:pathLst>
                <a:path w="4221" h="2055" extrusionOk="0">
                  <a:moveTo>
                    <a:pt x="411" y="1"/>
                  </a:moveTo>
                  <a:cubicBezTo>
                    <a:pt x="147" y="1"/>
                    <a:pt x="1" y="448"/>
                    <a:pt x="275" y="569"/>
                  </a:cubicBezTo>
                  <a:cubicBezTo>
                    <a:pt x="1334" y="1031"/>
                    <a:pt x="2376" y="1492"/>
                    <a:pt x="3401" y="2005"/>
                  </a:cubicBezTo>
                  <a:cubicBezTo>
                    <a:pt x="3471" y="2039"/>
                    <a:pt x="3539" y="2055"/>
                    <a:pt x="3603" y="2055"/>
                  </a:cubicBezTo>
                  <a:cubicBezTo>
                    <a:pt x="3980" y="2055"/>
                    <a:pt x="4221" y="1523"/>
                    <a:pt x="3812" y="1304"/>
                  </a:cubicBezTo>
                  <a:cubicBezTo>
                    <a:pt x="3624" y="1202"/>
                    <a:pt x="3436" y="1082"/>
                    <a:pt x="3231" y="997"/>
                  </a:cubicBezTo>
                  <a:cubicBezTo>
                    <a:pt x="3175" y="963"/>
                    <a:pt x="3106" y="945"/>
                    <a:pt x="3036" y="945"/>
                  </a:cubicBezTo>
                  <a:cubicBezTo>
                    <a:pt x="2998" y="945"/>
                    <a:pt x="2959" y="950"/>
                    <a:pt x="2923" y="962"/>
                  </a:cubicBezTo>
                  <a:cubicBezTo>
                    <a:pt x="2120" y="655"/>
                    <a:pt x="1317" y="347"/>
                    <a:pt x="514" y="23"/>
                  </a:cubicBezTo>
                  <a:cubicBezTo>
                    <a:pt x="478" y="8"/>
                    <a:pt x="444" y="1"/>
                    <a:pt x="41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2" name="Google Shape;272;p14"/>
            <p:cNvSpPr/>
            <p:nvPr/>
          </p:nvSpPr>
          <p:spPr>
            <a:xfrm>
              <a:off x="8046061" y="32550"/>
              <a:ext cx="155767" cy="82323"/>
            </a:xfrm>
            <a:custGeom>
              <a:avLst/>
              <a:gdLst/>
              <a:ahLst/>
              <a:cxnLst/>
              <a:rect l="l" t="t" r="r" b="b"/>
              <a:pathLst>
                <a:path w="3143" h="1661" extrusionOk="0">
                  <a:moveTo>
                    <a:pt x="432" y="1"/>
                  </a:moveTo>
                  <a:cubicBezTo>
                    <a:pt x="201" y="1"/>
                    <a:pt x="0" y="340"/>
                    <a:pt x="213" y="525"/>
                  </a:cubicBezTo>
                  <a:cubicBezTo>
                    <a:pt x="880" y="1088"/>
                    <a:pt x="1683" y="1481"/>
                    <a:pt x="2537" y="1652"/>
                  </a:cubicBezTo>
                  <a:cubicBezTo>
                    <a:pt x="2564" y="1658"/>
                    <a:pt x="2591" y="1660"/>
                    <a:pt x="2616" y="1660"/>
                  </a:cubicBezTo>
                  <a:cubicBezTo>
                    <a:pt x="3002" y="1660"/>
                    <a:pt x="3142" y="1082"/>
                    <a:pt x="2725" y="986"/>
                  </a:cubicBezTo>
                  <a:cubicBezTo>
                    <a:pt x="1956" y="815"/>
                    <a:pt x="1222" y="508"/>
                    <a:pt x="572" y="46"/>
                  </a:cubicBezTo>
                  <a:cubicBezTo>
                    <a:pt x="526" y="15"/>
                    <a:pt x="479" y="1"/>
                    <a:pt x="43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3" name="Google Shape;273;p14"/>
            <p:cNvSpPr/>
            <p:nvPr/>
          </p:nvSpPr>
          <p:spPr>
            <a:xfrm>
              <a:off x="8355769" y="186935"/>
              <a:ext cx="177474" cy="75831"/>
            </a:xfrm>
            <a:custGeom>
              <a:avLst/>
              <a:gdLst/>
              <a:ahLst/>
              <a:cxnLst/>
              <a:rect l="l" t="t" r="r" b="b"/>
              <a:pathLst>
                <a:path w="3581" h="1530" extrusionOk="0">
                  <a:moveTo>
                    <a:pt x="411" y="0"/>
                  </a:moveTo>
                  <a:cubicBezTo>
                    <a:pt x="115" y="0"/>
                    <a:pt x="1" y="440"/>
                    <a:pt x="321" y="536"/>
                  </a:cubicBezTo>
                  <a:cubicBezTo>
                    <a:pt x="1209" y="776"/>
                    <a:pt x="2046" y="1083"/>
                    <a:pt x="2866" y="1493"/>
                  </a:cubicBezTo>
                  <a:cubicBezTo>
                    <a:pt x="2921" y="1518"/>
                    <a:pt x="2974" y="1529"/>
                    <a:pt x="3025" y="1529"/>
                  </a:cubicBezTo>
                  <a:cubicBezTo>
                    <a:pt x="3358" y="1529"/>
                    <a:pt x="3581" y="1056"/>
                    <a:pt x="3225" y="878"/>
                  </a:cubicBezTo>
                  <a:cubicBezTo>
                    <a:pt x="2354" y="434"/>
                    <a:pt x="1431" y="143"/>
                    <a:pt x="474" y="7"/>
                  </a:cubicBezTo>
                  <a:cubicBezTo>
                    <a:pt x="452" y="2"/>
                    <a:pt x="431" y="0"/>
                    <a:pt x="41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4" name="Google Shape;274;p14"/>
            <p:cNvSpPr/>
            <p:nvPr/>
          </p:nvSpPr>
          <p:spPr>
            <a:xfrm>
              <a:off x="8603079" y="282590"/>
              <a:ext cx="139065" cy="60119"/>
            </a:xfrm>
            <a:custGeom>
              <a:avLst/>
              <a:gdLst/>
              <a:ahLst/>
              <a:cxnLst/>
              <a:rect l="l" t="t" r="r" b="b"/>
              <a:pathLst>
                <a:path w="2806" h="1213" extrusionOk="0">
                  <a:moveTo>
                    <a:pt x="463" y="1"/>
                  </a:moveTo>
                  <a:cubicBezTo>
                    <a:pt x="187" y="1"/>
                    <a:pt x="0" y="410"/>
                    <a:pt x="303" y="537"/>
                  </a:cubicBezTo>
                  <a:cubicBezTo>
                    <a:pt x="901" y="828"/>
                    <a:pt x="1533" y="1050"/>
                    <a:pt x="2182" y="1203"/>
                  </a:cubicBezTo>
                  <a:cubicBezTo>
                    <a:pt x="2207" y="1209"/>
                    <a:pt x="2232" y="1212"/>
                    <a:pt x="2256" y="1212"/>
                  </a:cubicBezTo>
                  <a:cubicBezTo>
                    <a:pt x="2578" y="1212"/>
                    <a:pt x="2805" y="714"/>
                    <a:pt x="2455" y="571"/>
                  </a:cubicBezTo>
                  <a:cubicBezTo>
                    <a:pt x="1823" y="315"/>
                    <a:pt x="1191" y="127"/>
                    <a:pt x="525" y="7"/>
                  </a:cubicBezTo>
                  <a:cubicBezTo>
                    <a:pt x="504" y="3"/>
                    <a:pt x="483" y="1"/>
                    <a:pt x="46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5" name="Google Shape;275;p14"/>
            <p:cNvSpPr/>
            <p:nvPr/>
          </p:nvSpPr>
          <p:spPr>
            <a:xfrm>
              <a:off x="8814160" y="392964"/>
              <a:ext cx="162111" cy="79449"/>
            </a:xfrm>
            <a:custGeom>
              <a:avLst/>
              <a:gdLst/>
              <a:ahLst/>
              <a:cxnLst/>
              <a:rect l="l" t="t" r="r" b="b"/>
              <a:pathLst>
                <a:path w="3271" h="1603" extrusionOk="0">
                  <a:moveTo>
                    <a:pt x="389" y="0"/>
                  </a:moveTo>
                  <a:cubicBezTo>
                    <a:pt x="71" y="0"/>
                    <a:pt x="0" y="550"/>
                    <a:pt x="332" y="617"/>
                  </a:cubicBezTo>
                  <a:cubicBezTo>
                    <a:pt x="1101" y="771"/>
                    <a:pt x="1853" y="1095"/>
                    <a:pt x="2502" y="1539"/>
                  </a:cubicBezTo>
                  <a:cubicBezTo>
                    <a:pt x="2574" y="1583"/>
                    <a:pt x="2644" y="1603"/>
                    <a:pt x="2710" y="1603"/>
                  </a:cubicBezTo>
                  <a:cubicBezTo>
                    <a:pt x="3052" y="1603"/>
                    <a:pt x="3271" y="1083"/>
                    <a:pt x="2912" y="839"/>
                  </a:cubicBezTo>
                  <a:cubicBezTo>
                    <a:pt x="2160" y="360"/>
                    <a:pt x="1306" y="70"/>
                    <a:pt x="418" y="2"/>
                  </a:cubicBezTo>
                  <a:cubicBezTo>
                    <a:pt x="408" y="1"/>
                    <a:pt x="398" y="0"/>
                    <a:pt x="38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76" name="Google Shape;276;p14"/>
          <p:cNvSpPr/>
          <p:nvPr/>
        </p:nvSpPr>
        <p:spPr>
          <a:xfrm rot="10800000">
            <a:off x="10660833" y="5840397"/>
            <a:ext cx="1021488" cy="786295"/>
          </a:xfrm>
          <a:custGeom>
            <a:avLst/>
            <a:gdLst/>
            <a:ahLst/>
            <a:cxnLst/>
            <a:rect l="l" t="t" r="r" b="b"/>
            <a:pathLst>
              <a:path w="11757" h="9050" extrusionOk="0">
                <a:moveTo>
                  <a:pt x="2980" y="1"/>
                </a:moveTo>
                <a:cubicBezTo>
                  <a:pt x="2871" y="1"/>
                  <a:pt x="2760" y="65"/>
                  <a:pt x="2752" y="193"/>
                </a:cubicBezTo>
                <a:cubicBezTo>
                  <a:pt x="2718" y="1082"/>
                  <a:pt x="2701" y="1970"/>
                  <a:pt x="2718" y="2876"/>
                </a:cubicBezTo>
                <a:cubicBezTo>
                  <a:pt x="1880" y="2893"/>
                  <a:pt x="1060" y="2910"/>
                  <a:pt x="240" y="2927"/>
                </a:cubicBezTo>
                <a:cubicBezTo>
                  <a:pt x="1" y="2927"/>
                  <a:pt x="52" y="3286"/>
                  <a:pt x="291" y="3286"/>
                </a:cubicBezTo>
                <a:lnTo>
                  <a:pt x="2718" y="3286"/>
                </a:lnTo>
                <a:cubicBezTo>
                  <a:pt x="2752" y="4311"/>
                  <a:pt x="2803" y="5319"/>
                  <a:pt x="2871" y="6327"/>
                </a:cubicBezTo>
                <a:lnTo>
                  <a:pt x="2888" y="6429"/>
                </a:lnTo>
                <a:cubicBezTo>
                  <a:pt x="2888" y="6429"/>
                  <a:pt x="2906" y="6515"/>
                  <a:pt x="2906" y="6532"/>
                </a:cubicBezTo>
                <a:lnTo>
                  <a:pt x="2923" y="6737"/>
                </a:lnTo>
                <a:lnTo>
                  <a:pt x="2923" y="6891"/>
                </a:lnTo>
                <a:cubicBezTo>
                  <a:pt x="2991" y="7660"/>
                  <a:pt x="3042" y="8172"/>
                  <a:pt x="3111" y="8924"/>
                </a:cubicBezTo>
                <a:cubicBezTo>
                  <a:pt x="3118" y="9010"/>
                  <a:pt x="3179" y="9049"/>
                  <a:pt x="3242" y="9049"/>
                </a:cubicBezTo>
                <a:cubicBezTo>
                  <a:pt x="3316" y="9049"/>
                  <a:pt x="3393" y="8992"/>
                  <a:pt x="3384" y="8890"/>
                </a:cubicBezTo>
                <a:cubicBezTo>
                  <a:pt x="3350" y="8138"/>
                  <a:pt x="3333" y="7369"/>
                  <a:pt x="3316" y="6617"/>
                </a:cubicBezTo>
                <a:lnTo>
                  <a:pt x="3316" y="6464"/>
                </a:lnTo>
                <a:lnTo>
                  <a:pt x="3316" y="6293"/>
                </a:lnTo>
                <a:cubicBezTo>
                  <a:pt x="3299" y="5302"/>
                  <a:pt x="3264" y="4311"/>
                  <a:pt x="3264" y="3303"/>
                </a:cubicBezTo>
                <a:cubicBezTo>
                  <a:pt x="4341" y="3303"/>
                  <a:pt x="5434" y="3320"/>
                  <a:pt x="6511" y="3337"/>
                </a:cubicBezTo>
                <a:lnTo>
                  <a:pt x="6989" y="3337"/>
                </a:lnTo>
                <a:cubicBezTo>
                  <a:pt x="8305" y="3354"/>
                  <a:pt x="9603" y="3388"/>
                  <a:pt x="10902" y="3439"/>
                </a:cubicBezTo>
                <a:cubicBezTo>
                  <a:pt x="10953" y="3474"/>
                  <a:pt x="11021" y="3491"/>
                  <a:pt x="11073" y="3491"/>
                </a:cubicBezTo>
                <a:lnTo>
                  <a:pt x="11466" y="3456"/>
                </a:lnTo>
                <a:cubicBezTo>
                  <a:pt x="11756" y="3422"/>
                  <a:pt x="11756" y="2944"/>
                  <a:pt x="11466" y="2927"/>
                </a:cubicBezTo>
                <a:cubicBezTo>
                  <a:pt x="9979" y="2893"/>
                  <a:pt x="8493" y="2876"/>
                  <a:pt x="7006" y="2858"/>
                </a:cubicBezTo>
                <a:lnTo>
                  <a:pt x="3247" y="2858"/>
                </a:lnTo>
                <a:cubicBezTo>
                  <a:pt x="3230" y="1970"/>
                  <a:pt x="3213" y="1082"/>
                  <a:pt x="3196" y="193"/>
                </a:cubicBezTo>
                <a:cubicBezTo>
                  <a:pt x="3196" y="65"/>
                  <a:pt x="3089" y="1"/>
                  <a:pt x="298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1014355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accent3"/>
        </a:solidFill>
        <a:effectLst/>
      </p:bgPr>
    </p:bg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" name="Google Shape;156;p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" y="5953"/>
            <a:ext cx="12192004" cy="6846096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p8"/>
          <p:cNvSpPr txBox="1">
            <a:spLocks noGrp="1"/>
          </p:cNvSpPr>
          <p:nvPr>
            <p:ph type="title"/>
          </p:nvPr>
        </p:nvSpPr>
        <p:spPr>
          <a:xfrm>
            <a:off x="3049200" y="1842800"/>
            <a:ext cx="6093600" cy="317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1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endParaRPr dirty="0"/>
          </a:p>
        </p:txBody>
      </p:sp>
      <p:grpSp>
        <p:nvGrpSpPr>
          <p:cNvPr id="158" name="Google Shape;158;p8"/>
          <p:cNvGrpSpPr/>
          <p:nvPr/>
        </p:nvGrpSpPr>
        <p:grpSpPr>
          <a:xfrm>
            <a:off x="105151" y="5597934"/>
            <a:ext cx="1720561" cy="1093469"/>
            <a:chOff x="7685850" y="32550"/>
            <a:chExt cx="1290421" cy="820102"/>
          </a:xfrm>
        </p:grpSpPr>
        <p:sp>
          <p:nvSpPr>
            <p:cNvPr id="159" name="Google Shape;159;p8"/>
            <p:cNvSpPr/>
            <p:nvPr/>
          </p:nvSpPr>
          <p:spPr>
            <a:xfrm>
              <a:off x="7685850" y="397672"/>
              <a:ext cx="148531" cy="61160"/>
            </a:xfrm>
            <a:custGeom>
              <a:avLst/>
              <a:gdLst/>
              <a:ahLst/>
              <a:cxnLst/>
              <a:rect l="l" t="t" r="r" b="b"/>
              <a:pathLst>
                <a:path w="2997" h="1234" extrusionOk="0">
                  <a:moveTo>
                    <a:pt x="231" y="0"/>
                  </a:moveTo>
                  <a:cubicBezTo>
                    <a:pt x="53" y="0"/>
                    <a:pt x="1" y="287"/>
                    <a:pt x="203" y="334"/>
                  </a:cubicBezTo>
                  <a:cubicBezTo>
                    <a:pt x="972" y="693"/>
                    <a:pt x="1775" y="983"/>
                    <a:pt x="2595" y="1222"/>
                  </a:cubicBezTo>
                  <a:cubicBezTo>
                    <a:pt x="2623" y="1230"/>
                    <a:pt x="2649" y="1233"/>
                    <a:pt x="2674" y="1233"/>
                  </a:cubicBezTo>
                  <a:cubicBezTo>
                    <a:pt x="2934" y="1233"/>
                    <a:pt x="2997" y="853"/>
                    <a:pt x="2731" y="744"/>
                  </a:cubicBezTo>
                  <a:cubicBezTo>
                    <a:pt x="1928" y="436"/>
                    <a:pt x="1125" y="197"/>
                    <a:pt x="288" y="9"/>
                  </a:cubicBezTo>
                  <a:cubicBezTo>
                    <a:pt x="268" y="3"/>
                    <a:pt x="249" y="0"/>
                    <a:pt x="2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0" name="Google Shape;160;p8"/>
            <p:cNvSpPr/>
            <p:nvPr/>
          </p:nvSpPr>
          <p:spPr>
            <a:xfrm>
              <a:off x="7911750" y="507105"/>
              <a:ext cx="136340" cy="55262"/>
            </a:xfrm>
            <a:custGeom>
              <a:avLst/>
              <a:gdLst/>
              <a:ahLst/>
              <a:cxnLst/>
              <a:rect l="l" t="t" r="r" b="b"/>
              <a:pathLst>
                <a:path w="2751" h="1115" extrusionOk="0">
                  <a:moveTo>
                    <a:pt x="313" y="1"/>
                  </a:moveTo>
                  <a:cubicBezTo>
                    <a:pt x="76" y="1"/>
                    <a:pt x="0" y="353"/>
                    <a:pt x="241" y="450"/>
                  </a:cubicBezTo>
                  <a:cubicBezTo>
                    <a:pt x="907" y="655"/>
                    <a:pt x="1557" y="928"/>
                    <a:pt x="2240" y="1099"/>
                  </a:cubicBezTo>
                  <a:cubicBezTo>
                    <a:pt x="2275" y="1110"/>
                    <a:pt x="2308" y="1115"/>
                    <a:pt x="2339" y="1115"/>
                  </a:cubicBezTo>
                  <a:cubicBezTo>
                    <a:pt x="2643" y="1115"/>
                    <a:pt x="2750" y="628"/>
                    <a:pt x="2394" y="535"/>
                  </a:cubicBezTo>
                  <a:cubicBezTo>
                    <a:pt x="1744" y="313"/>
                    <a:pt x="1044" y="176"/>
                    <a:pt x="360" y="5"/>
                  </a:cubicBezTo>
                  <a:cubicBezTo>
                    <a:pt x="344" y="2"/>
                    <a:pt x="328" y="1"/>
                    <a:pt x="31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1" name="Google Shape;161;p8"/>
            <p:cNvSpPr/>
            <p:nvPr/>
          </p:nvSpPr>
          <p:spPr>
            <a:xfrm>
              <a:off x="8149198" y="577880"/>
              <a:ext cx="137331" cy="63985"/>
            </a:xfrm>
            <a:custGeom>
              <a:avLst/>
              <a:gdLst/>
              <a:ahLst/>
              <a:cxnLst/>
              <a:rect l="l" t="t" r="r" b="b"/>
              <a:pathLst>
                <a:path w="2771" h="1291" extrusionOk="0">
                  <a:moveTo>
                    <a:pt x="321" y="0"/>
                  </a:moveTo>
                  <a:cubicBezTo>
                    <a:pt x="119" y="0"/>
                    <a:pt x="1" y="330"/>
                    <a:pt x="217" y="423"/>
                  </a:cubicBezTo>
                  <a:cubicBezTo>
                    <a:pt x="900" y="730"/>
                    <a:pt x="1584" y="1038"/>
                    <a:pt x="2284" y="1277"/>
                  </a:cubicBezTo>
                  <a:cubicBezTo>
                    <a:pt x="2311" y="1286"/>
                    <a:pt x="2338" y="1291"/>
                    <a:pt x="2363" y="1291"/>
                  </a:cubicBezTo>
                  <a:cubicBezTo>
                    <a:pt x="2612" y="1291"/>
                    <a:pt x="2770" y="873"/>
                    <a:pt x="2507" y="764"/>
                  </a:cubicBezTo>
                  <a:cubicBezTo>
                    <a:pt x="1806" y="474"/>
                    <a:pt x="1105" y="235"/>
                    <a:pt x="388" y="13"/>
                  </a:cubicBezTo>
                  <a:cubicBezTo>
                    <a:pt x="365" y="4"/>
                    <a:pt x="342" y="0"/>
                    <a:pt x="32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2" name="Google Shape;162;p8"/>
            <p:cNvSpPr/>
            <p:nvPr/>
          </p:nvSpPr>
          <p:spPr>
            <a:xfrm>
              <a:off x="8377526" y="679878"/>
              <a:ext cx="140651" cy="62003"/>
            </a:xfrm>
            <a:custGeom>
              <a:avLst/>
              <a:gdLst/>
              <a:ahLst/>
              <a:cxnLst/>
              <a:rect l="l" t="t" r="r" b="b"/>
              <a:pathLst>
                <a:path w="2838" h="1251" extrusionOk="0">
                  <a:moveTo>
                    <a:pt x="418" y="0"/>
                  </a:moveTo>
                  <a:cubicBezTo>
                    <a:pt x="182" y="0"/>
                    <a:pt x="1" y="371"/>
                    <a:pt x="274" y="483"/>
                  </a:cubicBezTo>
                  <a:cubicBezTo>
                    <a:pt x="924" y="774"/>
                    <a:pt x="1624" y="1013"/>
                    <a:pt x="2308" y="1235"/>
                  </a:cubicBezTo>
                  <a:cubicBezTo>
                    <a:pt x="2344" y="1246"/>
                    <a:pt x="2378" y="1250"/>
                    <a:pt x="2410" y="1250"/>
                  </a:cubicBezTo>
                  <a:cubicBezTo>
                    <a:pt x="2741" y="1250"/>
                    <a:pt x="2837" y="728"/>
                    <a:pt x="2479" y="603"/>
                  </a:cubicBezTo>
                  <a:cubicBezTo>
                    <a:pt x="1812" y="381"/>
                    <a:pt x="1146" y="176"/>
                    <a:pt x="462" y="5"/>
                  </a:cubicBezTo>
                  <a:cubicBezTo>
                    <a:pt x="447" y="2"/>
                    <a:pt x="433" y="0"/>
                    <a:pt x="4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3" name="Google Shape;163;p8"/>
            <p:cNvSpPr/>
            <p:nvPr/>
          </p:nvSpPr>
          <p:spPr>
            <a:xfrm>
              <a:off x="8587616" y="783214"/>
              <a:ext cx="142485" cy="69437"/>
            </a:xfrm>
            <a:custGeom>
              <a:avLst/>
              <a:gdLst/>
              <a:ahLst/>
              <a:cxnLst/>
              <a:rect l="l" t="t" r="r" b="b"/>
              <a:pathLst>
                <a:path w="2875" h="1401" extrusionOk="0">
                  <a:moveTo>
                    <a:pt x="332" y="1"/>
                  </a:moveTo>
                  <a:cubicBezTo>
                    <a:pt x="115" y="1"/>
                    <a:pt x="0" y="343"/>
                    <a:pt x="256" y="449"/>
                  </a:cubicBezTo>
                  <a:cubicBezTo>
                    <a:pt x="905" y="825"/>
                    <a:pt x="1589" y="1132"/>
                    <a:pt x="2289" y="1388"/>
                  </a:cubicBezTo>
                  <a:cubicBezTo>
                    <a:pt x="2319" y="1397"/>
                    <a:pt x="2347" y="1401"/>
                    <a:pt x="2375" y="1401"/>
                  </a:cubicBezTo>
                  <a:cubicBezTo>
                    <a:pt x="2686" y="1401"/>
                    <a:pt x="2875" y="913"/>
                    <a:pt x="2545" y="756"/>
                  </a:cubicBezTo>
                  <a:cubicBezTo>
                    <a:pt x="1879" y="449"/>
                    <a:pt x="1161" y="192"/>
                    <a:pt x="427" y="21"/>
                  </a:cubicBezTo>
                  <a:cubicBezTo>
                    <a:pt x="394" y="7"/>
                    <a:pt x="362" y="1"/>
                    <a:pt x="33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4" name="Google Shape;164;p8"/>
            <p:cNvSpPr/>
            <p:nvPr/>
          </p:nvSpPr>
          <p:spPr>
            <a:xfrm>
              <a:off x="7896683" y="331904"/>
              <a:ext cx="202552" cy="93971"/>
            </a:xfrm>
            <a:custGeom>
              <a:avLst/>
              <a:gdLst/>
              <a:ahLst/>
              <a:cxnLst/>
              <a:rect l="l" t="t" r="r" b="b"/>
              <a:pathLst>
                <a:path w="4087" h="1896" extrusionOk="0">
                  <a:moveTo>
                    <a:pt x="382" y="0"/>
                  </a:moveTo>
                  <a:cubicBezTo>
                    <a:pt x="78" y="0"/>
                    <a:pt x="0" y="497"/>
                    <a:pt x="323" y="636"/>
                  </a:cubicBezTo>
                  <a:cubicBezTo>
                    <a:pt x="1382" y="1063"/>
                    <a:pt x="2441" y="1558"/>
                    <a:pt x="3535" y="1883"/>
                  </a:cubicBezTo>
                  <a:cubicBezTo>
                    <a:pt x="3565" y="1892"/>
                    <a:pt x="3594" y="1896"/>
                    <a:pt x="3622" y="1896"/>
                  </a:cubicBezTo>
                  <a:cubicBezTo>
                    <a:pt x="3914" y="1896"/>
                    <a:pt x="4086" y="1442"/>
                    <a:pt x="3774" y="1302"/>
                  </a:cubicBezTo>
                  <a:cubicBezTo>
                    <a:pt x="2732" y="789"/>
                    <a:pt x="1587" y="414"/>
                    <a:pt x="494" y="21"/>
                  </a:cubicBezTo>
                  <a:cubicBezTo>
                    <a:pt x="454" y="7"/>
                    <a:pt x="417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5" name="Google Shape;165;p8"/>
            <p:cNvSpPr/>
            <p:nvPr/>
          </p:nvSpPr>
          <p:spPr>
            <a:xfrm>
              <a:off x="8209662" y="472759"/>
              <a:ext cx="172717" cy="67108"/>
            </a:xfrm>
            <a:custGeom>
              <a:avLst/>
              <a:gdLst/>
              <a:ahLst/>
              <a:cxnLst/>
              <a:rect l="l" t="t" r="r" b="b"/>
              <a:pathLst>
                <a:path w="3485" h="1354" extrusionOk="0">
                  <a:moveTo>
                    <a:pt x="328" y="1"/>
                  </a:moveTo>
                  <a:cubicBezTo>
                    <a:pt x="71" y="1"/>
                    <a:pt x="0" y="401"/>
                    <a:pt x="278" y="493"/>
                  </a:cubicBezTo>
                  <a:cubicBezTo>
                    <a:pt x="1133" y="784"/>
                    <a:pt x="1987" y="1194"/>
                    <a:pt x="2893" y="1348"/>
                  </a:cubicBezTo>
                  <a:cubicBezTo>
                    <a:pt x="2913" y="1352"/>
                    <a:pt x="2934" y="1354"/>
                    <a:pt x="2954" y="1354"/>
                  </a:cubicBezTo>
                  <a:cubicBezTo>
                    <a:pt x="3252" y="1354"/>
                    <a:pt x="3485" y="909"/>
                    <a:pt x="3149" y="750"/>
                  </a:cubicBezTo>
                  <a:cubicBezTo>
                    <a:pt x="2295" y="374"/>
                    <a:pt x="1321" y="237"/>
                    <a:pt x="415" y="15"/>
                  </a:cubicBezTo>
                  <a:cubicBezTo>
                    <a:pt x="384" y="5"/>
                    <a:pt x="355" y="1"/>
                    <a:pt x="3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6" name="Google Shape;166;p8"/>
            <p:cNvSpPr/>
            <p:nvPr/>
          </p:nvSpPr>
          <p:spPr>
            <a:xfrm>
              <a:off x="8468967" y="557064"/>
              <a:ext cx="123950" cy="56749"/>
            </a:xfrm>
            <a:custGeom>
              <a:avLst/>
              <a:gdLst/>
              <a:ahLst/>
              <a:cxnLst/>
              <a:rect l="l" t="t" r="r" b="b"/>
              <a:pathLst>
                <a:path w="2501" h="1145" extrusionOk="0">
                  <a:moveTo>
                    <a:pt x="349" y="0"/>
                  </a:moveTo>
                  <a:cubicBezTo>
                    <a:pt x="148" y="0"/>
                    <a:pt x="1" y="304"/>
                    <a:pt x="224" y="415"/>
                  </a:cubicBezTo>
                  <a:cubicBezTo>
                    <a:pt x="770" y="655"/>
                    <a:pt x="1300" y="996"/>
                    <a:pt x="1864" y="1133"/>
                  </a:cubicBezTo>
                  <a:cubicBezTo>
                    <a:pt x="1893" y="1141"/>
                    <a:pt x="1922" y="1145"/>
                    <a:pt x="1950" y="1145"/>
                  </a:cubicBezTo>
                  <a:cubicBezTo>
                    <a:pt x="2281" y="1145"/>
                    <a:pt x="2501" y="624"/>
                    <a:pt x="2154" y="467"/>
                  </a:cubicBezTo>
                  <a:cubicBezTo>
                    <a:pt x="1590" y="227"/>
                    <a:pt x="975" y="159"/>
                    <a:pt x="394" y="5"/>
                  </a:cubicBezTo>
                  <a:cubicBezTo>
                    <a:pt x="379" y="2"/>
                    <a:pt x="364" y="0"/>
                    <a:pt x="34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7" name="Google Shape;167;p8"/>
            <p:cNvSpPr/>
            <p:nvPr/>
          </p:nvSpPr>
          <p:spPr>
            <a:xfrm>
              <a:off x="8636137" y="643153"/>
              <a:ext cx="141989" cy="81382"/>
            </a:xfrm>
            <a:custGeom>
              <a:avLst/>
              <a:gdLst/>
              <a:ahLst/>
              <a:cxnLst/>
              <a:rect l="l" t="t" r="r" b="b"/>
              <a:pathLst>
                <a:path w="2865" h="1642" extrusionOk="0">
                  <a:moveTo>
                    <a:pt x="387" y="0"/>
                  </a:moveTo>
                  <a:cubicBezTo>
                    <a:pt x="150" y="0"/>
                    <a:pt x="1" y="382"/>
                    <a:pt x="251" y="507"/>
                  </a:cubicBezTo>
                  <a:cubicBezTo>
                    <a:pt x="610" y="678"/>
                    <a:pt x="951" y="848"/>
                    <a:pt x="1293" y="1053"/>
                  </a:cubicBezTo>
                  <a:cubicBezTo>
                    <a:pt x="1327" y="1105"/>
                    <a:pt x="1361" y="1139"/>
                    <a:pt x="1413" y="1173"/>
                  </a:cubicBezTo>
                  <a:lnTo>
                    <a:pt x="2130" y="1583"/>
                  </a:lnTo>
                  <a:cubicBezTo>
                    <a:pt x="2198" y="1624"/>
                    <a:pt x="2265" y="1642"/>
                    <a:pt x="2328" y="1642"/>
                  </a:cubicBezTo>
                  <a:cubicBezTo>
                    <a:pt x="2657" y="1642"/>
                    <a:pt x="2865" y="1149"/>
                    <a:pt x="2506" y="934"/>
                  </a:cubicBezTo>
                  <a:cubicBezTo>
                    <a:pt x="1874" y="558"/>
                    <a:pt x="1173" y="233"/>
                    <a:pt x="456" y="11"/>
                  </a:cubicBezTo>
                  <a:cubicBezTo>
                    <a:pt x="432" y="4"/>
                    <a:pt x="409" y="0"/>
                    <a:pt x="3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8" name="Google Shape;168;p8"/>
            <p:cNvSpPr/>
            <p:nvPr/>
          </p:nvSpPr>
          <p:spPr>
            <a:xfrm>
              <a:off x="7867492" y="150160"/>
              <a:ext cx="150861" cy="72857"/>
            </a:xfrm>
            <a:custGeom>
              <a:avLst/>
              <a:gdLst/>
              <a:ahLst/>
              <a:cxnLst/>
              <a:rect l="l" t="t" r="r" b="b"/>
              <a:pathLst>
                <a:path w="3044" h="1470" extrusionOk="0">
                  <a:moveTo>
                    <a:pt x="419" y="0"/>
                  </a:moveTo>
                  <a:cubicBezTo>
                    <a:pt x="158" y="0"/>
                    <a:pt x="0" y="420"/>
                    <a:pt x="280" y="544"/>
                  </a:cubicBezTo>
                  <a:cubicBezTo>
                    <a:pt x="1031" y="868"/>
                    <a:pt x="1783" y="1176"/>
                    <a:pt x="2552" y="1449"/>
                  </a:cubicBezTo>
                  <a:cubicBezTo>
                    <a:pt x="2590" y="1463"/>
                    <a:pt x="2626" y="1469"/>
                    <a:pt x="2659" y="1469"/>
                  </a:cubicBezTo>
                  <a:cubicBezTo>
                    <a:pt x="2954" y="1469"/>
                    <a:pt x="3044" y="972"/>
                    <a:pt x="2706" y="834"/>
                  </a:cubicBezTo>
                  <a:cubicBezTo>
                    <a:pt x="1988" y="544"/>
                    <a:pt x="1253" y="253"/>
                    <a:pt x="502" y="14"/>
                  </a:cubicBezTo>
                  <a:cubicBezTo>
                    <a:pt x="473" y="5"/>
                    <a:pt x="445" y="0"/>
                    <a:pt x="41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9" name="Google Shape;169;p8"/>
            <p:cNvSpPr/>
            <p:nvPr/>
          </p:nvSpPr>
          <p:spPr>
            <a:xfrm>
              <a:off x="8160696" y="292155"/>
              <a:ext cx="178020" cy="81332"/>
            </a:xfrm>
            <a:custGeom>
              <a:avLst/>
              <a:gdLst/>
              <a:ahLst/>
              <a:cxnLst/>
              <a:rect l="l" t="t" r="r" b="b"/>
              <a:pathLst>
                <a:path w="3592" h="1641" extrusionOk="0">
                  <a:moveTo>
                    <a:pt x="316" y="1"/>
                  </a:moveTo>
                  <a:cubicBezTo>
                    <a:pt x="67" y="1"/>
                    <a:pt x="1" y="408"/>
                    <a:pt x="275" y="515"/>
                  </a:cubicBezTo>
                  <a:cubicBezTo>
                    <a:pt x="1198" y="874"/>
                    <a:pt x="2104" y="1318"/>
                    <a:pt x="3060" y="1626"/>
                  </a:cubicBezTo>
                  <a:cubicBezTo>
                    <a:pt x="3096" y="1636"/>
                    <a:pt x="3130" y="1641"/>
                    <a:pt x="3162" y="1641"/>
                  </a:cubicBezTo>
                  <a:cubicBezTo>
                    <a:pt x="3493" y="1641"/>
                    <a:pt x="3591" y="1117"/>
                    <a:pt x="3248" y="976"/>
                  </a:cubicBezTo>
                  <a:cubicBezTo>
                    <a:pt x="2326" y="600"/>
                    <a:pt x="1352" y="327"/>
                    <a:pt x="412" y="19"/>
                  </a:cubicBezTo>
                  <a:cubicBezTo>
                    <a:pt x="378" y="7"/>
                    <a:pt x="345" y="1"/>
                    <a:pt x="31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0" name="Google Shape;170;p8"/>
            <p:cNvSpPr/>
            <p:nvPr/>
          </p:nvSpPr>
          <p:spPr>
            <a:xfrm>
              <a:off x="8437297" y="392320"/>
              <a:ext cx="164291" cy="78259"/>
            </a:xfrm>
            <a:custGeom>
              <a:avLst/>
              <a:gdLst/>
              <a:ahLst/>
              <a:cxnLst/>
              <a:rect l="l" t="t" r="r" b="b"/>
              <a:pathLst>
                <a:path w="3315" h="1579" extrusionOk="0">
                  <a:moveTo>
                    <a:pt x="389" y="0"/>
                  </a:moveTo>
                  <a:cubicBezTo>
                    <a:pt x="144" y="0"/>
                    <a:pt x="0" y="404"/>
                    <a:pt x="247" y="527"/>
                  </a:cubicBezTo>
                  <a:cubicBezTo>
                    <a:pt x="1085" y="869"/>
                    <a:pt x="1871" y="1330"/>
                    <a:pt x="2742" y="1569"/>
                  </a:cubicBezTo>
                  <a:cubicBezTo>
                    <a:pt x="2767" y="1576"/>
                    <a:pt x="2792" y="1579"/>
                    <a:pt x="2816" y="1579"/>
                  </a:cubicBezTo>
                  <a:cubicBezTo>
                    <a:pt x="3118" y="1579"/>
                    <a:pt x="3315" y="1111"/>
                    <a:pt x="2998" y="937"/>
                  </a:cubicBezTo>
                  <a:cubicBezTo>
                    <a:pt x="2195" y="527"/>
                    <a:pt x="1307" y="322"/>
                    <a:pt x="470" y="15"/>
                  </a:cubicBezTo>
                  <a:cubicBezTo>
                    <a:pt x="442" y="5"/>
                    <a:pt x="415" y="0"/>
                    <a:pt x="38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1" name="Google Shape;171;p8"/>
            <p:cNvSpPr/>
            <p:nvPr/>
          </p:nvSpPr>
          <p:spPr>
            <a:xfrm>
              <a:off x="8664585" y="500315"/>
              <a:ext cx="209193" cy="101851"/>
            </a:xfrm>
            <a:custGeom>
              <a:avLst/>
              <a:gdLst/>
              <a:ahLst/>
              <a:cxnLst/>
              <a:rect l="l" t="t" r="r" b="b"/>
              <a:pathLst>
                <a:path w="4221" h="2055" extrusionOk="0">
                  <a:moveTo>
                    <a:pt x="411" y="1"/>
                  </a:moveTo>
                  <a:cubicBezTo>
                    <a:pt x="147" y="1"/>
                    <a:pt x="1" y="448"/>
                    <a:pt x="275" y="569"/>
                  </a:cubicBezTo>
                  <a:cubicBezTo>
                    <a:pt x="1334" y="1031"/>
                    <a:pt x="2376" y="1492"/>
                    <a:pt x="3401" y="2005"/>
                  </a:cubicBezTo>
                  <a:cubicBezTo>
                    <a:pt x="3471" y="2039"/>
                    <a:pt x="3539" y="2055"/>
                    <a:pt x="3603" y="2055"/>
                  </a:cubicBezTo>
                  <a:cubicBezTo>
                    <a:pt x="3980" y="2055"/>
                    <a:pt x="4221" y="1523"/>
                    <a:pt x="3812" y="1304"/>
                  </a:cubicBezTo>
                  <a:cubicBezTo>
                    <a:pt x="3624" y="1202"/>
                    <a:pt x="3436" y="1082"/>
                    <a:pt x="3231" y="997"/>
                  </a:cubicBezTo>
                  <a:cubicBezTo>
                    <a:pt x="3175" y="963"/>
                    <a:pt x="3106" y="945"/>
                    <a:pt x="3036" y="945"/>
                  </a:cubicBezTo>
                  <a:cubicBezTo>
                    <a:pt x="2998" y="945"/>
                    <a:pt x="2959" y="950"/>
                    <a:pt x="2923" y="962"/>
                  </a:cubicBezTo>
                  <a:cubicBezTo>
                    <a:pt x="2120" y="655"/>
                    <a:pt x="1317" y="347"/>
                    <a:pt x="514" y="23"/>
                  </a:cubicBezTo>
                  <a:cubicBezTo>
                    <a:pt x="478" y="8"/>
                    <a:pt x="444" y="1"/>
                    <a:pt x="41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2" name="Google Shape;172;p8"/>
            <p:cNvSpPr/>
            <p:nvPr/>
          </p:nvSpPr>
          <p:spPr>
            <a:xfrm>
              <a:off x="8046061" y="32550"/>
              <a:ext cx="155767" cy="82323"/>
            </a:xfrm>
            <a:custGeom>
              <a:avLst/>
              <a:gdLst/>
              <a:ahLst/>
              <a:cxnLst/>
              <a:rect l="l" t="t" r="r" b="b"/>
              <a:pathLst>
                <a:path w="3143" h="1661" extrusionOk="0">
                  <a:moveTo>
                    <a:pt x="432" y="1"/>
                  </a:moveTo>
                  <a:cubicBezTo>
                    <a:pt x="201" y="1"/>
                    <a:pt x="0" y="340"/>
                    <a:pt x="213" y="525"/>
                  </a:cubicBezTo>
                  <a:cubicBezTo>
                    <a:pt x="880" y="1088"/>
                    <a:pt x="1683" y="1481"/>
                    <a:pt x="2537" y="1652"/>
                  </a:cubicBezTo>
                  <a:cubicBezTo>
                    <a:pt x="2564" y="1658"/>
                    <a:pt x="2591" y="1660"/>
                    <a:pt x="2616" y="1660"/>
                  </a:cubicBezTo>
                  <a:cubicBezTo>
                    <a:pt x="3002" y="1660"/>
                    <a:pt x="3142" y="1082"/>
                    <a:pt x="2725" y="986"/>
                  </a:cubicBezTo>
                  <a:cubicBezTo>
                    <a:pt x="1956" y="815"/>
                    <a:pt x="1222" y="508"/>
                    <a:pt x="572" y="46"/>
                  </a:cubicBezTo>
                  <a:cubicBezTo>
                    <a:pt x="526" y="15"/>
                    <a:pt x="479" y="1"/>
                    <a:pt x="43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3" name="Google Shape;173;p8"/>
            <p:cNvSpPr/>
            <p:nvPr/>
          </p:nvSpPr>
          <p:spPr>
            <a:xfrm>
              <a:off x="8355769" y="186935"/>
              <a:ext cx="177474" cy="75831"/>
            </a:xfrm>
            <a:custGeom>
              <a:avLst/>
              <a:gdLst/>
              <a:ahLst/>
              <a:cxnLst/>
              <a:rect l="l" t="t" r="r" b="b"/>
              <a:pathLst>
                <a:path w="3581" h="1530" extrusionOk="0">
                  <a:moveTo>
                    <a:pt x="411" y="0"/>
                  </a:moveTo>
                  <a:cubicBezTo>
                    <a:pt x="115" y="0"/>
                    <a:pt x="1" y="440"/>
                    <a:pt x="321" y="536"/>
                  </a:cubicBezTo>
                  <a:cubicBezTo>
                    <a:pt x="1209" y="776"/>
                    <a:pt x="2046" y="1083"/>
                    <a:pt x="2866" y="1493"/>
                  </a:cubicBezTo>
                  <a:cubicBezTo>
                    <a:pt x="2921" y="1518"/>
                    <a:pt x="2974" y="1529"/>
                    <a:pt x="3025" y="1529"/>
                  </a:cubicBezTo>
                  <a:cubicBezTo>
                    <a:pt x="3358" y="1529"/>
                    <a:pt x="3581" y="1056"/>
                    <a:pt x="3225" y="878"/>
                  </a:cubicBezTo>
                  <a:cubicBezTo>
                    <a:pt x="2354" y="434"/>
                    <a:pt x="1431" y="143"/>
                    <a:pt x="474" y="7"/>
                  </a:cubicBezTo>
                  <a:cubicBezTo>
                    <a:pt x="452" y="2"/>
                    <a:pt x="431" y="0"/>
                    <a:pt x="41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4" name="Google Shape;174;p8"/>
            <p:cNvSpPr/>
            <p:nvPr/>
          </p:nvSpPr>
          <p:spPr>
            <a:xfrm>
              <a:off x="8603079" y="282590"/>
              <a:ext cx="139065" cy="60119"/>
            </a:xfrm>
            <a:custGeom>
              <a:avLst/>
              <a:gdLst/>
              <a:ahLst/>
              <a:cxnLst/>
              <a:rect l="l" t="t" r="r" b="b"/>
              <a:pathLst>
                <a:path w="2806" h="1213" extrusionOk="0">
                  <a:moveTo>
                    <a:pt x="463" y="1"/>
                  </a:moveTo>
                  <a:cubicBezTo>
                    <a:pt x="187" y="1"/>
                    <a:pt x="0" y="410"/>
                    <a:pt x="303" y="537"/>
                  </a:cubicBezTo>
                  <a:cubicBezTo>
                    <a:pt x="901" y="828"/>
                    <a:pt x="1533" y="1050"/>
                    <a:pt x="2182" y="1203"/>
                  </a:cubicBezTo>
                  <a:cubicBezTo>
                    <a:pt x="2207" y="1209"/>
                    <a:pt x="2232" y="1212"/>
                    <a:pt x="2256" y="1212"/>
                  </a:cubicBezTo>
                  <a:cubicBezTo>
                    <a:pt x="2578" y="1212"/>
                    <a:pt x="2805" y="714"/>
                    <a:pt x="2455" y="571"/>
                  </a:cubicBezTo>
                  <a:cubicBezTo>
                    <a:pt x="1823" y="315"/>
                    <a:pt x="1191" y="127"/>
                    <a:pt x="525" y="7"/>
                  </a:cubicBezTo>
                  <a:cubicBezTo>
                    <a:pt x="504" y="3"/>
                    <a:pt x="483" y="1"/>
                    <a:pt x="46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5" name="Google Shape;175;p8"/>
            <p:cNvSpPr/>
            <p:nvPr/>
          </p:nvSpPr>
          <p:spPr>
            <a:xfrm>
              <a:off x="8814160" y="392964"/>
              <a:ext cx="162111" cy="79449"/>
            </a:xfrm>
            <a:custGeom>
              <a:avLst/>
              <a:gdLst/>
              <a:ahLst/>
              <a:cxnLst/>
              <a:rect l="l" t="t" r="r" b="b"/>
              <a:pathLst>
                <a:path w="3271" h="1603" extrusionOk="0">
                  <a:moveTo>
                    <a:pt x="389" y="0"/>
                  </a:moveTo>
                  <a:cubicBezTo>
                    <a:pt x="71" y="0"/>
                    <a:pt x="0" y="550"/>
                    <a:pt x="332" y="617"/>
                  </a:cubicBezTo>
                  <a:cubicBezTo>
                    <a:pt x="1101" y="771"/>
                    <a:pt x="1853" y="1095"/>
                    <a:pt x="2502" y="1539"/>
                  </a:cubicBezTo>
                  <a:cubicBezTo>
                    <a:pt x="2574" y="1583"/>
                    <a:pt x="2644" y="1603"/>
                    <a:pt x="2710" y="1603"/>
                  </a:cubicBezTo>
                  <a:cubicBezTo>
                    <a:pt x="3052" y="1603"/>
                    <a:pt x="3271" y="1083"/>
                    <a:pt x="2912" y="839"/>
                  </a:cubicBezTo>
                  <a:cubicBezTo>
                    <a:pt x="2160" y="360"/>
                    <a:pt x="1306" y="70"/>
                    <a:pt x="418" y="2"/>
                  </a:cubicBezTo>
                  <a:cubicBezTo>
                    <a:pt x="408" y="1"/>
                    <a:pt x="398" y="0"/>
                    <a:pt x="38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76" name="Google Shape;176;p8"/>
          <p:cNvGrpSpPr/>
          <p:nvPr/>
        </p:nvGrpSpPr>
        <p:grpSpPr>
          <a:xfrm rot="1250769">
            <a:off x="11115463" y="666435"/>
            <a:ext cx="524775" cy="511240"/>
            <a:chOff x="397551" y="281000"/>
            <a:chExt cx="457711" cy="445973"/>
          </a:xfrm>
        </p:grpSpPr>
        <p:sp>
          <p:nvSpPr>
            <p:cNvPr id="177" name="Google Shape;177;p8"/>
            <p:cNvSpPr/>
            <p:nvPr/>
          </p:nvSpPr>
          <p:spPr>
            <a:xfrm>
              <a:off x="424211" y="285308"/>
              <a:ext cx="431051" cy="441665"/>
            </a:xfrm>
            <a:custGeom>
              <a:avLst/>
              <a:gdLst/>
              <a:ahLst/>
              <a:cxnLst/>
              <a:rect l="l" t="t" r="r" b="b"/>
              <a:pathLst>
                <a:path w="6904" h="7074" fill="none" extrusionOk="0">
                  <a:moveTo>
                    <a:pt x="2119" y="4972"/>
                  </a:moveTo>
                  <a:lnTo>
                    <a:pt x="86" y="4972"/>
                  </a:lnTo>
                  <a:lnTo>
                    <a:pt x="0" y="4545"/>
                  </a:lnTo>
                  <a:cubicBezTo>
                    <a:pt x="496" y="4306"/>
                    <a:pt x="974" y="4101"/>
                    <a:pt x="1436" y="3862"/>
                  </a:cubicBezTo>
                  <a:cubicBezTo>
                    <a:pt x="1641" y="3759"/>
                    <a:pt x="1828" y="3639"/>
                    <a:pt x="1999" y="3520"/>
                  </a:cubicBezTo>
                  <a:cubicBezTo>
                    <a:pt x="2153" y="3434"/>
                    <a:pt x="2221" y="3264"/>
                    <a:pt x="2153" y="3093"/>
                  </a:cubicBezTo>
                  <a:cubicBezTo>
                    <a:pt x="2153" y="2956"/>
                    <a:pt x="2102" y="2819"/>
                    <a:pt x="2051" y="2683"/>
                  </a:cubicBezTo>
                  <a:cubicBezTo>
                    <a:pt x="1897" y="2426"/>
                    <a:pt x="1811" y="2119"/>
                    <a:pt x="1811" y="1828"/>
                  </a:cubicBezTo>
                  <a:cubicBezTo>
                    <a:pt x="1726" y="1470"/>
                    <a:pt x="1623" y="1128"/>
                    <a:pt x="1470" y="786"/>
                  </a:cubicBezTo>
                  <a:cubicBezTo>
                    <a:pt x="1384" y="547"/>
                    <a:pt x="1265" y="291"/>
                    <a:pt x="1504" y="17"/>
                  </a:cubicBezTo>
                  <a:cubicBezTo>
                    <a:pt x="1589" y="17"/>
                    <a:pt x="1726" y="0"/>
                    <a:pt x="1863" y="0"/>
                  </a:cubicBezTo>
                  <a:cubicBezTo>
                    <a:pt x="1999" y="0"/>
                    <a:pt x="2136" y="0"/>
                    <a:pt x="2290" y="0"/>
                  </a:cubicBezTo>
                  <a:cubicBezTo>
                    <a:pt x="2341" y="120"/>
                    <a:pt x="2375" y="239"/>
                    <a:pt x="2392" y="376"/>
                  </a:cubicBezTo>
                  <a:cubicBezTo>
                    <a:pt x="2392" y="496"/>
                    <a:pt x="2392" y="581"/>
                    <a:pt x="2512" y="684"/>
                  </a:cubicBezTo>
                  <a:cubicBezTo>
                    <a:pt x="2649" y="786"/>
                    <a:pt x="2666" y="974"/>
                    <a:pt x="2563" y="1128"/>
                  </a:cubicBezTo>
                  <a:cubicBezTo>
                    <a:pt x="2854" y="1589"/>
                    <a:pt x="3127" y="2016"/>
                    <a:pt x="3400" y="2478"/>
                  </a:cubicBezTo>
                  <a:cubicBezTo>
                    <a:pt x="4084" y="2050"/>
                    <a:pt x="4665" y="1470"/>
                    <a:pt x="5109" y="803"/>
                  </a:cubicBezTo>
                  <a:cubicBezTo>
                    <a:pt x="5194" y="615"/>
                    <a:pt x="5382" y="479"/>
                    <a:pt x="5587" y="479"/>
                  </a:cubicBezTo>
                  <a:cubicBezTo>
                    <a:pt x="5827" y="479"/>
                    <a:pt x="5963" y="684"/>
                    <a:pt x="5844" y="889"/>
                  </a:cubicBezTo>
                  <a:cubicBezTo>
                    <a:pt x="5673" y="1196"/>
                    <a:pt x="5485" y="1521"/>
                    <a:pt x="5280" y="1811"/>
                  </a:cubicBezTo>
                  <a:cubicBezTo>
                    <a:pt x="5007" y="2170"/>
                    <a:pt x="4836" y="2614"/>
                    <a:pt x="4784" y="3076"/>
                  </a:cubicBezTo>
                  <a:cubicBezTo>
                    <a:pt x="4767" y="3264"/>
                    <a:pt x="4733" y="3434"/>
                    <a:pt x="4699" y="3657"/>
                  </a:cubicBezTo>
                  <a:cubicBezTo>
                    <a:pt x="4750" y="3708"/>
                    <a:pt x="4784" y="3742"/>
                    <a:pt x="4819" y="3810"/>
                  </a:cubicBezTo>
                  <a:cubicBezTo>
                    <a:pt x="5041" y="4237"/>
                    <a:pt x="5434" y="4443"/>
                    <a:pt x="5861" y="4579"/>
                  </a:cubicBezTo>
                  <a:cubicBezTo>
                    <a:pt x="6100" y="4665"/>
                    <a:pt x="6356" y="4750"/>
                    <a:pt x="6596" y="4853"/>
                  </a:cubicBezTo>
                  <a:cubicBezTo>
                    <a:pt x="6647" y="4870"/>
                    <a:pt x="6698" y="4904"/>
                    <a:pt x="6749" y="4938"/>
                  </a:cubicBezTo>
                  <a:cubicBezTo>
                    <a:pt x="6801" y="4989"/>
                    <a:pt x="6852" y="5058"/>
                    <a:pt x="6903" y="5126"/>
                  </a:cubicBezTo>
                  <a:cubicBezTo>
                    <a:pt x="6818" y="5382"/>
                    <a:pt x="6544" y="5536"/>
                    <a:pt x="6288" y="5468"/>
                  </a:cubicBezTo>
                  <a:cubicBezTo>
                    <a:pt x="6134" y="5468"/>
                    <a:pt x="5998" y="5451"/>
                    <a:pt x="5861" y="5416"/>
                  </a:cubicBezTo>
                  <a:cubicBezTo>
                    <a:pt x="5297" y="5263"/>
                    <a:pt x="4733" y="5211"/>
                    <a:pt x="4152" y="5263"/>
                  </a:cubicBezTo>
                  <a:cubicBezTo>
                    <a:pt x="3998" y="5690"/>
                    <a:pt x="3845" y="6100"/>
                    <a:pt x="3708" y="6510"/>
                  </a:cubicBezTo>
                  <a:cubicBezTo>
                    <a:pt x="3623" y="6766"/>
                    <a:pt x="3452" y="6971"/>
                    <a:pt x="3212" y="7074"/>
                  </a:cubicBezTo>
                  <a:lnTo>
                    <a:pt x="2734" y="6852"/>
                  </a:lnTo>
                  <a:cubicBezTo>
                    <a:pt x="2632" y="6424"/>
                    <a:pt x="2529" y="5997"/>
                    <a:pt x="2461" y="5570"/>
                  </a:cubicBezTo>
                  <a:cubicBezTo>
                    <a:pt x="2444" y="5314"/>
                    <a:pt x="2324" y="5109"/>
                    <a:pt x="2119" y="4972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2"/>
              </a:solidFill>
              <a:prstDash val="solid"/>
              <a:miter lim="1708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8" name="Google Shape;178;p8"/>
            <p:cNvSpPr/>
            <p:nvPr/>
          </p:nvSpPr>
          <p:spPr>
            <a:xfrm>
              <a:off x="397551" y="281000"/>
              <a:ext cx="430989" cy="443850"/>
            </a:xfrm>
            <a:custGeom>
              <a:avLst/>
              <a:gdLst/>
              <a:ahLst/>
              <a:cxnLst/>
              <a:rect l="l" t="t" r="r" b="b"/>
              <a:pathLst>
                <a:path w="6903" h="7109" extrusionOk="0">
                  <a:moveTo>
                    <a:pt x="2119" y="4990"/>
                  </a:moveTo>
                  <a:lnTo>
                    <a:pt x="86" y="4990"/>
                  </a:lnTo>
                  <a:cubicBezTo>
                    <a:pt x="51" y="4836"/>
                    <a:pt x="17" y="4699"/>
                    <a:pt x="0" y="4563"/>
                  </a:cubicBezTo>
                  <a:cubicBezTo>
                    <a:pt x="496" y="4324"/>
                    <a:pt x="974" y="4101"/>
                    <a:pt x="1435" y="3879"/>
                  </a:cubicBezTo>
                  <a:cubicBezTo>
                    <a:pt x="1640" y="3777"/>
                    <a:pt x="1828" y="3657"/>
                    <a:pt x="2016" y="3538"/>
                  </a:cubicBezTo>
                  <a:cubicBezTo>
                    <a:pt x="2153" y="3435"/>
                    <a:pt x="2221" y="3264"/>
                    <a:pt x="2170" y="3110"/>
                  </a:cubicBezTo>
                  <a:cubicBezTo>
                    <a:pt x="2153" y="2957"/>
                    <a:pt x="2119" y="2820"/>
                    <a:pt x="2068" y="2700"/>
                  </a:cubicBezTo>
                  <a:cubicBezTo>
                    <a:pt x="1914" y="2427"/>
                    <a:pt x="1828" y="2137"/>
                    <a:pt x="1828" y="1829"/>
                  </a:cubicBezTo>
                  <a:cubicBezTo>
                    <a:pt x="1743" y="1470"/>
                    <a:pt x="1640" y="1128"/>
                    <a:pt x="1487" y="804"/>
                  </a:cubicBezTo>
                  <a:cubicBezTo>
                    <a:pt x="1401" y="548"/>
                    <a:pt x="1264" y="308"/>
                    <a:pt x="1521" y="18"/>
                  </a:cubicBezTo>
                  <a:cubicBezTo>
                    <a:pt x="1606" y="18"/>
                    <a:pt x="1743" y="18"/>
                    <a:pt x="1880" y="18"/>
                  </a:cubicBezTo>
                  <a:cubicBezTo>
                    <a:pt x="2016" y="1"/>
                    <a:pt x="2153" y="18"/>
                    <a:pt x="2307" y="18"/>
                  </a:cubicBezTo>
                  <a:cubicBezTo>
                    <a:pt x="2358" y="137"/>
                    <a:pt x="2392" y="257"/>
                    <a:pt x="2409" y="394"/>
                  </a:cubicBezTo>
                  <a:cubicBezTo>
                    <a:pt x="2409" y="513"/>
                    <a:pt x="2409" y="599"/>
                    <a:pt x="2529" y="701"/>
                  </a:cubicBezTo>
                  <a:cubicBezTo>
                    <a:pt x="2648" y="804"/>
                    <a:pt x="2683" y="992"/>
                    <a:pt x="2580" y="1128"/>
                  </a:cubicBezTo>
                  <a:lnTo>
                    <a:pt x="3417" y="2478"/>
                  </a:lnTo>
                  <a:cubicBezTo>
                    <a:pt x="4101" y="2068"/>
                    <a:pt x="4682" y="1487"/>
                    <a:pt x="5126" y="804"/>
                  </a:cubicBezTo>
                  <a:cubicBezTo>
                    <a:pt x="5211" y="616"/>
                    <a:pt x="5399" y="496"/>
                    <a:pt x="5604" y="496"/>
                  </a:cubicBezTo>
                  <a:cubicBezTo>
                    <a:pt x="5844" y="496"/>
                    <a:pt x="5980" y="684"/>
                    <a:pt x="5861" y="906"/>
                  </a:cubicBezTo>
                  <a:cubicBezTo>
                    <a:pt x="5673" y="1214"/>
                    <a:pt x="5502" y="1521"/>
                    <a:pt x="5297" y="1812"/>
                  </a:cubicBezTo>
                  <a:cubicBezTo>
                    <a:pt x="5006" y="2188"/>
                    <a:pt x="4836" y="2632"/>
                    <a:pt x="4784" y="3110"/>
                  </a:cubicBezTo>
                  <a:cubicBezTo>
                    <a:pt x="4767" y="3281"/>
                    <a:pt x="4733" y="3469"/>
                    <a:pt x="4699" y="3691"/>
                  </a:cubicBezTo>
                  <a:cubicBezTo>
                    <a:pt x="4750" y="3726"/>
                    <a:pt x="4784" y="3777"/>
                    <a:pt x="4818" y="3828"/>
                  </a:cubicBezTo>
                  <a:cubicBezTo>
                    <a:pt x="5041" y="4255"/>
                    <a:pt x="5434" y="4460"/>
                    <a:pt x="5861" y="4597"/>
                  </a:cubicBezTo>
                  <a:cubicBezTo>
                    <a:pt x="6100" y="4682"/>
                    <a:pt x="6356" y="4785"/>
                    <a:pt x="6595" y="4870"/>
                  </a:cubicBezTo>
                  <a:cubicBezTo>
                    <a:pt x="6647" y="4887"/>
                    <a:pt x="6698" y="4922"/>
                    <a:pt x="6749" y="4956"/>
                  </a:cubicBezTo>
                  <a:cubicBezTo>
                    <a:pt x="6800" y="5024"/>
                    <a:pt x="6852" y="5092"/>
                    <a:pt x="6903" y="5161"/>
                  </a:cubicBezTo>
                  <a:cubicBezTo>
                    <a:pt x="6818" y="5417"/>
                    <a:pt x="6544" y="5571"/>
                    <a:pt x="6288" y="5502"/>
                  </a:cubicBezTo>
                  <a:cubicBezTo>
                    <a:pt x="6134" y="5485"/>
                    <a:pt x="5997" y="5468"/>
                    <a:pt x="5861" y="5434"/>
                  </a:cubicBezTo>
                  <a:cubicBezTo>
                    <a:pt x="5297" y="5297"/>
                    <a:pt x="4733" y="5229"/>
                    <a:pt x="4152" y="5297"/>
                  </a:cubicBezTo>
                  <a:cubicBezTo>
                    <a:pt x="3998" y="5708"/>
                    <a:pt x="3845" y="6118"/>
                    <a:pt x="3708" y="6545"/>
                  </a:cubicBezTo>
                  <a:cubicBezTo>
                    <a:pt x="3622" y="6784"/>
                    <a:pt x="3452" y="6989"/>
                    <a:pt x="3212" y="7109"/>
                  </a:cubicBezTo>
                  <a:lnTo>
                    <a:pt x="2734" y="6869"/>
                  </a:lnTo>
                  <a:cubicBezTo>
                    <a:pt x="2631" y="6442"/>
                    <a:pt x="2529" y="6015"/>
                    <a:pt x="2461" y="5588"/>
                  </a:cubicBezTo>
                  <a:cubicBezTo>
                    <a:pt x="2443" y="5349"/>
                    <a:pt x="2324" y="5127"/>
                    <a:pt x="2119" y="4990"/>
                  </a:cubicBezTo>
                  <a:close/>
                  <a:moveTo>
                    <a:pt x="1760" y="4563"/>
                  </a:moveTo>
                  <a:cubicBezTo>
                    <a:pt x="1931" y="4460"/>
                    <a:pt x="2153" y="4477"/>
                    <a:pt x="2102" y="4204"/>
                  </a:cubicBezTo>
                  <a:cubicBezTo>
                    <a:pt x="2102" y="4170"/>
                    <a:pt x="2068" y="4153"/>
                    <a:pt x="2033" y="4153"/>
                  </a:cubicBezTo>
                  <a:cubicBezTo>
                    <a:pt x="1863" y="4170"/>
                    <a:pt x="1743" y="4289"/>
                    <a:pt x="1726" y="4443"/>
                  </a:cubicBezTo>
                  <a:cubicBezTo>
                    <a:pt x="1709" y="4460"/>
                    <a:pt x="1726" y="4477"/>
                    <a:pt x="1760" y="454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019626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 1">
  <p:cSld name="Numbers and text 1">
    <p:spTree>
      <p:nvGrpSpPr>
        <p:cNvPr id="1" name="Shape 7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5" name="Google Shape;715;p3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" y="5953"/>
            <a:ext cx="12192004" cy="6846096"/>
          </a:xfrm>
          <a:prstGeom prst="rect">
            <a:avLst/>
          </a:prstGeom>
          <a:noFill/>
          <a:ln>
            <a:noFill/>
          </a:ln>
        </p:spPr>
      </p:pic>
      <p:sp>
        <p:nvSpPr>
          <p:cNvPr id="716" name="Google Shape;716;p36"/>
          <p:cNvSpPr txBox="1">
            <a:spLocks noGrp="1"/>
          </p:cNvSpPr>
          <p:nvPr>
            <p:ph type="title" hasCustomPrompt="1"/>
          </p:nvPr>
        </p:nvSpPr>
        <p:spPr>
          <a:xfrm>
            <a:off x="1735781" y="2925584"/>
            <a:ext cx="1546800" cy="8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0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rPr dirty="0"/>
              <a:t>xx%</a:t>
            </a:r>
          </a:p>
        </p:txBody>
      </p:sp>
      <p:sp>
        <p:nvSpPr>
          <p:cNvPr id="717" name="Google Shape;717;p36"/>
          <p:cNvSpPr txBox="1">
            <a:spLocks noGrp="1"/>
          </p:cNvSpPr>
          <p:nvPr>
            <p:ph type="subTitle" idx="1"/>
          </p:nvPr>
        </p:nvSpPr>
        <p:spPr>
          <a:xfrm>
            <a:off x="1106633" y="5003963"/>
            <a:ext cx="2820800" cy="82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8" name="Google Shape;718;p36"/>
          <p:cNvSpPr txBox="1">
            <a:spLocks noGrp="1"/>
          </p:cNvSpPr>
          <p:nvPr>
            <p:ph type="title" idx="2"/>
          </p:nvPr>
        </p:nvSpPr>
        <p:spPr>
          <a:xfrm>
            <a:off x="4324200" y="717167"/>
            <a:ext cx="3543600" cy="6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 dirty="0"/>
          </a:p>
        </p:txBody>
      </p:sp>
      <p:sp>
        <p:nvSpPr>
          <p:cNvPr id="719" name="Google Shape;719;p36"/>
          <p:cNvSpPr txBox="1">
            <a:spLocks noGrp="1"/>
          </p:cNvSpPr>
          <p:nvPr>
            <p:ph type="title" idx="3"/>
          </p:nvPr>
        </p:nvSpPr>
        <p:spPr>
          <a:xfrm>
            <a:off x="1106633" y="4461163"/>
            <a:ext cx="2820800" cy="54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 dirty="0"/>
          </a:p>
        </p:txBody>
      </p:sp>
      <p:sp>
        <p:nvSpPr>
          <p:cNvPr id="720" name="Google Shape;720;p36"/>
          <p:cNvSpPr txBox="1">
            <a:spLocks noGrp="1"/>
          </p:cNvSpPr>
          <p:nvPr>
            <p:ph type="title" idx="4" hasCustomPrompt="1"/>
          </p:nvPr>
        </p:nvSpPr>
        <p:spPr>
          <a:xfrm>
            <a:off x="5321516" y="2925517"/>
            <a:ext cx="1546800" cy="8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0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rPr dirty="0"/>
              <a:t>xx%</a:t>
            </a:r>
          </a:p>
        </p:txBody>
      </p:sp>
      <p:sp>
        <p:nvSpPr>
          <p:cNvPr id="721" name="Google Shape;721;p36"/>
          <p:cNvSpPr txBox="1">
            <a:spLocks noGrp="1"/>
          </p:cNvSpPr>
          <p:nvPr>
            <p:ph type="subTitle" idx="5"/>
          </p:nvPr>
        </p:nvSpPr>
        <p:spPr>
          <a:xfrm>
            <a:off x="4685600" y="5033563"/>
            <a:ext cx="2820800" cy="82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2" name="Google Shape;722;p36"/>
          <p:cNvSpPr txBox="1">
            <a:spLocks noGrp="1"/>
          </p:cNvSpPr>
          <p:nvPr>
            <p:ph type="title" idx="6"/>
          </p:nvPr>
        </p:nvSpPr>
        <p:spPr>
          <a:xfrm>
            <a:off x="4685600" y="4490763"/>
            <a:ext cx="2820800" cy="54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 dirty="0"/>
          </a:p>
        </p:txBody>
      </p:sp>
      <p:sp>
        <p:nvSpPr>
          <p:cNvPr id="723" name="Google Shape;723;p36"/>
          <p:cNvSpPr txBox="1">
            <a:spLocks noGrp="1"/>
          </p:cNvSpPr>
          <p:nvPr>
            <p:ph type="title" idx="7" hasCustomPrompt="1"/>
          </p:nvPr>
        </p:nvSpPr>
        <p:spPr>
          <a:xfrm>
            <a:off x="9012033" y="2925417"/>
            <a:ext cx="1546800" cy="8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0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rPr dirty="0"/>
              <a:t>xx%</a:t>
            </a:r>
          </a:p>
        </p:txBody>
      </p:sp>
      <p:sp>
        <p:nvSpPr>
          <p:cNvPr id="724" name="Google Shape;724;p36"/>
          <p:cNvSpPr txBox="1">
            <a:spLocks noGrp="1"/>
          </p:cNvSpPr>
          <p:nvPr>
            <p:ph type="subTitle" idx="8"/>
          </p:nvPr>
        </p:nvSpPr>
        <p:spPr>
          <a:xfrm>
            <a:off x="8264500" y="5003963"/>
            <a:ext cx="2820800" cy="82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5" name="Google Shape;725;p36"/>
          <p:cNvSpPr txBox="1">
            <a:spLocks noGrp="1"/>
          </p:cNvSpPr>
          <p:nvPr>
            <p:ph type="title" idx="9"/>
          </p:nvPr>
        </p:nvSpPr>
        <p:spPr>
          <a:xfrm>
            <a:off x="8264500" y="4461163"/>
            <a:ext cx="2820800" cy="54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 dirty="0"/>
          </a:p>
        </p:txBody>
      </p:sp>
      <p:sp>
        <p:nvSpPr>
          <p:cNvPr id="726" name="Google Shape;726;p36"/>
          <p:cNvSpPr/>
          <p:nvPr/>
        </p:nvSpPr>
        <p:spPr>
          <a:xfrm rot="5040597">
            <a:off x="-724218" y="-32247"/>
            <a:ext cx="2223673" cy="1914187"/>
          </a:xfrm>
          <a:custGeom>
            <a:avLst/>
            <a:gdLst/>
            <a:ahLst/>
            <a:cxnLst/>
            <a:rect l="l" t="t" r="r" b="b"/>
            <a:pathLst>
              <a:path w="34566" h="29755" extrusionOk="0">
                <a:moveTo>
                  <a:pt x="14724" y="891"/>
                </a:moveTo>
                <a:cubicBezTo>
                  <a:pt x="15969" y="891"/>
                  <a:pt x="17144" y="1332"/>
                  <a:pt x="18043" y="2449"/>
                </a:cubicBezTo>
                <a:cubicBezTo>
                  <a:pt x="18761" y="3337"/>
                  <a:pt x="19222" y="4379"/>
                  <a:pt x="19735" y="5405"/>
                </a:cubicBezTo>
                <a:cubicBezTo>
                  <a:pt x="20589" y="7096"/>
                  <a:pt x="21546" y="8822"/>
                  <a:pt x="23545" y="9181"/>
                </a:cubicBezTo>
                <a:cubicBezTo>
                  <a:pt x="23566" y="9185"/>
                  <a:pt x="23587" y="9187"/>
                  <a:pt x="23606" y="9187"/>
                </a:cubicBezTo>
                <a:cubicBezTo>
                  <a:pt x="23665" y="9187"/>
                  <a:pt x="23716" y="9168"/>
                  <a:pt x="23767" y="9129"/>
                </a:cubicBezTo>
                <a:cubicBezTo>
                  <a:pt x="24110" y="9098"/>
                  <a:pt x="24459" y="9083"/>
                  <a:pt x="24811" y="9083"/>
                </a:cubicBezTo>
                <a:cubicBezTo>
                  <a:pt x="27968" y="9083"/>
                  <a:pt x="31356" y="10361"/>
                  <a:pt x="32447" y="13589"/>
                </a:cubicBezTo>
                <a:cubicBezTo>
                  <a:pt x="33609" y="16972"/>
                  <a:pt x="30978" y="20304"/>
                  <a:pt x="28739" y="22593"/>
                </a:cubicBezTo>
                <a:cubicBezTo>
                  <a:pt x="25068" y="26358"/>
                  <a:pt x="19898" y="28880"/>
                  <a:pt x="14585" y="28880"/>
                </a:cubicBezTo>
                <a:cubicBezTo>
                  <a:pt x="14087" y="28880"/>
                  <a:pt x="13588" y="28858"/>
                  <a:pt x="13088" y="28813"/>
                </a:cubicBezTo>
                <a:cubicBezTo>
                  <a:pt x="6220" y="28197"/>
                  <a:pt x="1008" y="23037"/>
                  <a:pt x="1265" y="15981"/>
                </a:cubicBezTo>
                <a:cubicBezTo>
                  <a:pt x="1504" y="9710"/>
                  <a:pt x="6442" y="3610"/>
                  <a:pt x="12251" y="1389"/>
                </a:cubicBezTo>
                <a:cubicBezTo>
                  <a:pt x="13068" y="1079"/>
                  <a:pt x="13911" y="891"/>
                  <a:pt x="14724" y="891"/>
                </a:cubicBezTo>
                <a:close/>
                <a:moveTo>
                  <a:pt x="14696" y="0"/>
                </a:moveTo>
                <a:cubicBezTo>
                  <a:pt x="13457" y="0"/>
                  <a:pt x="12166" y="370"/>
                  <a:pt x="10970" y="945"/>
                </a:cubicBezTo>
                <a:cubicBezTo>
                  <a:pt x="4904" y="3884"/>
                  <a:pt x="0" y="10240"/>
                  <a:pt x="359" y="17194"/>
                </a:cubicBezTo>
                <a:cubicBezTo>
                  <a:pt x="718" y="24251"/>
                  <a:pt x="6237" y="29069"/>
                  <a:pt x="13105" y="29684"/>
                </a:cubicBezTo>
                <a:cubicBezTo>
                  <a:pt x="13623" y="29731"/>
                  <a:pt x="14141" y="29754"/>
                  <a:pt x="14657" y="29754"/>
                </a:cubicBezTo>
                <a:cubicBezTo>
                  <a:pt x="20872" y="29754"/>
                  <a:pt x="26908" y="26415"/>
                  <a:pt x="30773" y="21619"/>
                </a:cubicBezTo>
                <a:cubicBezTo>
                  <a:pt x="32840" y="19073"/>
                  <a:pt x="34566" y="15930"/>
                  <a:pt x="33028" y="12666"/>
                </a:cubicBezTo>
                <a:cubicBezTo>
                  <a:pt x="31570" y="9576"/>
                  <a:pt x="28472" y="8339"/>
                  <a:pt x="25302" y="8339"/>
                </a:cubicBezTo>
                <a:cubicBezTo>
                  <a:pt x="24755" y="8339"/>
                  <a:pt x="24207" y="8376"/>
                  <a:pt x="23665" y="8446"/>
                </a:cubicBezTo>
                <a:cubicBezTo>
                  <a:pt x="23596" y="8463"/>
                  <a:pt x="23528" y="8480"/>
                  <a:pt x="23477" y="8531"/>
                </a:cubicBezTo>
                <a:cubicBezTo>
                  <a:pt x="20777" y="7489"/>
                  <a:pt x="20350" y="3952"/>
                  <a:pt x="18676" y="1885"/>
                </a:cubicBezTo>
                <a:cubicBezTo>
                  <a:pt x="17594" y="533"/>
                  <a:pt x="16183" y="0"/>
                  <a:pt x="14696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727" name="Google Shape;727;p36"/>
          <p:cNvGrpSpPr/>
          <p:nvPr/>
        </p:nvGrpSpPr>
        <p:grpSpPr>
          <a:xfrm rot="-3881806">
            <a:off x="10769234" y="5631549"/>
            <a:ext cx="1093356" cy="1562103"/>
            <a:chOff x="429300" y="4096370"/>
            <a:chExt cx="412866" cy="589872"/>
          </a:xfrm>
        </p:grpSpPr>
        <p:sp>
          <p:nvSpPr>
            <p:cNvPr id="728" name="Google Shape;728;p36"/>
            <p:cNvSpPr/>
            <p:nvPr/>
          </p:nvSpPr>
          <p:spPr>
            <a:xfrm>
              <a:off x="541099" y="4401859"/>
              <a:ext cx="124750" cy="103225"/>
            </a:xfrm>
            <a:custGeom>
              <a:avLst/>
              <a:gdLst/>
              <a:ahLst/>
              <a:cxnLst/>
              <a:rect l="l" t="t" r="r" b="b"/>
              <a:pathLst>
                <a:path w="4990" h="4129" extrusionOk="0">
                  <a:moveTo>
                    <a:pt x="2508" y="1"/>
                  </a:moveTo>
                  <a:cubicBezTo>
                    <a:pt x="2308" y="1"/>
                    <a:pt x="2122" y="107"/>
                    <a:pt x="2085" y="351"/>
                  </a:cubicBezTo>
                  <a:cubicBezTo>
                    <a:pt x="2034" y="727"/>
                    <a:pt x="1965" y="1188"/>
                    <a:pt x="1931" y="1666"/>
                  </a:cubicBezTo>
                  <a:cubicBezTo>
                    <a:pt x="1419" y="1769"/>
                    <a:pt x="923" y="1888"/>
                    <a:pt x="462" y="1974"/>
                  </a:cubicBezTo>
                  <a:cubicBezTo>
                    <a:pt x="0" y="2059"/>
                    <a:pt x="171" y="2691"/>
                    <a:pt x="564" y="2726"/>
                  </a:cubicBezTo>
                  <a:cubicBezTo>
                    <a:pt x="991" y="2777"/>
                    <a:pt x="1470" y="2828"/>
                    <a:pt x="1948" y="2879"/>
                  </a:cubicBezTo>
                  <a:cubicBezTo>
                    <a:pt x="2000" y="3307"/>
                    <a:pt x="2170" y="3700"/>
                    <a:pt x="2444" y="4024"/>
                  </a:cubicBezTo>
                  <a:cubicBezTo>
                    <a:pt x="2515" y="4096"/>
                    <a:pt x="2608" y="4128"/>
                    <a:pt x="2700" y="4128"/>
                  </a:cubicBezTo>
                  <a:cubicBezTo>
                    <a:pt x="2828" y="4128"/>
                    <a:pt x="2955" y="4065"/>
                    <a:pt x="3025" y="3956"/>
                  </a:cubicBezTo>
                  <a:cubicBezTo>
                    <a:pt x="3179" y="3631"/>
                    <a:pt x="3230" y="3289"/>
                    <a:pt x="3213" y="2948"/>
                  </a:cubicBezTo>
                  <a:cubicBezTo>
                    <a:pt x="3572" y="2948"/>
                    <a:pt x="3947" y="2914"/>
                    <a:pt x="4306" y="2828"/>
                  </a:cubicBezTo>
                  <a:cubicBezTo>
                    <a:pt x="4921" y="2674"/>
                    <a:pt x="4990" y="1632"/>
                    <a:pt x="4306" y="1530"/>
                  </a:cubicBezTo>
                  <a:cubicBezTo>
                    <a:pt x="4052" y="1496"/>
                    <a:pt x="3792" y="1478"/>
                    <a:pt x="3533" y="1478"/>
                  </a:cubicBezTo>
                  <a:cubicBezTo>
                    <a:pt x="3391" y="1478"/>
                    <a:pt x="3249" y="1483"/>
                    <a:pt x="3110" y="1495"/>
                  </a:cubicBezTo>
                  <a:cubicBezTo>
                    <a:pt x="3093" y="1171"/>
                    <a:pt x="3076" y="829"/>
                    <a:pt x="3059" y="487"/>
                  </a:cubicBezTo>
                  <a:cubicBezTo>
                    <a:pt x="3059" y="186"/>
                    <a:pt x="2772" y="1"/>
                    <a:pt x="250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29" name="Google Shape;729;p36"/>
            <p:cNvSpPr/>
            <p:nvPr/>
          </p:nvSpPr>
          <p:spPr>
            <a:xfrm>
              <a:off x="713241" y="4444310"/>
              <a:ext cx="128925" cy="89475"/>
            </a:xfrm>
            <a:custGeom>
              <a:avLst/>
              <a:gdLst/>
              <a:ahLst/>
              <a:cxnLst/>
              <a:rect l="l" t="t" r="r" b="b"/>
              <a:pathLst>
                <a:path w="5157" h="3579" extrusionOk="0">
                  <a:moveTo>
                    <a:pt x="2000" y="1"/>
                  </a:moveTo>
                  <a:cubicBezTo>
                    <a:pt x="1832" y="1"/>
                    <a:pt x="1675" y="95"/>
                    <a:pt x="1624" y="314"/>
                  </a:cubicBezTo>
                  <a:cubicBezTo>
                    <a:pt x="1538" y="656"/>
                    <a:pt x="1487" y="997"/>
                    <a:pt x="1453" y="1339"/>
                  </a:cubicBezTo>
                  <a:cubicBezTo>
                    <a:pt x="1180" y="1373"/>
                    <a:pt x="889" y="1390"/>
                    <a:pt x="616" y="1390"/>
                  </a:cubicBezTo>
                  <a:cubicBezTo>
                    <a:pt x="1" y="1407"/>
                    <a:pt x="18" y="2262"/>
                    <a:pt x="616" y="2330"/>
                  </a:cubicBezTo>
                  <a:cubicBezTo>
                    <a:pt x="889" y="2347"/>
                    <a:pt x="1180" y="2381"/>
                    <a:pt x="1470" y="2398"/>
                  </a:cubicBezTo>
                  <a:cubicBezTo>
                    <a:pt x="1487" y="2706"/>
                    <a:pt x="1573" y="2996"/>
                    <a:pt x="1675" y="3287"/>
                  </a:cubicBezTo>
                  <a:cubicBezTo>
                    <a:pt x="1763" y="3493"/>
                    <a:pt x="1921" y="3578"/>
                    <a:pt x="2089" y="3578"/>
                  </a:cubicBezTo>
                  <a:cubicBezTo>
                    <a:pt x="2381" y="3578"/>
                    <a:pt x="2702" y="3322"/>
                    <a:pt x="2735" y="2996"/>
                  </a:cubicBezTo>
                  <a:cubicBezTo>
                    <a:pt x="2735" y="2808"/>
                    <a:pt x="2735" y="2603"/>
                    <a:pt x="2700" y="2415"/>
                  </a:cubicBezTo>
                  <a:cubicBezTo>
                    <a:pt x="3247" y="2415"/>
                    <a:pt x="3811" y="2347"/>
                    <a:pt x="4358" y="2245"/>
                  </a:cubicBezTo>
                  <a:cubicBezTo>
                    <a:pt x="5156" y="2082"/>
                    <a:pt x="4851" y="955"/>
                    <a:pt x="4110" y="955"/>
                  </a:cubicBezTo>
                  <a:cubicBezTo>
                    <a:pt x="4074" y="955"/>
                    <a:pt x="4037" y="958"/>
                    <a:pt x="3999" y="963"/>
                  </a:cubicBezTo>
                  <a:cubicBezTo>
                    <a:pt x="3503" y="1032"/>
                    <a:pt x="3025" y="1117"/>
                    <a:pt x="2547" y="1202"/>
                  </a:cubicBezTo>
                  <a:cubicBezTo>
                    <a:pt x="2529" y="946"/>
                    <a:pt x="2512" y="690"/>
                    <a:pt x="2495" y="433"/>
                  </a:cubicBezTo>
                  <a:cubicBezTo>
                    <a:pt x="2466" y="169"/>
                    <a:pt x="2224" y="1"/>
                    <a:pt x="200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0" name="Google Shape;730;p36"/>
            <p:cNvSpPr/>
            <p:nvPr/>
          </p:nvSpPr>
          <p:spPr>
            <a:xfrm>
              <a:off x="686713" y="4593042"/>
              <a:ext cx="114925" cy="93200"/>
            </a:xfrm>
            <a:custGeom>
              <a:avLst/>
              <a:gdLst/>
              <a:ahLst/>
              <a:cxnLst/>
              <a:rect l="l" t="t" r="r" b="b"/>
              <a:pathLst>
                <a:path w="4597" h="3728" extrusionOk="0">
                  <a:moveTo>
                    <a:pt x="1824" y="0"/>
                  </a:moveTo>
                  <a:cubicBezTo>
                    <a:pt x="1686" y="0"/>
                    <a:pt x="1558" y="80"/>
                    <a:pt x="1521" y="263"/>
                  </a:cubicBezTo>
                  <a:cubicBezTo>
                    <a:pt x="1419" y="742"/>
                    <a:pt x="1367" y="1220"/>
                    <a:pt x="1367" y="1715"/>
                  </a:cubicBezTo>
                  <a:cubicBezTo>
                    <a:pt x="940" y="1767"/>
                    <a:pt x="530" y="1920"/>
                    <a:pt x="188" y="2177"/>
                  </a:cubicBezTo>
                  <a:cubicBezTo>
                    <a:pt x="0" y="2365"/>
                    <a:pt x="86" y="2689"/>
                    <a:pt x="342" y="2775"/>
                  </a:cubicBezTo>
                  <a:cubicBezTo>
                    <a:pt x="570" y="2816"/>
                    <a:pt x="797" y="2839"/>
                    <a:pt x="1029" y="2839"/>
                  </a:cubicBezTo>
                  <a:cubicBezTo>
                    <a:pt x="1180" y="2839"/>
                    <a:pt x="1332" y="2829"/>
                    <a:pt x="1487" y="2809"/>
                  </a:cubicBezTo>
                  <a:cubicBezTo>
                    <a:pt x="1521" y="3048"/>
                    <a:pt x="1607" y="3270"/>
                    <a:pt x="1692" y="3475"/>
                  </a:cubicBezTo>
                  <a:cubicBezTo>
                    <a:pt x="1777" y="3651"/>
                    <a:pt x="1943" y="3728"/>
                    <a:pt x="2115" y="3728"/>
                  </a:cubicBezTo>
                  <a:cubicBezTo>
                    <a:pt x="2394" y="3728"/>
                    <a:pt x="2687" y="3526"/>
                    <a:pt x="2666" y="3219"/>
                  </a:cubicBezTo>
                  <a:cubicBezTo>
                    <a:pt x="2666" y="3082"/>
                    <a:pt x="2649" y="2946"/>
                    <a:pt x="2615" y="2826"/>
                  </a:cubicBezTo>
                  <a:lnTo>
                    <a:pt x="2615" y="2826"/>
                  </a:lnTo>
                  <a:cubicBezTo>
                    <a:pt x="2847" y="2847"/>
                    <a:pt x="3073" y="2862"/>
                    <a:pt x="3296" y="2862"/>
                  </a:cubicBezTo>
                  <a:cubicBezTo>
                    <a:pt x="3434" y="2862"/>
                    <a:pt x="3571" y="2856"/>
                    <a:pt x="3708" y="2843"/>
                  </a:cubicBezTo>
                  <a:cubicBezTo>
                    <a:pt x="4375" y="2775"/>
                    <a:pt x="4597" y="1835"/>
                    <a:pt x="3879" y="1630"/>
                  </a:cubicBezTo>
                  <a:cubicBezTo>
                    <a:pt x="3590" y="1560"/>
                    <a:pt x="3295" y="1525"/>
                    <a:pt x="2998" y="1525"/>
                  </a:cubicBezTo>
                  <a:cubicBezTo>
                    <a:pt x="2785" y="1525"/>
                    <a:pt x="2572" y="1543"/>
                    <a:pt x="2358" y="1579"/>
                  </a:cubicBezTo>
                  <a:cubicBezTo>
                    <a:pt x="2307" y="1169"/>
                    <a:pt x="2290" y="776"/>
                    <a:pt x="2239" y="366"/>
                  </a:cubicBezTo>
                  <a:cubicBezTo>
                    <a:pt x="2209" y="141"/>
                    <a:pt x="2007" y="0"/>
                    <a:pt x="182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1" name="Google Shape;731;p36"/>
            <p:cNvSpPr/>
            <p:nvPr/>
          </p:nvSpPr>
          <p:spPr>
            <a:xfrm>
              <a:off x="599354" y="4216882"/>
              <a:ext cx="101675" cy="95125"/>
            </a:xfrm>
            <a:custGeom>
              <a:avLst/>
              <a:gdLst/>
              <a:ahLst/>
              <a:cxnLst/>
              <a:rect l="l" t="t" r="r" b="b"/>
              <a:pathLst>
                <a:path w="4067" h="3805" extrusionOk="0">
                  <a:moveTo>
                    <a:pt x="2093" y="0"/>
                  </a:moveTo>
                  <a:cubicBezTo>
                    <a:pt x="1834" y="0"/>
                    <a:pt x="1581" y="176"/>
                    <a:pt x="1572" y="532"/>
                  </a:cubicBezTo>
                  <a:cubicBezTo>
                    <a:pt x="1572" y="925"/>
                    <a:pt x="1589" y="1335"/>
                    <a:pt x="1624" y="1728"/>
                  </a:cubicBezTo>
                  <a:cubicBezTo>
                    <a:pt x="1231" y="1745"/>
                    <a:pt x="820" y="1797"/>
                    <a:pt x="428" y="1865"/>
                  </a:cubicBezTo>
                  <a:cubicBezTo>
                    <a:pt x="0" y="1933"/>
                    <a:pt x="52" y="2583"/>
                    <a:pt x="428" y="2685"/>
                  </a:cubicBezTo>
                  <a:cubicBezTo>
                    <a:pt x="872" y="2805"/>
                    <a:pt x="1333" y="2890"/>
                    <a:pt x="1794" y="2941"/>
                  </a:cubicBezTo>
                  <a:cubicBezTo>
                    <a:pt x="1846" y="3198"/>
                    <a:pt x="1965" y="3437"/>
                    <a:pt x="2136" y="3625"/>
                  </a:cubicBezTo>
                  <a:cubicBezTo>
                    <a:pt x="2246" y="3748"/>
                    <a:pt x="2390" y="3804"/>
                    <a:pt x="2533" y="3804"/>
                  </a:cubicBezTo>
                  <a:cubicBezTo>
                    <a:pt x="2769" y="3804"/>
                    <a:pt x="3002" y="3651"/>
                    <a:pt x="3076" y="3386"/>
                  </a:cubicBezTo>
                  <a:cubicBezTo>
                    <a:pt x="3093" y="3266"/>
                    <a:pt x="3093" y="3146"/>
                    <a:pt x="3093" y="3010"/>
                  </a:cubicBezTo>
                  <a:lnTo>
                    <a:pt x="3264" y="3010"/>
                  </a:lnTo>
                  <a:cubicBezTo>
                    <a:pt x="4067" y="3010"/>
                    <a:pt x="4033" y="1848"/>
                    <a:pt x="3247" y="1762"/>
                  </a:cubicBezTo>
                  <a:cubicBezTo>
                    <a:pt x="3110" y="1745"/>
                    <a:pt x="2956" y="1745"/>
                    <a:pt x="2802" y="1728"/>
                  </a:cubicBezTo>
                  <a:cubicBezTo>
                    <a:pt x="2734" y="1335"/>
                    <a:pt x="2683" y="925"/>
                    <a:pt x="2649" y="532"/>
                  </a:cubicBezTo>
                  <a:cubicBezTo>
                    <a:pt x="2623" y="180"/>
                    <a:pt x="2355" y="0"/>
                    <a:pt x="20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2" name="Google Shape;732;p36"/>
            <p:cNvSpPr/>
            <p:nvPr/>
          </p:nvSpPr>
          <p:spPr>
            <a:xfrm>
              <a:off x="449081" y="4096370"/>
              <a:ext cx="96150" cy="95600"/>
            </a:xfrm>
            <a:custGeom>
              <a:avLst/>
              <a:gdLst/>
              <a:ahLst/>
              <a:cxnLst/>
              <a:rect l="l" t="t" r="r" b="b"/>
              <a:pathLst>
                <a:path w="3846" h="3824" extrusionOk="0">
                  <a:moveTo>
                    <a:pt x="2266" y="0"/>
                  </a:moveTo>
                  <a:cubicBezTo>
                    <a:pt x="2054" y="0"/>
                    <a:pt x="1856" y="115"/>
                    <a:pt x="1812" y="374"/>
                  </a:cubicBezTo>
                  <a:cubicBezTo>
                    <a:pt x="1778" y="647"/>
                    <a:pt x="1727" y="938"/>
                    <a:pt x="1692" y="1228"/>
                  </a:cubicBezTo>
                  <a:cubicBezTo>
                    <a:pt x="1282" y="1245"/>
                    <a:pt x="872" y="1314"/>
                    <a:pt x="479" y="1433"/>
                  </a:cubicBezTo>
                  <a:cubicBezTo>
                    <a:pt x="103" y="1587"/>
                    <a:pt x="1" y="2185"/>
                    <a:pt x="479" y="2288"/>
                  </a:cubicBezTo>
                  <a:cubicBezTo>
                    <a:pt x="766" y="2340"/>
                    <a:pt x="1064" y="2362"/>
                    <a:pt x="1363" y="2362"/>
                  </a:cubicBezTo>
                  <a:cubicBezTo>
                    <a:pt x="1456" y="2362"/>
                    <a:pt x="1548" y="2360"/>
                    <a:pt x="1641" y="2356"/>
                  </a:cubicBezTo>
                  <a:cubicBezTo>
                    <a:pt x="1641" y="2766"/>
                    <a:pt x="1727" y="3159"/>
                    <a:pt x="1897" y="3535"/>
                  </a:cubicBezTo>
                  <a:cubicBezTo>
                    <a:pt x="1995" y="3731"/>
                    <a:pt x="2207" y="3824"/>
                    <a:pt x="2418" y="3824"/>
                  </a:cubicBezTo>
                  <a:cubicBezTo>
                    <a:pt x="2685" y="3824"/>
                    <a:pt x="2953" y="3675"/>
                    <a:pt x="2991" y="3398"/>
                  </a:cubicBezTo>
                  <a:cubicBezTo>
                    <a:pt x="3025" y="3074"/>
                    <a:pt x="3025" y="2749"/>
                    <a:pt x="2974" y="2424"/>
                  </a:cubicBezTo>
                  <a:lnTo>
                    <a:pt x="3025" y="2424"/>
                  </a:lnTo>
                  <a:cubicBezTo>
                    <a:pt x="3845" y="2407"/>
                    <a:pt x="3794" y="1262"/>
                    <a:pt x="3025" y="1177"/>
                  </a:cubicBezTo>
                  <a:lnTo>
                    <a:pt x="2871" y="1177"/>
                  </a:lnTo>
                  <a:cubicBezTo>
                    <a:pt x="2871" y="972"/>
                    <a:pt x="2854" y="733"/>
                    <a:pt x="2854" y="528"/>
                  </a:cubicBezTo>
                  <a:cubicBezTo>
                    <a:pt x="2845" y="198"/>
                    <a:pt x="2543" y="0"/>
                    <a:pt x="22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3" name="Google Shape;733;p36"/>
            <p:cNvSpPr/>
            <p:nvPr/>
          </p:nvSpPr>
          <p:spPr>
            <a:xfrm>
              <a:off x="429300" y="4297650"/>
              <a:ext cx="113925" cy="83825"/>
            </a:xfrm>
            <a:custGeom>
              <a:avLst/>
              <a:gdLst/>
              <a:ahLst/>
              <a:cxnLst/>
              <a:rect l="l" t="t" r="r" b="b"/>
              <a:pathLst>
                <a:path w="4557" h="3353" extrusionOk="0">
                  <a:moveTo>
                    <a:pt x="2160" y="0"/>
                  </a:moveTo>
                  <a:cubicBezTo>
                    <a:pt x="1938" y="0"/>
                    <a:pt x="1714" y="145"/>
                    <a:pt x="1733" y="410"/>
                  </a:cubicBezTo>
                  <a:cubicBezTo>
                    <a:pt x="1768" y="615"/>
                    <a:pt x="1768" y="820"/>
                    <a:pt x="1785" y="1008"/>
                  </a:cubicBezTo>
                  <a:cubicBezTo>
                    <a:pt x="1375" y="1008"/>
                    <a:pt x="982" y="1008"/>
                    <a:pt x="571" y="991"/>
                  </a:cubicBezTo>
                  <a:cubicBezTo>
                    <a:pt x="561" y="990"/>
                    <a:pt x="551" y="990"/>
                    <a:pt x="541" y="990"/>
                  </a:cubicBezTo>
                  <a:cubicBezTo>
                    <a:pt x="89" y="990"/>
                    <a:pt x="1" y="1728"/>
                    <a:pt x="469" y="1828"/>
                  </a:cubicBezTo>
                  <a:cubicBezTo>
                    <a:pt x="896" y="1914"/>
                    <a:pt x="1323" y="1999"/>
                    <a:pt x="1768" y="2050"/>
                  </a:cubicBezTo>
                  <a:cubicBezTo>
                    <a:pt x="1716" y="2341"/>
                    <a:pt x="1716" y="2665"/>
                    <a:pt x="1768" y="2973"/>
                  </a:cubicBezTo>
                  <a:cubicBezTo>
                    <a:pt x="1816" y="3238"/>
                    <a:pt x="2012" y="3352"/>
                    <a:pt x="2223" y="3352"/>
                  </a:cubicBezTo>
                  <a:cubicBezTo>
                    <a:pt x="2461" y="3352"/>
                    <a:pt x="2719" y="3208"/>
                    <a:pt x="2810" y="2973"/>
                  </a:cubicBezTo>
                  <a:cubicBezTo>
                    <a:pt x="2895" y="2700"/>
                    <a:pt x="2929" y="2426"/>
                    <a:pt x="2912" y="2170"/>
                  </a:cubicBezTo>
                  <a:lnTo>
                    <a:pt x="2912" y="2170"/>
                  </a:lnTo>
                  <a:cubicBezTo>
                    <a:pt x="3169" y="2187"/>
                    <a:pt x="3442" y="2187"/>
                    <a:pt x="3715" y="2204"/>
                  </a:cubicBezTo>
                  <a:cubicBezTo>
                    <a:pt x="3720" y="2204"/>
                    <a:pt x="3726" y="2204"/>
                    <a:pt x="3731" y="2204"/>
                  </a:cubicBezTo>
                  <a:cubicBezTo>
                    <a:pt x="4556" y="2204"/>
                    <a:pt x="4533" y="883"/>
                    <a:pt x="3797" y="883"/>
                  </a:cubicBezTo>
                  <a:cubicBezTo>
                    <a:pt x="3771" y="883"/>
                    <a:pt x="3744" y="885"/>
                    <a:pt x="3715" y="889"/>
                  </a:cubicBezTo>
                  <a:cubicBezTo>
                    <a:pt x="3391" y="923"/>
                    <a:pt x="3066" y="957"/>
                    <a:pt x="2741" y="974"/>
                  </a:cubicBezTo>
                  <a:cubicBezTo>
                    <a:pt x="2673" y="735"/>
                    <a:pt x="2622" y="496"/>
                    <a:pt x="2571" y="290"/>
                  </a:cubicBezTo>
                  <a:cubicBezTo>
                    <a:pt x="2517" y="93"/>
                    <a:pt x="2339" y="0"/>
                    <a:pt x="216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3607692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4">
  <p:cSld name="Title only 4">
    <p:spTree>
      <p:nvGrpSpPr>
        <p:cNvPr id="1" name="Shape 6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8" name="Google Shape;628;p3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" y="5953"/>
            <a:ext cx="12192004" cy="6846096"/>
          </a:xfrm>
          <a:prstGeom prst="rect">
            <a:avLst/>
          </a:prstGeom>
          <a:noFill/>
          <a:ln>
            <a:noFill/>
          </a:ln>
        </p:spPr>
      </p:pic>
      <p:sp>
        <p:nvSpPr>
          <p:cNvPr id="629" name="Google Shape;629;p31"/>
          <p:cNvSpPr txBox="1">
            <a:spLocks noGrp="1"/>
          </p:cNvSpPr>
          <p:nvPr>
            <p:ph type="title"/>
          </p:nvPr>
        </p:nvSpPr>
        <p:spPr>
          <a:xfrm>
            <a:off x="3230000" y="717167"/>
            <a:ext cx="5732000" cy="6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 dirty="0"/>
          </a:p>
        </p:txBody>
      </p:sp>
      <p:sp>
        <p:nvSpPr>
          <p:cNvPr id="630" name="Google Shape;630;p31"/>
          <p:cNvSpPr/>
          <p:nvPr/>
        </p:nvSpPr>
        <p:spPr>
          <a:xfrm rot="8999989" flipH="1">
            <a:off x="10860823" y="51221"/>
            <a:ext cx="1006423" cy="1046447"/>
          </a:xfrm>
          <a:custGeom>
            <a:avLst/>
            <a:gdLst/>
            <a:ahLst/>
            <a:cxnLst/>
            <a:rect l="l" t="t" r="r" b="b"/>
            <a:pathLst>
              <a:path w="19685" h="20469" extrusionOk="0">
                <a:moveTo>
                  <a:pt x="15701" y="1"/>
                </a:moveTo>
                <a:cubicBezTo>
                  <a:pt x="14035" y="1"/>
                  <a:pt x="12379" y="292"/>
                  <a:pt x="10714" y="329"/>
                </a:cubicBezTo>
                <a:cubicBezTo>
                  <a:pt x="9398" y="363"/>
                  <a:pt x="8100" y="687"/>
                  <a:pt x="6835" y="875"/>
                </a:cubicBezTo>
                <a:cubicBezTo>
                  <a:pt x="6579" y="1405"/>
                  <a:pt x="6818" y="1764"/>
                  <a:pt x="7143" y="2003"/>
                </a:cubicBezTo>
                <a:cubicBezTo>
                  <a:pt x="7527" y="2307"/>
                  <a:pt x="7866" y="2761"/>
                  <a:pt x="8413" y="2761"/>
                </a:cubicBezTo>
                <a:cubicBezTo>
                  <a:pt x="8450" y="2761"/>
                  <a:pt x="8488" y="2759"/>
                  <a:pt x="8527" y="2755"/>
                </a:cubicBezTo>
                <a:cubicBezTo>
                  <a:pt x="9159" y="2686"/>
                  <a:pt x="9757" y="2652"/>
                  <a:pt x="10355" y="2550"/>
                </a:cubicBezTo>
                <a:cubicBezTo>
                  <a:pt x="12166" y="2225"/>
                  <a:pt x="13960" y="1935"/>
                  <a:pt x="15805" y="1901"/>
                </a:cubicBezTo>
                <a:cubicBezTo>
                  <a:pt x="17019" y="1883"/>
                  <a:pt x="18232" y="1730"/>
                  <a:pt x="19394" y="1644"/>
                </a:cubicBezTo>
                <a:cubicBezTo>
                  <a:pt x="19684" y="1149"/>
                  <a:pt x="19479" y="773"/>
                  <a:pt x="19120" y="568"/>
                </a:cubicBezTo>
                <a:cubicBezTo>
                  <a:pt x="18693" y="380"/>
                  <a:pt x="18249" y="260"/>
                  <a:pt x="17787" y="192"/>
                </a:cubicBezTo>
                <a:cubicBezTo>
                  <a:pt x="17089" y="51"/>
                  <a:pt x="16394" y="1"/>
                  <a:pt x="15701" y="1"/>
                </a:cubicBezTo>
                <a:close/>
                <a:moveTo>
                  <a:pt x="6234" y="7542"/>
                </a:moveTo>
                <a:cubicBezTo>
                  <a:pt x="5754" y="7542"/>
                  <a:pt x="5323" y="7794"/>
                  <a:pt x="4870" y="8069"/>
                </a:cubicBezTo>
                <a:cubicBezTo>
                  <a:pt x="4990" y="8496"/>
                  <a:pt x="4973" y="9111"/>
                  <a:pt x="5263" y="9350"/>
                </a:cubicBezTo>
                <a:cubicBezTo>
                  <a:pt x="6032" y="9982"/>
                  <a:pt x="6869" y="10512"/>
                  <a:pt x="7775" y="10922"/>
                </a:cubicBezTo>
                <a:cubicBezTo>
                  <a:pt x="8834" y="11383"/>
                  <a:pt x="9996" y="11605"/>
                  <a:pt x="11056" y="12067"/>
                </a:cubicBezTo>
                <a:cubicBezTo>
                  <a:pt x="12055" y="12499"/>
                  <a:pt x="13043" y="12846"/>
                  <a:pt x="14097" y="12846"/>
                </a:cubicBezTo>
                <a:cubicBezTo>
                  <a:pt x="14376" y="12846"/>
                  <a:pt x="14661" y="12821"/>
                  <a:pt x="14951" y="12767"/>
                </a:cubicBezTo>
                <a:cubicBezTo>
                  <a:pt x="14678" y="11435"/>
                  <a:pt x="14609" y="11332"/>
                  <a:pt x="13806" y="10973"/>
                </a:cubicBezTo>
                <a:cubicBezTo>
                  <a:pt x="13243" y="10734"/>
                  <a:pt x="12679" y="10495"/>
                  <a:pt x="12115" y="10290"/>
                </a:cubicBezTo>
                <a:cubicBezTo>
                  <a:pt x="11431" y="10034"/>
                  <a:pt x="10697" y="9931"/>
                  <a:pt x="10184" y="9316"/>
                </a:cubicBezTo>
                <a:cubicBezTo>
                  <a:pt x="10028" y="9375"/>
                  <a:pt x="9880" y="9403"/>
                  <a:pt x="9739" y="9403"/>
                </a:cubicBezTo>
                <a:cubicBezTo>
                  <a:pt x="9354" y="9403"/>
                  <a:pt x="9024" y="9197"/>
                  <a:pt x="8749" y="8872"/>
                </a:cubicBezTo>
                <a:cubicBezTo>
                  <a:pt x="8373" y="8445"/>
                  <a:pt x="7502" y="8632"/>
                  <a:pt x="7314" y="7864"/>
                </a:cubicBezTo>
                <a:cubicBezTo>
                  <a:pt x="7279" y="7710"/>
                  <a:pt x="6852" y="7659"/>
                  <a:pt x="6596" y="7590"/>
                </a:cubicBezTo>
                <a:cubicBezTo>
                  <a:pt x="6472" y="7557"/>
                  <a:pt x="6352" y="7542"/>
                  <a:pt x="6234" y="7542"/>
                </a:cubicBezTo>
                <a:close/>
                <a:moveTo>
                  <a:pt x="692" y="12391"/>
                </a:moveTo>
                <a:cubicBezTo>
                  <a:pt x="567" y="12391"/>
                  <a:pt x="443" y="12432"/>
                  <a:pt x="342" y="12511"/>
                </a:cubicBezTo>
                <a:cubicBezTo>
                  <a:pt x="172" y="12699"/>
                  <a:pt x="1" y="13024"/>
                  <a:pt x="69" y="13212"/>
                </a:cubicBezTo>
                <a:cubicBezTo>
                  <a:pt x="206" y="13605"/>
                  <a:pt x="411" y="13946"/>
                  <a:pt x="684" y="14254"/>
                </a:cubicBezTo>
                <a:cubicBezTo>
                  <a:pt x="2564" y="16526"/>
                  <a:pt x="4870" y="18320"/>
                  <a:pt x="7126" y="20166"/>
                </a:cubicBezTo>
                <a:cubicBezTo>
                  <a:pt x="7366" y="20360"/>
                  <a:pt x="7641" y="20469"/>
                  <a:pt x="7972" y="20469"/>
                </a:cubicBezTo>
                <a:cubicBezTo>
                  <a:pt x="8254" y="20469"/>
                  <a:pt x="8577" y="20390"/>
                  <a:pt x="8954" y="20217"/>
                </a:cubicBezTo>
                <a:cubicBezTo>
                  <a:pt x="8800" y="19585"/>
                  <a:pt x="8663" y="19021"/>
                  <a:pt x="8527" y="18440"/>
                </a:cubicBezTo>
                <a:cubicBezTo>
                  <a:pt x="7587" y="18047"/>
                  <a:pt x="7211" y="17073"/>
                  <a:pt x="6459" y="16492"/>
                </a:cubicBezTo>
                <a:cubicBezTo>
                  <a:pt x="4956" y="15330"/>
                  <a:pt x="3469" y="14151"/>
                  <a:pt x="1966" y="13007"/>
                </a:cubicBezTo>
                <a:cubicBezTo>
                  <a:pt x="1641" y="12767"/>
                  <a:pt x="1282" y="12579"/>
                  <a:pt x="889" y="12426"/>
                </a:cubicBezTo>
                <a:cubicBezTo>
                  <a:pt x="825" y="12402"/>
                  <a:pt x="758" y="12391"/>
                  <a:pt x="692" y="1239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31" name="Google Shape;631;p31"/>
          <p:cNvSpPr/>
          <p:nvPr/>
        </p:nvSpPr>
        <p:spPr>
          <a:xfrm rot="962796">
            <a:off x="127662" y="230025"/>
            <a:ext cx="753212" cy="496840"/>
          </a:xfrm>
          <a:custGeom>
            <a:avLst/>
            <a:gdLst/>
            <a:ahLst/>
            <a:cxnLst/>
            <a:rect l="l" t="t" r="r" b="b"/>
            <a:pathLst>
              <a:path w="13089" h="8634" extrusionOk="0">
                <a:moveTo>
                  <a:pt x="6169" y="1"/>
                </a:moveTo>
                <a:cubicBezTo>
                  <a:pt x="5874" y="1"/>
                  <a:pt x="5550" y="66"/>
                  <a:pt x="5195" y="210"/>
                </a:cubicBezTo>
                <a:cubicBezTo>
                  <a:pt x="3674" y="825"/>
                  <a:pt x="2973" y="2585"/>
                  <a:pt x="3657" y="4071"/>
                </a:cubicBezTo>
                <a:cubicBezTo>
                  <a:pt x="3195" y="3886"/>
                  <a:pt x="2712" y="3759"/>
                  <a:pt x="2237" y="3759"/>
                </a:cubicBezTo>
                <a:cubicBezTo>
                  <a:pt x="1746" y="3759"/>
                  <a:pt x="1263" y="3895"/>
                  <a:pt x="821" y="4242"/>
                </a:cubicBezTo>
                <a:cubicBezTo>
                  <a:pt x="0" y="4874"/>
                  <a:pt x="18" y="6105"/>
                  <a:pt x="411" y="6976"/>
                </a:cubicBezTo>
                <a:cubicBezTo>
                  <a:pt x="991" y="8240"/>
                  <a:pt x="2495" y="8633"/>
                  <a:pt x="3759" y="8633"/>
                </a:cubicBezTo>
                <a:cubicBezTo>
                  <a:pt x="6117" y="8633"/>
                  <a:pt x="8868" y="7779"/>
                  <a:pt x="10748" y="6344"/>
                </a:cubicBezTo>
                <a:cubicBezTo>
                  <a:pt x="10791" y="6301"/>
                  <a:pt x="10749" y="6233"/>
                  <a:pt x="10694" y="6233"/>
                </a:cubicBezTo>
                <a:cubicBezTo>
                  <a:pt x="10684" y="6233"/>
                  <a:pt x="10673" y="6236"/>
                  <a:pt x="10662" y="6241"/>
                </a:cubicBezTo>
                <a:cubicBezTo>
                  <a:pt x="8971" y="7010"/>
                  <a:pt x="7330" y="7711"/>
                  <a:pt x="5485" y="8069"/>
                </a:cubicBezTo>
                <a:cubicBezTo>
                  <a:pt x="4937" y="8169"/>
                  <a:pt x="4348" y="8247"/>
                  <a:pt x="3765" y="8247"/>
                </a:cubicBezTo>
                <a:cubicBezTo>
                  <a:pt x="2841" y="8247"/>
                  <a:pt x="1933" y="8049"/>
                  <a:pt x="1231" y="7420"/>
                </a:cubicBezTo>
                <a:cubicBezTo>
                  <a:pt x="530" y="6788"/>
                  <a:pt x="342" y="5780"/>
                  <a:pt x="769" y="4943"/>
                </a:cubicBezTo>
                <a:cubicBezTo>
                  <a:pt x="1079" y="4372"/>
                  <a:pt x="1598" y="4172"/>
                  <a:pt x="2161" y="4172"/>
                </a:cubicBezTo>
                <a:cubicBezTo>
                  <a:pt x="2811" y="4172"/>
                  <a:pt x="3520" y="4438"/>
                  <a:pt x="4033" y="4703"/>
                </a:cubicBezTo>
                <a:cubicBezTo>
                  <a:pt x="4059" y="4714"/>
                  <a:pt x="4087" y="4719"/>
                  <a:pt x="4115" y="4719"/>
                </a:cubicBezTo>
                <a:cubicBezTo>
                  <a:pt x="4269" y="4719"/>
                  <a:pt x="4422" y="4574"/>
                  <a:pt x="4306" y="4430"/>
                </a:cubicBezTo>
                <a:cubicBezTo>
                  <a:pt x="3384" y="3114"/>
                  <a:pt x="3742" y="1525"/>
                  <a:pt x="5126" y="688"/>
                </a:cubicBezTo>
                <a:cubicBezTo>
                  <a:pt x="5494" y="470"/>
                  <a:pt x="5828" y="374"/>
                  <a:pt x="6128" y="374"/>
                </a:cubicBezTo>
                <a:cubicBezTo>
                  <a:pt x="7303" y="374"/>
                  <a:pt x="7949" y="1841"/>
                  <a:pt x="8031" y="3080"/>
                </a:cubicBezTo>
                <a:cubicBezTo>
                  <a:pt x="8041" y="3209"/>
                  <a:pt x="8155" y="3292"/>
                  <a:pt x="8258" y="3292"/>
                </a:cubicBezTo>
                <a:cubicBezTo>
                  <a:pt x="8333" y="3292"/>
                  <a:pt x="8403" y="3249"/>
                  <a:pt x="8424" y="3149"/>
                </a:cubicBezTo>
                <a:cubicBezTo>
                  <a:pt x="8685" y="2117"/>
                  <a:pt x="9911" y="1189"/>
                  <a:pt x="10960" y="1189"/>
                </a:cubicBezTo>
                <a:cubicBezTo>
                  <a:pt x="11561" y="1189"/>
                  <a:pt x="12103" y="1494"/>
                  <a:pt x="12371" y="2260"/>
                </a:cubicBezTo>
                <a:cubicBezTo>
                  <a:pt x="12747" y="3302"/>
                  <a:pt x="10628" y="5917"/>
                  <a:pt x="9603" y="6087"/>
                </a:cubicBezTo>
                <a:cubicBezTo>
                  <a:pt x="9415" y="6122"/>
                  <a:pt x="9449" y="6429"/>
                  <a:pt x="9637" y="6429"/>
                </a:cubicBezTo>
                <a:cubicBezTo>
                  <a:pt x="10509" y="6429"/>
                  <a:pt x="11329" y="5233"/>
                  <a:pt x="11790" y="4635"/>
                </a:cubicBezTo>
                <a:cubicBezTo>
                  <a:pt x="12473" y="3764"/>
                  <a:pt x="13089" y="2739"/>
                  <a:pt x="12576" y="1679"/>
                </a:cubicBezTo>
                <a:cubicBezTo>
                  <a:pt x="12245" y="992"/>
                  <a:pt x="11699" y="720"/>
                  <a:pt x="11096" y="720"/>
                </a:cubicBezTo>
                <a:cubicBezTo>
                  <a:pt x="10081" y="720"/>
                  <a:pt x="8907" y="1494"/>
                  <a:pt x="8339" y="2363"/>
                </a:cubicBezTo>
                <a:cubicBezTo>
                  <a:pt x="8091" y="1099"/>
                  <a:pt x="7380" y="1"/>
                  <a:pt x="616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32" name="Google Shape;632;p31"/>
          <p:cNvSpPr/>
          <p:nvPr/>
        </p:nvSpPr>
        <p:spPr>
          <a:xfrm rot="962720">
            <a:off x="1074075" y="317205"/>
            <a:ext cx="779948" cy="514483"/>
          </a:xfrm>
          <a:custGeom>
            <a:avLst/>
            <a:gdLst/>
            <a:ahLst/>
            <a:cxnLst/>
            <a:rect l="l" t="t" r="r" b="b"/>
            <a:pathLst>
              <a:path w="13089" h="8634" extrusionOk="0">
                <a:moveTo>
                  <a:pt x="6169" y="1"/>
                </a:moveTo>
                <a:cubicBezTo>
                  <a:pt x="5874" y="1"/>
                  <a:pt x="5550" y="66"/>
                  <a:pt x="5195" y="210"/>
                </a:cubicBezTo>
                <a:cubicBezTo>
                  <a:pt x="3674" y="825"/>
                  <a:pt x="2973" y="2585"/>
                  <a:pt x="3657" y="4071"/>
                </a:cubicBezTo>
                <a:cubicBezTo>
                  <a:pt x="3195" y="3886"/>
                  <a:pt x="2712" y="3759"/>
                  <a:pt x="2237" y="3759"/>
                </a:cubicBezTo>
                <a:cubicBezTo>
                  <a:pt x="1746" y="3759"/>
                  <a:pt x="1263" y="3895"/>
                  <a:pt x="821" y="4242"/>
                </a:cubicBezTo>
                <a:cubicBezTo>
                  <a:pt x="0" y="4874"/>
                  <a:pt x="18" y="6105"/>
                  <a:pt x="411" y="6976"/>
                </a:cubicBezTo>
                <a:cubicBezTo>
                  <a:pt x="991" y="8240"/>
                  <a:pt x="2495" y="8633"/>
                  <a:pt x="3759" y="8633"/>
                </a:cubicBezTo>
                <a:cubicBezTo>
                  <a:pt x="6117" y="8633"/>
                  <a:pt x="8868" y="7779"/>
                  <a:pt x="10748" y="6344"/>
                </a:cubicBezTo>
                <a:cubicBezTo>
                  <a:pt x="10791" y="6301"/>
                  <a:pt x="10749" y="6233"/>
                  <a:pt x="10694" y="6233"/>
                </a:cubicBezTo>
                <a:cubicBezTo>
                  <a:pt x="10684" y="6233"/>
                  <a:pt x="10673" y="6236"/>
                  <a:pt x="10662" y="6241"/>
                </a:cubicBezTo>
                <a:cubicBezTo>
                  <a:pt x="8971" y="7010"/>
                  <a:pt x="7330" y="7711"/>
                  <a:pt x="5485" y="8069"/>
                </a:cubicBezTo>
                <a:cubicBezTo>
                  <a:pt x="4937" y="8169"/>
                  <a:pt x="4348" y="8247"/>
                  <a:pt x="3765" y="8247"/>
                </a:cubicBezTo>
                <a:cubicBezTo>
                  <a:pt x="2841" y="8247"/>
                  <a:pt x="1933" y="8049"/>
                  <a:pt x="1231" y="7420"/>
                </a:cubicBezTo>
                <a:cubicBezTo>
                  <a:pt x="530" y="6788"/>
                  <a:pt x="342" y="5780"/>
                  <a:pt x="769" y="4943"/>
                </a:cubicBezTo>
                <a:cubicBezTo>
                  <a:pt x="1079" y="4372"/>
                  <a:pt x="1598" y="4172"/>
                  <a:pt x="2161" y="4172"/>
                </a:cubicBezTo>
                <a:cubicBezTo>
                  <a:pt x="2811" y="4172"/>
                  <a:pt x="3520" y="4438"/>
                  <a:pt x="4033" y="4703"/>
                </a:cubicBezTo>
                <a:cubicBezTo>
                  <a:pt x="4059" y="4714"/>
                  <a:pt x="4087" y="4719"/>
                  <a:pt x="4115" y="4719"/>
                </a:cubicBezTo>
                <a:cubicBezTo>
                  <a:pt x="4269" y="4719"/>
                  <a:pt x="4422" y="4574"/>
                  <a:pt x="4306" y="4430"/>
                </a:cubicBezTo>
                <a:cubicBezTo>
                  <a:pt x="3384" y="3114"/>
                  <a:pt x="3742" y="1525"/>
                  <a:pt x="5126" y="688"/>
                </a:cubicBezTo>
                <a:cubicBezTo>
                  <a:pt x="5494" y="470"/>
                  <a:pt x="5828" y="374"/>
                  <a:pt x="6128" y="374"/>
                </a:cubicBezTo>
                <a:cubicBezTo>
                  <a:pt x="7303" y="374"/>
                  <a:pt x="7949" y="1841"/>
                  <a:pt x="8031" y="3080"/>
                </a:cubicBezTo>
                <a:cubicBezTo>
                  <a:pt x="8041" y="3209"/>
                  <a:pt x="8155" y="3292"/>
                  <a:pt x="8258" y="3292"/>
                </a:cubicBezTo>
                <a:cubicBezTo>
                  <a:pt x="8333" y="3292"/>
                  <a:pt x="8403" y="3249"/>
                  <a:pt x="8424" y="3149"/>
                </a:cubicBezTo>
                <a:cubicBezTo>
                  <a:pt x="8685" y="2117"/>
                  <a:pt x="9911" y="1189"/>
                  <a:pt x="10960" y="1189"/>
                </a:cubicBezTo>
                <a:cubicBezTo>
                  <a:pt x="11561" y="1189"/>
                  <a:pt x="12103" y="1494"/>
                  <a:pt x="12371" y="2260"/>
                </a:cubicBezTo>
                <a:cubicBezTo>
                  <a:pt x="12747" y="3302"/>
                  <a:pt x="10628" y="5917"/>
                  <a:pt x="9603" y="6087"/>
                </a:cubicBezTo>
                <a:cubicBezTo>
                  <a:pt x="9415" y="6122"/>
                  <a:pt x="9449" y="6429"/>
                  <a:pt x="9637" y="6429"/>
                </a:cubicBezTo>
                <a:cubicBezTo>
                  <a:pt x="10509" y="6429"/>
                  <a:pt x="11329" y="5233"/>
                  <a:pt x="11790" y="4635"/>
                </a:cubicBezTo>
                <a:cubicBezTo>
                  <a:pt x="12473" y="3764"/>
                  <a:pt x="13089" y="2739"/>
                  <a:pt x="12576" y="1679"/>
                </a:cubicBezTo>
                <a:cubicBezTo>
                  <a:pt x="12245" y="992"/>
                  <a:pt x="11699" y="720"/>
                  <a:pt x="11096" y="720"/>
                </a:cubicBezTo>
                <a:cubicBezTo>
                  <a:pt x="10081" y="720"/>
                  <a:pt x="8907" y="1494"/>
                  <a:pt x="8339" y="2363"/>
                </a:cubicBezTo>
                <a:cubicBezTo>
                  <a:pt x="8091" y="1099"/>
                  <a:pt x="7380" y="1"/>
                  <a:pt x="616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5506115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3">
  <p:cSld name="Title and two columns 3"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1" name="Google Shape;411;p2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" y="5953"/>
            <a:ext cx="12192004" cy="684609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12" name="Google Shape;412;p21"/>
          <p:cNvGrpSpPr/>
          <p:nvPr/>
        </p:nvGrpSpPr>
        <p:grpSpPr>
          <a:xfrm rot="1874853">
            <a:off x="10085270" y="4408473"/>
            <a:ext cx="2957487" cy="3753332"/>
            <a:chOff x="1154976" y="632775"/>
            <a:chExt cx="2502430" cy="3877954"/>
          </a:xfrm>
        </p:grpSpPr>
        <p:sp>
          <p:nvSpPr>
            <p:cNvPr id="413" name="Google Shape;413;p21"/>
            <p:cNvSpPr/>
            <p:nvPr/>
          </p:nvSpPr>
          <p:spPr>
            <a:xfrm rot="5400000">
              <a:off x="467214" y="1320537"/>
              <a:ext cx="3877954" cy="2502430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chemeClr val="dk2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4" name="Google Shape;414;p21"/>
            <p:cNvSpPr/>
            <p:nvPr/>
          </p:nvSpPr>
          <p:spPr>
            <a:xfrm rot="5400000">
              <a:off x="623338" y="1471580"/>
              <a:ext cx="3565807" cy="2200423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rgbClr val="F9D9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415" name="Google Shape;415;p21"/>
          <p:cNvSpPr/>
          <p:nvPr/>
        </p:nvSpPr>
        <p:spPr>
          <a:xfrm>
            <a:off x="730801" y="717168"/>
            <a:ext cx="10743332" cy="5754185"/>
          </a:xfrm>
          <a:custGeom>
            <a:avLst/>
            <a:gdLst/>
            <a:ahLst/>
            <a:cxnLst/>
            <a:rect l="l" t="t" r="r" b="b"/>
            <a:pathLst>
              <a:path w="41127" h="54561" extrusionOk="0">
                <a:moveTo>
                  <a:pt x="0" y="0"/>
                </a:moveTo>
                <a:lnTo>
                  <a:pt x="0" y="53822"/>
                </a:lnTo>
                <a:cubicBezTo>
                  <a:pt x="0" y="53822"/>
                  <a:pt x="2239" y="53172"/>
                  <a:pt x="3605" y="53036"/>
                </a:cubicBezTo>
                <a:cubicBezTo>
                  <a:pt x="4955" y="52916"/>
                  <a:pt x="6322" y="52540"/>
                  <a:pt x="6647" y="52540"/>
                </a:cubicBezTo>
                <a:cubicBezTo>
                  <a:pt x="7467" y="52608"/>
                  <a:pt x="8304" y="52745"/>
                  <a:pt x="9124" y="52916"/>
                </a:cubicBezTo>
                <a:cubicBezTo>
                  <a:pt x="10423" y="53172"/>
                  <a:pt x="10286" y="53292"/>
                  <a:pt x="11158" y="53292"/>
                </a:cubicBezTo>
                <a:cubicBezTo>
                  <a:pt x="12029" y="53292"/>
                  <a:pt x="12764" y="53036"/>
                  <a:pt x="13635" y="53036"/>
                </a:cubicBezTo>
                <a:cubicBezTo>
                  <a:pt x="14506" y="53036"/>
                  <a:pt x="14387" y="53292"/>
                  <a:pt x="15241" y="54214"/>
                </a:cubicBezTo>
                <a:cubicBezTo>
                  <a:pt x="15474" y="54465"/>
                  <a:pt x="15644" y="54560"/>
                  <a:pt x="15786" y="54560"/>
                </a:cubicBezTo>
                <a:cubicBezTo>
                  <a:pt x="16175" y="54560"/>
                  <a:pt x="16345" y="53843"/>
                  <a:pt x="16984" y="53668"/>
                </a:cubicBezTo>
                <a:cubicBezTo>
                  <a:pt x="17357" y="53558"/>
                  <a:pt x="17593" y="53517"/>
                  <a:pt x="17827" y="53517"/>
                </a:cubicBezTo>
                <a:cubicBezTo>
                  <a:pt x="18140" y="53517"/>
                  <a:pt x="18451" y="53590"/>
                  <a:pt x="19086" y="53668"/>
                </a:cubicBezTo>
                <a:cubicBezTo>
                  <a:pt x="19186" y="53679"/>
                  <a:pt x="19284" y="53683"/>
                  <a:pt x="19381" y="53683"/>
                </a:cubicBezTo>
                <a:cubicBezTo>
                  <a:pt x="20178" y="53683"/>
                  <a:pt x="20868" y="53356"/>
                  <a:pt x="21654" y="53356"/>
                </a:cubicBezTo>
                <a:cubicBezTo>
                  <a:pt x="21829" y="53356"/>
                  <a:pt x="22009" y="53372"/>
                  <a:pt x="22195" y="53411"/>
                </a:cubicBezTo>
                <a:cubicBezTo>
                  <a:pt x="22616" y="53509"/>
                  <a:pt x="22878" y="53549"/>
                  <a:pt x="23121" y="53549"/>
                </a:cubicBezTo>
                <a:cubicBezTo>
                  <a:pt x="23520" y="53549"/>
                  <a:pt x="23870" y="53440"/>
                  <a:pt x="24792" y="53292"/>
                </a:cubicBezTo>
                <a:cubicBezTo>
                  <a:pt x="25447" y="53179"/>
                  <a:pt x="25741" y="53093"/>
                  <a:pt x="25949" y="53093"/>
                </a:cubicBezTo>
                <a:cubicBezTo>
                  <a:pt x="26213" y="53093"/>
                  <a:pt x="26339" y="53232"/>
                  <a:pt x="26894" y="53634"/>
                </a:cubicBezTo>
                <a:cubicBezTo>
                  <a:pt x="27168" y="53832"/>
                  <a:pt x="27377" y="53913"/>
                  <a:pt x="27557" y="53913"/>
                </a:cubicBezTo>
                <a:cubicBezTo>
                  <a:pt x="28026" y="53913"/>
                  <a:pt x="28296" y="53361"/>
                  <a:pt x="29013" y="52916"/>
                </a:cubicBezTo>
                <a:cubicBezTo>
                  <a:pt x="29390" y="52681"/>
                  <a:pt x="29748" y="52626"/>
                  <a:pt x="30136" y="52626"/>
                </a:cubicBezTo>
                <a:cubicBezTo>
                  <a:pt x="30488" y="52626"/>
                  <a:pt x="30865" y="52672"/>
                  <a:pt x="31304" y="52672"/>
                </a:cubicBezTo>
                <a:cubicBezTo>
                  <a:pt x="31651" y="52672"/>
                  <a:pt x="32037" y="52643"/>
                  <a:pt x="32481" y="52540"/>
                </a:cubicBezTo>
                <a:cubicBezTo>
                  <a:pt x="33017" y="52415"/>
                  <a:pt x="33195" y="52373"/>
                  <a:pt x="33218" y="52373"/>
                </a:cubicBezTo>
                <a:cubicBezTo>
                  <a:pt x="33263" y="52373"/>
                  <a:pt x="32686" y="52540"/>
                  <a:pt x="33096" y="52540"/>
                </a:cubicBezTo>
                <a:cubicBezTo>
                  <a:pt x="33711" y="52540"/>
                  <a:pt x="35078" y="52301"/>
                  <a:pt x="35693" y="52164"/>
                </a:cubicBezTo>
                <a:cubicBezTo>
                  <a:pt x="35741" y="52155"/>
                  <a:pt x="35792" y="52151"/>
                  <a:pt x="35848" y="52151"/>
                </a:cubicBezTo>
                <a:cubicBezTo>
                  <a:pt x="36378" y="52151"/>
                  <a:pt x="37245" y="52527"/>
                  <a:pt x="38096" y="52527"/>
                </a:cubicBezTo>
                <a:cubicBezTo>
                  <a:pt x="38335" y="52527"/>
                  <a:pt x="38574" y="52497"/>
                  <a:pt x="38803" y="52420"/>
                </a:cubicBezTo>
                <a:cubicBezTo>
                  <a:pt x="39118" y="52314"/>
                  <a:pt x="39255" y="52268"/>
                  <a:pt x="39308" y="52268"/>
                </a:cubicBezTo>
                <a:cubicBezTo>
                  <a:pt x="39441" y="52268"/>
                  <a:pt x="39046" y="52561"/>
                  <a:pt x="39657" y="52916"/>
                </a:cubicBezTo>
                <a:cubicBezTo>
                  <a:pt x="39948" y="53081"/>
                  <a:pt x="40208" y="53136"/>
                  <a:pt x="40426" y="53136"/>
                </a:cubicBezTo>
                <a:cubicBezTo>
                  <a:pt x="40861" y="53136"/>
                  <a:pt x="41127" y="52916"/>
                  <a:pt x="41127" y="52916"/>
                </a:cubicBezTo>
                <a:lnTo>
                  <a:pt x="41127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16" name="Google Shape;416;p21"/>
          <p:cNvSpPr txBox="1">
            <a:spLocks noGrp="1"/>
          </p:cNvSpPr>
          <p:nvPr>
            <p:ph type="title"/>
          </p:nvPr>
        </p:nvSpPr>
        <p:spPr>
          <a:xfrm>
            <a:off x="3166200" y="717167"/>
            <a:ext cx="5859600" cy="6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 dirty="0"/>
          </a:p>
        </p:txBody>
      </p:sp>
      <p:sp>
        <p:nvSpPr>
          <p:cNvPr id="417" name="Google Shape;417;p21"/>
          <p:cNvSpPr/>
          <p:nvPr/>
        </p:nvSpPr>
        <p:spPr>
          <a:xfrm rot="-5677653" flipH="1">
            <a:off x="10434710" y="-239878"/>
            <a:ext cx="2223620" cy="1914115"/>
          </a:xfrm>
          <a:custGeom>
            <a:avLst/>
            <a:gdLst/>
            <a:ahLst/>
            <a:cxnLst/>
            <a:rect l="l" t="t" r="r" b="b"/>
            <a:pathLst>
              <a:path w="34566" h="29755" extrusionOk="0">
                <a:moveTo>
                  <a:pt x="14724" y="891"/>
                </a:moveTo>
                <a:cubicBezTo>
                  <a:pt x="15969" y="891"/>
                  <a:pt x="17144" y="1332"/>
                  <a:pt x="18043" y="2449"/>
                </a:cubicBezTo>
                <a:cubicBezTo>
                  <a:pt x="18761" y="3337"/>
                  <a:pt x="19222" y="4379"/>
                  <a:pt x="19735" y="5405"/>
                </a:cubicBezTo>
                <a:cubicBezTo>
                  <a:pt x="20589" y="7096"/>
                  <a:pt x="21546" y="8822"/>
                  <a:pt x="23545" y="9181"/>
                </a:cubicBezTo>
                <a:cubicBezTo>
                  <a:pt x="23566" y="9185"/>
                  <a:pt x="23587" y="9187"/>
                  <a:pt x="23606" y="9187"/>
                </a:cubicBezTo>
                <a:cubicBezTo>
                  <a:pt x="23665" y="9187"/>
                  <a:pt x="23716" y="9168"/>
                  <a:pt x="23767" y="9129"/>
                </a:cubicBezTo>
                <a:cubicBezTo>
                  <a:pt x="24110" y="9098"/>
                  <a:pt x="24459" y="9083"/>
                  <a:pt x="24811" y="9083"/>
                </a:cubicBezTo>
                <a:cubicBezTo>
                  <a:pt x="27968" y="9083"/>
                  <a:pt x="31356" y="10361"/>
                  <a:pt x="32447" y="13589"/>
                </a:cubicBezTo>
                <a:cubicBezTo>
                  <a:pt x="33609" y="16972"/>
                  <a:pt x="30978" y="20304"/>
                  <a:pt x="28739" y="22593"/>
                </a:cubicBezTo>
                <a:cubicBezTo>
                  <a:pt x="25068" y="26358"/>
                  <a:pt x="19898" y="28880"/>
                  <a:pt x="14585" y="28880"/>
                </a:cubicBezTo>
                <a:cubicBezTo>
                  <a:pt x="14087" y="28880"/>
                  <a:pt x="13588" y="28858"/>
                  <a:pt x="13088" y="28813"/>
                </a:cubicBezTo>
                <a:cubicBezTo>
                  <a:pt x="6220" y="28197"/>
                  <a:pt x="1008" y="23037"/>
                  <a:pt x="1265" y="15981"/>
                </a:cubicBezTo>
                <a:cubicBezTo>
                  <a:pt x="1504" y="9710"/>
                  <a:pt x="6442" y="3610"/>
                  <a:pt x="12251" y="1389"/>
                </a:cubicBezTo>
                <a:cubicBezTo>
                  <a:pt x="13068" y="1079"/>
                  <a:pt x="13911" y="891"/>
                  <a:pt x="14724" y="891"/>
                </a:cubicBezTo>
                <a:close/>
                <a:moveTo>
                  <a:pt x="14696" y="0"/>
                </a:moveTo>
                <a:cubicBezTo>
                  <a:pt x="13457" y="0"/>
                  <a:pt x="12166" y="370"/>
                  <a:pt x="10970" y="945"/>
                </a:cubicBezTo>
                <a:cubicBezTo>
                  <a:pt x="4904" y="3884"/>
                  <a:pt x="0" y="10240"/>
                  <a:pt x="359" y="17194"/>
                </a:cubicBezTo>
                <a:cubicBezTo>
                  <a:pt x="718" y="24251"/>
                  <a:pt x="6237" y="29069"/>
                  <a:pt x="13105" y="29684"/>
                </a:cubicBezTo>
                <a:cubicBezTo>
                  <a:pt x="13623" y="29731"/>
                  <a:pt x="14141" y="29754"/>
                  <a:pt x="14657" y="29754"/>
                </a:cubicBezTo>
                <a:cubicBezTo>
                  <a:pt x="20872" y="29754"/>
                  <a:pt x="26908" y="26415"/>
                  <a:pt x="30773" y="21619"/>
                </a:cubicBezTo>
                <a:cubicBezTo>
                  <a:pt x="32840" y="19073"/>
                  <a:pt x="34566" y="15930"/>
                  <a:pt x="33028" y="12666"/>
                </a:cubicBezTo>
                <a:cubicBezTo>
                  <a:pt x="31570" y="9576"/>
                  <a:pt x="28472" y="8339"/>
                  <a:pt x="25302" y="8339"/>
                </a:cubicBezTo>
                <a:cubicBezTo>
                  <a:pt x="24755" y="8339"/>
                  <a:pt x="24207" y="8376"/>
                  <a:pt x="23665" y="8446"/>
                </a:cubicBezTo>
                <a:cubicBezTo>
                  <a:pt x="23596" y="8463"/>
                  <a:pt x="23528" y="8480"/>
                  <a:pt x="23477" y="8531"/>
                </a:cubicBezTo>
                <a:cubicBezTo>
                  <a:pt x="20777" y="7489"/>
                  <a:pt x="20350" y="3952"/>
                  <a:pt x="18676" y="1885"/>
                </a:cubicBezTo>
                <a:cubicBezTo>
                  <a:pt x="17594" y="533"/>
                  <a:pt x="16183" y="0"/>
                  <a:pt x="1469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18" name="Google Shape;418;p21"/>
          <p:cNvSpPr txBox="1">
            <a:spLocks noGrp="1"/>
          </p:cNvSpPr>
          <p:nvPr>
            <p:ph type="body" idx="1"/>
          </p:nvPr>
        </p:nvSpPr>
        <p:spPr>
          <a:xfrm>
            <a:off x="965567" y="1646467"/>
            <a:ext cx="4704000" cy="449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0639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  <a:defRPr/>
            </a:lvl1pPr>
            <a:lvl2pPr marL="1219170" lvl="1" indent="-40639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Open Sans"/>
              <a:buChar char="○"/>
              <a:defRPr/>
            </a:lvl2pPr>
            <a:lvl3pPr marL="1828754" lvl="2" indent="-40639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/>
            </a:lvl3pPr>
            <a:lvl4pPr marL="2438339" lvl="3" indent="-40639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  <a:defRPr/>
            </a:lvl4pPr>
            <a:lvl5pPr marL="3047924" lvl="4" indent="-40639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  <a:defRPr/>
            </a:lvl5pPr>
            <a:lvl6pPr marL="3657509" lvl="5" indent="-40639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/>
            </a:lvl6pPr>
            <a:lvl7pPr marL="4267093" lvl="6" indent="-40639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  <a:defRPr/>
            </a:lvl7pPr>
            <a:lvl8pPr marL="4876678" lvl="7" indent="-40639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  <a:defRPr/>
            </a:lvl8pPr>
            <a:lvl9pPr marL="5486263" lvl="8" indent="-40639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/>
            </a:lvl9pPr>
          </a:lstStyle>
          <a:p>
            <a:endParaRPr/>
          </a:p>
        </p:txBody>
      </p:sp>
      <p:sp>
        <p:nvSpPr>
          <p:cNvPr id="419" name="Google Shape;419;p21"/>
          <p:cNvSpPr txBox="1">
            <a:spLocks noGrp="1"/>
          </p:cNvSpPr>
          <p:nvPr>
            <p:ph type="body" idx="2"/>
          </p:nvPr>
        </p:nvSpPr>
        <p:spPr>
          <a:xfrm>
            <a:off x="5784200" y="1646500"/>
            <a:ext cx="5442400" cy="449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0639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  <a:defRPr/>
            </a:lvl1pPr>
            <a:lvl2pPr marL="1219170" lvl="1" indent="-40639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Open Sans"/>
              <a:buChar char="○"/>
              <a:defRPr/>
            </a:lvl2pPr>
            <a:lvl3pPr marL="1828754" lvl="2" indent="-40639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/>
            </a:lvl3pPr>
            <a:lvl4pPr marL="2438339" lvl="3" indent="-40639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  <a:defRPr/>
            </a:lvl4pPr>
            <a:lvl5pPr marL="3047924" lvl="4" indent="-40639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  <a:defRPr/>
            </a:lvl5pPr>
            <a:lvl6pPr marL="3657509" lvl="5" indent="-40639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/>
            </a:lvl6pPr>
            <a:lvl7pPr marL="4267093" lvl="6" indent="-40639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  <a:defRPr/>
            </a:lvl7pPr>
            <a:lvl8pPr marL="4876678" lvl="7" indent="-40639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  <a:defRPr/>
            </a:lvl8pPr>
            <a:lvl9pPr marL="5486263" lvl="8" indent="-40639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382104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Title only 3">
    <p:spTree>
      <p:nvGrpSpPr>
        <p:cNvPr id="1" name="Shape 6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7" name="Google Shape;617;p3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" y="5953"/>
            <a:ext cx="12192004" cy="6846096"/>
          </a:xfrm>
          <a:prstGeom prst="rect">
            <a:avLst/>
          </a:prstGeom>
          <a:noFill/>
          <a:ln>
            <a:noFill/>
          </a:ln>
        </p:spPr>
      </p:pic>
      <p:sp>
        <p:nvSpPr>
          <p:cNvPr id="618" name="Google Shape;618;p30"/>
          <p:cNvSpPr txBox="1">
            <a:spLocks noGrp="1"/>
          </p:cNvSpPr>
          <p:nvPr>
            <p:ph type="title"/>
          </p:nvPr>
        </p:nvSpPr>
        <p:spPr>
          <a:xfrm>
            <a:off x="3442000" y="717167"/>
            <a:ext cx="5308000" cy="6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 dirty="0"/>
          </a:p>
        </p:txBody>
      </p:sp>
      <p:sp>
        <p:nvSpPr>
          <p:cNvPr id="619" name="Google Shape;619;p30"/>
          <p:cNvSpPr/>
          <p:nvPr/>
        </p:nvSpPr>
        <p:spPr>
          <a:xfrm rot="-9315574">
            <a:off x="172803" y="-49572"/>
            <a:ext cx="1006416" cy="1046437"/>
          </a:xfrm>
          <a:custGeom>
            <a:avLst/>
            <a:gdLst/>
            <a:ahLst/>
            <a:cxnLst/>
            <a:rect l="l" t="t" r="r" b="b"/>
            <a:pathLst>
              <a:path w="19685" h="20469" extrusionOk="0">
                <a:moveTo>
                  <a:pt x="15701" y="1"/>
                </a:moveTo>
                <a:cubicBezTo>
                  <a:pt x="14035" y="1"/>
                  <a:pt x="12379" y="292"/>
                  <a:pt x="10714" y="329"/>
                </a:cubicBezTo>
                <a:cubicBezTo>
                  <a:pt x="9398" y="363"/>
                  <a:pt x="8100" y="687"/>
                  <a:pt x="6835" y="875"/>
                </a:cubicBezTo>
                <a:cubicBezTo>
                  <a:pt x="6579" y="1405"/>
                  <a:pt x="6818" y="1764"/>
                  <a:pt x="7143" y="2003"/>
                </a:cubicBezTo>
                <a:cubicBezTo>
                  <a:pt x="7527" y="2307"/>
                  <a:pt x="7866" y="2761"/>
                  <a:pt x="8413" y="2761"/>
                </a:cubicBezTo>
                <a:cubicBezTo>
                  <a:pt x="8450" y="2761"/>
                  <a:pt x="8488" y="2759"/>
                  <a:pt x="8527" y="2755"/>
                </a:cubicBezTo>
                <a:cubicBezTo>
                  <a:pt x="9159" y="2686"/>
                  <a:pt x="9757" y="2652"/>
                  <a:pt x="10355" y="2550"/>
                </a:cubicBezTo>
                <a:cubicBezTo>
                  <a:pt x="12166" y="2225"/>
                  <a:pt x="13960" y="1935"/>
                  <a:pt x="15805" y="1901"/>
                </a:cubicBezTo>
                <a:cubicBezTo>
                  <a:pt x="17019" y="1883"/>
                  <a:pt x="18232" y="1730"/>
                  <a:pt x="19394" y="1644"/>
                </a:cubicBezTo>
                <a:cubicBezTo>
                  <a:pt x="19684" y="1149"/>
                  <a:pt x="19479" y="773"/>
                  <a:pt x="19120" y="568"/>
                </a:cubicBezTo>
                <a:cubicBezTo>
                  <a:pt x="18693" y="380"/>
                  <a:pt x="18249" y="260"/>
                  <a:pt x="17787" y="192"/>
                </a:cubicBezTo>
                <a:cubicBezTo>
                  <a:pt x="17089" y="51"/>
                  <a:pt x="16394" y="1"/>
                  <a:pt x="15701" y="1"/>
                </a:cubicBezTo>
                <a:close/>
                <a:moveTo>
                  <a:pt x="6234" y="7542"/>
                </a:moveTo>
                <a:cubicBezTo>
                  <a:pt x="5754" y="7542"/>
                  <a:pt x="5323" y="7794"/>
                  <a:pt x="4870" y="8069"/>
                </a:cubicBezTo>
                <a:cubicBezTo>
                  <a:pt x="4990" y="8496"/>
                  <a:pt x="4973" y="9111"/>
                  <a:pt x="5263" y="9350"/>
                </a:cubicBezTo>
                <a:cubicBezTo>
                  <a:pt x="6032" y="9982"/>
                  <a:pt x="6869" y="10512"/>
                  <a:pt x="7775" y="10922"/>
                </a:cubicBezTo>
                <a:cubicBezTo>
                  <a:pt x="8834" y="11383"/>
                  <a:pt x="9996" y="11605"/>
                  <a:pt x="11056" y="12067"/>
                </a:cubicBezTo>
                <a:cubicBezTo>
                  <a:pt x="12055" y="12499"/>
                  <a:pt x="13043" y="12846"/>
                  <a:pt x="14097" y="12846"/>
                </a:cubicBezTo>
                <a:cubicBezTo>
                  <a:pt x="14376" y="12846"/>
                  <a:pt x="14661" y="12821"/>
                  <a:pt x="14951" y="12767"/>
                </a:cubicBezTo>
                <a:cubicBezTo>
                  <a:pt x="14678" y="11435"/>
                  <a:pt x="14609" y="11332"/>
                  <a:pt x="13806" y="10973"/>
                </a:cubicBezTo>
                <a:cubicBezTo>
                  <a:pt x="13243" y="10734"/>
                  <a:pt x="12679" y="10495"/>
                  <a:pt x="12115" y="10290"/>
                </a:cubicBezTo>
                <a:cubicBezTo>
                  <a:pt x="11431" y="10034"/>
                  <a:pt x="10697" y="9931"/>
                  <a:pt x="10184" y="9316"/>
                </a:cubicBezTo>
                <a:cubicBezTo>
                  <a:pt x="10028" y="9375"/>
                  <a:pt x="9880" y="9403"/>
                  <a:pt x="9739" y="9403"/>
                </a:cubicBezTo>
                <a:cubicBezTo>
                  <a:pt x="9354" y="9403"/>
                  <a:pt x="9024" y="9197"/>
                  <a:pt x="8749" y="8872"/>
                </a:cubicBezTo>
                <a:cubicBezTo>
                  <a:pt x="8373" y="8445"/>
                  <a:pt x="7502" y="8632"/>
                  <a:pt x="7314" y="7864"/>
                </a:cubicBezTo>
                <a:cubicBezTo>
                  <a:pt x="7279" y="7710"/>
                  <a:pt x="6852" y="7659"/>
                  <a:pt x="6596" y="7590"/>
                </a:cubicBezTo>
                <a:cubicBezTo>
                  <a:pt x="6472" y="7557"/>
                  <a:pt x="6352" y="7542"/>
                  <a:pt x="6234" y="7542"/>
                </a:cubicBezTo>
                <a:close/>
                <a:moveTo>
                  <a:pt x="692" y="12391"/>
                </a:moveTo>
                <a:cubicBezTo>
                  <a:pt x="567" y="12391"/>
                  <a:pt x="443" y="12432"/>
                  <a:pt x="342" y="12511"/>
                </a:cubicBezTo>
                <a:cubicBezTo>
                  <a:pt x="172" y="12699"/>
                  <a:pt x="1" y="13024"/>
                  <a:pt x="69" y="13212"/>
                </a:cubicBezTo>
                <a:cubicBezTo>
                  <a:pt x="206" y="13605"/>
                  <a:pt x="411" y="13946"/>
                  <a:pt x="684" y="14254"/>
                </a:cubicBezTo>
                <a:cubicBezTo>
                  <a:pt x="2564" y="16526"/>
                  <a:pt x="4870" y="18320"/>
                  <a:pt x="7126" y="20166"/>
                </a:cubicBezTo>
                <a:cubicBezTo>
                  <a:pt x="7366" y="20360"/>
                  <a:pt x="7641" y="20469"/>
                  <a:pt x="7972" y="20469"/>
                </a:cubicBezTo>
                <a:cubicBezTo>
                  <a:pt x="8254" y="20469"/>
                  <a:pt x="8577" y="20390"/>
                  <a:pt x="8954" y="20217"/>
                </a:cubicBezTo>
                <a:cubicBezTo>
                  <a:pt x="8800" y="19585"/>
                  <a:pt x="8663" y="19021"/>
                  <a:pt x="8527" y="18440"/>
                </a:cubicBezTo>
                <a:cubicBezTo>
                  <a:pt x="7587" y="18047"/>
                  <a:pt x="7211" y="17073"/>
                  <a:pt x="6459" y="16492"/>
                </a:cubicBezTo>
                <a:cubicBezTo>
                  <a:pt x="4956" y="15330"/>
                  <a:pt x="3469" y="14151"/>
                  <a:pt x="1966" y="13007"/>
                </a:cubicBezTo>
                <a:cubicBezTo>
                  <a:pt x="1641" y="12767"/>
                  <a:pt x="1282" y="12579"/>
                  <a:pt x="889" y="12426"/>
                </a:cubicBezTo>
                <a:cubicBezTo>
                  <a:pt x="825" y="12402"/>
                  <a:pt x="758" y="12391"/>
                  <a:pt x="692" y="1239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20" name="Google Shape;620;p30"/>
          <p:cNvSpPr/>
          <p:nvPr/>
        </p:nvSpPr>
        <p:spPr>
          <a:xfrm rot="-6718864" flipH="1">
            <a:off x="11015248" y="5750258"/>
            <a:ext cx="1006425" cy="1046445"/>
          </a:xfrm>
          <a:custGeom>
            <a:avLst/>
            <a:gdLst/>
            <a:ahLst/>
            <a:cxnLst/>
            <a:rect l="l" t="t" r="r" b="b"/>
            <a:pathLst>
              <a:path w="19685" h="20469" extrusionOk="0">
                <a:moveTo>
                  <a:pt x="15701" y="1"/>
                </a:moveTo>
                <a:cubicBezTo>
                  <a:pt x="14035" y="1"/>
                  <a:pt x="12379" y="292"/>
                  <a:pt x="10714" y="329"/>
                </a:cubicBezTo>
                <a:cubicBezTo>
                  <a:pt x="9398" y="363"/>
                  <a:pt x="8100" y="687"/>
                  <a:pt x="6835" y="875"/>
                </a:cubicBezTo>
                <a:cubicBezTo>
                  <a:pt x="6579" y="1405"/>
                  <a:pt x="6818" y="1764"/>
                  <a:pt x="7143" y="2003"/>
                </a:cubicBezTo>
                <a:cubicBezTo>
                  <a:pt x="7527" y="2307"/>
                  <a:pt x="7866" y="2761"/>
                  <a:pt x="8413" y="2761"/>
                </a:cubicBezTo>
                <a:cubicBezTo>
                  <a:pt x="8450" y="2761"/>
                  <a:pt x="8488" y="2759"/>
                  <a:pt x="8527" y="2755"/>
                </a:cubicBezTo>
                <a:cubicBezTo>
                  <a:pt x="9159" y="2686"/>
                  <a:pt x="9757" y="2652"/>
                  <a:pt x="10355" y="2550"/>
                </a:cubicBezTo>
                <a:cubicBezTo>
                  <a:pt x="12166" y="2225"/>
                  <a:pt x="13960" y="1935"/>
                  <a:pt x="15805" y="1901"/>
                </a:cubicBezTo>
                <a:cubicBezTo>
                  <a:pt x="17019" y="1883"/>
                  <a:pt x="18232" y="1730"/>
                  <a:pt x="19394" y="1644"/>
                </a:cubicBezTo>
                <a:cubicBezTo>
                  <a:pt x="19684" y="1149"/>
                  <a:pt x="19479" y="773"/>
                  <a:pt x="19120" y="568"/>
                </a:cubicBezTo>
                <a:cubicBezTo>
                  <a:pt x="18693" y="380"/>
                  <a:pt x="18249" y="260"/>
                  <a:pt x="17787" y="192"/>
                </a:cubicBezTo>
                <a:cubicBezTo>
                  <a:pt x="17089" y="51"/>
                  <a:pt x="16394" y="1"/>
                  <a:pt x="15701" y="1"/>
                </a:cubicBezTo>
                <a:close/>
                <a:moveTo>
                  <a:pt x="6234" y="7542"/>
                </a:moveTo>
                <a:cubicBezTo>
                  <a:pt x="5754" y="7542"/>
                  <a:pt x="5323" y="7794"/>
                  <a:pt x="4870" y="8069"/>
                </a:cubicBezTo>
                <a:cubicBezTo>
                  <a:pt x="4990" y="8496"/>
                  <a:pt x="4973" y="9111"/>
                  <a:pt x="5263" y="9350"/>
                </a:cubicBezTo>
                <a:cubicBezTo>
                  <a:pt x="6032" y="9982"/>
                  <a:pt x="6869" y="10512"/>
                  <a:pt x="7775" y="10922"/>
                </a:cubicBezTo>
                <a:cubicBezTo>
                  <a:pt x="8834" y="11383"/>
                  <a:pt x="9996" y="11605"/>
                  <a:pt x="11056" y="12067"/>
                </a:cubicBezTo>
                <a:cubicBezTo>
                  <a:pt x="12055" y="12499"/>
                  <a:pt x="13043" y="12846"/>
                  <a:pt x="14097" y="12846"/>
                </a:cubicBezTo>
                <a:cubicBezTo>
                  <a:pt x="14376" y="12846"/>
                  <a:pt x="14661" y="12821"/>
                  <a:pt x="14951" y="12767"/>
                </a:cubicBezTo>
                <a:cubicBezTo>
                  <a:pt x="14678" y="11435"/>
                  <a:pt x="14609" y="11332"/>
                  <a:pt x="13806" y="10973"/>
                </a:cubicBezTo>
                <a:cubicBezTo>
                  <a:pt x="13243" y="10734"/>
                  <a:pt x="12679" y="10495"/>
                  <a:pt x="12115" y="10290"/>
                </a:cubicBezTo>
                <a:cubicBezTo>
                  <a:pt x="11431" y="10034"/>
                  <a:pt x="10697" y="9931"/>
                  <a:pt x="10184" y="9316"/>
                </a:cubicBezTo>
                <a:cubicBezTo>
                  <a:pt x="10028" y="9375"/>
                  <a:pt x="9880" y="9403"/>
                  <a:pt x="9739" y="9403"/>
                </a:cubicBezTo>
                <a:cubicBezTo>
                  <a:pt x="9354" y="9403"/>
                  <a:pt x="9024" y="9197"/>
                  <a:pt x="8749" y="8872"/>
                </a:cubicBezTo>
                <a:cubicBezTo>
                  <a:pt x="8373" y="8445"/>
                  <a:pt x="7502" y="8632"/>
                  <a:pt x="7314" y="7864"/>
                </a:cubicBezTo>
                <a:cubicBezTo>
                  <a:pt x="7279" y="7710"/>
                  <a:pt x="6852" y="7659"/>
                  <a:pt x="6596" y="7590"/>
                </a:cubicBezTo>
                <a:cubicBezTo>
                  <a:pt x="6472" y="7557"/>
                  <a:pt x="6352" y="7542"/>
                  <a:pt x="6234" y="7542"/>
                </a:cubicBezTo>
                <a:close/>
                <a:moveTo>
                  <a:pt x="692" y="12391"/>
                </a:moveTo>
                <a:cubicBezTo>
                  <a:pt x="567" y="12391"/>
                  <a:pt x="443" y="12432"/>
                  <a:pt x="342" y="12511"/>
                </a:cubicBezTo>
                <a:cubicBezTo>
                  <a:pt x="172" y="12699"/>
                  <a:pt x="1" y="13024"/>
                  <a:pt x="69" y="13212"/>
                </a:cubicBezTo>
                <a:cubicBezTo>
                  <a:pt x="206" y="13605"/>
                  <a:pt x="411" y="13946"/>
                  <a:pt x="684" y="14254"/>
                </a:cubicBezTo>
                <a:cubicBezTo>
                  <a:pt x="2564" y="16526"/>
                  <a:pt x="4870" y="18320"/>
                  <a:pt x="7126" y="20166"/>
                </a:cubicBezTo>
                <a:cubicBezTo>
                  <a:pt x="7366" y="20360"/>
                  <a:pt x="7641" y="20469"/>
                  <a:pt x="7972" y="20469"/>
                </a:cubicBezTo>
                <a:cubicBezTo>
                  <a:pt x="8254" y="20469"/>
                  <a:pt x="8577" y="20390"/>
                  <a:pt x="8954" y="20217"/>
                </a:cubicBezTo>
                <a:cubicBezTo>
                  <a:pt x="8800" y="19585"/>
                  <a:pt x="8663" y="19021"/>
                  <a:pt x="8527" y="18440"/>
                </a:cubicBezTo>
                <a:cubicBezTo>
                  <a:pt x="7587" y="18047"/>
                  <a:pt x="7211" y="17073"/>
                  <a:pt x="6459" y="16492"/>
                </a:cubicBezTo>
                <a:cubicBezTo>
                  <a:pt x="4956" y="15330"/>
                  <a:pt x="3469" y="14151"/>
                  <a:pt x="1966" y="13007"/>
                </a:cubicBezTo>
                <a:cubicBezTo>
                  <a:pt x="1641" y="12767"/>
                  <a:pt x="1282" y="12579"/>
                  <a:pt x="889" y="12426"/>
                </a:cubicBezTo>
                <a:cubicBezTo>
                  <a:pt x="825" y="12402"/>
                  <a:pt x="758" y="12391"/>
                  <a:pt x="692" y="1239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621" name="Google Shape;621;p30"/>
          <p:cNvGrpSpPr/>
          <p:nvPr/>
        </p:nvGrpSpPr>
        <p:grpSpPr>
          <a:xfrm>
            <a:off x="10445900" y="122318"/>
            <a:ext cx="780680" cy="702649"/>
            <a:chOff x="566725" y="4222438"/>
            <a:chExt cx="585510" cy="526987"/>
          </a:xfrm>
        </p:grpSpPr>
        <p:sp>
          <p:nvSpPr>
            <p:cNvPr id="622" name="Google Shape;622;p30"/>
            <p:cNvSpPr/>
            <p:nvPr/>
          </p:nvSpPr>
          <p:spPr>
            <a:xfrm>
              <a:off x="587434" y="4222438"/>
              <a:ext cx="492196" cy="524113"/>
            </a:xfrm>
            <a:custGeom>
              <a:avLst/>
              <a:gdLst/>
              <a:ahLst/>
              <a:cxnLst/>
              <a:rect l="l" t="t" r="r" b="b"/>
              <a:pathLst>
                <a:path w="10101" h="10756" extrusionOk="0">
                  <a:moveTo>
                    <a:pt x="5334" y="5591"/>
                  </a:moveTo>
                  <a:lnTo>
                    <a:pt x="5334" y="5591"/>
                  </a:lnTo>
                  <a:cubicBezTo>
                    <a:pt x="5573" y="6172"/>
                    <a:pt x="5812" y="6770"/>
                    <a:pt x="6069" y="7334"/>
                  </a:cubicBezTo>
                  <a:lnTo>
                    <a:pt x="5983" y="7334"/>
                  </a:lnTo>
                  <a:cubicBezTo>
                    <a:pt x="5744" y="6753"/>
                    <a:pt x="5539" y="6189"/>
                    <a:pt x="5334" y="5591"/>
                  </a:cubicBezTo>
                  <a:close/>
                  <a:moveTo>
                    <a:pt x="4326" y="6514"/>
                  </a:moveTo>
                  <a:cubicBezTo>
                    <a:pt x="4463" y="6753"/>
                    <a:pt x="4599" y="7009"/>
                    <a:pt x="4719" y="7248"/>
                  </a:cubicBezTo>
                  <a:cubicBezTo>
                    <a:pt x="4702" y="7283"/>
                    <a:pt x="4702" y="7334"/>
                    <a:pt x="4702" y="7385"/>
                  </a:cubicBezTo>
                  <a:cubicBezTo>
                    <a:pt x="4599" y="7265"/>
                    <a:pt x="4497" y="7146"/>
                    <a:pt x="4394" y="7026"/>
                  </a:cubicBezTo>
                  <a:cubicBezTo>
                    <a:pt x="4377" y="6992"/>
                    <a:pt x="4360" y="6975"/>
                    <a:pt x="4326" y="6941"/>
                  </a:cubicBezTo>
                  <a:lnTo>
                    <a:pt x="4326" y="6514"/>
                  </a:lnTo>
                  <a:close/>
                  <a:moveTo>
                    <a:pt x="1722" y="0"/>
                  </a:moveTo>
                  <a:cubicBezTo>
                    <a:pt x="1415" y="0"/>
                    <a:pt x="1109" y="253"/>
                    <a:pt x="1233" y="602"/>
                  </a:cubicBezTo>
                  <a:cubicBezTo>
                    <a:pt x="1848" y="2345"/>
                    <a:pt x="3061" y="4139"/>
                    <a:pt x="3352" y="6018"/>
                  </a:cubicBezTo>
                  <a:cubicBezTo>
                    <a:pt x="2993" y="5523"/>
                    <a:pt x="2617" y="5044"/>
                    <a:pt x="2207" y="4600"/>
                  </a:cubicBezTo>
                  <a:cubicBezTo>
                    <a:pt x="2115" y="4514"/>
                    <a:pt x="2005" y="4475"/>
                    <a:pt x="1896" y="4475"/>
                  </a:cubicBezTo>
                  <a:cubicBezTo>
                    <a:pt x="1662" y="4475"/>
                    <a:pt x="1438" y="4656"/>
                    <a:pt x="1438" y="4925"/>
                  </a:cubicBezTo>
                  <a:cubicBezTo>
                    <a:pt x="1438" y="5283"/>
                    <a:pt x="1404" y="5625"/>
                    <a:pt x="1387" y="5984"/>
                  </a:cubicBezTo>
                  <a:cubicBezTo>
                    <a:pt x="1182" y="5745"/>
                    <a:pt x="977" y="5523"/>
                    <a:pt x="789" y="5266"/>
                  </a:cubicBezTo>
                  <a:cubicBezTo>
                    <a:pt x="704" y="5151"/>
                    <a:pt x="573" y="5098"/>
                    <a:pt x="446" y="5098"/>
                  </a:cubicBezTo>
                  <a:cubicBezTo>
                    <a:pt x="217" y="5098"/>
                    <a:pt x="0" y="5271"/>
                    <a:pt x="88" y="5557"/>
                  </a:cubicBezTo>
                  <a:cubicBezTo>
                    <a:pt x="123" y="5659"/>
                    <a:pt x="345" y="6719"/>
                    <a:pt x="516" y="6975"/>
                  </a:cubicBezTo>
                  <a:cubicBezTo>
                    <a:pt x="481" y="7077"/>
                    <a:pt x="464" y="7180"/>
                    <a:pt x="481" y="7283"/>
                  </a:cubicBezTo>
                  <a:cubicBezTo>
                    <a:pt x="481" y="7443"/>
                    <a:pt x="607" y="7567"/>
                    <a:pt x="761" y="7567"/>
                  </a:cubicBezTo>
                  <a:cubicBezTo>
                    <a:pt x="787" y="7567"/>
                    <a:pt x="813" y="7563"/>
                    <a:pt x="840" y="7556"/>
                  </a:cubicBezTo>
                  <a:lnTo>
                    <a:pt x="874" y="7539"/>
                  </a:lnTo>
                  <a:cubicBezTo>
                    <a:pt x="977" y="7522"/>
                    <a:pt x="1062" y="7436"/>
                    <a:pt x="1097" y="7334"/>
                  </a:cubicBezTo>
                  <a:cubicBezTo>
                    <a:pt x="1131" y="7197"/>
                    <a:pt x="1148" y="7060"/>
                    <a:pt x="1148" y="6924"/>
                  </a:cubicBezTo>
                  <a:cubicBezTo>
                    <a:pt x="1284" y="7095"/>
                    <a:pt x="1404" y="7265"/>
                    <a:pt x="1524" y="7436"/>
                  </a:cubicBezTo>
                  <a:cubicBezTo>
                    <a:pt x="1617" y="7571"/>
                    <a:pt x="1749" y="7629"/>
                    <a:pt x="1879" y="7629"/>
                  </a:cubicBezTo>
                  <a:cubicBezTo>
                    <a:pt x="2127" y="7629"/>
                    <a:pt x="2366" y="7415"/>
                    <a:pt x="2310" y="7112"/>
                  </a:cubicBezTo>
                  <a:cubicBezTo>
                    <a:pt x="2241" y="6753"/>
                    <a:pt x="2241" y="6394"/>
                    <a:pt x="2258" y="6035"/>
                  </a:cubicBezTo>
                  <a:lnTo>
                    <a:pt x="2258" y="6035"/>
                  </a:lnTo>
                  <a:cubicBezTo>
                    <a:pt x="2515" y="6343"/>
                    <a:pt x="2754" y="6667"/>
                    <a:pt x="2993" y="6992"/>
                  </a:cubicBezTo>
                  <a:cubicBezTo>
                    <a:pt x="2771" y="7129"/>
                    <a:pt x="2686" y="7385"/>
                    <a:pt x="2771" y="7624"/>
                  </a:cubicBezTo>
                  <a:cubicBezTo>
                    <a:pt x="3181" y="8496"/>
                    <a:pt x="3540" y="9384"/>
                    <a:pt x="3847" y="10307"/>
                  </a:cubicBezTo>
                  <a:cubicBezTo>
                    <a:pt x="3879" y="10393"/>
                    <a:pt x="3968" y="10436"/>
                    <a:pt x="4051" y="10436"/>
                  </a:cubicBezTo>
                  <a:cubicBezTo>
                    <a:pt x="4150" y="10436"/>
                    <a:pt x="4242" y="10376"/>
                    <a:pt x="4223" y="10256"/>
                  </a:cubicBezTo>
                  <a:cubicBezTo>
                    <a:pt x="4206" y="10136"/>
                    <a:pt x="4189" y="10033"/>
                    <a:pt x="4172" y="9914"/>
                  </a:cubicBezTo>
                  <a:lnTo>
                    <a:pt x="4172" y="9914"/>
                  </a:lnTo>
                  <a:cubicBezTo>
                    <a:pt x="4275" y="10119"/>
                    <a:pt x="4394" y="10307"/>
                    <a:pt x="4480" y="10512"/>
                  </a:cubicBezTo>
                  <a:cubicBezTo>
                    <a:pt x="4565" y="10683"/>
                    <a:pt x="4722" y="10755"/>
                    <a:pt x="4885" y="10755"/>
                  </a:cubicBezTo>
                  <a:cubicBezTo>
                    <a:pt x="5208" y="10755"/>
                    <a:pt x="5556" y="10471"/>
                    <a:pt x="5419" y="10119"/>
                  </a:cubicBezTo>
                  <a:cubicBezTo>
                    <a:pt x="5419" y="10102"/>
                    <a:pt x="5402" y="10085"/>
                    <a:pt x="5402" y="10068"/>
                  </a:cubicBezTo>
                  <a:lnTo>
                    <a:pt x="5402" y="10068"/>
                  </a:lnTo>
                  <a:cubicBezTo>
                    <a:pt x="5465" y="10088"/>
                    <a:pt x="5529" y="10097"/>
                    <a:pt x="5590" y="10097"/>
                  </a:cubicBezTo>
                  <a:cubicBezTo>
                    <a:pt x="5895" y="10097"/>
                    <a:pt x="6160" y="9865"/>
                    <a:pt x="6188" y="9538"/>
                  </a:cubicBezTo>
                  <a:cubicBezTo>
                    <a:pt x="6188" y="9418"/>
                    <a:pt x="6188" y="9282"/>
                    <a:pt x="6171" y="9162"/>
                  </a:cubicBezTo>
                  <a:cubicBezTo>
                    <a:pt x="6393" y="9094"/>
                    <a:pt x="6547" y="8889"/>
                    <a:pt x="6547" y="8649"/>
                  </a:cubicBezTo>
                  <a:cubicBezTo>
                    <a:pt x="6564" y="8410"/>
                    <a:pt x="6547" y="8154"/>
                    <a:pt x="6496" y="7915"/>
                  </a:cubicBezTo>
                  <a:lnTo>
                    <a:pt x="6496" y="7915"/>
                  </a:lnTo>
                  <a:cubicBezTo>
                    <a:pt x="6546" y="7927"/>
                    <a:pt x="6595" y="7933"/>
                    <a:pt x="6643" y="7933"/>
                  </a:cubicBezTo>
                  <a:cubicBezTo>
                    <a:pt x="6991" y="7933"/>
                    <a:pt x="7273" y="7626"/>
                    <a:pt x="7213" y="7265"/>
                  </a:cubicBezTo>
                  <a:cubicBezTo>
                    <a:pt x="7162" y="6992"/>
                    <a:pt x="7094" y="6719"/>
                    <a:pt x="7008" y="6445"/>
                  </a:cubicBezTo>
                  <a:lnTo>
                    <a:pt x="7008" y="6445"/>
                  </a:lnTo>
                  <a:cubicBezTo>
                    <a:pt x="7196" y="6821"/>
                    <a:pt x="7418" y="7163"/>
                    <a:pt x="7658" y="7505"/>
                  </a:cubicBezTo>
                  <a:cubicBezTo>
                    <a:pt x="7764" y="7675"/>
                    <a:pt x="7935" y="7754"/>
                    <a:pt x="8105" y="7754"/>
                  </a:cubicBezTo>
                  <a:cubicBezTo>
                    <a:pt x="8344" y="7754"/>
                    <a:pt x="8582" y="7597"/>
                    <a:pt x="8632" y="7317"/>
                  </a:cubicBezTo>
                  <a:cubicBezTo>
                    <a:pt x="8722" y="7399"/>
                    <a:pt x="8833" y="7435"/>
                    <a:pt x="8945" y="7435"/>
                  </a:cubicBezTo>
                  <a:cubicBezTo>
                    <a:pt x="9277" y="7435"/>
                    <a:pt x="9627" y="7119"/>
                    <a:pt x="9537" y="6736"/>
                  </a:cubicBezTo>
                  <a:cubicBezTo>
                    <a:pt x="9503" y="6548"/>
                    <a:pt x="9452" y="6360"/>
                    <a:pt x="9418" y="6172"/>
                  </a:cubicBezTo>
                  <a:cubicBezTo>
                    <a:pt x="9503" y="6069"/>
                    <a:pt x="9554" y="5950"/>
                    <a:pt x="9537" y="5813"/>
                  </a:cubicBezTo>
                  <a:lnTo>
                    <a:pt x="9537" y="5659"/>
                  </a:lnTo>
                  <a:cubicBezTo>
                    <a:pt x="9845" y="5642"/>
                    <a:pt x="10101" y="5266"/>
                    <a:pt x="10050" y="4959"/>
                  </a:cubicBezTo>
                  <a:cubicBezTo>
                    <a:pt x="9998" y="4702"/>
                    <a:pt x="9896" y="4497"/>
                    <a:pt x="9845" y="4258"/>
                  </a:cubicBezTo>
                  <a:cubicBezTo>
                    <a:pt x="9779" y="3995"/>
                    <a:pt x="9589" y="3882"/>
                    <a:pt x="9394" y="3882"/>
                  </a:cubicBezTo>
                  <a:cubicBezTo>
                    <a:pt x="9235" y="3882"/>
                    <a:pt x="9073" y="3957"/>
                    <a:pt x="8973" y="4087"/>
                  </a:cubicBezTo>
                  <a:cubicBezTo>
                    <a:pt x="8683" y="3250"/>
                    <a:pt x="8409" y="2413"/>
                    <a:pt x="8119" y="1576"/>
                  </a:cubicBezTo>
                  <a:cubicBezTo>
                    <a:pt x="8025" y="1326"/>
                    <a:pt x="7787" y="1184"/>
                    <a:pt x="7549" y="1184"/>
                  </a:cubicBezTo>
                  <a:cubicBezTo>
                    <a:pt x="7395" y="1184"/>
                    <a:pt x="7242" y="1243"/>
                    <a:pt x="7128" y="1371"/>
                  </a:cubicBezTo>
                  <a:cubicBezTo>
                    <a:pt x="7025" y="1217"/>
                    <a:pt x="6906" y="1063"/>
                    <a:pt x="6803" y="909"/>
                  </a:cubicBezTo>
                  <a:cubicBezTo>
                    <a:pt x="6686" y="727"/>
                    <a:pt x="6513" y="648"/>
                    <a:pt x="6343" y="648"/>
                  </a:cubicBezTo>
                  <a:cubicBezTo>
                    <a:pt x="6020" y="648"/>
                    <a:pt x="5706" y="933"/>
                    <a:pt x="5795" y="1336"/>
                  </a:cubicBezTo>
                  <a:cubicBezTo>
                    <a:pt x="5829" y="1524"/>
                    <a:pt x="5864" y="1712"/>
                    <a:pt x="5915" y="1883"/>
                  </a:cubicBezTo>
                  <a:cubicBezTo>
                    <a:pt x="5847" y="1798"/>
                    <a:pt x="5795" y="1712"/>
                    <a:pt x="5727" y="1627"/>
                  </a:cubicBezTo>
                  <a:cubicBezTo>
                    <a:pt x="5613" y="1471"/>
                    <a:pt x="5411" y="1388"/>
                    <a:pt x="5217" y="1388"/>
                  </a:cubicBezTo>
                  <a:cubicBezTo>
                    <a:pt x="4945" y="1388"/>
                    <a:pt x="4689" y="1551"/>
                    <a:pt x="4719" y="1900"/>
                  </a:cubicBezTo>
                  <a:cubicBezTo>
                    <a:pt x="4719" y="1969"/>
                    <a:pt x="4736" y="2037"/>
                    <a:pt x="4753" y="2088"/>
                  </a:cubicBezTo>
                  <a:cubicBezTo>
                    <a:pt x="4445" y="1627"/>
                    <a:pt x="4087" y="1200"/>
                    <a:pt x="3677" y="807"/>
                  </a:cubicBezTo>
                  <a:cubicBezTo>
                    <a:pt x="3577" y="717"/>
                    <a:pt x="3453" y="677"/>
                    <a:pt x="3328" y="677"/>
                  </a:cubicBezTo>
                  <a:cubicBezTo>
                    <a:pt x="3004" y="677"/>
                    <a:pt x="2682" y="949"/>
                    <a:pt x="2805" y="1319"/>
                  </a:cubicBezTo>
                  <a:lnTo>
                    <a:pt x="2856" y="1490"/>
                  </a:lnTo>
                  <a:cubicBezTo>
                    <a:pt x="2617" y="1063"/>
                    <a:pt x="2378" y="636"/>
                    <a:pt x="2139" y="226"/>
                  </a:cubicBezTo>
                  <a:cubicBezTo>
                    <a:pt x="2040" y="68"/>
                    <a:pt x="1881" y="0"/>
                    <a:pt x="172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23" name="Google Shape;623;p30"/>
            <p:cNvSpPr/>
            <p:nvPr/>
          </p:nvSpPr>
          <p:spPr>
            <a:xfrm>
              <a:off x="771572" y="4406818"/>
              <a:ext cx="144916" cy="150276"/>
            </a:xfrm>
            <a:custGeom>
              <a:avLst/>
              <a:gdLst/>
              <a:ahLst/>
              <a:cxnLst/>
              <a:rect l="l" t="t" r="r" b="b"/>
              <a:pathLst>
                <a:path w="2974" h="3084" extrusionOk="0">
                  <a:moveTo>
                    <a:pt x="1350" y="406"/>
                  </a:moveTo>
                  <a:lnTo>
                    <a:pt x="1350" y="406"/>
                  </a:lnTo>
                  <a:cubicBezTo>
                    <a:pt x="1709" y="440"/>
                    <a:pt x="2016" y="628"/>
                    <a:pt x="2204" y="901"/>
                  </a:cubicBezTo>
                  <a:cubicBezTo>
                    <a:pt x="2580" y="1448"/>
                    <a:pt x="2324" y="2251"/>
                    <a:pt x="1794" y="2593"/>
                  </a:cubicBezTo>
                  <a:cubicBezTo>
                    <a:pt x="1630" y="2696"/>
                    <a:pt x="1474" y="2741"/>
                    <a:pt x="1330" y="2741"/>
                  </a:cubicBezTo>
                  <a:cubicBezTo>
                    <a:pt x="827" y="2741"/>
                    <a:pt x="467" y="2194"/>
                    <a:pt x="427" y="1636"/>
                  </a:cubicBezTo>
                  <a:lnTo>
                    <a:pt x="427" y="1636"/>
                  </a:lnTo>
                  <a:cubicBezTo>
                    <a:pt x="444" y="1653"/>
                    <a:pt x="461" y="1687"/>
                    <a:pt x="479" y="1722"/>
                  </a:cubicBezTo>
                  <a:cubicBezTo>
                    <a:pt x="508" y="1769"/>
                    <a:pt x="553" y="1790"/>
                    <a:pt x="597" y="1790"/>
                  </a:cubicBezTo>
                  <a:cubicBezTo>
                    <a:pt x="678" y="1790"/>
                    <a:pt x="757" y="1719"/>
                    <a:pt x="735" y="1619"/>
                  </a:cubicBezTo>
                  <a:cubicBezTo>
                    <a:pt x="649" y="1329"/>
                    <a:pt x="649" y="1038"/>
                    <a:pt x="752" y="765"/>
                  </a:cubicBezTo>
                  <a:cubicBezTo>
                    <a:pt x="906" y="611"/>
                    <a:pt x="1094" y="508"/>
                    <a:pt x="1299" y="474"/>
                  </a:cubicBezTo>
                  <a:cubicBezTo>
                    <a:pt x="1350" y="474"/>
                    <a:pt x="1367" y="440"/>
                    <a:pt x="1350" y="406"/>
                  </a:cubicBezTo>
                  <a:close/>
                  <a:moveTo>
                    <a:pt x="1429" y="1"/>
                  </a:moveTo>
                  <a:cubicBezTo>
                    <a:pt x="951" y="1"/>
                    <a:pt x="481" y="302"/>
                    <a:pt x="325" y="816"/>
                  </a:cubicBezTo>
                  <a:cubicBezTo>
                    <a:pt x="86" y="1175"/>
                    <a:pt x="0" y="1619"/>
                    <a:pt x="103" y="2029"/>
                  </a:cubicBezTo>
                  <a:cubicBezTo>
                    <a:pt x="229" y="2684"/>
                    <a:pt x="795" y="3083"/>
                    <a:pt x="1381" y="3083"/>
                  </a:cubicBezTo>
                  <a:cubicBezTo>
                    <a:pt x="1667" y="3083"/>
                    <a:pt x="1958" y="2988"/>
                    <a:pt x="2204" y="2781"/>
                  </a:cubicBezTo>
                  <a:cubicBezTo>
                    <a:pt x="2956" y="2132"/>
                    <a:pt x="2973" y="884"/>
                    <a:pt x="2153" y="269"/>
                  </a:cubicBezTo>
                  <a:cubicBezTo>
                    <a:pt x="1940" y="86"/>
                    <a:pt x="1683" y="1"/>
                    <a:pt x="14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24" name="Google Shape;624;p30"/>
            <p:cNvSpPr/>
            <p:nvPr/>
          </p:nvSpPr>
          <p:spPr>
            <a:xfrm>
              <a:off x="566725" y="4245826"/>
              <a:ext cx="585510" cy="503599"/>
            </a:xfrm>
            <a:custGeom>
              <a:avLst/>
              <a:gdLst/>
              <a:ahLst/>
              <a:cxnLst/>
              <a:rect l="l" t="t" r="r" b="b"/>
              <a:pathLst>
                <a:path w="12016" h="10335" extrusionOk="0">
                  <a:moveTo>
                    <a:pt x="3302" y="337"/>
                  </a:moveTo>
                  <a:cubicBezTo>
                    <a:pt x="4092" y="337"/>
                    <a:pt x="4826" y="1145"/>
                    <a:pt x="5195" y="1847"/>
                  </a:cubicBezTo>
                  <a:cubicBezTo>
                    <a:pt x="5238" y="1907"/>
                    <a:pt x="5306" y="1937"/>
                    <a:pt x="5374" y="1937"/>
                  </a:cubicBezTo>
                  <a:cubicBezTo>
                    <a:pt x="5443" y="1937"/>
                    <a:pt x="5511" y="1907"/>
                    <a:pt x="5554" y="1847"/>
                  </a:cubicBezTo>
                  <a:cubicBezTo>
                    <a:pt x="5957" y="898"/>
                    <a:pt x="6654" y="520"/>
                    <a:pt x="7325" y="520"/>
                  </a:cubicBezTo>
                  <a:cubicBezTo>
                    <a:pt x="8648" y="520"/>
                    <a:pt x="9870" y="1986"/>
                    <a:pt x="8544" y="3437"/>
                  </a:cubicBezTo>
                  <a:cubicBezTo>
                    <a:pt x="8405" y="3576"/>
                    <a:pt x="8518" y="3785"/>
                    <a:pt x="8693" y="3785"/>
                  </a:cubicBezTo>
                  <a:cubicBezTo>
                    <a:pt x="8711" y="3785"/>
                    <a:pt x="8730" y="3783"/>
                    <a:pt x="8749" y="3778"/>
                  </a:cubicBezTo>
                  <a:cubicBezTo>
                    <a:pt x="8910" y="3749"/>
                    <a:pt x="9060" y="3735"/>
                    <a:pt x="9199" y="3735"/>
                  </a:cubicBezTo>
                  <a:cubicBezTo>
                    <a:pt x="10352" y="3735"/>
                    <a:pt x="10718" y="4704"/>
                    <a:pt x="10321" y="5863"/>
                  </a:cubicBezTo>
                  <a:cubicBezTo>
                    <a:pt x="10011" y="6838"/>
                    <a:pt x="9113" y="7490"/>
                    <a:pt x="8108" y="7490"/>
                  </a:cubicBezTo>
                  <a:cubicBezTo>
                    <a:pt x="8004" y="7490"/>
                    <a:pt x="7898" y="7483"/>
                    <a:pt x="7792" y="7469"/>
                  </a:cubicBezTo>
                  <a:cubicBezTo>
                    <a:pt x="7809" y="7281"/>
                    <a:pt x="7809" y="7093"/>
                    <a:pt x="7792" y="6888"/>
                  </a:cubicBezTo>
                  <a:cubicBezTo>
                    <a:pt x="7792" y="6809"/>
                    <a:pt x="7720" y="6766"/>
                    <a:pt x="7652" y="6766"/>
                  </a:cubicBezTo>
                  <a:cubicBezTo>
                    <a:pt x="7588" y="6766"/>
                    <a:pt x="7528" y="6805"/>
                    <a:pt x="7536" y="6888"/>
                  </a:cubicBezTo>
                  <a:cubicBezTo>
                    <a:pt x="7536" y="7076"/>
                    <a:pt x="7519" y="7247"/>
                    <a:pt x="7519" y="7418"/>
                  </a:cubicBezTo>
                  <a:lnTo>
                    <a:pt x="7365" y="7401"/>
                  </a:lnTo>
                  <a:cubicBezTo>
                    <a:pt x="7346" y="7394"/>
                    <a:pt x="7327" y="7391"/>
                    <a:pt x="7309" y="7391"/>
                  </a:cubicBezTo>
                  <a:cubicBezTo>
                    <a:pt x="7134" y="7391"/>
                    <a:pt x="7027" y="7665"/>
                    <a:pt x="7228" y="7742"/>
                  </a:cubicBezTo>
                  <a:cubicBezTo>
                    <a:pt x="7297" y="7776"/>
                    <a:pt x="7382" y="7811"/>
                    <a:pt x="7450" y="7845"/>
                  </a:cubicBezTo>
                  <a:cubicBezTo>
                    <a:pt x="7267" y="8944"/>
                    <a:pt x="6675" y="9921"/>
                    <a:pt x="5477" y="9921"/>
                  </a:cubicBezTo>
                  <a:cubicBezTo>
                    <a:pt x="5335" y="9921"/>
                    <a:pt x="5184" y="9907"/>
                    <a:pt x="5024" y="9878"/>
                  </a:cubicBezTo>
                  <a:cubicBezTo>
                    <a:pt x="3589" y="9605"/>
                    <a:pt x="3059" y="8186"/>
                    <a:pt x="3828" y="6990"/>
                  </a:cubicBezTo>
                  <a:cubicBezTo>
                    <a:pt x="3925" y="6866"/>
                    <a:pt x="3797" y="6685"/>
                    <a:pt x="3664" y="6685"/>
                  </a:cubicBezTo>
                  <a:cubicBezTo>
                    <a:pt x="3632" y="6685"/>
                    <a:pt x="3601" y="6694"/>
                    <a:pt x="3572" y="6717"/>
                  </a:cubicBezTo>
                  <a:cubicBezTo>
                    <a:pt x="3145" y="7042"/>
                    <a:pt x="2649" y="7213"/>
                    <a:pt x="2120" y="7247"/>
                  </a:cubicBezTo>
                  <a:cubicBezTo>
                    <a:pt x="2079" y="7250"/>
                    <a:pt x="2039" y="7252"/>
                    <a:pt x="1999" y="7252"/>
                  </a:cubicBezTo>
                  <a:cubicBezTo>
                    <a:pt x="1029" y="7252"/>
                    <a:pt x="67" y="6284"/>
                    <a:pt x="838" y="5316"/>
                  </a:cubicBezTo>
                  <a:cubicBezTo>
                    <a:pt x="1334" y="4684"/>
                    <a:pt x="2171" y="4530"/>
                    <a:pt x="2735" y="4035"/>
                  </a:cubicBezTo>
                  <a:cubicBezTo>
                    <a:pt x="2803" y="3966"/>
                    <a:pt x="2803" y="3847"/>
                    <a:pt x="2718" y="3795"/>
                  </a:cubicBezTo>
                  <a:cubicBezTo>
                    <a:pt x="2786" y="3727"/>
                    <a:pt x="2769" y="3624"/>
                    <a:pt x="2700" y="3573"/>
                  </a:cubicBezTo>
                  <a:cubicBezTo>
                    <a:pt x="1709" y="2838"/>
                    <a:pt x="1453" y="1660"/>
                    <a:pt x="2376" y="754"/>
                  </a:cubicBezTo>
                  <a:cubicBezTo>
                    <a:pt x="2681" y="458"/>
                    <a:pt x="2996" y="337"/>
                    <a:pt x="3302" y="337"/>
                  </a:cubicBezTo>
                  <a:close/>
                  <a:moveTo>
                    <a:pt x="3369" y="1"/>
                  </a:moveTo>
                  <a:cubicBezTo>
                    <a:pt x="2966" y="1"/>
                    <a:pt x="2543" y="150"/>
                    <a:pt x="2120" y="498"/>
                  </a:cubicBezTo>
                  <a:cubicBezTo>
                    <a:pt x="924" y="1472"/>
                    <a:pt x="1436" y="3044"/>
                    <a:pt x="2547" y="3795"/>
                  </a:cubicBezTo>
                  <a:cubicBezTo>
                    <a:pt x="1436" y="4137"/>
                    <a:pt x="1" y="5043"/>
                    <a:pt x="172" y="6341"/>
                  </a:cubicBezTo>
                  <a:cubicBezTo>
                    <a:pt x="306" y="7278"/>
                    <a:pt x="1087" y="7625"/>
                    <a:pt x="1922" y="7625"/>
                  </a:cubicBezTo>
                  <a:cubicBezTo>
                    <a:pt x="2367" y="7625"/>
                    <a:pt x="2827" y="7527"/>
                    <a:pt x="3213" y="7366"/>
                  </a:cubicBezTo>
                  <a:lnTo>
                    <a:pt x="3213" y="7366"/>
                  </a:lnTo>
                  <a:cubicBezTo>
                    <a:pt x="2752" y="8648"/>
                    <a:pt x="3486" y="9895"/>
                    <a:pt x="4922" y="10254"/>
                  </a:cubicBezTo>
                  <a:cubicBezTo>
                    <a:pt x="5145" y="10309"/>
                    <a:pt x="5353" y="10335"/>
                    <a:pt x="5548" y="10335"/>
                  </a:cubicBezTo>
                  <a:cubicBezTo>
                    <a:pt x="6862" y="10335"/>
                    <a:pt x="7548" y="9163"/>
                    <a:pt x="7741" y="7913"/>
                  </a:cubicBezTo>
                  <a:cubicBezTo>
                    <a:pt x="7903" y="7947"/>
                    <a:pt x="8061" y="7963"/>
                    <a:pt x="8214" y="7963"/>
                  </a:cubicBezTo>
                  <a:cubicBezTo>
                    <a:pt x="10816" y="7963"/>
                    <a:pt x="12015" y="3333"/>
                    <a:pt x="9201" y="3333"/>
                  </a:cubicBezTo>
                  <a:cubicBezTo>
                    <a:pt x="9181" y="3333"/>
                    <a:pt x="9162" y="3334"/>
                    <a:pt x="9142" y="3334"/>
                  </a:cubicBezTo>
                  <a:cubicBezTo>
                    <a:pt x="10232" y="1688"/>
                    <a:pt x="8789" y="120"/>
                    <a:pt x="7284" y="120"/>
                  </a:cubicBezTo>
                  <a:cubicBezTo>
                    <a:pt x="6571" y="120"/>
                    <a:pt x="5844" y="472"/>
                    <a:pt x="5366" y="1335"/>
                  </a:cubicBezTo>
                  <a:cubicBezTo>
                    <a:pt x="4869" y="567"/>
                    <a:pt x="4156" y="1"/>
                    <a:pt x="336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625" name="Google Shape;625;p30"/>
          <p:cNvSpPr/>
          <p:nvPr/>
        </p:nvSpPr>
        <p:spPr>
          <a:xfrm rot="962720">
            <a:off x="134342" y="5887423"/>
            <a:ext cx="779948" cy="514483"/>
          </a:xfrm>
          <a:custGeom>
            <a:avLst/>
            <a:gdLst/>
            <a:ahLst/>
            <a:cxnLst/>
            <a:rect l="l" t="t" r="r" b="b"/>
            <a:pathLst>
              <a:path w="13089" h="8634" extrusionOk="0">
                <a:moveTo>
                  <a:pt x="6169" y="1"/>
                </a:moveTo>
                <a:cubicBezTo>
                  <a:pt x="5874" y="1"/>
                  <a:pt x="5550" y="66"/>
                  <a:pt x="5195" y="210"/>
                </a:cubicBezTo>
                <a:cubicBezTo>
                  <a:pt x="3674" y="825"/>
                  <a:pt x="2973" y="2585"/>
                  <a:pt x="3657" y="4071"/>
                </a:cubicBezTo>
                <a:cubicBezTo>
                  <a:pt x="3195" y="3886"/>
                  <a:pt x="2712" y="3759"/>
                  <a:pt x="2237" y="3759"/>
                </a:cubicBezTo>
                <a:cubicBezTo>
                  <a:pt x="1746" y="3759"/>
                  <a:pt x="1263" y="3895"/>
                  <a:pt x="821" y="4242"/>
                </a:cubicBezTo>
                <a:cubicBezTo>
                  <a:pt x="0" y="4874"/>
                  <a:pt x="18" y="6105"/>
                  <a:pt x="411" y="6976"/>
                </a:cubicBezTo>
                <a:cubicBezTo>
                  <a:pt x="991" y="8240"/>
                  <a:pt x="2495" y="8633"/>
                  <a:pt x="3759" y="8633"/>
                </a:cubicBezTo>
                <a:cubicBezTo>
                  <a:pt x="6117" y="8633"/>
                  <a:pt x="8868" y="7779"/>
                  <a:pt x="10748" y="6344"/>
                </a:cubicBezTo>
                <a:cubicBezTo>
                  <a:pt x="10791" y="6301"/>
                  <a:pt x="10749" y="6233"/>
                  <a:pt x="10694" y="6233"/>
                </a:cubicBezTo>
                <a:cubicBezTo>
                  <a:pt x="10684" y="6233"/>
                  <a:pt x="10673" y="6236"/>
                  <a:pt x="10662" y="6241"/>
                </a:cubicBezTo>
                <a:cubicBezTo>
                  <a:pt x="8971" y="7010"/>
                  <a:pt x="7330" y="7711"/>
                  <a:pt x="5485" y="8069"/>
                </a:cubicBezTo>
                <a:cubicBezTo>
                  <a:pt x="4937" y="8169"/>
                  <a:pt x="4348" y="8247"/>
                  <a:pt x="3765" y="8247"/>
                </a:cubicBezTo>
                <a:cubicBezTo>
                  <a:pt x="2841" y="8247"/>
                  <a:pt x="1933" y="8049"/>
                  <a:pt x="1231" y="7420"/>
                </a:cubicBezTo>
                <a:cubicBezTo>
                  <a:pt x="530" y="6788"/>
                  <a:pt x="342" y="5780"/>
                  <a:pt x="769" y="4943"/>
                </a:cubicBezTo>
                <a:cubicBezTo>
                  <a:pt x="1079" y="4372"/>
                  <a:pt x="1598" y="4172"/>
                  <a:pt x="2161" y="4172"/>
                </a:cubicBezTo>
                <a:cubicBezTo>
                  <a:pt x="2811" y="4172"/>
                  <a:pt x="3520" y="4438"/>
                  <a:pt x="4033" y="4703"/>
                </a:cubicBezTo>
                <a:cubicBezTo>
                  <a:pt x="4059" y="4714"/>
                  <a:pt x="4087" y="4719"/>
                  <a:pt x="4115" y="4719"/>
                </a:cubicBezTo>
                <a:cubicBezTo>
                  <a:pt x="4269" y="4719"/>
                  <a:pt x="4422" y="4574"/>
                  <a:pt x="4306" y="4430"/>
                </a:cubicBezTo>
                <a:cubicBezTo>
                  <a:pt x="3384" y="3114"/>
                  <a:pt x="3742" y="1525"/>
                  <a:pt x="5126" y="688"/>
                </a:cubicBezTo>
                <a:cubicBezTo>
                  <a:pt x="5494" y="470"/>
                  <a:pt x="5828" y="374"/>
                  <a:pt x="6128" y="374"/>
                </a:cubicBezTo>
                <a:cubicBezTo>
                  <a:pt x="7303" y="374"/>
                  <a:pt x="7949" y="1841"/>
                  <a:pt x="8031" y="3080"/>
                </a:cubicBezTo>
                <a:cubicBezTo>
                  <a:pt x="8041" y="3209"/>
                  <a:pt x="8155" y="3292"/>
                  <a:pt x="8258" y="3292"/>
                </a:cubicBezTo>
                <a:cubicBezTo>
                  <a:pt x="8333" y="3292"/>
                  <a:pt x="8403" y="3249"/>
                  <a:pt x="8424" y="3149"/>
                </a:cubicBezTo>
                <a:cubicBezTo>
                  <a:pt x="8685" y="2117"/>
                  <a:pt x="9911" y="1189"/>
                  <a:pt x="10960" y="1189"/>
                </a:cubicBezTo>
                <a:cubicBezTo>
                  <a:pt x="11561" y="1189"/>
                  <a:pt x="12103" y="1494"/>
                  <a:pt x="12371" y="2260"/>
                </a:cubicBezTo>
                <a:cubicBezTo>
                  <a:pt x="12747" y="3302"/>
                  <a:pt x="10628" y="5917"/>
                  <a:pt x="9603" y="6087"/>
                </a:cubicBezTo>
                <a:cubicBezTo>
                  <a:pt x="9415" y="6122"/>
                  <a:pt x="9449" y="6429"/>
                  <a:pt x="9637" y="6429"/>
                </a:cubicBezTo>
                <a:cubicBezTo>
                  <a:pt x="10509" y="6429"/>
                  <a:pt x="11329" y="5233"/>
                  <a:pt x="11790" y="4635"/>
                </a:cubicBezTo>
                <a:cubicBezTo>
                  <a:pt x="12473" y="3764"/>
                  <a:pt x="13089" y="2739"/>
                  <a:pt x="12576" y="1679"/>
                </a:cubicBezTo>
                <a:cubicBezTo>
                  <a:pt x="12245" y="992"/>
                  <a:pt x="11699" y="720"/>
                  <a:pt x="11096" y="720"/>
                </a:cubicBezTo>
                <a:cubicBezTo>
                  <a:pt x="10081" y="720"/>
                  <a:pt x="8907" y="1494"/>
                  <a:pt x="8339" y="2363"/>
                </a:cubicBezTo>
                <a:cubicBezTo>
                  <a:pt x="8091" y="1099"/>
                  <a:pt x="7380" y="1"/>
                  <a:pt x="616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26" name="Google Shape;626;p30"/>
          <p:cNvSpPr/>
          <p:nvPr/>
        </p:nvSpPr>
        <p:spPr>
          <a:xfrm rot="962720">
            <a:off x="1279942" y="6242439"/>
            <a:ext cx="779948" cy="514483"/>
          </a:xfrm>
          <a:custGeom>
            <a:avLst/>
            <a:gdLst/>
            <a:ahLst/>
            <a:cxnLst/>
            <a:rect l="l" t="t" r="r" b="b"/>
            <a:pathLst>
              <a:path w="13089" h="8634" extrusionOk="0">
                <a:moveTo>
                  <a:pt x="6169" y="1"/>
                </a:moveTo>
                <a:cubicBezTo>
                  <a:pt x="5874" y="1"/>
                  <a:pt x="5550" y="66"/>
                  <a:pt x="5195" y="210"/>
                </a:cubicBezTo>
                <a:cubicBezTo>
                  <a:pt x="3674" y="825"/>
                  <a:pt x="2973" y="2585"/>
                  <a:pt x="3657" y="4071"/>
                </a:cubicBezTo>
                <a:cubicBezTo>
                  <a:pt x="3195" y="3886"/>
                  <a:pt x="2712" y="3759"/>
                  <a:pt x="2237" y="3759"/>
                </a:cubicBezTo>
                <a:cubicBezTo>
                  <a:pt x="1746" y="3759"/>
                  <a:pt x="1263" y="3895"/>
                  <a:pt x="821" y="4242"/>
                </a:cubicBezTo>
                <a:cubicBezTo>
                  <a:pt x="0" y="4874"/>
                  <a:pt x="18" y="6105"/>
                  <a:pt x="411" y="6976"/>
                </a:cubicBezTo>
                <a:cubicBezTo>
                  <a:pt x="991" y="8240"/>
                  <a:pt x="2495" y="8633"/>
                  <a:pt x="3759" y="8633"/>
                </a:cubicBezTo>
                <a:cubicBezTo>
                  <a:pt x="6117" y="8633"/>
                  <a:pt x="8868" y="7779"/>
                  <a:pt x="10748" y="6344"/>
                </a:cubicBezTo>
                <a:cubicBezTo>
                  <a:pt x="10791" y="6301"/>
                  <a:pt x="10749" y="6233"/>
                  <a:pt x="10694" y="6233"/>
                </a:cubicBezTo>
                <a:cubicBezTo>
                  <a:pt x="10684" y="6233"/>
                  <a:pt x="10673" y="6236"/>
                  <a:pt x="10662" y="6241"/>
                </a:cubicBezTo>
                <a:cubicBezTo>
                  <a:pt x="8971" y="7010"/>
                  <a:pt x="7330" y="7711"/>
                  <a:pt x="5485" y="8069"/>
                </a:cubicBezTo>
                <a:cubicBezTo>
                  <a:pt x="4937" y="8169"/>
                  <a:pt x="4348" y="8247"/>
                  <a:pt x="3765" y="8247"/>
                </a:cubicBezTo>
                <a:cubicBezTo>
                  <a:pt x="2841" y="8247"/>
                  <a:pt x="1933" y="8049"/>
                  <a:pt x="1231" y="7420"/>
                </a:cubicBezTo>
                <a:cubicBezTo>
                  <a:pt x="530" y="6788"/>
                  <a:pt x="342" y="5780"/>
                  <a:pt x="769" y="4943"/>
                </a:cubicBezTo>
                <a:cubicBezTo>
                  <a:pt x="1079" y="4372"/>
                  <a:pt x="1598" y="4172"/>
                  <a:pt x="2161" y="4172"/>
                </a:cubicBezTo>
                <a:cubicBezTo>
                  <a:pt x="2811" y="4172"/>
                  <a:pt x="3520" y="4438"/>
                  <a:pt x="4033" y="4703"/>
                </a:cubicBezTo>
                <a:cubicBezTo>
                  <a:pt x="4059" y="4714"/>
                  <a:pt x="4087" y="4719"/>
                  <a:pt x="4115" y="4719"/>
                </a:cubicBezTo>
                <a:cubicBezTo>
                  <a:pt x="4269" y="4719"/>
                  <a:pt x="4422" y="4574"/>
                  <a:pt x="4306" y="4430"/>
                </a:cubicBezTo>
                <a:cubicBezTo>
                  <a:pt x="3384" y="3114"/>
                  <a:pt x="3742" y="1525"/>
                  <a:pt x="5126" y="688"/>
                </a:cubicBezTo>
                <a:cubicBezTo>
                  <a:pt x="5494" y="470"/>
                  <a:pt x="5828" y="374"/>
                  <a:pt x="6128" y="374"/>
                </a:cubicBezTo>
                <a:cubicBezTo>
                  <a:pt x="7303" y="374"/>
                  <a:pt x="7949" y="1841"/>
                  <a:pt x="8031" y="3080"/>
                </a:cubicBezTo>
                <a:cubicBezTo>
                  <a:pt x="8041" y="3209"/>
                  <a:pt x="8155" y="3292"/>
                  <a:pt x="8258" y="3292"/>
                </a:cubicBezTo>
                <a:cubicBezTo>
                  <a:pt x="8333" y="3292"/>
                  <a:pt x="8403" y="3249"/>
                  <a:pt x="8424" y="3149"/>
                </a:cubicBezTo>
                <a:cubicBezTo>
                  <a:pt x="8685" y="2117"/>
                  <a:pt x="9911" y="1189"/>
                  <a:pt x="10960" y="1189"/>
                </a:cubicBezTo>
                <a:cubicBezTo>
                  <a:pt x="11561" y="1189"/>
                  <a:pt x="12103" y="1494"/>
                  <a:pt x="12371" y="2260"/>
                </a:cubicBezTo>
                <a:cubicBezTo>
                  <a:pt x="12747" y="3302"/>
                  <a:pt x="10628" y="5917"/>
                  <a:pt x="9603" y="6087"/>
                </a:cubicBezTo>
                <a:cubicBezTo>
                  <a:pt x="9415" y="6122"/>
                  <a:pt x="9449" y="6429"/>
                  <a:pt x="9637" y="6429"/>
                </a:cubicBezTo>
                <a:cubicBezTo>
                  <a:pt x="10509" y="6429"/>
                  <a:pt x="11329" y="5233"/>
                  <a:pt x="11790" y="4635"/>
                </a:cubicBezTo>
                <a:cubicBezTo>
                  <a:pt x="12473" y="3764"/>
                  <a:pt x="13089" y="2739"/>
                  <a:pt x="12576" y="1679"/>
                </a:cubicBezTo>
                <a:cubicBezTo>
                  <a:pt x="12245" y="992"/>
                  <a:pt x="11699" y="720"/>
                  <a:pt x="11096" y="720"/>
                </a:cubicBezTo>
                <a:cubicBezTo>
                  <a:pt x="10081" y="720"/>
                  <a:pt x="8907" y="1494"/>
                  <a:pt x="8339" y="2363"/>
                </a:cubicBezTo>
                <a:cubicBezTo>
                  <a:pt x="8091" y="1099"/>
                  <a:pt x="7380" y="1"/>
                  <a:pt x="616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14775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3A083-3864-1AFE-8FA8-F70B28928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4EE20-85A5-56E0-4A0D-494E1F332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E348D8-0143-E910-CB02-4107CD517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3A230-E111-47C5-9F70-B6305E66FFD5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039C6C-C272-4F9E-6428-9F4150CE8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12F65E-CEA5-5B43-5FAF-E55E8ADF8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4563B-FD17-4171-807D-47EE06439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076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C3A3B-9DD0-64D5-CF22-5E7F9432B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97750A-4AAF-E1E9-9CCF-555F3B459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8253A-4360-3A71-1458-3AA713206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3A230-E111-47C5-9F70-B6305E66FFD5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806BDF-5105-6F2A-591F-89B74D9A7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0AC10C-BC44-F090-5C13-C4BE36CD7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4563B-FD17-4171-807D-47EE06439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573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A48FA-9656-8F1C-2CC5-F6890E241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1B525-ADD6-EE5A-6771-0AF5B7B768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96D54F-3B28-4858-D82E-56722645C3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7ED57B-BE4E-157C-C5F4-5FF7486D4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3A230-E111-47C5-9F70-B6305E66FFD5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8E64E6-EF1C-EDD5-5813-F3A9CA3EA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0A069E-23F6-B12C-C68E-A3E6F0B8C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4563B-FD17-4171-807D-47EE06439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675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F3682-460F-51F1-CF70-8AE59F0D0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E4BCCD-3713-752B-E695-FDA156B02B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7CFA7F-5DA8-EB3E-E901-DBD717524A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5E2109-0E70-3B6F-39AF-DBF1FFBFE2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B10FE7-3396-D736-565B-36D6AE49F7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76C4AF-E463-F587-3F1C-B62B77084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3A230-E111-47C5-9F70-B6305E66FFD5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E76DE8-9AC5-703D-C8BB-4B1CE8A10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BE3BCF-171D-7895-12A5-FBDAEA51F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4563B-FD17-4171-807D-47EE06439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04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851AD-7E2A-25D1-60F4-EF9311267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0802A6-6D29-CE30-38CC-4E1B3EA79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3A230-E111-47C5-9F70-B6305E66FFD5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4DDEE3-6374-3333-42ED-D029528F7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A3410B-7B6E-4572-AF54-F350372A3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4563B-FD17-4171-807D-47EE06439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914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C577B7-CE81-1D40-28F7-250D9F4E3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3A230-E111-47C5-9F70-B6305E66FFD5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E02F5D-D438-0206-4FB7-E191C7422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07FD8B-81F5-F66C-F414-8D7CF32F7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4563B-FD17-4171-807D-47EE06439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381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E6607-F6F7-FF6F-41C7-83D77F81E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C11577-01A2-9653-7F4C-5DA2B6296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6E5613-A6CE-A0A4-35F5-D93AE60069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53D277-A9F6-455A-A2B5-2FC465CBB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3A230-E111-47C5-9F70-B6305E66FFD5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65F7A7-596E-D7A6-6D29-B1BE2995F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D4789C-2B7D-3706-B61B-62F968A8F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4563B-FD17-4171-807D-47EE06439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671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D271B-D205-03C4-E217-3396C6C14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31CBCA-54DB-F131-10D4-89ED73FD5B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D85948-92AE-ED04-2283-DD923B0A0A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426167-2A22-9FB5-D869-5872EB9CB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3A230-E111-47C5-9F70-B6305E66FFD5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6742BD-70A9-0817-96BB-2F8687D96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D7141C-D503-8C2B-659F-B7853DB03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4563B-FD17-4171-807D-47EE06439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869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0249CC-F94E-83A1-3AC1-1BBD5691C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0ED910-0BA4-5C34-D2A7-B896D3D325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8E7149-8F60-149A-8440-A520D63A68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3A230-E111-47C5-9F70-B6305E66FFD5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9F5675-83CF-08DC-DC89-9A55A221AC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DC844C-9106-DA82-0B7B-E5B673ADC3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563B-FD17-4171-807D-47EE06439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72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3" name="Google Shape;843;p44"/>
          <p:cNvGrpSpPr/>
          <p:nvPr/>
        </p:nvGrpSpPr>
        <p:grpSpPr>
          <a:xfrm rot="-2703707">
            <a:off x="5760829" y="-1578280"/>
            <a:ext cx="3500280" cy="4442247"/>
            <a:chOff x="1154976" y="632775"/>
            <a:chExt cx="2502430" cy="3877954"/>
          </a:xfrm>
        </p:grpSpPr>
        <p:sp>
          <p:nvSpPr>
            <p:cNvPr id="844" name="Google Shape;844;p44"/>
            <p:cNvSpPr/>
            <p:nvPr/>
          </p:nvSpPr>
          <p:spPr>
            <a:xfrm rot="5400000">
              <a:off x="467214" y="1320537"/>
              <a:ext cx="3877954" cy="2502430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chemeClr val="dk2">
                  <a:alpha val="50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45" name="Google Shape;845;p44"/>
            <p:cNvSpPr/>
            <p:nvPr/>
          </p:nvSpPr>
          <p:spPr>
            <a:xfrm rot="5400000">
              <a:off x="623338" y="1471580"/>
              <a:ext cx="3565807" cy="2200423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846" name="Google Shape;846;p44"/>
          <p:cNvGrpSpPr/>
          <p:nvPr/>
        </p:nvGrpSpPr>
        <p:grpSpPr>
          <a:xfrm rot="-901627">
            <a:off x="1075017" y="3274801"/>
            <a:ext cx="3500316" cy="4442328"/>
            <a:chOff x="1154976" y="632775"/>
            <a:chExt cx="2502430" cy="3877954"/>
          </a:xfrm>
        </p:grpSpPr>
        <p:sp>
          <p:nvSpPr>
            <p:cNvPr id="847" name="Google Shape;847;p44"/>
            <p:cNvSpPr/>
            <p:nvPr/>
          </p:nvSpPr>
          <p:spPr>
            <a:xfrm rot="5400000">
              <a:off x="467214" y="1320537"/>
              <a:ext cx="3877954" cy="2502430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chemeClr val="dk2">
                  <a:alpha val="50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48" name="Google Shape;848;p44"/>
            <p:cNvSpPr/>
            <p:nvPr/>
          </p:nvSpPr>
          <p:spPr>
            <a:xfrm rot="5400000">
              <a:off x="623338" y="1471580"/>
              <a:ext cx="3565807" cy="2200423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849" name="Google Shape;849;p44"/>
          <p:cNvSpPr/>
          <p:nvPr/>
        </p:nvSpPr>
        <p:spPr>
          <a:xfrm rot="199701">
            <a:off x="1605351" y="990498"/>
            <a:ext cx="8981540" cy="4876935"/>
          </a:xfrm>
          <a:custGeom>
            <a:avLst/>
            <a:gdLst/>
            <a:ahLst/>
            <a:cxnLst/>
            <a:rect l="l" t="t" r="r" b="b"/>
            <a:pathLst>
              <a:path w="43844" h="29834" extrusionOk="0">
                <a:moveTo>
                  <a:pt x="41668" y="12451"/>
                </a:moveTo>
                <a:cubicBezTo>
                  <a:pt x="41665" y="12451"/>
                  <a:pt x="41661" y="12452"/>
                  <a:pt x="41656" y="12457"/>
                </a:cubicBezTo>
                <a:cubicBezTo>
                  <a:pt x="41661" y="12480"/>
                  <a:pt x="41665" y="12503"/>
                  <a:pt x="41669" y="12526"/>
                </a:cubicBezTo>
                <a:lnTo>
                  <a:pt x="41669" y="12526"/>
                </a:lnTo>
                <a:cubicBezTo>
                  <a:pt x="41699" y="12521"/>
                  <a:pt x="41691" y="12451"/>
                  <a:pt x="41668" y="12451"/>
                </a:cubicBezTo>
                <a:close/>
                <a:moveTo>
                  <a:pt x="310" y="14449"/>
                </a:moveTo>
                <a:cubicBezTo>
                  <a:pt x="315" y="14449"/>
                  <a:pt x="320" y="14451"/>
                  <a:pt x="325" y="14456"/>
                </a:cubicBezTo>
                <a:lnTo>
                  <a:pt x="325" y="14815"/>
                </a:lnTo>
                <a:cubicBezTo>
                  <a:pt x="325" y="14798"/>
                  <a:pt x="291" y="14712"/>
                  <a:pt x="274" y="14473"/>
                </a:cubicBezTo>
                <a:cubicBezTo>
                  <a:pt x="286" y="14461"/>
                  <a:pt x="298" y="14449"/>
                  <a:pt x="310" y="14449"/>
                </a:cubicBezTo>
                <a:close/>
                <a:moveTo>
                  <a:pt x="222" y="16528"/>
                </a:moveTo>
                <a:cubicBezTo>
                  <a:pt x="182" y="16550"/>
                  <a:pt x="169" y="16627"/>
                  <a:pt x="211" y="16627"/>
                </a:cubicBezTo>
                <a:cubicBezTo>
                  <a:pt x="215" y="16627"/>
                  <a:pt x="218" y="16627"/>
                  <a:pt x="222" y="16626"/>
                </a:cubicBezTo>
                <a:cubicBezTo>
                  <a:pt x="222" y="16593"/>
                  <a:pt x="222" y="16560"/>
                  <a:pt x="222" y="16528"/>
                </a:cubicBezTo>
                <a:close/>
                <a:moveTo>
                  <a:pt x="43142" y="21770"/>
                </a:moveTo>
                <a:lnTo>
                  <a:pt x="43142" y="21770"/>
                </a:lnTo>
                <a:cubicBezTo>
                  <a:pt x="43143" y="21775"/>
                  <a:pt x="43143" y="21780"/>
                  <a:pt x="43143" y="21786"/>
                </a:cubicBezTo>
                <a:cubicBezTo>
                  <a:pt x="43143" y="21780"/>
                  <a:pt x="43143" y="21775"/>
                  <a:pt x="43142" y="21770"/>
                </a:cubicBezTo>
                <a:close/>
                <a:moveTo>
                  <a:pt x="923" y="25237"/>
                </a:moveTo>
                <a:cubicBezTo>
                  <a:pt x="923" y="25374"/>
                  <a:pt x="940" y="25528"/>
                  <a:pt x="940" y="25664"/>
                </a:cubicBezTo>
                <a:cubicBezTo>
                  <a:pt x="906" y="25579"/>
                  <a:pt x="889" y="25476"/>
                  <a:pt x="872" y="25391"/>
                </a:cubicBezTo>
                <a:lnTo>
                  <a:pt x="923" y="25237"/>
                </a:lnTo>
                <a:close/>
                <a:moveTo>
                  <a:pt x="43432" y="27146"/>
                </a:moveTo>
                <a:lnTo>
                  <a:pt x="43432" y="27146"/>
                </a:lnTo>
                <a:cubicBezTo>
                  <a:pt x="43398" y="27147"/>
                  <a:pt x="43358" y="27149"/>
                  <a:pt x="43314" y="27151"/>
                </a:cubicBezTo>
                <a:cubicBezTo>
                  <a:pt x="43352" y="27151"/>
                  <a:pt x="43392" y="27149"/>
                  <a:pt x="43432" y="27146"/>
                </a:cubicBezTo>
                <a:close/>
                <a:moveTo>
                  <a:pt x="26706" y="27813"/>
                </a:moveTo>
                <a:cubicBezTo>
                  <a:pt x="26721" y="27813"/>
                  <a:pt x="26738" y="27814"/>
                  <a:pt x="26757" y="27817"/>
                </a:cubicBezTo>
                <a:cubicBezTo>
                  <a:pt x="26706" y="27817"/>
                  <a:pt x="26928" y="27851"/>
                  <a:pt x="27082" y="27886"/>
                </a:cubicBezTo>
                <a:lnTo>
                  <a:pt x="26655" y="27851"/>
                </a:lnTo>
                <a:cubicBezTo>
                  <a:pt x="26627" y="27838"/>
                  <a:pt x="26644" y="27813"/>
                  <a:pt x="26706" y="27813"/>
                </a:cubicBezTo>
                <a:close/>
                <a:moveTo>
                  <a:pt x="38359" y="1"/>
                </a:moveTo>
                <a:cubicBezTo>
                  <a:pt x="36479" y="69"/>
                  <a:pt x="34668" y="718"/>
                  <a:pt x="32754" y="770"/>
                </a:cubicBezTo>
                <a:cubicBezTo>
                  <a:pt x="32840" y="753"/>
                  <a:pt x="32891" y="718"/>
                  <a:pt x="32960" y="684"/>
                </a:cubicBezTo>
                <a:cubicBezTo>
                  <a:pt x="31541" y="513"/>
                  <a:pt x="30072" y="155"/>
                  <a:pt x="28637" y="155"/>
                </a:cubicBezTo>
                <a:cubicBezTo>
                  <a:pt x="28722" y="120"/>
                  <a:pt x="28790" y="120"/>
                  <a:pt x="28876" y="120"/>
                </a:cubicBezTo>
                <a:cubicBezTo>
                  <a:pt x="28773" y="86"/>
                  <a:pt x="28671" y="69"/>
                  <a:pt x="28568" y="69"/>
                </a:cubicBezTo>
                <a:lnTo>
                  <a:pt x="28175" y="69"/>
                </a:lnTo>
                <a:cubicBezTo>
                  <a:pt x="28022" y="69"/>
                  <a:pt x="27868" y="103"/>
                  <a:pt x="27731" y="155"/>
                </a:cubicBezTo>
                <a:cubicBezTo>
                  <a:pt x="27700" y="157"/>
                  <a:pt x="27676" y="158"/>
                  <a:pt x="27658" y="158"/>
                </a:cubicBezTo>
                <a:cubicBezTo>
                  <a:pt x="27546" y="158"/>
                  <a:pt x="27644" y="118"/>
                  <a:pt x="27526" y="103"/>
                </a:cubicBezTo>
                <a:cubicBezTo>
                  <a:pt x="27502" y="101"/>
                  <a:pt x="27477" y="100"/>
                  <a:pt x="27452" y="100"/>
                </a:cubicBezTo>
                <a:cubicBezTo>
                  <a:pt x="27188" y="100"/>
                  <a:pt x="26855" y="231"/>
                  <a:pt x="26671" y="231"/>
                </a:cubicBezTo>
                <a:cubicBezTo>
                  <a:pt x="26645" y="231"/>
                  <a:pt x="26623" y="229"/>
                  <a:pt x="26603" y="223"/>
                </a:cubicBezTo>
                <a:cubicBezTo>
                  <a:pt x="26586" y="223"/>
                  <a:pt x="26638" y="206"/>
                  <a:pt x="26689" y="189"/>
                </a:cubicBezTo>
                <a:lnTo>
                  <a:pt x="26689" y="189"/>
                </a:lnTo>
                <a:cubicBezTo>
                  <a:pt x="25630" y="445"/>
                  <a:pt x="24553" y="599"/>
                  <a:pt x="23460" y="650"/>
                </a:cubicBezTo>
                <a:cubicBezTo>
                  <a:pt x="22863" y="650"/>
                  <a:pt x="22276" y="578"/>
                  <a:pt x="21684" y="578"/>
                </a:cubicBezTo>
                <a:cubicBezTo>
                  <a:pt x="21462" y="578"/>
                  <a:pt x="21240" y="588"/>
                  <a:pt x="21016" y="616"/>
                </a:cubicBezTo>
                <a:cubicBezTo>
                  <a:pt x="19860" y="761"/>
                  <a:pt x="18532" y="1443"/>
                  <a:pt x="17303" y="1443"/>
                </a:cubicBezTo>
                <a:cubicBezTo>
                  <a:pt x="17079" y="1443"/>
                  <a:pt x="16858" y="1420"/>
                  <a:pt x="16642" y="1368"/>
                </a:cubicBezTo>
                <a:lnTo>
                  <a:pt x="15395" y="1299"/>
                </a:lnTo>
                <a:cubicBezTo>
                  <a:pt x="15004" y="1299"/>
                  <a:pt x="12776" y="1384"/>
                  <a:pt x="12764" y="1485"/>
                </a:cubicBezTo>
                <a:lnTo>
                  <a:pt x="12764" y="1485"/>
                </a:lnTo>
                <a:cubicBezTo>
                  <a:pt x="12762" y="1454"/>
                  <a:pt x="12729" y="1443"/>
                  <a:pt x="12695" y="1443"/>
                </a:cubicBezTo>
                <a:cubicBezTo>
                  <a:pt x="12676" y="1443"/>
                  <a:pt x="12657" y="1447"/>
                  <a:pt x="12644" y="1453"/>
                </a:cubicBezTo>
                <a:cubicBezTo>
                  <a:pt x="12593" y="1453"/>
                  <a:pt x="12541" y="1487"/>
                  <a:pt x="12490" y="1487"/>
                </a:cubicBezTo>
                <a:lnTo>
                  <a:pt x="12712" y="1504"/>
                </a:lnTo>
                <a:cubicBezTo>
                  <a:pt x="12490" y="1624"/>
                  <a:pt x="12251" y="1692"/>
                  <a:pt x="11995" y="1727"/>
                </a:cubicBezTo>
                <a:cubicBezTo>
                  <a:pt x="11662" y="1688"/>
                  <a:pt x="11328" y="1671"/>
                  <a:pt x="10994" y="1671"/>
                </a:cubicBezTo>
                <a:cubicBezTo>
                  <a:pt x="9116" y="1671"/>
                  <a:pt x="7227" y="2216"/>
                  <a:pt x="5399" y="2564"/>
                </a:cubicBezTo>
                <a:cubicBezTo>
                  <a:pt x="5416" y="2581"/>
                  <a:pt x="5450" y="2581"/>
                  <a:pt x="5484" y="2614"/>
                </a:cubicBezTo>
                <a:lnTo>
                  <a:pt x="5484" y="2614"/>
                </a:lnTo>
                <a:cubicBezTo>
                  <a:pt x="5478" y="2610"/>
                  <a:pt x="5460" y="2608"/>
                  <a:pt x="5432" y="2608"/>
                </a:cubicBezTo>
                <a:cubicBezTo>
                  <a:pt x="5044" y="2608"/>
                  <a:pt x="2680" y="2978"/>
                  <a:pt x="2426" y="3025"/>
                </a:cubicBezTo>
                <a:cubicBezTo>
                  <a:pt x="1470" y="3196"/>
                  <a:pt x="752" y="3674"/>
                  <a:pt x="581" y="4700"/>
                </a:cubicBezTo>
                <a:lnTo>
                  <a:pt x="410" y="5332"/>
                </a:lnTo>
                <a:cubicBezTo>
                  <a:pt x="393" y="5998"/>
                  <a:pt x="376" y="6682"/>
                  <a:pt x="325" y="7348"/>
                </a:cubicBezTo>
                <a:cubicBezTo>
                  <a:pt x="342" y="7348"/>
                  <a:pt x="342" y="7280"/>
                  <a:pt x="359" y="7263"/>
                </a:cubicBezTo>
                <a:lnTo>
                  <a:pt x="359" y="7263"/>
                </a:lnTo>
                <a:cubicBezTo>
                  <a:pt x="359" y="7621"/>
                  <a:pt x="328" y="7980"/>
                  <a:pt x="266" y="8324"/>
                </a:cubicBezTo>
                <a:lnTo>
                  <a:pt x="266" y="8324"/>
                </a:lnTo>
                <a:cubicBezTo>
                  <a:pt x="261" y="8321"/>
                  <a:pt x="256" y="8319"/>
                  <a:pt x="251" y="8319"/>
                </a:cubicBezTo>
                <a:cubicBezTo>
                  <a:pt x="247" y="8319"/>
                  <a:pt x="243" y="8320"/>
                  <a:pt x="239" y="8322"/>
                </a:cubicBezTo>
                <a:cubicBezTo>
                  <a:pt x="205" y="8322"/>
                  <a:pt x="205" y="8373"/>
                  <a:pt x="205" y="8424"/>
                </a:cubicBezTo>
                <a:cubicBezTo>
                  <a:pt x="205" y="9176"/>
                  <a:pt x="205" y="9928"/>
                  <a:pt x="222" y="10680"/>
                </a:cubicBezTo>
                <a:lnTo>
                  <a:pt x="188" y="10560"/>
                </a:lnTo>
                <a:cubicBezTo>
                  <a:pt x="154" y="10953"/>
                  <a:pt x="154" y="11602"/>
                  <a:pt x="137" y="12030"/>
                </a:cubicBezTo>
                <a:cubicBezTo>
                  <a:pt x="164" y="12124"/>
                  <a:pt x="159" y="12293"/>
                  <a:pt x="181" y="12293"/>
                </a:cubicBezTo>
                <a:cubicBezTo>
                  <a:pt x="187" y="12293"/>
                  <a:pt x="194" y="12281"/>
                  <a:pt x="205" y="12252"/>
                </a:cubicBezTo>
                <a:lnTo>
                  <a:pt x="205" y="12252"/>
                </a:lnTo>
                <a:cubicBezTo>
                  <a:pt x="0" y="12850"/>
                  <a:pt x="171" y="13670"/>
                  <a:pt x="205" y="14302"/>
                </a:cubicBezTo>
                <a:cubicBezTo>
                  <a:pt x="238" y="15038"/>
                  <a:pt x="224" y="15790"/>
                  <a:pt x="222" y="16528"/>
                </a:cubicBezTo>
                <a:lnTo>
                  <a:pt x="222" y="16528"/>
                </a:lnTo>
                <a:cubicBezTo>
                  <a:pt x="229" y="16524"/>
                  <a:pt x="237" y="16522"/>
                  <a:pt x="245" y="16522"/>
                </a:cubicBezTo>
                <a:cubicBezTo>
                  <a:pt x="249" y="16522"/>
                  <a:pt x="252" y="16522"/>
                  <a:pt x="256" y="16523"/>
                </a:cubicBezTo>
                <a:cubicBezTo>
                  <a:pt x="308" y="16557"/>
                  <a:pt x="325" y="16626"/>
                  <a:pt x="342" y="16694"/>
                </a:cubicBezTo>
                <a:lnTo>
                  <a:pt x="462" y="19548"/>
                </a:lnTo>
                <a:lnTo>
                  <a:pt x="427" y="19155"/>
                </a:lnTo>
                <a:lnTo>
                  <a:pt x="427" y="19155"/>
                </a:lnTo>
                <a:cubicBezTo>
                  <a:pt x="309" y="20032"/>
                  <a:pt x="358" y="20926"/>
                  <a:pt x="557" y="21788"/>
                </a:cubicBezTo>
                <a:lnTo>
                  <a:pt x="557" y="21788"/>
                </a:lnTo>
                <a:cubicBezTo>
                  <a:pt x="542" y="21796"/>
                  <a:pt x="530" y="21825"/>
                  <a:pt x="530" y="21854"/>
                </a:cubicBezTo>
                <a:cubicBezTo>
                  <a:pt x="598" y="24520"/>
                  <a:pt x="837" y="27185"/>
                  <a:pt x="1196" y="29833"/>
                </a:cubicBezTo>
                <a:lnTo>
                  <a:pt x="3691" y="29560"/>
                </a:lnTo>
                <a:cubicBezTo>
                  <a:pt x="5519" y="29287"/>
                  <a:pt x="7364" y="28996"/>
                  <a:pt x="9227" y="28979"/>
                </a:cubicBezTo>
                <a:lnTo>
                  <a:pt x="10320" y="28979"/>
                </a:lnTo>
                <a:cubicBezTo>
                  <a:pt x="10730" y="28979"/>
                  <a:pt x="11123" y="28979"/>
                  <a:pt x="11516" y="28996"/>
                </a:cubicBezTo>
                <a:cubicBezTo>
                  <a:pt x="11928" y="29020"/>
                  <a:pt x="12337" y="29032"/>
                  <a:pt x="12746" y="29032"/>
                </a:cubicBezTo>
                <a:cubicBezTo>
                  <a:pt x="13491" y="29032"/>
                  <a:pt x="14235" y="28994"/>
                  <a:pt x="14985" y="28928"/>
                </a:cubicBezTo>
                <a:cubicBezTo>
                  <a:pt x="16078" y="28825"/>
                  <a:pt x="17155" y="28723"/>
                  <a:pt x="18248" y="28552"/>
                </a:cubicBezTo>
                <a:lnTo>
                  <a:pt x="20931" y="28091"/>
                </a:lnTo>
                <a:cubicBezTo>
                  <a:pt x="21751" y="27937"/>
                  <a:pt x="22571" y="27834"/>
                  <a:pt x="23408" y="27749"/>
                </a:cubicBezTo>
                <a:lnTo>
                  <a:pt x="23408" y="27749"/>
                </a:lnTo>
                <a:lnTo>
                  <a:pt x="23084" y="27834"/>
                </a:lnTo>
                <a:cubicBezTo>
                  <a:pt x="23491" y="27741"/>
                  <a:pt x="23907" y="27705"/>
                  <a:pt x="24324" y="27705"/>
                </a:cubicBezTo>
                <a:cubicBezTo>
                  <a:pt x="24974" y="27705"/>
                  <a:pt x="25627" y="27792"/>
                  <a:pt x="26262" y="27886"/>
                </a:cubicBezTo>
                <a:cubicBezTo>
                  <a:pt x="26911" y="27976"/>
                  <a:pt x="27855" y="28205"/>
                  <a:pt x="28639" y="28205"/>
                </a:cubicBezTo>
                <a:cubicBezTo>
                  <a:pt x="28887" y="28205"/>
                  <a:pt x="29119" y="28182"/>
                  <a:pt x="29320" y="28125"/>
                </a:cubicBezTo>
                <a:lnTo>
                  <a:pt x="29696" y="28005"/>
                </a:lnTo>
                <a:cubicBezTo>
                  <a:pt x="29781" y="28005"/>
                  <a:pt x="29867" y="28022"/>
                  <a:pt x="29764" y="28056"/>
                </a:cubicBezTo>
                <a:cubicBezTo>
                  <a:pt x="30174" y="28056"/>
                  <a:pt x="29781" y="28005"/>
                  <a:pt x="29969" y="27937"/>
                </a:cubicBezTo>
                <a:cubicBezTo>
                  <a:pt x="30022" y="27933"/>
                  <a:pt x="30067" y="27931"/>
                  <a:pt x="30103" y="27931"/>
                </a:cubicBezTo>
                <a:cubicBezTo>
                  <a:pt x="30220" y="27931"/>
                  <a:pt x="30245" y="27953"/>
                  <a:pt x="30140" y="28005"/>
                </a:cubicBezTo>
                <a:cubicBezTo>
                  <a:pt x="31302" y="27629"/>
                  <a:pt x="32498" y="27356"/>
                  <a:pt x="33660" y="26946"/>
                </a:cubicBezTo>
                <a:cubicBezTo>
                  <a:pt x="33711" y="26946"/>
                  <a:pt x="33626" y="26980"/>
                  <a:pt x="33626" y="26980"/>
                </a:cubicBezTo>
                <a:cubicBezTo>
                  <a:pt x="34428" y="26773"/>
                  <a:pt x="35298" y="26596"/>
                  <a:pt x="36148" y="26596"/>
                </a:cubicBezTo>
                <a:cubicBezTo>
                  <a:pt x="36421" y="26596"/>
                  <a:pt x="36692" y="26614"/>
                  <a:pt x="36958" y="26655"/>
                </a:cubicBezTo>
                <a:cubicBezTo>
                  <a:pt x="37042" y="26597"/>
                  <a:pt x="37201" y="26578"/>
                  <a:pt x="37380" y="26578"/>
                </a:cubicBezTo>
                <a:cubicBezTo>
                  <a:pt x="37670" y="26578"/>
                  <a:pt x="38012" y="26628"/>
                  <a:pt x="38171" y="26638"/>
                </a:cubicBezTo>
                <a:cubicBezTo>
                  <a:pt x="38735" y="26690"/>
                  <a:pt x="39486" y="26877"/>
                  <a:pt x="40136" y="26912"/>
                </a:cubicBezTo>
                <a:lnTo>
                  <a:pt x="41298" y="26997"/>
                </a:lnTo>
                <a:lnTo>
                  <a:pt x="41298" y="26997"/>
                </a:lnTo>
                <a:lnTo>
                  <a:pt x="41127" y="26963"/>
                </a:lnTo>
                <a:cubicBezTo>
                  <a:pt x="41167" y="26958"/>
                  <a:pt x="41206" y="26956"/>
                  <a:pt x="41245" y="26956"/>
                </a:cubicBezTo>
                <a:cubicBezTo>
                  <a:pt x="41596" y="26956"/>
                  <a:pt x="41923" y="27135"/>
                  <a:pt x="42250" y="27135"/>
                </a:cubicBezTo>
                <a:cubicBezTo>
                  <a:pt x="42263" y="27135"/>
                  <a:pt x="42276" y="27134"/>
                  <a:pt x="42289" y="27134"/>
                </a:cubicBezTo>
                <a:cubicBezTo>
                  <a:pt x="42477" y="27134"/>
                  <a:pt x="42664" y="27134"/>
                  <a:pt x="42852" y="27117"/>
                </a:cubicBezTo>
                <a:lnTo>
                  <a:pt x="43245" y="27117"/>
                </a:lnTo>
                <a:lnTo>
                  <a:pt x="43690" y="27100"/>
                </a:lnTo>
                <a:lnTo>
                  <a:pt x="43690" y="27100"/>
                </a:lnTo>
                <a:cubicBezTo>
                  <a:pt x="43608" y="27123"/>
                  <a:pt x="43519" y="27138"/>
                  <a:pt x="43432" y="27146"/>
                </a:cubicBezTo>
                <a:lnTo>
                  <a:pt x="43432" y="27146"/>
                </a:lnTo>
                <a:cubicBezTo>
                  <a:pt x="43471" y="27144"/>
                  <a:pt x="43504" y="27144"/>
                  <a:pt x="43532" y="27144"/>
                </a:cubicBezTo>
                <a:cubicBezTo>
                  <a:pt x="43661" y="27144"/>
                  <a:pt x="43693" y="27156"/>
                  <a:pt x="43741" y="27168"/>
                </a:cubicBezTo>
                <a:cubicBezTo>
                  <a:pt x="43758" y="27185"/>
                  <a:pt x="43775" y="27185"/>
                  <a:pt x="43792" y="27185"/>
                </a:cubicBezTo>
                <a:lnTo>
                  <a:pt x="43843" y="27185"/>
                </a:lnTo>
                <a:lnTo>
                  <a:pt x="43843" y="27168"/>
                </a:lnTo>
                <a:cubicBezTo>
                  <a:pt x="43843" y="27083"/>
                  <a:pt x="43826" y="26929"/>
                  <a:pt x="43775" y="26638"/>
                </a:cubicBezTo>
                <a:cubicBezTo>
                  <a:pt x="43775" y="26670"/>
                  <a:pt x="43771" y="26682"/>
                  <a:pt x="43766" y="26682"/>
                </a:cubicBezTo>
                <a:cubicBezTo>
                  <a:pt x="43746" y="26682"/>
                  <a:pt x="43703" y="26545"/>
                  <a:pt x="43690" y="26519"/>
                </a:cubicBezTo>
                <a:cubicBezTo>
                  <a:pt x="43690" y="26194"/>
                  <a:pt x="43673" y="26023"/>
                  <a:pt x="43638" y="25733"/>
                </a:cubicBezTo>
                <a:cubicBezTo>
                  <a:pt x="43621" y="25442"/>
                  <a:pt x="43570" y="25169"/>
                  <a:pt x="43536" y="24913"/>
                </a:cubicBezTo>
                <a:lnTo>
                  <a:pt x="43536" y="24913"/>
                </a:lnTo>
                <a:lnTo>
                  <a:pt x="43604" y="24998"/>
                </a:lnTo>
                <a:cubicBezTo>
                  <a:pt x="43416" y="24742"/>
                  <a:pt x="43468" y="23853"/>
                  <a:pt x="43416" y="23512"/>
                </a:cubicBezTo>
                <a:cubicBezTo>
                  <a:pt x="43348" y="23033"/>
                  <a:pt x="43280" y="22555"/>
                  <a:pt x="43211" y="22076"/>
                </a:cubicBezTo>
                <a:cubicBezTo>
                  <a:pt x="43211" y="22162"/>
                  <a:pt x="43194" y="22230"/>
                  <a:pt x="43177" y="22298"/>
                </a:cubicBezTo>
                <a:cubicBezTo>
                  <a:pt x="43075" y="22196"/>
                  <a:pt x="43057" y="22059"/>
                  <a:pt x="43126" y="21940"/>
                </a:cubicBezTo>
                <a:cubicBezTo>
                  <a:pt x="43023" y="21854"/>
                  <a:pt x="42989" y="21700"/>
                  <a:pt x="43057" y="21598"/>
                </a:cubicBezTo>
                <a:lnTo>
                  <a:pt x="43057" y="21598"/>
                </a:lnTo>
                <a:cubicBezTo>
                  <a:pt x="43105" y="21630"/>
                  <a:pt x="43138" y="21692"/>
                  <a:pt x="43142" y="21770"/>
                </a:cubicBezTo>
                <a:lnTo>
                  <a:pt x="43142" y="21770"/>
                </a:lnTo>
                <a:cubicBezTo>
                  <a:pt x="43106" y="20391"/>
                  <a:pt x="42766" y="19013"/>
                  <a:pt x="42545" y="17668"/>
                </a:cubicBezTo>
                <a:cubicBezTo>
                  <a:pt x="42258" y="15949"/>
                  <a:pt x="41988" y="14229"/>
                  <a:pt x="41669" y="12526"/>
                </a:cubicBezTo>
                <a:lnTo>
                  <a:pt x="41669" y="12526"/>
                </a:lnTo>
                <a:cubicBezTo>
                  <a:pt x="41668" y="12527"/>
                  <a:pt x="41667" y="12527"/>
                  <a:pt x="41666" y="12527"/>
                </a:cubicBezTo>
                <a:cubicBezTo>
                  <a:pt x="41663" y="12527"/>
                  <a:pt x="41660" y="12526"/>
                  <a:pt x="41656" y="12525"/>
                </a:cubicBezTo>
                <a:cubicBezTo>
                  <a:pt x="41588" y="12525"/>
                  <a:pt x="41571" y="12457"/>
                  <a:pt x="41571" y="12388"/>
                </a:cubicBezTo>
                <a:cubicBezTo>
                  <a:pt x="41349" y="9296"/>
                  <a:pt x="40853" y="6032"/>
                  <a:pt x="40409" y="2940"/>
                </a:cubicBezTo>
                <a:cubicBezTo>
                  <a:pt x="40358" y="2615"/>
                  <a:pt x="40307" y="2273"/>
                  <a:pt x="40272" y="1966"/>
                </a:cubicBezTo>
                <a:cubicBezTo>
                  <a:pt x="40238" y="1658"/>
                  <a:pt x="40221" y="1351"/>
                  <a:pt x="40187" y="1060"/>
                </a:cubicBezTo>
                <a:lnTo>
                  <a:pt x="40153" y="1129"/>
                </a:lnTo>
                <a:cubicBezTo>
                  <a:pt x="40119" y="1026"/>
                  <a:pt x="40084" y="906"/>
                  <a:pt x="40050" y="804"/>
                </a:cubicBezTo>
                <a:cubicBezTo>
                  <a:pt x="40033" y="684"/>
                  <a:pt x="39982" y="582"/>
                  <a:pt x="39914" y="479"/>
                </a:cubicBezTo>
                <a:lnTo>
                  <a:pt x="39914" y="479"/>
                </a:lnTo>
                <a:cubicBezTo>
                  <a:pt x="39927" y="533"/>
                  <a:pt x="40034" y="742"/>
                  <a:pt x="40015" y="742"/>
                </a:cubicBezTo>
                <a:cubicBezTo>
                  <a:pt x="40010" y="742"/>
                  <a:pt x="39995" y="726"/>
                  <a:pt x="39965" y="684"/>
                </a:cubicBezTo>
                <a:cubicBezTo>
                  <a:pt x="39879" y="513"/>
                  <a:pt x="39743" y="394"/>
                  <a:pt x="39572" y="291"/>
                </a:cubicBezTo>
                <a:cubicBezTo>
                  <a:pt x="39452" y="223"/>
                  <a:pt x="39316" y="172"/>
                  <a:pt x="39179" y="138"/>
                </a:cubicBezTo>
                <a:cubicBezTo>
                  <a:pt x="38923" y="35"/>
                  <a:pt x="38649" y="1"/>
                  <a:pt x="38359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850" name="Google Shape;850;p44"/>
          <p:cNvGrpSpPr/>
          <p:nvPr/>
        </p:nvGrpSpPr>
        <p:grpSpPr>
          <a:xfrm rot="-510657">
            <a:off x="8691648" y="668257"/>
            <a:ext cx="1941835" cy="2095996"/>
            <a:chOff x="5860698" y="467267"/>
            <a:chExt cx="1358169" cy="1465993"/>
          </a:xfrm>
        </p:grpSpPr>
        <p:sp>
          <p:nvSpPr>
            <p:cNvPr id="851" name="Google Shape;851;p44"/>
            <p:cNvSpPr/>
            <p:nvPr/>
          </p:nvSpPr>
          <p:spPr>
            <a:xfrm rot="5400000">
              <a:off x="5806786" y="521179"/>
              <a:ext cx="1465993" cy="1358169"/>
            </a:xfrm>
            <a:custGeom>
              <a:avLst/>
              <a:gdLst/>
              <a:ahLst/>
              <a:cxnLst/>
              <a:rect l="l" t="t" r="r" b="b"/>
              <a:pathLst>
                <a:path w="16968" h="15720" extrusionOk="0">
                  <a:moveTo>
                    <a:pt x="13021" y="0"/>
                  </a:moveTo>
                  <a:lnTo>
                    <a:pt x="1" y="11055"/>
                  </a:lnTo>
                  <a:lnTo>
                    <a:pt x="3948" y="15719"/>
                  </a:lnTo>
                  <a:lnTo>
                    <a:pt x="16967" y="4665"/>
                  </a:lnTo>
                  <a:lnTo>
                    <a:pt x="1302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chemeClr val="dk2">
                  <a:alpha val="51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52" name="Google Shape;852;p44"/>
            <p:cNvSpPr/>
            <p:nvPr/>
          </p:nvSpPr>
          <p:spPr>
            <a:xfrm rot="5400000">
              <a:off x="5859532" y="622739"/>
              <a:ext cx="1345468" cy="1111936"/>
            </a:xfrm>
            <a:custGeom>
              <a:avLst/>
              <a:gdLst/>
              <a:ahLst/>
              <a:cxnLst/>
              <a:rect l="l" t="t" r="r" b="b"/>
              <a:pathLst>
                <a:path w="15573" h="12870" extrusionOk="0">
                  <a:moveTo>
                    <a:pt x="12974" y="0"/>
                  </a:moveTo>
                  <a:cubicBezTo>
                    <a:pt x="12953" y="0"/>
                    <a:pt x="12931" y="9"/>
                    <a:pt x="12914" y="26"/>
                  </a:cubicBezTo>
                  <a:lnTo>
                    <a:pt x="12607" y="197"/>
                  </a:lnTo>
                  <a:cubicBezTo>
                    <a:pt x="12419" y="282"/>
                    <a:pt x="12248" y="402"/>
                    <a:pt x="12094" y="538"/>
                  </a:cubicBezTo>
                  <a:cubicBezTo>
                    <a:pt x="12026" y="607"/>
                    <a:pt x="11957" y="692"/>
                    <a:pt x="12026" y="812"/>
                  </a:cubicBezTo>
                  <a:cubicBezTo>
                    <a:pt x="12076" y="887"/>
                    <a:pt x="12153" y="934"/>
                    <a:pt x="12238" y="934"/>
                  </a:cubicBezTo>
                  <a:cubicBezTo>
                    <a:pt x="12269" y="934"/>
                    <a:pt x="12301" y="928"/>
                    <a:pt x="12333" y="914"/>
                  </a:cubicBezTo>
                  <a:cubicBezTo>
                    <a:pt x="12402" y="880"/>
                    <a:pt x="12470" y="846"/>
                    <a:pt x="12521" y="795"/>
                  </a:cubicBezTo>
                  <a:cubicBezTo>
                    <a:pt x="12743" y="590"/>
                    <a:pt x="12914" y="367"/>
                    <a:pt x="13051" y="128"/>
                  </a:cubicBezTo>
                  <a:cubicBezTo>
                    <a:pt x="13068" y="94"/>
                    <a:pt x="13068" y="43"/>
                    <a:pt x="13034" y="26"/>
                  </a:cubicBezTo>
                  <a:cubicBezTo>
                    <a:pt x="13017" y="9"/>
                    <a:pt x="12995" y="0"/>
                    <a:pt x="12974" y="0"/>
                  </a:cubicBezTo>
                  <a:close/>
                  <a:moveTo>
                    <a:pt x="10496" y="630"/>
                  </a:moveTo>
                  <a:cubicBezTo>
                    <a:pt x="10482" y="630"/>
                    <a:pt x="10468" y="634"/>
                    <a:pt x="10454" y="641"/>
                  </a:cubicBezTo>
                  <a:cubicBezTo>
                    <a:pt x="10198" y="726"/>
                    <a:pt x="9941" y="846"/>
                    <a:pt x="9702" y="1017"/>
                  </a:cubicBezTo>
                  <a:cubicBezTo>
                    <a:pt x="9548" y="1153"/>
                    <a:pt x="9497" y="1358"/>
                    <a:pt x="9582" y="1478"/>
                  </a:cubicBezTo>
                  <a:cubicBezTo>
                    <a:pt x="9622" y="1518"/>
                    <a:pt x="9674" y="1539"/>
                    <a:pt x="9736" y="1539"/>
                  </a:cubicBezTo>
                  <a:cubicBezTo>
                    <a:pt x="9835" y="1539"/>
                    <a:pt x="9959" y="1484"/>
                    <a:pt x="10095" y="1358"/>
                  </a:cubicBezTo>
                  <a:cubicBezTo>
                    <a:pt x="10266" y="1171"/>
                    <a:pt x="10403" y="966"/>
                    <a:pt x="10539" y="743"/>
                  </a:cubicBezTo>
                  <a:cubicBezTo>
                    <a:pt x="10573" y="726"/>
                    <a:pt x="10591" y="692"/>
                    <a:pt x="10573" y="658"/>
                  </a:cubicBezTo>
                  <a:lnTo>
                    <a:pt x="10556" y="658"/>
                  </a:lnTo>
                  <a:cubicBezTo>
                    <a:pt x="10536" y="638"/>
                    <a:pt x="10516" y="630"/>
                    <a:pt x="10496" y="630"/>
                  </a:cubicBezTo>
                  <a:close/>
                  <a:moveTo>
                    <a:pt x="13694" y="1501"/>
                  </a:moveTo>
                  <a:cubicBezTo>
                    <a:pt x="13674" y="1501"/>
                    <a:pt x="13653" y="1505"/>
                    <a:pt x="13632" y="1512"/>
                  </a:cubicBezTo>
                  <a:cubicBezTo>
                    <a:pt x="13427" y="1581"/>
                    <a:pt x="13222" y="1649"/>
                    <a:pt x="13034" y="1751"/>
                  </a:cubicBezTo>
                  <a:cubicBezTo>
                    <a:pt x="12914" y="1786"/>
                    <a:pt x="12829" y="1871"/>
                    <a:pt x="12760" y="1957"/>
                  </a:cubicBezTo>
                  <a:cubicBezTo>
                    <a:pt x="12692" y="2059"/>
                    <a:pt x="12675" y="2213"/>
                    <a:pt x="12743" y="2332"/>
                  </a:cubicBezTo>
                  <a:lnTo>
                    <a:pt x="12760" y="2332"/>
                  </a:lnTo>
                  <a:cubicBezTo>
                    <a:pt x="12810" y="2382"/>
                    <a:pt x="12877" y="2409"/>
                    <a:pt x="12948" y="2409"/>
                  </a:cubicBezTo>
                  <a:cubicBezTo>
                    <a:pt x="12999" y="2409"/>
                    <a:pt x="13052" y="2395"/>
                    <a:pt x="13102" y="2367"/>
                  </a:cubicBezTo>
                  <a:cubicBezTo>
                    <a:pt x="13171" y="2332"/>
                    <a:pt x="13222" y="2298"/>
                    <a:pt x="13290" y="2264"/>
                  </a:cubicBezTo>
                  <a:cubicBezTo>
                    <a:pt x="13478" y="2093"/>
                    <a:pt x="13632" y="1888"/>
                    <a:pt x="13751" y="1649"/>
                  </a:cubicBezTo>
                  <a:cubicBezTo>
                    <a:pt x="13769" y="1615"/>
                    <a:pt x="13803" y="1581"/>
                    <a:pt x="13769" y="1529"/>
                  </a:cubicBezTo>
                  <a:cubicBezTo>
                    <a:pt x="13749" y="1509"/>
                    <a:pt x="13723" y="1501"/>
                    <a:pt x="13694" y="1501"/>
                  </a:cubicBezTo>
                  <a:close/>
                  <a:moveTo>
                    <a:pt x="12180" y="1683"/>
                  </a:moveTo>
                  <a:lnTo>
                    <a:pt x="12180" y="1717"/>
                  </a:lnTo>
                  <a:cubicBezTo>
                    <a:pt x="12162" y="1700"/>
                    <a:pt x="12145" y="1692"/>
                    <a:pt x="12128" y="1692"/>
                  </a:cubicBezTo>
                  <a:cubicBezTo>
                    <a:pt x="12111" y="1692"/>
                    <a:pt x="12094" y="1700"/>
                    <a:pt x="12077" y="1717"/>
                  </a:cubicBezTo>
                  <a:lnTo>
                    <a:pt x="11513" y="1939"/>
                  </a:lnTo>
                  <a:cubicBezTo>
                    <a:pt x="11376" y="1991"/>
                    <a:pt x="11240" y="2076"/>
                    <a:pt x="11120" y="2179"/>
                  </a:cubicBezTo>
                  <a:cubicBezTo>
                    <a:pt x="11001" y="2281"/>
                    <a:pt x="10949" y="2469"/>
                    <a:pt x="11018" y="2606"/>
                  </a:cubicBezTo>
                  <a:cubicBezTo>
                    <a:pt x="11080" y="2689"/>
                    <a:pt x="11154" y="2734"/>
                    <a:pt x="11245" y="2734"/>
                  </a:cubicBezTo>
                  <a:cubicBezTo>
                    <a:pt x="11305" y="2734"/>
                    <a:pt x="11371" y="2715"/>
                    <a:pt x="11445" y="2674"/>
                  </a:cubicBezTo>
                  <a:cubicBezTo>
                    <a:pt x="11513" y="2640"/>
                    <a:pt x="11582" y="2589"/>
                    <a:pt x="11616" y="2572"/>
                  </a:cubicBezTo>
                  <a:cubicBezTo>
                    <a:pt x="11838" y="2349"/>
                    <a:pt x="12026" y="2093"/>
                    <a:pt x="12180" y="1837"/>
                  </a:cubicBezTo>
                  <a:cubicBezTo>
                    <a:pt x="12214" y="1786"/>
                    <a:pt x="12214" y="1734"/>
                    <a:pt x="12180" y="1683"/>
                  </a:cubicBezTo>
                  <a:close/>
                  <a:moveTo>
                    <a:pt x="15470" y="1970"/>
                  </a:moveTo>
                  <a:cubicBezTo>
                    <a:pt x="15461" y="1970"/>
                    <a:pt x="15452" y="1971"/>
                    <a:pt x="15443" y="1974"/>
                  </a:cubicBezTo>
                  <a:cubicBezTo>
                    <a:pt x="15153" y="2076"/>
                    <a:pt x="14879" y="2196"/>
                    <a:pt x="14640" y="2367"/>
                  </a:cubicBezTo>
                  <a:cubicBezTo>
                    <a:pt x="14606" y="2401"/>
                    <a:pt x="14572" y="2435"/>
                    <a:pt x="14555" y="2469"/>
                  </a:cubicBezTo>
                  <a:cubicBezTo>
                    <a:pt x="14469" y="2555"/>
                    <a:pt x="14452" y="2708"/>
                    <a:pt x="14520" y="2811"/>
                  </a:cubicBezTo>
                  <a:cubicBezTo>
                    <a:pt x="14580" y="2861"/>
                    <a:pt x="14657" y="2887"/>
                    <a:pt x="14735" y="2887"/>
                  </a:cubicBezTo>
                  <a:cubicBezTo>
                    <a:pt x="14790" y="2887"/>
                    <a:pt x="14846" y="2874"/>
                    <a:pt x="14896" y="2845"/>
                  </a:cubicBezTo>
                  <a:cubicBezTo>
                    <a:pt x="15204" y="2674"/>
                    <a:pt x="15358" y="2349"/>
                    <a:pt x="15528" y="2076"/>
                  </a:cubicBezTo>
                  <a:cubicBezTo>
                    <a:pt x="15573" y="2017"/>
                    <a:pt x="15527" y="1970"/>
                    <a:pt x="15470" y="1970"/>
                  </a:cubicBezTo>
                  <a:close/>
                  <a:moveTo>
                    <a:pt x="9980" y="2270"/>
                  </a:moveTo>
                  <a:cubicBezTo>
                    <a:pt x="9964" y="2270"/>
                    <a:pt x="9945" y="2274"/>
                    <a:pt x="9924" y="2281"/>
                  </a:cubicBezTo>
                  <a:cubicBezTo>
                    <a:pt x="9668" y="2384"/>
                    <a:pt x="9412" y="2520"/>
                    <a:pt x="9189" y="2674"/>
                  </a:cubicBezTo>
                  <a:lnTo>
                    <a:pt x="9104" y="2742"/>
                  </a:lnTo>
                  <a:cubicBezTo>
                    <a:pt x="8984" y="2845"/>
                    <a:pt x="8950" y="2999"/>
                    <a:pt x="9001" y="3135"/>
                  </a:cubicBezTo>
                  <a:cubicBezTo>
                    <a:pt x="9051" y="3205"/>
                    <a:pt x="9124" y="3240"/>
                    <a:pt x="9211" y="3240"/>
                  </a:cubicBezTo>
                  <a:cubicBezTo>
                    <a:pt x="9272" y="3240"/>
                    <a:pt x="9340" y="3222"/>
                    <a:pt x="9412" y="3187"/>
                  </a:cubicBezTo>
                  <a:cubicBezTo>
                    <a:pt x="9514" y="3118"/>
                    <a:pt x="9617" y="3033"/>
                    <a:pt x="9702" y="2930"/>
                  </a:cubicBezTo>
                  <a:cubicBezTo>
                    <a:pt x="9822" y="2794"/>
                    <a:pt x="9941" y="2623"/>
                    <a:pt x="10044" y="2452"/>
                  </a:cubicBezTo>
                  <a:cubicBezTo>
                    <a:pt x="10078" y="2418"/>
                    <a:pt x="10078" y="2349"/>
                    <a:pt x="10044" y="2298"/>
                  </a:cubicBezTo>
                  <a:cubicBezTo>
                    <a:pt x="10024" y="2278"/>
                    <a:pt x="10004" y="2270"/>
                    <a:pt x="9980" y="2270"/>
                  </a:cubicBezTo>
                  <a:close/>
                  <a:moveTo>
                    <a:pt x="8490" y="3280"/>
                  </a:moveTo>
                  <a:cubicBezTo>
                    <a:pt x="8479" y="3280"/>
                    <a:pt x="8467" y="3283"/>
                    <a:pt x="8455" y="3289"/>
                  </a:cubicBezTo>
                  <a:cubicBezTo>
                    <a:pt x="8267" y="3323"/>
                    <a:pt x="8079" y="3392"/>
                    <a:pt x="7925" y="3477"/>
                  </a:cubicBezTo>
                  <a:cubicBezTo>
                    <a:pt x="7771" y="3546"/>
                    <a:pt x="7720" y="3699"/>
                    <a:pt x="7771" y="3853"/>
                  </a:cubicBezTo>
                  <a:cubicBezTo>
                    <a:pt x="7824" y="3941"/>
                    <a:pt x="7890" y="3988"/>
                    <a:pt x="7969" y="3988"/>
                  </a:cubicBezTo>
                  <a:cubicBezTo>
                    <a:pt x="8045" y="3988"/>
                    <a:pt x="8133" y="3945"/>
                    <a:pt x="8233" y="3853"/>
                  </a:cubicBezTo>
                  <a:cubicBezTo>
                    <a:pt x="8369" y="3716"/>
                    <a:pt x="8472" y="3563"/>
                    <a:pt x="8540" y="3392"/>
                  </a:cubicBezTo>
                  <a:cubicBezTo>
                    <a:pt x="8568" y="3336"/>
                    <a:pt x="8539" y="3280"/>
                    <a:pt x="8490" y="3280"/>
                  </a:cubicBezTo>
                  <a:close/>
                  <a:moveTo>
                    <a:pt x="12625" y="3575"/>
                  </a:moveTo>
                  <a:cubicBezTo>
                    <a:pt x="12613" y="3575"/>
                    <a:pt x="12601" y="3577"/>
                    <a:pt x="12590" y="3580"/>
                  </a:cubicBezTo>
                  <a:lnTo>
                    <a:pt x="12607" y="3580"/>
                  </a:lnTo>
                  <a:cubicBezTo>
                    <a:pt x="12367" y="3631"/>
                    <a:pt x="12145" y="3733"/>
                    <a:pt x="11940" y="3853"/>
                  </a:cubicBezTo>
                  <a:lnTo>
                    <a:pt x="11872" y="3921"/>
                  </a:lnTo>
                  <a:cubicBezTo>
                    <a:pt x="11752" y="4007"/>
                    <a:pt x="11718" y="4195"/>
                    <a:pt x="11804" y="4331"/>
                  </a:cubicBezTo>
                  <a:cubicBezTo>
                    <a:pt x="11849" y="4396"/>
                    <a:pt x="11900" y="4430"/>
                    <a:pt x="11966" y="4430"/>
                  </a:cubicBezTo>
                  <a:cubicBezTo>
                    <a:pt x="12023" y="4430"/>
                    <a:pt x="12092" y="4404"/>
                    <a:pt x="12180" y="4349"/>
                  </a:cubicBezTo>
                  <a:cubicBezTo>
                    <a:pt x="12419" y="4178"/>
                    <a:pt x="12607" y="3956"/>
                    <a:pt x="12709" y="3682"/>
                  </a:cubicBezTo>
                  <a:cubicBezTo>
                    <a:pt x="12738" y="3611"/>
                    <a:pt x="12683" y="3575"/>
                    <a:pt x="12625" y="3575"/>
                  </a:cubicBezTo>
                  <a:close/>
                  <a:moveTo>
                    <a:pt x="14105" y="3667"/>
                  </a:moveTo>
                  <a:cubicBezTo>
                    <a:pt x="14085" y="3667"/>
                    <a:pt x="14061" y="3681"/>
                    <a:pt x="14042" y="3699"/>
                  </a:cubicBezTo>
                  <a:cubicBezTo>
                    <a:pt x="13905" y="3768"/>
                    <a:pt x="13769" y="3819"/>
                    <a:pt x="13632" y="3904"/>
                  </a:cubicBezTo>
                  <a:cubicBezTo>
                    <a:pt x="13444" y="3990"/>
                    <a:pt x="13273" y="4109"/>
                    <a:pt x="13136" y="4263"/>
                  </a:cubicBezTo>
                  <a:cubicBezTo>
                    <a:pt x="13051" y="4366"/>
                    <a:pt x="13017" y="4502"/>
                    <a:pt x="13085" y="4605"/>
                  </a:cubicBezTo>
                  <a:cubicBezTo>
                    <a:pt x="13120" y="4676"/>
                    <a:pt x="13188" y="4714"/>
                    <a:pt x="13261" y="4714"/>
                  </a:cubicBezTo>
                  <a:cubicBezTo>
                    <a:pt x="13293" y="4714"/>
                    <a:pt x="13327" y="4706"/>
                    <a:pt x="13358" y="4690"/>
                  </a:cubicBezTo>
                  <a:cubicBezTo>
                    <a:pt x="13444" y="4656"/>
                    <a:pt x="13512" y="4622"/>
                    <a:pt x="13581" y="4554"/>
                  </a:cubicBezTo>
                  <a:cubicBezTo>
                    <a:pt x="13820" y="4331"/>
                    <a:pt x="13939" y="4041"/>
                    <a:pt x="14144" y="3802"/>
                  </a:cubicBezTo>
                  <a:cubicBezTo>
                    <a:pt x="14179" y="3768"/>
                    <a:pt x="14179" y="3716"/>
                    <a:pt x="14144" y="3699"/>
                  </a:cubicBezTo>
                  <a:cubicBezTo>
                    <a:pt x="14137" y="3676"/>
                    <a:pt x="14122" y="3667"/>
                    <a:pt x="14105" y="3667"/>
                  </a:cubicBezTo>
                  <a:close/>
                  <a:moveTo>
                    <a:pt x="6582" y="3954"/>
                  </a:moveTo>
                  <a:cubicBezTo>
                    <a:pt x="6563" y="3954"/>
                    <a:pt x="6544" y="3960"/>
                    <a:pt x="6524" y="3973"/>
                  </a:cubicBezTo>
                  <a:cubicBezTo>
                    <a:pt x="6268" y="4007"/>
                    <a:pt x="6028" y="4144"/>
                    <a:pt x="5823" y="4331"/>
                  </a:cubicBezTo>
                  <a:cubicBezTo>
                    <a:pt x="5687" y="4468"/>
                    <a:pt x="5653" y="4639"/>
                    <a:pt x="5755" y="4742"/>
                  </a:cubicBezTo>
                  <a:cubicBezTo>
                    <a:pt x="5794" y="4794"/>
                    <a:pt x="5853" y="4816"/>
                    <a:pt x="5910" y="4816"/>
                  </a:cubicBezTo>
                  <a:cubicBezTo>
                    <a:pt x="5927" y="4816"/>
                    <a:pt x="5944" y="4814"/>
                    <a:pt x="5960" y="4810"/>
                  </a:cubicBezTo>
                  <a:cubicBezTo>
                    <a:pt x="6063" y="4776"/>
                    <a:pt x="6148" y="4724"/>
                    <a:pt x="6216" y="4656"/>
                  </a:cubicBezTo>
                  <a:cubicBezTo>
                    <a:pt x="6370" y="4485"/>
                    <a:pt x="6507" y="4297"/>
                    <a:pt x="6627" y="4126"/>
                  </a:cubicBezTo>
                  <a:cubicBezTo>
                    <a:pt x="6661" y="4075"/>
                    <a:pt x="6695" y="4041"/>
                    <a:pt x="6661" y="3990"/>
                  </a:cubicBezTo>
                  <a:cubicBezTo>
                    <a:pt x="6640" y="3969"/>
                    <a:pt x="6612" y="3954"/>
                    <a:pt x="6582" y="3954"/>
                  </a:cubicBezTo>
                  <a:close/>
                  <a:moveTo>
                    <a:pt x="11043" y="3793"/>
                  </a:moveTo>
                  <a:cubicBezTo>
                    <a:pt x="11022" y="3793"/>
                    <a:pt x="11001" y="3802"/>
                    <a:pt x="10983" y="3819"/>
                  </a:cubicBezTo>
                  <a:cubicBezTo>
                    <a:pt x="10796" y="3904"/>
                    <a:pt x="10608" y="3973"/>
                    <a:pt x="10437" y="4058"/>
                  </a:cubicBezTo>
                  <a:cubicBezTo>
                    <a:pt x="10266" y="4126"/>
                    <a:pt x="10129" y="4229"/>
                    <a:pt x="10027" y="4349"/>
                  </a:cubicBezTo>
                  <a:cubicBezTo>
                    <a:pt x="9924" y="4451"/>
                    <a:pt x="9907" y="4605"/>
                    <a:pt x="9958" y="4724"/>
                  </a:cubicBezTo>
                  <a:cubicBezTo>
                    <a:pt x="10022" y="4801"/>
                    <a:pt x="10106" y="4840"/>
                    <a:pt x="10194" y="4840"/>
                  </a:cubicBezTo>
                  <a:cubicBezTo>
                    <a:pt x="10223" y="4840"/>
                    <a:pt x="10253" y="4836"/>
                    <a:pt x="10283" y="4827"/>
                  </a:cubicBezTo>
                  <a:cubicBezTo>
                    <a:pt x="10403" y="4793"/>
                    <a:pt x="10488" y="4742"/>
                    <a:pt x="10573" y="4656"/>
                  </a:cubicBezTo>
                  <a:cubicBezTo>
                    <a:pt x="10778" y="4434"/>
                    <a:pt x="10966" y="4178"/>
                    <a:pt x="11103" y="3921"/>
                  </a:cubicBezTo>
                  <a:cubicBezTo>
                    <a:pt x="11137" y="3887"/>
                    <a:pt x="11137" y="3836"/>
                    <a:pt x="11103" y="3819"/>
                  </a:cubicBezTo>
                  <a:cubicBezTo>
                    <a:pt x="11086" y="3802"/>
                    <a:pt x="11065" y="3793"/>
                    <a:pt x="11043" y="3793"/>
                  </a:cubicBezTo>
                  <a:close/>
                  <a:moveTo>
                    <a:pt x="9068" y="4164"/>
                  </a:moveTo>
                  <a:cubicBezTo>
                    <a:pt x="9029" y="4164"/>
                    <a:pt x="8989" y="4185"/>
                    <a:pt x="8950" y="4195"/>
                  </a:cubicBezTo>
                  <a:cubicBezTo>
                    <a:pt x="8831" y="4229"/>
                    <a:pt x="8711" y="4263"/>
                    <a:pt x="8609" y="4314"/>
                  </a:cubicBezTo>
                  <a:cubicBezTo>
                    <a:pt x="8455" y="4383"/>
                    <a:pt x="8318" y="4468"/>
                    <a:pt x="8216" y="4571"/>
                  </a:cubicBezTo>
                  <a:cubicBezTo>
                    <a:pt x="8096" y="4656"/>
                    <a:pt x="8062" y="4827"/>
                    <a:pt x="8130" y="4964"/>
                  </a:cubicBezTo>
                  <a:cubicBezTo>
                    <a:pt x="8185" y="5030"/>
                    <a:pt x="8269" y="5068"/>
                    <a:pt x="8353" y="5068"/>
                  </a:cubicBezTo>
                  <a:cubicBezTo>
                    <a:pt x="8400" y="5068"/>
                    <a:pt x="8447" y="5056"/>
                    <a:pt x="8489" y="5032"/>
                  </a:cubicBezTo>
                  <a:cubicBezTo>
                    <a:pt x="8557" y="5015"/>
                    <a:pt x="8609" y="4981"/>
                    <a:pt x="8660" y="4929"/>
                  </a:cubicBezTo>
                  <a:cubicBezTo>
                    <a:pt x="8831" y="4776"/>
                    <a:pt x="8967" y="4588"/>
                    <a:pt x="9087" y="4400"/>
                  </a:cubicBezTo>
                  <a:cubicBezTo>
                    <a:pt x="9138" y="4349"/>
                    <a:pt x="9207" y="4297"/>
                    <a:pt x="9138" y="4212"/>
                  </a:cubicBezTo>
                  <a:lnTo>
                    <a:pt x="9155" y="4212"/>
                  </a:lnTo>
                  <a:cubicBezTo>
                    <a:pt x="9126" y="4175"/>
                    <a:pt x="9097" y="4164"/>
                    <a:pt x="9068" y="4164"/>
                  </a:cubicBezTo>
                  <a:close/>
                  <a:moveTo>
                    <a:pt x="6870" y="5381"/>
                  </a:moveTo>
                  <a:cubicBezTo>
                    <a:pt x="6843" y="5381"/>
                    <a:pt x="6811" y="5398"/>
                    <a:pt x="6780" y="5408"/>
                  </a:cubicBezTo>
                  <a:lnTo>
                    <a:pt x="6490" y="5510"/>
                  </a:lnTo>
                  <a:cubicBezTo>
                    <a:pt x="6319" y="5579"/>
                    <a:pt x="6148" y="5681"/>
                    <a:pt x="6011" y="5801"/>
                  </a:cubicBezTo>
                  <a:cubicBezTo>
                    <a:pt x="5892" y="5920"/>
                    <a:pt x="5875" y="6108"/>
                    <a:pt x="5977" y="6245"/>
                  </a:cubicBezTo>
                  <a:cubicBezTo>
                    <a:pt x="6019" y="6294"/>
                    <a:pt x="6075" y="6317"/>
                    <a:pt x="6139" y="6317"/>
                  </a:cubicBezTo>
                  <a:cubicBezTo>
                    <a:pt x="6233" y="6317"/>
                    <a:pt x="6344" y="6268"/>
                    <a:pt x="6456" y="6177"/>
                  </a:cubicBezTo>
                  <a:cubicBezTo>
                    <a:pt x="6609" y="5989"/>
                    <a:pt x="6763" y="5784"/>
                    <a:pt x="6917" y="5562"/>
                  </a:cubicBezTo>
                  <a:cubicBezTo>
                    <a:pt x="6951" y="5510"/>
                    <a:pt x="6951" y="5442"/>
                    <a:pt x="6917" y="5408"/>
                  </a:cubicBezTo>
                  <a:cubicBezTo>
                    <a:pt x="6904" y="5388"/>
                    <a:pt x="6888" y="5381"/>
                    <a:pt x="6870" y="5381"/>
                  </a:cubicBezTo>
                  <a:close/>
                  <a:moveTo>
                    <a:pt x="11142" y="5704"/>
                  </a:moveTo>
                  <a:cubicBezTo>
                    <a:pt x="11126" y="5704"/>
                    <a:pt x="11107" y="5708"/>
                    <a:pt x="11086" y="5715"/>
                  </a:cubicBezTo>
                  <a:cubicBezTo>
                    <a:pt x="10898" y="5767"/>
                    <a:pt x="10710" y="5835"/>
                    <a:pt x="10539" y="5920"/>
                  </a:cubicBezTo>
                  <a:cubicBezTo>
                    <a:pt x="10351" y="5989"/>
                    <a:pt x="10232" y="6143"/>
                    <a:pt x="10198" y="6331"/>
                  </a:cubicBezTo>
                  <a:cubicBezTo>
                    <a:pt x="10180" y="6433"/>
                    <a:pt x="10266" y="6536"/>
                    <a:pt x="10368" y="6536"/>
                  </a:cubicBezTo>
                  <a:cubicBezTo>
                    <a:pt x="10505" y="6536"/>
                    <a:pt x="10659" y="6484"/>
                    <a:pt x="10761" y="6399"/>
                  </a:cubicBezTo>
                  <a:cubicBezTo>
                    <a:pt x="10915" y="6211"/>
                    <a:pt x="11052" y="6023"/>
                    <a:pt x="11189" y="5835"/>
                  </a:cubicBezTo>
                  <a:cubicBezTo>
                    <a:pt x="11223" y="5801"/>
                    <a:pt x="11223" y="5750"/>
                    <a:pt x="11206" y="5715"/>
                  </a:cubicBezTo>
                  <a:lnTo>
                    <a:pt x="11206" y="5715"/>
                  </a:lnTo>
                  <a:lnTo>
                    <a:pt x="11206" y="5733"/>
                  </a:lnTo>
                  <a:cubicBezTo>
                    <a:pt x="11186" y="5713"/>
                    <a:pt x="11166" y="5704"/>
                    <a:pt x="11142" y="5704"/>
                  </a:cubicBezTo>
                  <a:close/>
                  <a:moveTo>
                    <a:pt x="4494" y="5623"/>
                  </a:moveTo>
                  <a:cubicBezTo>
                    <a:pt x="4483" y="5623"/>
                    <a:pt x="4470" y="5625"/>
                    <a:pt x="4457" y="5630"/>
                  </a:cubicBezTo>
                  <a:cubicBezTo>
                    <a:pt x="4149" y="5715"/>
                    <a:pt x="3859" y="5886"/>
                    <a:pt x="3602" y="6091"/>
                  </a:cubicBezTo>
                  <a:cubicBezTo>
                    <a:pt x="3500" y="6194"/>
                    <a:pt x="3483" y="6365"/>
                    <a:pt x="3551" y="6501"/>
                  </a:cubicBezTo>
                  <a:cubicBezTo>
                    <a:pt x="3607" y="6548"/>
                    <a:pt x="3679" y="6575"/>
                    <a:pt x="3749" y="6575"/>
                  </a:cubicBezTo>
                  <a:cubicBezTo>
                    <a:pt x="3807" y="6575"/>
                    <a:pt x="3864" y="6557"/>
                    <a:pt x="3910" y="6519"/>
                  </a:cubicBezTo>
                  <a:lnTo>
                    <a:pt x="4064" y="6433"/>
                  </a:lnTo>
                  <a:cubicBezTo>
                    <a:pt x="4234" y="6228"/>
                    <a:pt x="4405" y="6023"/>
                    <a:pt x="4559" y="5784"/>
                  </a:cubicBezTo>
                  <a:cubicBezTo>
                    <a:pt x="4593" y="5767"/>
                    <a:pt x="4610" y="5715"/>
                    <a:pt x="4593" y="5664"/>
                  </a:cubicBezTo>
                  <a:lnTo>
                    <a:pt x="4576" y="5664"/>
                  </a:lnTo>
                  <a:cubicBezTo>
                    <a:pt x="4551" y="5639"/>
                    <a:pt x="4526" y="5623"/>
                    <a:pt x="4494" y="5623"/>
                  </a:cubicBezTo>
                  <a:close/>
                  <a:moveTo>
                    <a:pt x="8932" y="6597"/>
                  </a:moveTo>
                  <a:cubicBezTo>
                    <a:pt x="8920" y="6597"/>
                    <a:pt x="8909" y="6599"/>
                    <a:pt x="8899" y="6604"/>
                  </a:cubicBezTo>
                  <a:cubicBezTo>
                    <a:pt x="8660" y="6689"/>
                    <a:pt x="8421" y="6809"/>
                    <a:pt x="8198" y="6946"/>
                  </a:cubicBezTo>
                  <a:cubicBezTo>
                    <a:pt x="8130" y="7014"/>
                    <a:pt x="8062" y="7082"/>
                    <a:pt x="8010" y="7168"/>
                  </a:cubicBezTo>
                  <a:cubicBezTo>
                    <a:pt x="7959" y="7270"/>
                    <a:pt x="7993" y="7407"/>
                    <a:pt x="8079" y="7475"/>
                  </a:cubicBezTo>
                  <a:cubicBezTo>
                    <a:pt x="8122" y="7510"/>
                    <a:pt x="8173" y="7527"/>
                    <a:pt x="8224" y="7527"/>
                  </a:cubicBezTo>
                  <a:cubicBezTo>
                    <a:pt x="8275" y="7527"/>
                    <a:pt x="8327" y="7510"/>
                    <a:pt x="8369" y="7475"/>
                  </a:cubicBezTo>
                  <a:cubicBezTo>
                    <a:pt x="8626" y="7287"/>
                    <a:pt x="8848" y="7031"/>
                    <a:pt x="9019" y="6758"/>
                  </a:cubicBezTo>
                  <a:cubicBezTo>
                    <a:pt x="9036" y="6706"/>
                    <a:pt x="9036" y="6655"/>
                    <a:pt x="9001" y="6621"/>
                  </a:cubicBezTo>
                  <a:cubicBezTo>
                    <a:pt x="8989" y="6609"/>
                    <a:pt x="8960" y="6597"/>
                    <a:pt x="8932" y="6597"/>
                  </a:cubicBezTo>
                  <a:close/>
                  <a:moveTo>
                    <a:pt x="4241" y="7165"/>
                  </a:moveTo>
                  <a:cubicBezTo>
                    <a:pt x="4220" y="7165"/>
                    <a:pt x="4196" y="7175"/>
                    <a:pt x="4166" y="7185"/>
                  </a:cubicBezTo>
                  <a:cubicBezTo>
                    <a:pt x="4046" y="7236"/>
                    <a:pt x="3910" y="7270"/>
                    <a:pt x="3790" y="7339"/>
                  </a:cubicBezTo>
                  <a:cubicBezTo>
                    <a:pt x="3636" y="7390"/>
                    <a:pt x="3483" y="7475"/>
                    <a:pt x="3363" y="7595"/>
                  </a:cubicBezTo>
                  <a:cubicBezTo>
                    <a:pt x="3261" y="7680"/>
                    <a:pt x="3226" y="7851"/>
                    <a:pt x="3295" y="7971"/>
                  </a:cubicBezTo>
                  <a:cubicBezTo>
                    <a:pt x="3342" y="8054"/>
                    <a:pt x="3431" y="8104"/>
                    <a:pt x="3521" y="8104"/>
                  </a:cubicBezTo>
                  <a:cubicBezTo>
                    <a:pt x="3560" y="8104"/>
                    <a:pt x="3600" y="8094"/>
                    <a:pt x="3636" y="8073"/>
                  </a:cubicBezTo>
                  <a:cubicBezTo>
                    <a:pt x="3705" y="8039"/>
                    <a:pt x="3773" y="8005"/>
                    <a:pt x="3824" y="7954"/>
                  </a:cubicBezTo>
                  <a:cubicBezTo>
                    <a:pt x="4012" y="7766"/>
                    <a:pt x="4166" y="7544"/>
                    <a:pt x="4286" y="7304"/>
                  </a:cubicBezTo>
                  <a:cubicBezTo>
                    <a:pt x="4303" y="7270"/>
                    <a:pt x="4320" y="7219"/>
                    <a:pt x="4286" y="7185"/>
                  </a:cubicBezTo>
                  <a:cubicBezTo>
                    <a:pt x="4271" y="7170"/>
                    <a:pt x="4257" y="7165"/>
                    <a:pt x="4241" y="7165"/>
                  </a:cubicBezTo>
                  <a:close/>
                  <a:moveTo>
                    <a:pt x="10564" y="7251"/>
                  </a:moveTo>
                  <a:cubicBezTo>
                    <a:pt x="10545" y="7251"/>
                    <a:pt x="10525" y="7260"/>
                    <a:pt x="10505" y="7270"/>
                  </a:cubicBezTo>
                  <a:lnTo>
                    <a:pt x="10163" y="7407"/>
                  </a:lnTo>
                  <a:cubicBezTo>
                    <a:pt x="9975" y="7475"/>
                    <a:pt x="9805" y="7561"/>
                    <a:pt x="9634" y="7680"/>
                  </a:cubicBezTo>
                  <a:lnTo>
                    <a:pt x="9634" y="7697"/>
                  </a:lnTo>
                  <a:cubicBezTo>
                    <a:pt x="9617" y="7715"/>
                    <a:pt x="9582" y="7749"/>
                    <a:pt x="9548" y="7766"/>
                  </a:cubicBezTo>
                  <a:cubicBezTo>
                    <a:pt x="9446" y="7851"/>
                    <a:pt x="9429" y="8005"/>
                    <a:pt x="9497" y="8125"/>
                  </a:cubicBezTo>
                  <a:cubicBezTo>
                    <a:pt x="9540" y="8199"/>
                    <a:pt x="9622" y="8240"/>
                    <a:pt x="9707" y="8240"/>
                  </a:cubicBezTo>
                  <a:cubicBezTo>
                    <a:pt x="9758" y="8240"/>
                    <a:pt x="9811" y="8225"/>
                    <a:pt x="9856" y="8193"/>
                  </a:cubicBezTo>
                  <a:cubicBezTo>
                    <a:pt x="9941" y="8159"/>
                    <a:pt x="10027" y="8108"/>
                    <a:pt x="10095" y="8039"/>
                  </a:cubicBezTo>
                  <a:cubicBezTo>
                    <a:pt x="10232" y="7885"/>
                    <a:pt x="10351" y="7697"/>
                    <a:pt x="10488" y="7544"/>
                  </a:cubicBezTo>
                  <a:cubicBezTo>
                    <a:pt x="10539" y="7492"/>
                    <a:pt x="10573" y="7441"/>
                    <a:pt x="10608" y="7373"/>
                  </a:cubicBezTo>
                  <a:cubicBezTo>
                    <a:pt x="10608" y="7339"/>
                    <a:pt x="10642" y="7304"/>
                    <a:pt x="10608" y="7270"/>
                  </a:cubicBezTo>
                  <a:cubicBezTo>
                    <a:pt x="10593" y="7256"/>
                    <a:pt x="10579" y="7251"/>
                    <a:pt x="10564" y="7251"/>
                  </a:cubicBezTo>
                  <a:close/>
                  <a:moveTo>
                    <a:pt x="6446" y="7336"/>
                  </a:moveTo>
                  <a:cubicBezTo>
                    <a:pt x="6427" y="7336"/>
                    <a:pt x="6407" y="7346"/>
                    <a:pt x="6387" y="7356"/>
                  </a:cubicBezTo>
                  <a:cubicBezTo>
                    <a:pt x="6131" y="7424"/>
                    <a:pt x="5875" y="7527"/>
                    <a:pt x="5653" y="7663"/>
                  </a:cubicBezTo>
                  <a:cubicBezTo>
                    <a:pt x="5499" y="7749"/>
                    <a:pt x="5413" y="7885"/>
                    <a:pt x="5379" y="8056"/>
                  </a:cubicBezTo>
                  <a:cubicBezTo>
                    <a:pt x="5365" y="8188"/>
                    <a:pt x="5462" y="8306"/>
                    <a:pt x="5587" y="8306"/>
                  </a:cubicBezTo>
                  <a:cubicBezTo>
                    <a:pt x="5608" y="8306"/>
                    <a:pt x="5630" y="8303"/>
                    <a:pt x="5653" y="8295"/>
                  </a:cubicBezTo>
                  <a:cubicBezTo>
                    <a:pt x="5789" y="8278"/>
                    <a:pt x="5909" y="8210"/>
                    <a:pt x="5994" y="8125"/>
                  </a:cubicBezTo>
                  <a:cubicBezTo>
                    <a:pt x="6182" y="7920"/>
                    <a:pt x="6353" y="7697"/>
                    <a:pt x="6490" y="7458"/>
                  </a:cubicBezTo>
                  <a:cubicBezTo>
                    <a:pt x="6507" y="7424"/>
                    <a:pt x="6507" y="7390"/>
                    <a:pt x="6490" y="7356"/>
                  </a:cubicBezTo>
                  <a:cubicBezTo>
                    <a:pt x="6475" y="7341"/>
                    <a:pt x="6461" y="7336"/>
                    <a:pt x="6446" y="7336"/>
                  </a:cubicBezTo>
                  <a:close/>
                  <a:moveTo>
                    <a:pt x="8471" y="8780"/>
                  </a:moveTo>
                  <a:cubicBezTo>
                    <a:pt x="8456" y="8780"/>
                    <a:pt x="8439" y="8783"/>
                    <a:pt x="8421" y="8791"/>
                  </a:cubicBezTo>
                  <a:cubicBezTo>
                    <a:pt x="8250" y="8842"/>
                    <a:pt x="8079" y="8911"/>
                    <a:pt x="7908" y="8979"/>
                  </a:cubicBezTo>
                  <a:cubicBezTo>
                    <a:pt x="7754" y="9047"/>
                    <a:pt x="7635" y="9133"/>
                    <a:pt x="7515" y="9269"/>
                  </a:cubicBezTo>
                  <a:cubicBezTo>
                    <a:pt x="7412" y="9372"/>
                    <a:pt x="7395" y="9543"/>
                    <a:pt x="7464" y="9679"/>
                  </a:cubicBezTo>
                  <a:cubicBezTo>
                    <a:pt x="7525" y="9741"/>
                    <a:pt x="7605" y="9772"/>
                    <a:pt x="7685" y="9772"/>
                  </a:cubicBezTo>
                  <a:cubicBezTo>
                    <a:pt x="7738" y="9772"/>
                    <a:pt x="7792" y="9758"/>
                    <a:pt x="7840" y="9731"/>
                  </a:cubicBezTo>
                  <a:cubicBezTo>
                    <a:pt x="7891" y="9697"/>
                    <a:pt x="7925" y="9662"/>
                    <a:pt x="7959" y="9645"/>
                  </a:cubicBezTo>
                  <a:cubicBezTo>
                    <a:pt x="8181" y="9406"/>
                    <a:pt x="8369" y="9150"/>
                    <a:pt x="8523" y="8876"/>
                  </a:cubicBezTo>
                  <a:cubicBezTo>
                    <a:pt x="8550" y="8823"/>
                    <a:pt x="8524" y="8780"/>
                    <a:pt x="8471" y="8780"/>
                  </a:cubicBezTo>
                  <a:close/>
                  <a:moveTo>
                    <a:pt x="5494" y="8942"/>
                  </a:moveTo>
                  <a:cubicBezTo>
                    <a:pt x="5485" y="8942"/>
                    <a:pt x="5475" y="8943"/>
                    <a:pt x="5465" y="8945"/>
                  </a:cubicBezTo>
                  <a:cubicBezTo>
                    <a:pt x="5174" y="8996"/>
                    <a:pt x="4918" y="9099"/>
                    <a:pt x="4679" y="9269"/>
                  </a:cubicBezTo>
                  <a:cubicBezTo>
                    <a:pt x="4645" y="9304"/>
                    <a:pt x="4627" y="9338"/>
                    <a:pt x="4593" y="9372"/>
                  </a:cubicBezTo>
                  <a:cubicBezTo>
                    <a:pt x="4474" y="9526"/>
                    <a:pt x="4474" y="9645"/>
                    <a:pt x="4576" y="9765"/>
                  </a:cubicBezTo>
                  <a:cubicBezTo>
                    <a:pt x="4633" y="9832"/>
                    <a:pt x="4712" y="9866"/>
                    <a:pt x="4791" y="9866"/>
                  </a:cubicBezTo>
                  <a:cubicBezTo>
                    <a:pt x="4853" y="9866"/>
                    <a:pt x="4916" y="9844"/>
                    <a:pt x="4969" y="9799"/>
                  </a:cubicBezTo>
                  <a:cubicBezTo>
                    <a:pt x="5072" y="9748"/>
                    <a:pt x="5157" y="9679"/>
                    <a:pt x="5243" y="9594"/>
                  </a:cubicBezTo>
                  <a:cubicBezTo>
                    <a:pt x="5362" y="9440"/>
                    <a:pt x="5465" y="9286"/>
                    <a:pt x="5550" y="9116"/>
                  </a:cubicBezTo>
                  <a:cubicBezTo>
                    <a:pt x="5596" y="9008"/>
                    <a:pt x="5573" y="8942"/>
                    <a:pt x="5494" y="8942"/>
                  </a:cubicBezTo>
                  <a:close/>
                  <a:moveTo>
                    <a:pt x="2492" y="9205"/>
                  </a:moveTo>
                  <a:cubicBezTo>
                    <a:pt x="2475" y="9205"/>
                    <a:pt x="2457" y="9210"/>
                    <a:pt x="2440" y="9218"/>
                  </a:cubicBezTo>
                  <a:cubicBezTo>
                    <a:pt x="2270" y="9304"/>
                    <a:pt x="2082" y="9389"/>
                    <a:pt x="1928" y="9474"/>
                  </a:cubicBezTo>
                  <a:cubicBezTo>
                    <a:pt x="1791" y="9543"/>
                    <a:pt x="1671" y="9645"/>
                    <a:pt x="1586" y="9782"/>
                  </a:cubicBezTo>
                  <a:cubicBezTo>
                    <a:pt x="1535" y="9867"/>
                    <a:pt x="1535" y="9970"/>
                    <a:pt x="1586" y="10055"/>
                  </a:cubicBezTo>
                  <a:cubicBezTo>
                    <a:pt x="1637" y="10119"/>
                    <a:pt x="1706" y="10154"/>
                    <a:pt x="1781" y="10154"/>
                  </a:cubicBezTo>
                  <a:cubicBezTo>
                    <a:pt x="1806" y="10154"/>
                    <a:pt x="1833" y="10150"/>
                    <a:pt x="1859" y="10141"/>
                  </a:cubicBezTo>
                  <a:cubicBezTo>
                    <a:pt x="1945" y="10124"/>
                    <a:pt x="2030" y="10072"/>
                    <a:pt x="2099" y="10021"/>
                  </a:cubicBezTo>
                  <a:cubicBezTo>
                    <a:pt x="2270" y="9799"/>
                    <a:pt x="2423" y="9560"/>
                    <a:pt x="2560" y="9304"/>
                  </a:cubicBezTo>
                  <a:cubicBezTo>
                    <a:pt x="2577" y="9269"/>
                    <a:pt x="2577" y="9235"/>
                    <a:pt x="2543" y="9218"/>
                  </a:cubicBezTo>
                  <a:cubicBezTo>
                    <a:pt x="2526" y="9210"/>
                    <a:pt x="2509" y="9205"/>
                    <a:pt x="2492" y="9205"/>
                  </a:cubicBezTo>
                  <a:close/>
                  <a:moveTo>
                    <a:pt x="1101" y="9478"/>
                  </a:moveTo>
                  <a:cubicBezTo>
                    <a:pt x="1082" y="9478"/>
                    <a:pt x="1061" y="9483"/>
                    <a:pt x="1039" y="9492"/>
                  </a:cubicBezTo>
                  <a:cubicBezTo>
                    <a:pt x="903" y="9543"/>
                    <a:pt x="749" y="9594"/>
                    <a:pt x="612" y="9662"/>
                  </a:cubicBezTo>
                  <a:cubicBezTo>
                    <a:pt x="441" y="9731"/>
                    <a:pt x="270" y="9850"/>
                    <a:pt x="151" y="10004"/>
                  </a:cubicBezTo>
                  <a:cubicBezTo>
                    <a:pt x="0" y="10185"/>
                    <a:pt x="155" y="10446"/>
                    <a:pt x="370" y="10446"/>
                  </a:cubicBezTo>
                  <a:cubicBezTo>
                    <a:pt x="399" y="10446"/>
                    <a:pt x="428" y="10441"/>
                    <a:pt x="458" y="10431"/>
                  </a:cubicBezTo>
                  <a:cubicBezTo>
                    <a:pt x="544" y="10414"/>
                    <a:pt x="629" y="10363"/>
                    <a:pt x="698" y="10295"/>
                  </a:cubicBezTo>
                  <a:cubicBezTo>
                    <a:pt x="903" y="10107"/>
                    <a:pt x="1056" y="9850"/>
                    <a:pt x="1159" y="9577"/>
                  </a:cubicBezTo>
                  <a:cubicBezTo>
                    <a:pt x="1184" y="9514"/>
                    <a:pt x="1153" y="9478"/>
                    <a:pt x="1101" y="9478"/>
                  </a:cubicBezTo>
                  <a:close/>
                  <a:moveTo>
                    <a:pt x="3551" y="9927"/>
                  </a:moveTo>
                  <a:cubicBezTo>
                    <a:pt x="3536" y="9927"/>
                    <a:pt x="3518" y="9930"/>
                    <a:pt x="3500" y="9936"/>
                  </a:cubicBezTo>
                  <a:cubicBezTo>
                    <a:pt x="3158" y="9987"/>
                    <a:pt x="2850" y="10141"/>
                    <a:pt x="2594" y="10363"/>
                  </a:cubicBezTo>
                  <a:cubicBezTo>
                    <a:pt x="2457" y="10483"/>
                    <a:pt x="2423" y="10688"/>
                    <a:pt x="2543" y="10841"/>
                  </a:cubicBezTo>
                  <a:cubicBezTo>
                    <a:pt x="2604" y="10917"/>
                    <a:pt x="2685" y="10956"/>
                    <a:pt x="2779" y="10956"/>
                  </a:cubicBezTo>
                  <a:cubicBezTo>
                    <a:pt x="2896" y="10956"/>
                    <a:pt x="3033" y="10896"/>
                    <a:pt x="3175" y="10773"/>
                  </a:cubicBezTo>
                  <a:cubicBezTo>
                    <a:pt x="3380" y="10568"/>
                    <a:pt x="3534" y="10329"/>
                    <a:pt x="3636" y="10055"/>
                  </a:cubicBezTo>
                  <a:cubicBezTo>
                    <a:pt x="3664" y="9985"/>
                    <a:pt x="3624" y="9927"/>
                    <a:pt x="3551" y="9927"/>
                  </a:cubicBezTo>
                  <a:close/>
                  <a:moveTo>
                    <a:pt x="5837" y="10104"/>
                  </a:moveTo>
                  <a:cubicBezTo>
                    <a:pt x="5827" y="10104"/>
                    <a:pt x="5817" y="10105"/>
                    <a:pt x="5806" y="10107"/>
                  </a:cubicBezTo>
                  <a:cubicBezTo>
                    <a:pt x="5533" y="10158"/>
                    <a:pt x="5260" y="10260"/>
                    <a:pt x="5037" y="10431"/>
                  </a:cubicBezTo>
                  <a:lnTo>
                    <a:pt x="5003" y="10465"/>
                  </a:lnTo>
                  <a:cubicBezTo>
                    <a:pt x="4832" y="10585"/>
                    <a:pt x="4781" y="10824"/>
                    <a:pt x="4901" y="10995"/>
                  </a:cubicBezTo>
                  <a:cubicBezTo>
                    <a:pt x="4948" y="11043"/>
                    <a:pt x="5011" y="11068"/>
                    <a:pt x="5083" y="11068"/>
                  </a:cubicBezTo>
                  <a:cubicBezTo>
                    <a:pt x="5166" y="11068"/>
                    <a:pt x="5261" y="11034"/>
                    <a:pt x="5362" y="10961"/>
                  </a:cubicBezTo>
                  <a:lnTo>
                    <a:pt x="5362" y="10978"/>
                  </a:lnTo>
                  <a:cubicBezTo>
                    <a:pt x="5618" y="10790"/>
                    <a:pt x="5806" y="10517"/>
                    <a:pt x="5926" y="10226"/>
                  </a:cubicBezTo>
                  <a:cubicBezTo>
                    <a:pt x="5957" y="10165"/>
                    <a:pt x="5919" y="10104"/>
                    <a:pt x="5837" y="10104"/>
                  </a:cubicBezTo>
                  <a:close/>
                  <a:moveTo>
                    <a:pt x="5865" y="11565"/>
                  </a:moveTo>
                  <a:cubicBezTo>
                    <a:pt x="5852" y="11565"/>
                    <a:pt x="5838" y="11569"/>
                    <a:pt x="5823" y="11576"/>
                  </a:cubicBezTo>
                  <a:cubicBezTo>
                    <a:pt x="5550" y="11679"/>
                    <a:pt x="5277" y="11832"/>
                    <a:pt x="5037" y="12003"/>
                  </a:cubicBezTo>
                  <a:cubicBezTo>
                    <a:pt x="4952" y="12054"/>
                    <a:pt x="4884" y="12157"/>
                    <a:pt x="4850" y="12259"/>
                  </a:cubicBezTo>
                  <a:cubicBezTo>
                    <a:pt x="4815" y="12345"/>
                    <a:pt x="4832" y="12464"/>
                    <a:pt x="4901" y="12533"/>
                  </a:cubicBezTo>
                  <a:cubicBezTo>
                    <a:pt x="4944" y="12558"/>
                    <a:pt x="4990" y="12571"/>
                    <a:pt x="5037" y="12571"/>
                  </a:cubicBezTo>
                  <a:cubicBezTo>
                    <a:pt x="5084" y="12571"/>
                    <a:pt x="5131" y="12558"/>
                    <a:pt x="5174" y="12533"/>
                  </a:cubicBezTo>
                  <a:cubicBezTo>
                    <a:pt x="5277" y="12482"/>
                    <a:pt x="5379" y="12396"/>
                    <a:pt x="5448" y="12311"/>
                  </a:cubicBezTo>
                  <a:cubicBezTo>
                    <a:pt x="5601" y="12123"/>
                    <a:pt x="5755" y="11918"/>
                    <a:pt x="5892" y="11730"/>
                  </a:cubicBezTo>
                  <a:cubicBezTo>
                    <a:pt x="5926" y="11696"/>
                    <a:pt x="5943" y="11644"/>
                    <a:pt x="5909" y="11593"/>
                  </a:cubicBezTo>
                  <a:cubicBezTo>
                    <a:pt x="5899" y="11573"/>
                    <a:pt x="5883" y="11565"/>
                    <a:pt x="5865" y="11565"/>
                  </a:cubicBezTo>
                  <a:close/>
                  <a:moveTo>
                    <a:pt x="3936" y="11877"/>
                  </a:moveTo>
                  <a:cubicBezTo>
                    <a:pt x="3913" y="11877"/>
                    <a:pt x="3891" y="11885"/>
                    <a:pt x="3876" y="11901"/>
                  </a:cubicBezTo>
                  <a:cubicBezTo>
                    <a:pt x="3705" y="11969"/>
                    <a:pt x="3517" y="12037"/>
                    <a:pt x="3346" y="12140"/>
                  </a:cubicBezTo>
                  <a:cubicBezTo>
                    <a:pt x="3192" y="12208"/>
                    <a:pt x="3073" y="12328"/>
                    <a:pt x="2987" y="12464"/>
                  </a:cubicBezTo>
                  <a:cubicBezTo>
                    <a:pt x="2919" y="12567"/>
                    <a:pt x="2919" y="12704"/>
                    <a:pt x="3004" y="12789"/>
                  </a:cubicBezTo>
                  <a:cubicBezTo>
                    <a:pt x="3058" y="12843"/>
                    <a:pt x="3124" y="12869"/>
                    <a:pt x="3192" y="12869"/>
                  </a:cubicBezTo>
                  <a:cubicBezTo>
                    <a:pt x="3232" y="12869"/>
                    <a:pt x="3273" y="12860"/>
                    <a:pt x="3312" y="12840"/>
                  </a:cubicBezTo>
                  <a:cubicBezTo>
                    <a:pt x="3380" y="12806"/>
                    <a:pt x="3448" y="12772"/>
                    <a:pt x="3500" y="12738"/>
                  </a:cubicBezTo>
                  <a:cubicBezTo>
                    <a:pt x="3705" y="12533"/>
                    <a:pt x="3876" y="12294"/>
                    <a:pt x="4012" y="12037"/>
                  </a:cubicBezTo>
                  <a:cubicBezTo>
                    <a:pt x="4046" y="11986"/>
                    <a:pt x="4046" y="11935"/>
                    <a:pt x="4012" y="11901"/>
                  </a:cubicBezTo>
                  <a:lnTo>
                    <a:pt x="4012" y="11918"/>
                  </a:lnTo>
                  <a:cubicBezTo>
                    <a:pt x="3993" y="11890"/>
                    <a:pt x="3964" y="11877"/>
                    <a:pt x="3936" y="1187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853" name="Google Shape;853;p44"/>
          <p:cNvSpPr txBox="1">
            <a:spLocks noGrp="1"/>
          </p:cNvSpPr>
          <p:nvPr>
            <p:ph type="ctrTitle"/>
          </p:nvPr>
        </p:nvSpPr>
        <p:spPr>
          <a:xfrm>
            <a:off x="2188855" y="1662005"/>
            <a:ext cx="7495796" cy="3131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" sz="5333" b="1" dirty="0">
                <a:solidFill>
                  <a:srgbClr val="0F4FB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CHÀO MỪNG CÁC EM ĐẾN VỚI TIẾT HỌC!</a:t>
            </a:r>
            <a:endParaRPr sz="5333" b="1" dirty="0">
              <a:solidFill>
                <a:srgbClr val="0F4FB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pSp>
        <p:nvGrpSpPr>
          <p:cNvPr id="855" name="Google Shape;855;p44"/>
          <p:cNvGrpSpPr/>
          <p:nvPr/>
        </p:nvGrpSpPr>
        <p:grpSpPr>
          <a:xfrm>
            <a:off x="10540936" y="717167"/>
            <a:ext cx="610281" cy="594631"/>
            <a:chOff x="397551" y="281000"/>
            <a:chExt cx="457711" cy="445973"/>
          </a:xfrm>
        </p:grpSpPr>
        <p:sp>
          <p:nvSpPr>
            <p:cNvPr id="856" name="Google Shape;856;p44"/>
            <p:cNvSpPr/>
            <p:nvPr/>
          </p:nvSpPr>
          <p:spPr>
            <a:xfrm>
              <a:off x="424211" y="285308"/>
              <a:ext cx="431051" cy="441665"/>
            </a:xfrm>
            <a:custGeom>
              <a:avLst/>
              <a:gdLst/>
              <a:ahLst/>
              <a:cxnLst/>
              <a:rect l="l" t="t" r="r" b="b"/>
              <a:pathLst>
                <a:path w="6904" h="7074" fill="none" extrusionOk="0">
                  <a:moveTo>
                    <a:pt x="2119" y="4972"/>
                  </a:moveTo>
                  <a:lnTo>
                    <a:pt x="86" y="4972"/>
                  </a:lnTo>
                  <a:lnTo>
                    <a:pt x="0" y="4545"/>
                  </a:lnTo>
                  <a:cubicBezTo>
                    <a:pt x="496" y="4306"/>
                    <a:pt x="974" y="4101"/>
                    <a:pt x="1436" y="3862"/>
                  </a:cubicBezTo>
                  <a:cubicBezTo>
                    <a:pt x="1641" y="3759"/>
                    <a:pt x="1828" y="3639"/>
                    <a:pt x="1999" y="3520"/>
                  </a:cubicBezTo>
                  <a:cubicBezTo>
                    <a:pt x="2153" y="3434"/>
                    <a:pt x="2221" y="3264"/>
                    <a:pt x="2153" y="3093"/>
                  </a:cubicBezTo>
                  <a:cubicBezTo>
                    <a:pt x="2153" y="2956"/>
                    <a:pt x="2102" y="2819"/>
                    <a:pt x="2051" y="2683"/>
                  </a:cubicBezTo>
                  <a:cubicBezTo>
                    <a:pt x="1897" y="2426"/>
                    <a:pt x="1811" y="2119"/>
                    <a:pt x="1811" y="1828"/>
                  </a:cubicBezTo>
                  <a:cubicBezTo>
                    <a:pt x="1726" y="1470"/>
                    <a:pt x="1623" y="1128"/>
                    <a:pt x="1470" y="786"/>
                  </a:cubicBezTo>
                  <a:cubicBezTo>
                    <a:pt x="1384" y="547"/>
                    <a:pt x="1265" y="291"/>
                    <a:pt x="1504" y="17"/>
                  </a:cubicBezTo>
                  <a:cubicBezTo>
                    <a:pt x="1589" y="17"/>
                    <a:pt x="1726" y="0"/>
                    <a:pt x="1863" y="0"/>
                  </a:cubicBezTo>
                  <a:cubicBezTo>
                    <a:pt x="1999" y="0"/>
                    <a:pt x="2136" y="0"/>
                    <a:pt x="2290" y="0"/>
                  </a:cubicBezTo>
                  <a:cubicBezTo>
                    <a:pt x="2341" y="120"/>
                    <a:pt x="2375" y="239"/>
                    <a:pt x="2392" y="376"/>
                  </a:cubicBezTo>
                  <a:cubicBezTo>
                    <a:pt x="2392" y="496"/>
                    <a:pt x="2392" y="581"/>
                    <a:pt x="2512" y="684"/>
                  </a:cubicBezTo>
                  <a:cubicBezTo>
                    <a:pt x="2649" y="786"/>
                    <a:pt x="2666" y="974"/>
                    <a:pt x="2563" y="1128"/>
                  </a:cubicBezTo>
                  <a:cubicBezTo>
                    <a:pt x="2854" y="1589"/>
                    <a:pt x="3127" y="2016"/>
                    <a:pt x="3400" y="2478"/>
                  </a:cubicBezTo>
                  <a:cubicBezTo>
                    <a:pt x="4084" y="2050"/>
                    <a:pt x="4665" y="1470"/>
                    <a:pt x="5109" y="803"/>
                  </a:cubicBezTo>
                  <a:cubicBezTo>
                    <a:pt x="5194" y="615"/>
                    <a:pt x="5382" y="479"/>
                    <a:pt x="5587" y="479"/>
                  </a:cubicBezTo>
                  <a:cubicBezTo>
                    <a:pt x="5827" y="479"/>
                    <a:pt x="5963" y="684"/>
                    <a:pt x="5844" y="889"/>
                  </a:cubicBezTo>
                  <a:cubicBezTo>
                    <a:pt x="5673" y="1196"/>
                    <a:pt x="5485" y="1521"/>
                    <a:pt x="5280" y="1811"/>
                  </a:cubicBezTo>
                  <a:cubicBezTo>
                    <a:pt x="5007" y="2170"/>
                    <a:pt x="4836" y="2614"/>
                    <a:pt x="4784" y="3076"/>
                  </a:cubicBezTo>
                  <a:cubicBezTo>
                    <a:pt x="4767" y="3264"/>
                    <a:pt x="4733" y="3434"/>
                    <a:pt x="4699" y="3657"/>
                  </a:cubicBezTo>
                  <a:cubicBezTo>
                    <a:pt x="4750" y="3708"/>
                    <a:pt x="4784" y="3742"/>
                    <a:pt x="4819" y="3810"/>
                  </a:cubicBezTo>
                  <a:cubicBezTo>
                    <a:pt x="5041" y="4237"/>
                    <a:pt x="5434" y="4443"/>
                    <a:pt x="5861" y="4579"/>
                  </a:cubicBezTo>
                  <a:cubicBezTo>
                    <a:pt x="6100" y="4665"/>
                    <a:pt x="6356" y="4750"/>
                    <a:pt x="6596" y="4853"/>
                  </a:cubicBezTo>
                  <a:cubicBezTo>
                    <a:pt x="6647" y="4870"/>
                    <a:pt x="6698" y="4904"/>
                    <a:pt x="6749" y="4938"/>
                  </a:cubicBezTo>
                  <a:cubicBezTo>
                    <a:pt x="6801" y="4989"/>
                    <a:pt x="6852" y="5058"/>
                    <a:pt x="6903" y="5126"/>
                  </a:cubicBezTo>
                  <a:cubicBezTo>
                    <a:pt x="6818" y="5382"/>
                    <a:pt x="6544" y="5536"/>
                    <a:pt x="6288" y="5468"/>
                  </a:cubicBezTo>
                  <a:cubicBezTo>
                    <a:pt x="6134" y="5468"/>
                    <a:pt x="5998" y="5451"/>
                    <a:pt x="5861" y="5416"/>
                  </a:cubicBezTo>
                  <a:cubicBezTo>
                    <a:pt x="5297" y="5263"/>
                    <a:pt x="4733" y="5211"/>
                    <a:pt x="4152" y="5263"/>
                  </a:cubicBezTo>
                  <a:cubicBezTo>
                    <a:pt x="3998" y="5690"/>
                    <a:pt x="3845" y="6100"/>
                    <a:pt x="3708" y="6510"/>
                  </a:cubicBezTo>
                  <a:cubicBezTo>
                    <a:pt x="3623" y="6766"/>
                    <a:pt x="3452" y="6971"/>
                    <a:pt x="3212" y="7074"/>
                  </a:cubicBezTo>
                  <a:lnTo>
                    <a:pt x="2734" y="6852"/>
                  </a:lnTo>
                  <a:cubicBezTo>
                    <a:pt x="2632" y="6424"/>
                    <a:pt x="2529" y="5997"/>
                    <a:pt x="2461" y="5570"/>
                  </a:cubicBezTo>
                  <a:cubicBezTo>
                    <a:pt x="2444" y="5314"/>
                    <a:pt x="2324" y="5109"/>
                    <a:pt x="2119" y="4972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dk2"/>
              </a:solidFill>
              <a:prstDash val="solid"/>
              <a:miter lim="17086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57" name="Google Shape;857;p44"/>
            <p:cNvSpPr/>
            <p:nvPr/>
          </p:nvSpPr>
          <p:spPr>
            <a:xfrm>
              <a:off x="397551" y="281000"/>
              <a:ext cx="430989" cy="443850"/>
            </a:xfrm>
            <a:custGeom>
              <a:avLst/>
              <a:gdLst/>
              <a:ahLst/>
              <a:cxnLst/>
              <a:rect l="l" t="t" r="r" b="b"/>
              <a:pathLst>
                <a:path w="6903" h="7109" extrusionOk="0">
                  <a:moveTo>
                    <a:pt x="2119" y="4990"/>
                  </a:moveTo>
                  <a:lnTo>
                    <a:pt x="86" y="4990"/>
                  </a:lnTo>
                  <a:cubicBezTo>
                    <a:pt x="51" y="4836"/>
                    <a:pt x="17" y="4699"/>
                    <a:pt x="0" y="4563"/>
                  </a:cubicBezTo>
                  <a:cubicBezTo>
                    <a:pt x="496" y="4324"/>
                    <a:pt x="974" y="4101"/>
                    <a:pt x="1435" y="3879"/>
                  </a:cubicBezTo>
                  <a:cubicBezTo>
                    <a:pt x="1640" y="3777"/>
                    <a:pt x="1828" y="3657"/>
                    <a:pt x="2016" y="3538"/>
                  </a:cubicBezTo>
                  <a:cubicBezTo>
                    <a:pt x="2153" y="3435"/>
                    <a:pt x="2221" y="3264"/>
                    <a:pt x="2170" y="3110"/>
                  </a:cubicBezTo>
                  <a:cubicBezTo>
                    <a:pt x="2153" y="2957"/>
                    <a:pt x="2119" y="2820"/>
                    <a:pt x="2068" y="2700"/>
                  </a:cubicBezTo>
                  <a:cubicBezTo>
                    <a:pt x="1914" y="2427"/>
                    <a:pt x="1828" y="2137"/>
                    <a:pt x="1828" y="1829"/>
                  </a:cubicBezTo>
                  <a:cubicBezTo>
                    <a:pt x="1743" y="1470"/>
                    <a:pt x="1640" y="1128"/>
                    <a:pt x="1487" y="804"/>
                  </a:cubicBezTo>
                  <a:cubicBezTo>
                    <a:pt x="1401" y="548"/>
                    <a:pt x="1264" y="308"/>
                    <a:pt x="1521" y="18"/>
                  </a:cubicBezTo>
                  <a:cubicBezTo>
                    <a:pt x="1606" y="18"/>
                    <a:pt x="1743" y="18"/>
                    <a:pt x="1880" y="18"/>
                  </a:cubicBezTo>
                  <a:cubicBezTo>
                    <a:pt x="2016" y="1"/>
                    <a:pt x="2153" y="18"/>
                    <a:pt x="2307" y="18"/>
                  </a:cubicBezTo>
                  <a:cubicBezTo>
                    <a:pt x="2358" y="137"/>
                    <a:pt x="2392" y="257"/>
                    <a:pt x="2409" y="394"/>
                  </a:cubicBezTo>
                  <a:cubicBezTo>
                    <a:pt x="2409" y="513"/>
                    <a:pt x="2409" y="599"/>
                    <a:pt x="2529" y="701"/>
                  </a:cubicBezTo>
                  <a:cubicBezTo>
                    <a:pt x="2648" y="804"/>
                    <a:pt x="2683" y="992"/>
                    <a:pt x="2580" y="1128"/>
                  </a:cubicBezTo>
                  <a:lnTo>
                    <a:pt x="3417" y="2478"/>
                  </a:lnTo>
                  <a:cubicBezTo>
                    <a:pt x="4101" y="2068"/>
                    <a:pt x="4682" y="1487"/>
                    <a:pt x="5126" y="804"/>
                  </a:cubicBezTo>
                  <a:cubicBezTo>
                    <a:pt x="5211" y="616"/>
                    <a:pt x="5399" y="496"/>
                    <a:pt x="5604" y="496"/>
                  </a:cubicBezTo>
                  <a:cubicBezTo>
                    <a:pt x="5844" y="496"/>
                    <a:pt x="5980" y="684"/>
                    <a:pt x="5861" y="906"/>
                  </a:cubicBezTo>
                  <a:cubicBezTo>
                    <a:pt x="5673" y="1214"/>
                    <a:pt x="5502" y="1521"/>
                    <a:pt x="5297" y="1812"/>
                  </a:cubicBezTo>
                  <a:cubicBezTo>
                    <a:pt x="5006" y="2188"/>
                    <a:pt x="4836" y="2632"/>
                    <a:pt x="4784" y="3110"/>
                  </a:cubicBezTo>
                  <a:cubicBezTo>
                    <a:pt x="4767" y="3281"/>
                    <a:pt x="4733" y="3469"/>
                    <a:pt x="4699" y="3691"/>
                  </a:cubicBezTo>
                  <a:cubicBezTo>
                    <a:pt x="4750" y="3726"/>
                    <a:pt x="4784" y="3777"/>
                    <a:pt x="4818" y="3828"/>
                  </a:cubicBezTo>
                  <a:cubicBezTo>
                    <a:pt x="5041" y="4255"/>
                    <a:pt x="5434" y="4460"/>
                    <a:pt x="5861" y="4597"/>
                  </a:cubicBezTo>
                  <a:cubicBezTo>
                    <a:pt x="6100" y="4682"/>
                    <a:pt x="6356" y="4785"/>
                    <a:pt x="6595" y="4870"/>
                  </a:cubicBezTo>
                  <a:cubicBezTo>
                    <a:pt x="6647" y="4887"/>
                    <a:pt x="6698" y="4922"/>
                    <a:pt x="6749" y="4956"/>
                  </a:cubicBezTo>
                  <a:cubicBezTo>
                    <a:pt x="6800" y="5024"/>
                    <a:pt x="6852" y="5092"/>
                    <a:pt x="6903" y="5161"/>
                  </a:cubicBezTo>
                  <a:cubicBezTo>
                    <a:pt x="6818" y="5417"/>
                    <a:pt x="6544" y="5571"/>
                    <a:pt x="6288" y="5502"/>
                  </a:cubicBezTo>
                  <a:cubicBezTo>
                    <a:pt x="6134" y="5485"/>
                    <a:pt x="5997" y="5468"/>
                    <a:pt x="5861" y="5434"/>
                  </a:cubicBezTo>
                  <a:cubicBezTo>
                    <a:pt x="5297" y="5297"/>
                    <a:pt x="4733" y="5229"/>
                    <a:pt x="4152" y="5297"/>
                  </a:cubicBezTo>
                  <a:cubicBezTo>
                    <a:pt x="3998" y="5708"/>
                    <a:pt x="3845" y="6118"/>
                    <a:pt x="3708" y="6545"/>
                  </a:cubicBezTo>
                  <a:cubicBezTo>
                    <a:pt x="3622" y="6784"/>
                    <a:pt x="3452" y="6989"/>
                    <a:pt x="3212" y="7109"/>
                  </a:cubicBezTo>
                  <a:lnTo>
                    <a:pt x="2734" y="6869"/>
                  </a:lnTo>
                  <a:cubicBezTo>
                    <a:pt x="2631" y="6442"/>
                    <a:pt x="2529" y="6015"/>
                    <a:pt x="2461" y="5588"/>
                  </a:cubicBezTo>
                  <a:cubicBezTo>
                    <a:pt x="2443" y="5349"/>
                    <a:pt x="2324" y="5127"/>
                    <a:pt x="2119" y="4990"/>
                  </a:cubicBezTo>
                  <a:close/>
                  <a:moveTo>
                    <a:pt x="1760" y="4563"/>
                  </a:moveTo>
                  <a:cubicBezTo>
                    <a:pt x="1931" y="4460"/>
                    <a:pt x="2153" y="4477"/>
                    <a:pt x="2102" y="4204"/>
                  </a:cubicBezTo>
                  <a:cubicBezTo>
                    <a:pt x="2102" y="4170"/>
                    <a:pt x="2068" y="4153"/>
                    <a:pt x="2033" y="4153"/>
                  </a:cubicBezTo>
                  <a:cubicBezTo>
                    <a:pt x="1863" y="4170"/>
                    <a:pt x="1743" y="4289"/>
                    <a:pt x="1726" y="4443"/>
                  </a:cubicBezTo>
                  <a:cubicBezTo>
                    <a:pt x="1709" y="4460"/>
                    <a:pt x="1726" y="4477"/>
                    <a:pt x="1760" y="454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858" name="Google Shape;858;p44"/>
          <p:cNvSpPr/>
          <p:nvPr/>
        </p:nvSpPr>
        <p:spPr>
          <a:xfrm rot="401238">
            <a:off x="595682" y="2270351"/>
            <a:ext cx="984621" cy="649493"/>
          </a:xfrm>
          <a:custGeom>
            <a:avLst/>
            <a:gdLst/>
            <a:ahLst/>
            <a:cxnLst/>
            <a:rect l="l" t="t" r="r" b="b"/>
            <a:pathLst>
              <a:path w="13089" h="8634" extrusionOk="0">
                <a:moveTo>
                  <a:pt x="6169" y="1"/>
                </a:moveTo>
                <a:cubicBezTo>
                  <a:pt x="5874" y="1"/>
                  <a:pt x="5550" y="66"/>
                  <a:pt x="5195" y="210"/>
                </a:cubicBezTo>
                <a:cubicBezTo>
                  <a:pt x="3674" y="825"/>
                  <a:pt x="2973" y="2585"/>
                  <a:pt x="3657" y="4071"/>
                </a:cubicBezTo>
                <a:cubicBezTo>
                  <a:pt x="3195" y="3886"/>
                  <a:pt x="2712" y="3759"/>
                  <a:pt x="2237" y="3759"/>
                </a:cubicBezTo>
                <a:cubicBezTo>
                  <a:pt x="1746" y="3759"/>
                  <a:pt x="1263" y="3895"/>
                  <a:pt x="821" y="4242"/>
                </a:cubicBezTo>
                <a:cubicBezTo>
                  <a:pt x="0" y="4874"/>
                  <a:pt x="18" y="6105"/>
                  <a:pt x="411" y="6976"/>
                </a:cubicBezTo>
                <a:cubicBezTo>
                  <a:pt x="991" y="8240"/>
                  <a:pt x="2495" y="8633"/>
                  <a:pt x="3759" y="8633"/>
                </a:cubicBezTo>
                <a:cubicBezTo>
                  <a:pt x="6117" y="8633"/>
                  <a:pt x="8868" y="7779"/>
                  <a:pt x="10748" y="6344"/>
                </a:cubicBezTo>
                <a:cubicBezTo>
                  <a:pt x="10791" y="6301"/>
                  <a:pt x="10749" y="6233"/>
                  <a:pt x="10694" y="6233"/>
                </a:cubicBezTo>
                <a:cubicBezTo>
                  <a:pt x="10684" y="6233"/>
                  <a:pt x="10673" y="6236"/>
                  <a:pt x="10662" y="6241"/>
                </a:cubicBezTo>
                <a:cubicBezTo>
                  <a:pt x="8971" y="7010"/>
                  <a:pt x="7330" y="7711"/>
                  <a:pt x="5485" y="8069"/>
                </a:cubicBezTo>
                <a:cubicBezTo>
                  <a:pt x="4937" y="8169"/>
                  <a:pt x="4348" y="8247"/>
                  <a:pt x="3765" y="8247"/>
                </a:cubicBezTo>
                <a:cubicBezTo>
                  <a:pt x="2841" y="8247"/>
                  <a:pt x="1933" y="8049"/>
                  <a:pt x="1231" y="7420"/>
                </a:cubicBezTo>
                <a:cubicBezTo>
                  <a:pt x="530" y="6788"/>
                  <a:pt x="342" y="5780"/>
                  <a:pt x="769" y="4943"/>
                </a:cubicBezTo>
                <a:cubicBezTo>
                  <a:pt x="1079" y="4372"/>
                  <a:pt x="1598" y="4172"/>
                  <a:pt x="2161" y="4172"/>
                </a:cubicBezTo>
                <a:cubicBezTo>
                  <a:pt x="2811" y="4172"/>
                  <a:pt x="3520" y="4438"/>
                  <a:pt x="4033" y="4703"/>
                </a:cubicBezTo>
                <a:cubicBezTo>
                  <a:pt x="4059" y="4714"/>
                  <a:pt x="4087" y="4719"/>
                  <a:pt x="4115" y="4719"/>
                </a:cubicBezTo>
                <a:cubicBezTo>
                  <a:pt x="4269" y="4719"/>
                  <a:pt x="4422" y="4574"/>
                  <a:pt x="4306" y="4430"/>
                </a:cubicBezTo>
                <a:cubicBezTo>
                  <a:pt x="3384" y="3114"/>
                  <a:pt x="3742" y="1525"/>
                  <a:pt x="5126" y="688"/>
                </a:cubicBezTo>
                <a:cubicBezTo>
                  <a:pt x="5494" y="470"/>
                  <a:pt x="5828" y="374"/>
                  <a:pt x="6128" y="374"/>
                </a:cubicBezTo>
                <a:cubicBezTo>
                  <a:pt x="7303" y="374"/>
                  <a:pt x="7949" y="1841"/>
                  <a:pt x="8031" y="3080"/>
                </a:cubicBezTo>
                <a:cubicBezTo>
                  <a:pt x="8041" y="3209"/>
                  <a:pt x="8155" y="3292"/>
                  <a:pt x="8258" y="3292"/>
                </a:cubicBezTo>
                <a:cubicBezTo>
                  <a:pt x="8333" y="3292"/>
                  <a:pt x="8403" y="3249"/>
                  <a:pt x="8424" y="3149"/>
                </a:cubicBezTo>
                <a:cubicBezTo>
                  <a:pt x="8685" y="2117"/>
                  <a:pt x="9911" y="1189"/>
                  <a:pt x="10960" y="1189"/>
                </a:cubicBezTo>
                <a:cubicBezTo>
                  <a:pt x="11561" y="1189"/>
                  <a:pt x="12103" y="1494"/>
                  <a:pt x="12371" y="2260"/>
                </a:cubicBezTo>
                <a:cubicBezTo>
                  <a:pt x="12747" y="3302"/>
                  <a:pt x="10628" y="5917"/>
                  <a:pt x="9603" y="6087"/>
                </a:cubicBezTo>
                <a:cubicBezTo>
                  <a:pt x="9415" y="6122"/>
                  <a:pt x="9449" y="6429"/>
                  <a:pt x="9637" y="6429"/>
                </a:cubicBezTo>
                <a:cubicBezTo>
                  <a:pt x="10509" y="6429"/>
                  <a:pt x="11329" y="5233"/>
                  <a:pt x="11790" y="4635"/>
                </a:cubicBezTo>
                <a:cubicBezTo>
                  <a:pt x="12473" y="3764"/>
                  <a:pt x="13089" y="2739"/>
                  <a:pt x="12576" y="1679"/>
                </a:cubicBezTo>
                <a:cubicBezTo>
                  <a:pt x="12245" y="992"/>
                  <a:pt x="11699" y="720"/>
                  <a:pt x="11096" y="720"/>
                </a:cubicBezTo>
                <a:cubicBezTo>
                  <a:pt x="10081" y="720"/>
                  <a:pt x="8907" y="1494"/>
                  <a:pt x="8339" y="2363"/>
                </a:cubicBezTo>
                <a:cubicBezTo>
                  <a:pt x="8091" y="1099"/>
                  <a:pt x="7380" y="1"/>
                  <a:pt x="616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859" name="Google Shape;859;p44"/>
          <p:cNvSpPr/>
          <p:nvPr/>
        </p:nvSpPr>
        <p:spPr>
          <a:xfrm>
            <a:off x="1805368" y="1613399"/>
            <a:ext cx="754113" cy="526827"/>
          </a:xfrm>
          <a:custGeom>
            <a:avLst/>
            <a:gdLst/>
            <a:ahLst/>
            <a:cxnLst/>
            <a:rect l="l" t="t" r="r" b="b"/>
            <a:pathLst>
              <a:path w="8551" h="5974" extrusionOk="0">
                <a:moveTo>
                  <a:pt x="6633" y="457"/>
                </a:moveTo>
                <a:cubicBezTo>
                  <a:pt x="6673" y="457"/>
                  <a:pt x="6715" y="459"/>
                  <a:pt x="6757" y="463"/>
                </a:cubicBezTo>
                <a:cubicBezTo>
                  <a:pt x="7970" y="566"/>
                  <a:pt x="7816" y="2343"/>
                  <a:pt x="7406" y="3043"/>
                </a:cubicBezTo>
                <a:cubicBezTo>
                  <a:pt x="6688" y="4273"/>
                  <a:pt x="4911" y="5179"/>
                  <a:pt x="3579" y="5469"/>
                </a:cubicBezTo>
                <a:cubicBezTo>
                  <a:pt x="3367" y="5515"/>
                  <a:pt x="3143" y="5539"/>
                  <a:pt x="2916" y="5539"/>
                </a:cubicBezTo>
                <a:cubicBezTo>
                  <a:pt x="2043" y="5539"/>
                  <a:pt x="1133" y="5183"/>
                  <a:pt x="794" y="4342"/>
                </a:cubicBezTo>
                <a:cubicBezTo>
                  <a:pt x="332" y="3197"/>
                  <a:pt x="1768" y="2992"/>
                  <a:pt x="2724" y="2924"/>
                </a:cubicBezTo>
                <a:cubicBezTo>
                  <a:pt x="2878" y="3026"/>
                  <a:pt x="3066" y="3094"/>
                  <a:pt x="3271" y="3094"/>
                </a:cubicBezTo>
                <a:cubicBezTo>
                  <a:pt x="3277" y="3095"/>
                  <a:pt x="3283" y="3095"/>
                  <a:pt x="3288" y="3095"/>
                </a:cubicBezTo>
                <a:cubicBezTo>
                  <a:pt x="3480" y="3095"/>
                  <a:pt x="3539" y="2819"/>
                  <a:pt x="3357" y="2753"/>
                </a:cubicBezTo>
                <a:cubicBezTo>
                  <a:pt x="2690" y="2462"/>
                  <a:pt x="2553" y="1916"/>
                  <a:pt x="2964" y="1300"/>
                </a:cubicBezTo>
                <a:cubicBezTo>
                  <a:pt x="3150" y="1038"/>
                  <a:pt x="3354" y="934"/>
                  <a:pt x="3561" y="934"/>
                </a:cubicBezTo>
                <a:cubicBezTo>
                  <a:pt x="4093" y="934"/>
                  <a:pt x="4636" y="1626"/>
                  <a:pt x="4894" y="2069"/>
                </a:cubicBezTo>
                <a:cubicBezTo>
                  <a:pt x="4938" y="2149"/>
                  <a:pt x="5015" y="2186"/>
                  <a:pt x="5093" y="2186"/>
                </a:cubicBezTo>
                <a:cubicBezTo>
                  <a:pt x="5197" y="2186"/>
                  <a:pt x="5302" y="2119"/>
                  <a:pt x="5321" y="2001"/>
                </a:cubicBezTo>
                <a:cubicBezTo>
                  <a:pt x="5403" y="1252"/>
                  <a:pt x="5825" y="457"/>
                  <a:pt x="6633" y="457"/>
                </a:cubicBezTo>
                <a:close/>
                <a:moveTo>
                  <a:pt x="6518" y="0"/>
                </a:moveTo>
                <a:cubicBezTo>
                  <a:pt x="6495" y="0"/>
                  <a:pt x="6472" y="1"/>
                  <a:pt x="6449" y="2"/>
                </a:cubicBezTo>
                <a:cubicBezTo>
                  <a:pt x="5680" y="36"/>
                  <a:pt x="5202" y="719"/>
                  <a:pt x="4980" y="1403"/>
                </a:cubicBezTo>
                <a:cubicBezTo>
                  <a:pt x="4605" y="929"/>
                  <a:pt x="4082" y="491"/>
                  <a:pt x="3547" y="491"/>
                </a:cubicBezTo>
                <a:cubicBezTo>
                  <a:pt x="3251" y="491"/>
                  <a:pt x="2952" y="625"/>
                  <a:pt x="2673" y="959"/>
                </a:cubicBezTo>
                <a:cubicBezTo>
                  <a:pt x="2297" y="1403"/>
                  <a:pt x="2178" y="2103"/>
                  <a:pt x="2434" y="2582"/>
                </a:cubicBezTo>
                <a:cubicBezTo>
                  <a:pt x="2397" y="2581"/>
                  <a:pt x="2361" y="2580"/>
                  <a:pt x="2324" y="2580"/>
                </a:cubicBezTo>
                <a:cubicBezTo>
                  <a:pt x="1208" y="2580"/>
                  <a:pt x="0" y="3086"/>
                  <a:pt x="298" y="4376"/>
                </a:cubicBezTo>
                <a:cubicBezTo>
                  <a:pt x="578" y="5564"/>
                  <a:pt x="1722" y="5974"/>
                  <a:pt x="2850" y="5974"/>
                </a:cubicBezTo>
                <a:cubicBezTo>
                  <a:pt x="3377" y="5974"/>
                  <a:pt x="3901" y="5884"/>
                  <a:pt x="4330" y="5743"/>
                </a:cubicBezTo>
                <a:cubicBezTo>
                  <a:pt x="6159" y="5162"/>
                  <a:pt x="8551" y="3573"/>
                  <a:pt x="8124" y="1369"/>
                </a:cubicBezTo>
                <a:cubicBezTo>
                  <a:pt x="7991" y="572"/>
                  <a:pt x="7309" y="0"/>
                  <a:pt x="6518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860" name="Google Shape;860;p44"/>
          <p:cNvGrpSpPr/>
          <p:nvPr/>
        </p:nvGrpSpPr>
        <p:grpSpPr>
          <a:xfrm>
            <a:off x="2097416" y="3790431"/>
            <a:ext cx="1133384" cy="1488656"/>
            <a:chOff x="181724" y="3902898"/>
            <a:chExt cx="850038" cy="1116492"/>
          </a:xfrm>
        </p:grpSpPr>
        <p:grpSp>
          <p:nvGrpSpPr>
            <p:cNvPr id="861" name="Google Shape;861;p44"/>
            <p:cNvGrpSpPr/>
            <p:nvPr/>
          </p:nvGrpSpPr>
          <p:grpSpPr>
            <a:xfrm>
              <a:off x="181724" y="3902898"/>
              <a:ext cx="850038" cy="1116492"/>
              <a:chOff x="181724" y="3902898"/>
              <a:chExt cx="850038" cy="1116492"/>
            </a:xfrm>
          </p:grpSpPr>
          <p:sp>
            <p:nvSpPr>
              <p:cNvPr id="862" name="Google Shape;862;p44"/>
              <p:cNvSpPr/>
              <p:nvPr/>
            </p:nvSpPr>
            <p:spPr>
              <a:xfrm rot="-572741">
                <a:off x="257958" y="3970491"/>
                <a:ext cx="530901" cy="540560"/>
              </a:xfrm>
              <a:custGeom>
                <a:avLst/>
                <a:gdLst/>
                <a:ahLst/>
                <a:cxnLst/>
                <a:rect l="l" t="t" r="r" b="b"/>
                <a:pathLst>
                  <a:path w="8993" h="9157" extrusionOk="0">
                    <a:moveTo>
                      <a:pt x="7831" y="0"/>
                    </a:moveTo>
                    <a:cubicBezTo>
                      <a:pt x="7594" y="0"/>
                      <a:pt x="7348" y="161"/>
                      <a:pt x="7251" y="377"/>
                    </a:cubicBezTo>
                    <a:cubicBezTo>
                      <a:pt x="7205" y="367"/>
                      <a:pt x="7160" y="362"/>
                      <a:pt x="7115" y="362"/>
                    </a:cubicBezTo>
                    <a:cubicBezTo>
                      <a:pt x="6929" y="362"/>
                      <a:pt x="6760" y="447"/>
                      <a:pt x="6636" y="599"/>
                    </a:cubicBezTo>
                    <a:cubicBezTo>
                      <a:pt x="6584" y="582"/>
                      <a:pt x="6516" y="547"/>
                      <a:pt x="6448" y="530"/>
                    </a:cubicBezTo>
                    <a:cubicBezTo>
                      <a:pt x="6404" y="522"/>
                      <a:pt x="6361" y="518"/>
                      <a:pt x="6318" y="518"/>
                    </a:cubicBezTo>
                    <a:cubicBezTo>
                      <a:pt x="6010" y="518"/>
                      <a:pt x="5743" y="728"/>
                      <a:pt x="5713" y="1043"/>
                    </a:cubicBezTo>
                    <a:cubicBezTo>
                      <a:pt x="5694" y="1041"/>
                      <a:pt x="5674" y="1040"/>
                      <a:pt x="5655" y="1040"/>
                    </a:cubicBezTo>
                    <a:cubicBezTo>
                      <a:pt x="5339" y="1040"/>
                      <a:pt x="5080" y="1301"/>
                      <a:pt x="5064" y="1607"/>
                    </a:cubicBezTo>
                    <a:cubicBezTo>
                      <a:pt x="4984" y="1573"/>
                      <a:pt x="4899" y="1555"/>
                      <a:pt x="4813" y="1555"/>
                    </a:cubicBezTo>
                    <a:cubicBezTo>
                      <a:pt x="4642" y="1555"/>
                      <a:pt x="4471" y="1624"/>
                      <a:pt x="4346" y="1761"/>
                    </a:cubicBezTo>
                    <a:cubicBezTo>
                      <a:pt x="4124" y="1504"/>
                      <a:pt x="3919" y="1265"/>
                      <a:pt x="3697" y="1026"/>
                    </a:cubicBezTo>
                    <a:cubicBezTo>
                      <a:pt x="3592" y="912"/>
                      <a:pt x="3455" y="863"/>
                      <a:pt x="3316" y="863"/>
                    </a:cubicBezTo>
                    <a:cubicBezTo>
                      <a:pt x="2954" y="863"/>
                      <a:pt x="2580" y="1195"/>
                      <a:pt x="2740" y="1590"/>
                    </a:cubicBezTo>
                    <a:cubicBezTo>
                      <a:pt x="2877" y="1897"/>
                      <a:pt x="3013" y="2205"/>
                      <a:pt x="3150" y="2529"/>
                    </a:cubicBezTo>
                    <a:cubicBezTo>
                      <a:pt x="2894" y="2239"/>
                      <a:pt x="2638" y="1966"/>
                      <a:pt x="2347" y="1709"/>
                    </a:cubicBezTo>
                    <a:cubicBezTo>
                      <a:pt x="2241" y="1613"/>
                      <a:pt x="2105" y="1570"/>
                      <a:pt x="1969" y="1570"/>
                    </a:cubicBezTo>
                    <a:cubicBezTo>
                      <a:pt x="1623" y="1570"/>
                      <a:pt x="1277" y="1851"/>
                      <a:pt x="1424" y="2256"/>
                    </a:cubicBezTo>
                    <a:cubicBezTo>
                      <a:pt x="1869" y="3350"/>
                      <a:pt x="2381" y="4409"/>
                      <a:pt x="2945" y="5451"/>
                    </a:cubicBezTo>
                    <a:cubicBezTo>
                      <a:pt x="2723" y="5280"/>
                      <a:pt x="2484" y="5109"/>
                      <a:pt x="2245" y="4956"/>
                    </a:cubicBezTo>
                    <a:cubicBezTo>
                      <a:pt x="2157" y="4906"/>
                      <a:pt x="2069" y="4874"/>
                      <a:pt x="1975" y="4874"/>
                    </a:cubicBezTo>
                    <a:cubicBezTo>
                      <a:pt x="1941" y="4874"/>
                      <a:pt x="1905" y="4878"/>
                      <a:pt x="1869" y="4887"/>
                    </a:cubicBezTo>
                    <a:lnTo>
                      <a:pt x="1749" y="4665"/>
                    </a:lnTo>
                    <a:cubicBezTo>
                      <a:pt x="1650" y="4490"/>
                      <a:pt x="1482" y="4414"/>
                      <a:pt x="1313" y="4414"/>
                    </a:cubicBezTo>
                    <a:cubicBezTo>
                      <a:pt x="986" y="4414"/>
                      <a:pt x="652" y="4693"/>
                      <a:pt x="775" y="5075"/>
                    </a:cubicBezTo>
                    <a:cubicBezTo>
                      <a:pt x="826" y="5195"/>
                      <a:pt x="861" y="5314"/>
                      <a:pt x="895" y="5434"/>
                    </a:cubicBezTo>
                    <a:lnTo>
                      <a:pt x="758" y="5297"/>
                    </a:lnTo>
                    <a:cubicBezTo>
                      <a:pt x="680" y="5220"/>
                      <a:pt x="572" y="5183"/>
                      <a:pt x="462" y="5183"/>
                    </a:cubicBezTo>
                    <a:cubicBezTo>
                      <a:pt x="234" y="5183"/>
                      <a:pt x="0" y="5340"/>
                      <a:pt x="23" y="5605"/>
                    </a:cubicBezTo>
                    <a:cubicBezTo>
                      <a:pt x="75" y="6032"/>
                      <a:pt x="245" y="6442"/>
                      <a:pt x="502" y="6767"/>
                    </a:cubicBezTo>
                    <a:cubicBezTo>
                      <a:pt x="586" y="6863"/>
                      <a:pt x="695" y="6917"/>
                      <a:pt x="806" y="6917"/>
                    </a:cubicBezTo>
                    <a:cubicBezTo>
                      <a:pt x="853" y="6917"/>
                      <a:pt x="900" y="6907"/>
                      <a:pt x="946" y="6886"/>
                    </a:cubicBezTo>
                    <a:cubicBezTo>
                      <a:pt x="1254" y="7279"/>
                      <a:pt x="1493" y="7724"/>
                      <a:pt x="1698" y="8185"/>
                    </a:cubicBezTo>
                    <a:cubicBezTo>
                      <a:pt x="1776" y="8369"/>
                      <a:pt x="1912" y="8444"/>
                      <a:pt x="2056" y="8444"/>
                    </a:cubicBezTo>
                    <a:cubicBezTo>
                      <a:pt x="2260" y="8444"/>
                      <a:pt x="2479" y="8293"/>
                      <a:pt x="2569" y="8082"/>
                    </a:cubicBezTo>
                    <a:cubicBezTo>
                      <a:pt x="2774" y="8390"/>
                      <a:pt x="2996" y="8697"/>
                      <a:pt x="3236" y="8988"/>
                    </a:cubicBezTo>
                    <a:cubicBezTo>
                      <a:pt x="3335" y="9106"/>
                      <a:pt x="3462" y="9157"/>
                      <a:pt x="3590" y="9157"/>
                    </a:cubicBezTo>
                    <a:cubicBezTo>
                      <a:pt x="3924" y="9157"/>
                      <a:pt x="4265" y="8816"/>
                      <a:pt x="4141" y="8458"/>
                    </a:cubicBezTo>
                    <a:cubicBezTo>
                      <a:pt x="4056" y="8185"/>
                      <a:pt x="3953" y="7912"/>
                      <a:pt x="3851" y="7638"/>
                    </a:cubicBezTo>
                    <a:lnTo>
                      <a:pt x="3851" y="7638"/>
                    </a:lnTo>
                    <a:lnTo>
                      <a:pt x="4056" y="7826"/>
                    </a:lnTo>
                    <a:cubicBezTo>
                      <a:pt x="4163" y="7914"/>
                      <a:pt x="4302" y="7954"/>
                      <a:pt x="4441" y="7954"/>
                    </a:cubicBezTo>
                    <a:cubicBezTo>
                      <a:pt x="4789" y="7954"/>
                      <a:pt x="5137" y="7700"/>
                      <a:pt x="4978" y="7296"/>
                    </a:cubicBezTo>
                    <a:cubicBezTo>
                      <a:pt x="4790" y="6801"/>
                      <a:pt x="4585" y="6323"/>
                      <a:pt x="4346" y="5844"/>
                    </a:cubicBezTo>
                    <a:lnTo>
                      <a:pt x="4346" y="5844"/>
                    </a:lnTo>
                    <a:cubicBezTo>
                      <a:pt x="4705" y="6323"/>
                      <a:pt x="5115" y="6750"/>
                      <a:pt x="5542" y="7160"/>
                    </a:cubicBezTo>
                    <a:cubicBezTo>
                      <a:pt x="5653" y="7271"/>
                      <a:pt x="5786" y="7319"/>
                      <a:pt x="5917" y="7319"/>
                    </a:cubicBezTo>
                    <a:cubicBezTo>
                      <a:pt x="6229" y="7319"/>
                      <a:pt x="6525" y="7043"/>
                      <a:pt x="6465" y="6681"/>
                    </a:cubicBezTo>
                    <a:lnTo>
                      <a:pt x="6465" y="6681"/>
                    </a:lnTo>
                    <a:cubicBezTo>
                      <a:pt x="6704" y="7023"/>
                      <a:pt x="6943" y="7348"/>
                      <a:pt x="7200" y="7672"/>
                    </a:cubicBezTo>
                    <a:cubicBezTo>
                      <a:pt x="7299" y="7800"/>
                      <a:pt x="7428" y="7853"/>
                      <a:pt x="7558" y="7853"/>
                    </a:cubicBezTo>
                    <a:cubicBezTo>
                      <a:pt x="7830" y="7853"/>
                      <a:pt x="8110" y="7619"/>
                      <a:pt x="8156" y="7331"/>
                    </a:cubicBezTo>
                    <a:cubicBezTo>
                      <a:pt x="8191" y="7338"/>
                      <a:pt x="8226" y="7341"/>
                      <a:pt x="8259" y="7341"/>
                    </a:cubicBezTo>
                    <a:cubicBezTo>
                      <a:pt x="8641" y="7341"/>
                      <a:pt x="8943" y="6916"/>
                      <a:pt x="8754" y="6476"/>
                    </a:cubicBezTo>
                    <a:cubicBezTo>
                      <a:pt x="8379" y="5588"/>
                      <a:pt x="7934" y="4716"/>
                      <a:pt x="7422" y="3879"/>
                    </a:cubicBezTo>
                    <a:cubicBezTo>
                      <a:pt x="7644" y="3708"/>
                      <a:pt x="7712" y="3401"/>
                      <a:pt x="7610" y="3144"/>
                    </a:cubicBezTo>
                    <a:cubicBezTo>
                      <a:pt x="7473" y="2871"/>
                      <a:pt x="7370" y="2598"/>
                      <a:pt x="7268" y="2324"/>
                    </a:cubicBezTo>
                    <a:cubicBezTo>
                      <a:pt x="7405" y="2273"/>
                      <a:pt x="7507" y="2205"/>
                      <a:pt x="7593" y="2085"/>
                    </a:cubicBezTo>
                    <a:cubicBezTo>
                      <a:pt x="7695" y="2171"/>
                      <a:pt x="7780" y="2256"/>
                      <a:pt x="7883" y="2341"/>
                    </a:cubicBezTo>
                    <a:cubicBezTo>
                      <a:pt x="7993" y="2446"/>
                      <a:pt x="8132" y="2493"/>
                      <a:pt x="8271" y="2493"/>
                    </a:cubicBezTo>
                    <a:cubicBezTo>
                      <a:pt x="8631" y="2493"/>
                      <a:pt x="8992" y="2184"/>
                      <a:pt x="8857" y="1778"/>
                    </a:cubicBezTo>
                    <a:cubicBezTo>
                      <a:pt x="8772" y="1555"/>
                      <a:pt x="8686" y="1333"/>
                      <a:pt x="8601" y="1111"/>
                    </a:cubicBezTo>
                    <a:cubicBezTo>
                      <a:pt x="8566" y="770"/>
                      <a:pt x="8413" y="445"/>
                      <a:pt x="8208" y="189"/>
                    </a:cubicBezTo>
                    <a:cubicBezTo>
                      <a:pt x="8106" y="56"/>
                      <a:pt x="7970" y="0"/>
                      <a:pt x="783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863" name="Google Shape;863;p44"/>
              <p:cNvSpPr/>
              <p:nvPr/>
            </p:nvSpPr>
            <p:spPr>
              <a:xfrm rot="-572741">
                <a:off x="535668" y="4556036"/>
                <a:ext cx="266129" cy="184772"/>
              </a:xfrm>
              <a:custGeom>
                <a:avLst/>
                <a:gdLst/>
                <a:ahLst/>
                <a:cxnLst/>
                <a:rect l="l" t="t" r="r" b="b"/>
                <a:pathLst>
                  <a:path w="4508" h="3130" extrusionOk="0">
                    <a:moveTo>
                      <a:pt x="1426" y="0"/>
                    </a:moveTo>
                    <a:cubicBezTo>
                      <a:pt x="967" y="0"/>
                      <a:pt x="686" y="660"/>
                      <a:pt x="1163" y="978"/>
                    </a:cubicBezTo>
                    <a:cubicBezTo>
                      <a:pt x="1385" y="1115"/>
                      <a:pt x="1607" y="1269"/>
                      <a:pt x="1829" y="1422"/>
                    </a:cubicBezTo>
                    <a:cubicBezTo>
                      <a:pt x="1402" y="1252"/>
                      <a:pt x="958" y="1132"/>
                      <a:pt x="514" y="1064"/>
                    </a:cubicBezTo>
                    <a:cubicBezTo>
                      <a:pt x="496" y="1061"/>
                      <a:pt x="478" y="1060"/>
                      <a:pt x="461" y="1060"/>
                    </a:cubicBezTo>
                    <a:cubicBezTo>
                      <a:pt x="139" y="1060"/>
                      <a:pt x="0" y="1498"/>
                      <a:pt x="309" y="1627"/>
                    </a:cubicBezTo>
                    <a:cubicBezTo>
                      <a:pt x="1453" y="2191"/>
                      <a:pt x="2615" y="2687"/>
                      <a:pt x="3811" y="3114"/>
                    </a:cubicBezTo>
                    <a:cubicBezTo>
                      <a:pt x="3853" y="3125"/>
                      <a:pt x="3894" y="3130"/>
                      <a:pt x="3934" y="3130"/>
                    </a:cubicBezTo>
                    <a:cubicBezTo>
                      <a:pt x="4267" y="3130"/>
                      <a:pt x="4507" y="2768"/>
                      <a:pt x="4324" y="2448"/>
                    </a:cubicBezTo>
                    <a:lnTo>
                      <a:pt x="4307" y="2430"/>
                    </a:lnTo>
                    <a:cubicBezTo>
                      <a:pt x="4495" y="2208"/>
                      <a:pt x="4495" y="1867"/>
                      <a:pt x="4307" y="1645"/>
                    </a:cubicBezTo>
                    <a:cubicBezTo>
                      <a:pt x="3948" y="1217"/>
                      <a:pt x="3777" y="636"/>
                      <a:pt x="3213" y="431"/>
                    </a:cubicBezTo>
                    <a:cubicBezTo>
                      <a:pt x="3168" y="414"/>
                      <a:pt x="3121" y="406"/>
                      <a:pt x="3076" y="406"/>
                    </a:cubicBezTo>
                    <a:cubicBezTo>
                      <a:pt x="2900" y="406"/>
                      <a:pt x="2738" y="528"/>
                      <a:pt x="2684" y="705"/>
                    </a:cubicBezTo>
                    <a:cubicBezTo>
                      <a:pt x="2376" y="466"/>
                      <a:pt x="2051" y="243"/>
                      <a:pt x="1693" y="73"/>
                    </a:cubicBezTo>
                    <a:cubicBezTo>
                      <a:pt x="1600" y="22"/>
                      <a:pt x="1510" y="0"/>
                      <a:pt x="142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864" name="Google Shape;864;p44"/>
              <p:cNvSpPr/>
              <p:nvPr/>
            </p:nvSpPr>
            <p:spPr>
              <a:xfrm rot="-572741">
                <a:off x="753579" y="4382593"/>
                <a:ext cx="229351" cy="229341"/>
              </a:xfrm>
              <a:custGeom>
                <a:avLst/>
                <a:gdLst/>
                <a:ahLst/>
                <a:cxnLst/>
                <a:rect l="l" t="t" r="r" b="b"/>
                <a:pathLst>
                  <a:path w="3885" h="3885" extrusionOk="0">
                    <a:moveTo>
                      <a:pt x="3162" y="1"/>
                    </a:moveTo>
                    <a:cubicBezTo>
                      <a:pt x="3029" y="1"/>
                      <a:pt x="2899" y="44"/>
                      <a:pt x="2801" y="142"/>
                    </a:cubicBezTo>
                    <a:cubicBezTo>
                      <a:pt x="1878" y="1082"/>
                      <a:pt x="955" y="2005"/>
                      <a:pt x="238" y="3098"/>
                    </a:cubicBezTo>
                    <a:cubicBezTo>
                      <a:pt x="1" y="3474"/>
                      <a:pt x="332" y="3884"/>
                      <a:pt x="703" y="3884"/>
                    </a:cubicBezTo>
                    <a:cubicBezTo>
                      <a:pt x="787" y="3884"/>
                      <a:pt x="873" y="3863"/>
                      <a:pt x="955" y="3816"/>
                    </a:cubicBezTo>
                    <a:cubicBezTo>
                      <a:pt x="1280" y="3645"/>
                      <a:pt x="1588" y="3440"/>
                      <a:pt x="1861" y="3218"/>
                    </a:cubicBezTo>
                    <a:cubicBezTo>
                      <a:pt x="1895" y="3183"/>
                      <a:pt x="1929" y="3132"/>
                      <a:pt x="1963" y="3081"/>
                    </a:cubicBezTo>
                    <a:cubicBezTo>
                      <a:pt x="2459" y="2739"/>
                      <a:pt x="2869" y="2295"/>
                      <a:pt x="3177" y="1782"/>
                    </a:cubicBezTo>
                    <a:cubicBezTo>
                      <a:pt x="3296" y="1731"/>
                      <a:pt x="3399" y="1629"/>
                      <a:pt x="3450" y="1492"/>
                    </a:cubicBezTo>
                    <a:cubicBezTo>
                      <a:pt x="3467" y="1407"/>
                      <a:pt x="3484" y="1321"/>
                      <a:pt x="3467" y="1236"/>
                    </a:cubicBezTo>
                    <a:cubicBezTo>
                      <a:pt x="3552" y="1048"/>
                      <a:pt x="3638" y="877"/>
                      <a:pt x="3723" y="689"/>
                    </a:cubicBezTo>
                    <a:cubicBezTo>
                      <a:pt x="3885" y="304"/>
                      <a:pt x="3514" y="1"/>
                      <a:pt x="316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865" name="Google Shape;865;p44"/>
              <p:cNvSpPr/>
              <p:nvPr/>
            </p:nvSpPr>
            <p:spPr>
              <a:xfrm rot="-572741">
                <a:off x="261183" y="3953169"/>
                <a:ext cx="691122" cy="1015948"/>
              </a:xfrm>
              <a:custGeom>
                <a:avLst/>
                <a:gdLst/>
                <a:ahLst/>
                <a:cxnLst/>
                <a:rect l="l" t="t" r="r" b="b"/>
                <a:pathLst>
                  <a:path w="11707" h="17210" extrusionOk="0">
                    <a:moveTo>
                      <a:pt x="7971" y="601"/>
                    </a:moveTo>
                    <a:cubicBezTo>
                      <a:pt x="8633" y="601"/>
                      <a:pt x="9201" y="1037"/>
                      <a:pt x="9014" y="1974"/>
                    </a:cubicBezTo>
                    <a:cubicBezTo>
                      <a:pt x="8843" y="2828"/>
                      <a:pt x="7852" y="3529"/>
                      <a:pt x="7186" y="3990"/>
                    </a:cubicBezTo>
                    <a:cubicBezTo>
                      <a:pt x="7045" y="4130"/>
                      <a:pt x="7161" y="4356"/>
                      <a:pt x="7337" y="4356"/>
                    </a:cubicBezTo>
                    <a:cubicBezTo>
                      <a:pt x="7355" y="4356"/>
                      <a:pt x="7372" y="4354"/>
                      <a:pt x="7391" y="4349"/>
                    </a:cubicBezTo>
                    <a:cubicBezTo>
                      <a:pt x="7510" y="4281"/>
                      <a:pt x="7630" y="4195"/>
                      <a:pt x="7749" y="4127"/>
                    </a:cubicBezTo>
                    <a:cubicBezTo>
                      <a:pt x="8313" y="4503"/>
                      <a:pt x="8911" y="4657"/>
                      <a:pt x="9253" y="5306"/>
                    </a:cubicBezTo>
                    <a:cubicBezTo>
                      <a:pt x="9458" y="5750"/>
                      <a:pt x="9407" y="6280"/>
                      <a:pt x="9116" y="6673"/>
                    </a:cubicBezTo>
                    <a:cubicBezTo>
                      <a:pt x="8730" y="7222"/>
                      <a:pt x="8162" y="7418"/>
                      <a:pt x="7556" y="7418"/>
                    </a:cubicBezTo>
                    <a:cubicBezTo>
                      <a:pt x="6956" y="7418"/>
                      <a:pt x="6320" y="7227"/>
                      <a:pt x="5784" y="6997"/>
                    </a:cubicBezTo>
                    <a:lnTo>
                      <a:pt x="5802" y="6997"/>
                    </a:lnTo>
                    <a:cubicBezTo>
                      <a:pt x="5682" y="6656"/>
                      <a:pt x="5426" y="6399"/>
                      <a:pt x="5101" y="6297"/>
                    </a:cubicBezTo>
                    <a:cubicBezTo>
                      <a:pt x="5082" y="6287"/>
                      <a:pt x="5063" y="6283"/>
                      <a:pt x="5045" y="6283"/>
                    </a:cubicBezTo>
                    <a:cubicBezTo>
                      <a:pt x="4936" y="6283"/>
                      <a:pt x="4864" y="6443"/>
                      <a:pt x="4981" y="6502"/>
                    </a:cubicBezTo>
                    <a:cubicBezTo>
                      <a:pt x="5135" y="6570"/>
                      <a:pt x="5255" y="6690"/>
                      <a:pt x="5357" y="6809"/>
                    </a:cubicBezTo>
                    <a:cubicBezTo>
                      <a:pt x="5238" y="6844"/>
                      <a:pt x="5204" y="6980"/>
                      <a:pt x="5306" y="7049"/>
                    </a:cubicBezTo>
                    <a:cubicBezTo>
                      <a:pt x="5357" y="7083"/>
                      <a:pt x="5409" y="7117"/>
                      <a:pt x="5477" y="7168"/>
                    </a:cubicBezTo>
                    <a:cubicBezTo>
                      <a:pt x="5530" y="7960"/>
                      <a:pt x="4374" y="8968"/>
                      <a:pt x="3606" y="8968"/>
                    </a:cubicBezTo>
                    <a:cubicBezTo>
                      <a:pt x="3131" y="8968"/>
                      <a:pt x="2804" y="8584"/>
                      <a:pt x="2999" y="7527"/>
                    </a:cubicBezTo>
                    <a:cubicBezTo>
                      <a:pt x="3041" y="7390"/>
                      <a:pt x="2927" y="7263"/>
                      <a:pt x="2793" y="7263"/>
                    </a:cubicBezTo>
                    <a:cubicBezTo>
                      <a:pt x="2760" y="7263"/>
                      <a:pt x="2725" y="7271"/>
                      <a:pt x="2692" y="7288"/>
                    </a:cubicBezTo>
                    <a:cubicBezTo>
                      <a:pt x="2411" y="7426"/>
                      <a:pt x="2146" y="7490"/>
                      <a:pt x="1903" y="7490"/>
                    </a:cubicBezTo>
                    <a:cubicBezTo>
                      <a:pt x="1067" y="7490"/>
                      <a:pt x="497" y="6743"/>
                      <a:pt x="471" y="5750"/>
                    </a:cubicBezTo>
                    <a:cubicBezTo>
                      <a:pt x="440" y="4718"/>
                      <a:pt x="1021" y="4351"/>
                      <a:pt x="1730" y="4351"/>
                    </a:cubicBezTo>
                    <a:cubicBezTo>
                      <a:pt x="2219" y="4351"/>
                      <a:pt x="2769" y="4525"/>
                      <a:pt x="3222" y="4776"/>
                    </a:cubicBezTo>
                    <a:lnTo>
                      <a:pt x="3273" y="4793"/>
                    </a:lnTo>
                    <a:cubicBezTo>
                      <a:pt x="3299" y="4805"/>
                      <a:pt x="3324" y="4811"/>
                      <a:pt x="3348" y="4811"/>
                    </a:cubicBezTo>
                    <a:cubicBezTo>
                      <a:pt x="3526" y="4811"/>
                      <a:pt x="3625" y="4506"/>
                      <a:pt x="3444" y="4400"/>
                    </a:cubicBezTo>
                    <a:cubicBezTo>
                      <a:pt x="3375" y="4366"/>
                      <a:pt x="3307" y="4332"/>
                      <a:pt x="3222" y="4298"/>
                    </a:cubicBezTo>
                    <a:cubicBezTo>
                      <a:pt x="2213" y="3655"/>
                      <a:pt x="3176" y="1441"/>
                      <a:pt x="4306" y="1441"/>
                    </a:cubicBezTo>
                    <a:cubicBezTo>
                      <a:pt x="4708" y="1441"/>
                      <a:pt x="5131" y="1722"/>
                      <a:pt x="5494" y="2452"/>
                    </a:cubicBezTo>
                    <a:cubicBezTo>
                      <a:pt x="5529" y="2529"/>
                      <a:pt x="5589" y="2560"/>
                      <a:pt x="5652" y="2560"/>
                    </a:cubicBezTo>
                    <a:cubicBezTo>
                      <a:pt x="5745" y="2560"/>
                      <a:pt x="5846" y="2493"/>
                      <a:pt x="5887" y="2401"/>
                    </a:cubicBezTo>
                    <a:cubicBezTo>
                      <a:pt x="6092" y="1923"/>
                      <a:pt x="6382" y="1496"/>
                      <a:pt x="6758" y="1120"/>
                    </a:cubicBezTo>
                    <a:cubicBezTo>
                      <a:pt x="7085" y="780"/>
                      <a:pt x="7548" y="601"/>
                      <a:pt x="7971" y="601"/>
                    </a:cubicBezTo>
                    <a:close/>
                    <a:moveTo>
                      <a:pt x="10788" y="9374"/>
                    </a:moveTo>
                    <a:cubicBezTo>
                      <a:pt x="10993" y="9374"/>
                      <a:pt x="10599" y="10507"/>
                      <a:pt x="10534" y="10620"/>
                    </a:cubicBezTo>
                    <a:cubicBezTo>
                      <a:pt x="10244" y="10944"/>
                      <a:pt x="9902" y="11235"/>
                      <a:pt x="9543" y="11474"/>
                    </a:cubicBezTo>
                    <a:cubicBezTo>
                      <a:pt x="9270" y="11645"/>
                      <a:pt x="8980" y="11850"/>
                      <a:pt x="8672" y="12021"/>
                    </a:cubicBezTo>
                    <a:cubicBezTo>
                      <a:pt x="9065" y="10944"/>
                      <a:pt x="9697" y="9970"/>
                      <a:pt x="10739" y="9389"/>
                    </a:cubicBezTo>
                    <a:cubicBezTo>
                      <a:pt x="10759" y="9379"/>
                      <a:pt x="10775" y="9374"/>
                      <a:pt x="10788" y="9374"/>
                    </a:cubicBezTo>
                    <a:close/>
                    <a:moveTo>
                      <a:pt x="5163" y="10615"/>
                    </a:moveTo>
                    <a:cubicBezTo>
                      <a:pt x="5544" y="10615"/>
                      <a:pt x="6039" y="10764"/>
                      <a:pt x="6126" y="10808"/>
                    </a:cubicBezTo>
                    <a:cubicBezTo>
                      <a:pt x="6536" y="11064"/>
                      <a:pt x="6912" y="11354"/>
                      <a:pt x="7237" y="11696"/>
                    </a:cubicBezTo>
                    <a:cubicBezTo>
                      <a:pt x="7425" y="11867"/>
                      <a:pt x="7596" y="12055"/>
                      <a:pt x="7766" y="12243"/>
                    </a:cubicBezTo>
                    <a:cubicBezTo>
                      <a:pt x="7801" y="12328"/>
                      <a:pt x="7835" y="12397"/>
                      <a:pt x="7869" y="12482"/>
                    </a:cubicBezTo>
                    <a:cubicBezTo>
                      <a:pt x="7869" y="12550"/>
                      <a:pt x="7886" y="12602"/>
                      <a:pt x="7954" y="12653"/>
                    </a:cubicBezTo>
                    <a:cubicBezTo>
                      <a:pt x="7972" y="12687"/>
                      <a:pt x="7972" y="12704"/>
                      <a:pt x="7989" y="12738"/>
                    </a:cubicBezTo>
                    <a:cubicBezTo>
                      <a:pt x="7954" y="12875"/>
                      <a:pt x="7920" y="13029"/>
                      <a:pt x="7886" y="13165"/>
                    </a:cubicBezTo>
                    <a:cubicBezTo>
                      <a:pt x="6827" y="12738"/>
                      <a:pt x="5477" y="12226"/>
                      <a:pt x="4862" y="11269"/>
                    </a:cubicBezTo>
                    <a:cubicBezTo>
                      <a:pt x="4534" y="10756"/>
                      <a:pt x="4794" y="10615"/>
                      <a:pt x="5163" y="10615"/>
                    </a:cubicBezTo>
                    <a:close/>
                    <a:moveTo>
                      <a:pt x="8067" y="0"/>
                    </a:moveTo>
                    <a:cubicBezTo>
                      <a:pt x="7155" y="0"/>
                      <a:pt x="6168" y="1030"/>
                      <a:pt x="5682" y="1872"/>
                    </a:cubicBezTo>
                    <a:cubicBezTo>
                      <a:pt x="5288" y="1258"/>
                      <a:pt x="4829" y="1013"/>
                      <a:pt x="4381" y="1013"/>
                    </a:cubicBezTo>
                    <a:cubicBezTo>
                      <a:pt x="3156" y="1013"/>
                      <a:pt x="2007" y="2844"/>
                      <a:pt x="2470" y="4007"/>
                    </a:cubicBezTo>
                    <a:cubicBezTo>
                      <a:pt x="2227" y="3946"/>
                      <a:pt x="1986" y="3913"/>
                      <a:pt x="1755" y="3913"/>
                    </a:cubicBezTo>
                    <a:cubicBezTo>
                      <a:pt x="836" y="3913"/>
                      <a:pt x="84" y="4435"/>
                      <a:pt x="44" y="5733"/>
                    </a:cubicBezTo>
                    <a:cubicBezTo>
                      <a:pt x="0" y="7012"/>
                      <a:pt x="839" y="7880"/>
                      <a:pt x="1910" y="7880"/>
                    </a:cubicBezTo>
                    <a:cubicBezTo>
                      <a:pt x="2112" y="7880"/>
                      <a:pt x="2323" y="7849"/>
                      <a:pt x="2538" y="7783"/>
                    </a:cubicBezTo>
                    <a:lnTo>
                      <a:pt x="2538" y="7783"/>
                    </a:lnTo>
                    <a:cubicBezTo>
                      <a:pt x="2413" y="8930"/>
                      <a:pt x="2842" y="9352"/>
                      <a:pt x="3426" y="9352"/>
                    </a:cubicBezTo>
                    <a:cubicBezTo>
                      <a:pt x="4358" y="9352"/>
                      <a:pt x="5686" y="8280"/>
                      <a:pt x="5802" y="7356"/>
                    </a:cubicBezTo>
                    <a:cubicBezTo>
                      <a:pt x="5921" y="7425"/>
                      <a:pt x="6058" y="7476"/>
                      <a:pt x="6177" y="7527"/>
                    </a:cubicBezTo>
                    <a:cubicBezTo>
                      <a:pt x="6177" y="7544"/>
                      <a:pt x="6177" y="7578"/>
                      <a:pt x="6177" y="7612"/>
                    </a:cubicBezTo>
                    <a:cubicBezTo>
                      <a:pt x="6519" y="8877"/>
                      <a:pt x="6912" y="10124"/>
                      <a:pt x="7391" y="11337"/>
                    </a:cubicBezTo>
                    <a:cubicBezTo>
                      <a:pt x="6779" y="10702"/>
                      <a:pt x="6055" y="10148"/>
                      <a:pt x="5401" y="10148"/>
                    </a:cubicBezTo>
                    <a:cubicBezTo>
                      <a:pt x="5104" y="10148"/>
                      <a:pt x="4822" y="10262"/>
                      <a:pt x="4571" y="10534"/>
                    </a:cubicBezTo>
                    <a:cubicBezTo>
                      <a:pt x="3358" y="11850"/>
                      <a:pt x="7220" y="13336"/>
                      <a:pt x="7937" y="13644"/>
                    </a:cubicBezTo>
                    <a:cubicBezTo>
                      <a:pt x="7969" y="13662"/>
                      <a:pt x="8003" y="13671"/>
                      <a:pt x="8035" y="13671"/>
                    </a:cubicBezTo>
                    <a:cubicBezTo>
                      <a:pt x="8124" y="13671"/>
                      <a:pt x="8207" y="13607"/>
                      <a:pt x="8245" y="13507"/>
                    </a:cubicBezTo>
                    <a:lnTo>
                      <a:pt x="8279" y="13336"/>
                    </a:lnTo>
                    <a:cubicBezTo>
                      <a:pt x="9048" y="14823"/>
                      <a:pt x="10039" y="16173"/>
                      <a:pt x="11355" y="17181"/>
                    </a:cubicBezTo>
                    <a:cubicBezTo>
                      <a:pt x="11385" y="17201"/>
                      <a:pt x="11417" y="17210"/>
                      <a:pt x="11449" y="17210"/>
                    </a:cubicBezTo>
                    <a:cubicBezTo>
                      <a:pt x="11580" y="17210"/>
                      <a:pt x="11707" y="17062"/>
                      <a:pt x="11679" y="16924"/>
                    </a:cubicBezTo>
                    <a:cubicBezTo>
                      <a:pt x="11628" y="16685"/>
                      <a:pt x="11543" y="16463"/>
                      <a:pt x="11389" y="16258"/>
                    </a:cubicBezTo>
                    <a:cubicBezTo>
                      <a:pt x="11360" y="16200"/>
                      <a:pt x="11310" y="16176"/>
                      <a:pt x="11258" y="16176"/>
                    </a:cubicBezTo>
                    <a:cubicBezTo>
                      <a:pt x="11156" y="16176"/>
                      <a:pt x="11047" y="16270"/>
                      <a:pt x="11081" y="16395"/>
                    </a:cubicBezTo>
                    <a:cubicBezTo>
                      <a:pt x="11081" y="16395"/>
                      <a:pt x="11081" y="16395"/>
                      <a:pt x="11081" y="16412"/>
                    </a:cubicBezTo>
                    <a:cubicBezTo>
                      <a:pt x="10022" y="15438"/>
                      <a:pt x="9168" y="14259"/>
                      <a:pt x="8552" y="12960"/>
                    </a:cubicBezTo>
                    <a:cubicBezTo>
                      <a:pt x="8570" y="12926"/>
                      <a:pt x="8570" y="12892"/>
                      <a:pt x="8552" y="12875"/>
                    </a:cubicBezTo>
                    <a:cubicBezTo>
                      <a:pt x="8518" y="12807"/>
                      <a:pt x="8484" y="12755"/>
                      <a:pt x="8433" y="12687"/>
                    </a:cubicBezTo>
                    <a:cubicBezTo>
                      <a:pt x="8433" y="12670"/>
                      <a:pt x="8433" y="12653"/>
                      <a:pt x="8450" y="12619"/>
                    </a:cubicBezTo>
                    <a:cubicBezTo>
                      <a:pt x="9236" y="12362"/>
                      <a:pt x="10107" y="11611"/>
                      <a:pt x="10637" y="11115"/>
                    </a:cubicBezTo>
                    <a:cubicBezTo>
                      <a:pt x="11286" y="10517"/>
                      <a:pt x="11525" y="9748"/>
                      <a:pt x="11115" y="8962"/>
                    </a:cubicBezTo>
                    <a:cubicBezTo>
                      <a:pt x="11068" y="8891"/>
                      <a:pt x="10988" y="8853"/>
                      <a:pt x="10910" y="8853"/>
                    </a:cubicBezTo>
                    <a:cubicBezTo>
                      <a:pt x="10875" y="8853"/>
                      <a:pt x="10840" y="8861"/>
                      <a:pt x="10808" y="8877"/>
                    </a:cubicBezTo>
                    <a:cubicBezTo>
                      <a:pt x="9424" y="9492"/>
                      <a:pt x="8638" y="10756"/>
                      <a:pt x="8159" y="12140"/>
                    </a:cubicBezTo>
                    <a:cubicBezTo>
                      <a:pt x="7510" y="10654"/>
                      <a:pt x="7015" y="9082"/>
                      <a:pt x="6502" y="7630"/>
                    </a:cubicBezTo>
                    <a:lnTo>
                      <a:pt x="6502" y="7630"/>
                    </a:lnTo>
                    <a:cubicBezTo>
                      <a:pt x="6832" y="7728"/>
                      <a:pt x="7173" y="7782"/>
                      <a:pt x="7508" y="7782"/>
                    </a:cubicBezTo>
                    <a:cubicBezTo>
                      <a:pt x="8281" y="7782"/>
                      <a:pt x="9020" y="7491"/>
                      <a:pt x="9509" y="6775"/>
                    </a:cubicBezTo>
                    <a:cubicBezTo>
                      <a:pt x="10295" y="5630"/>
                      <a:pt x="9321" y="4161"/>
                      <a:pt x="8125" y="3819"/>
                    </a:cubicBezTo>
                    <a:cubicBezTo>
                      <a:pt x="9099" y="3033"/>
                      <a:pt x="9919" y="1872"/>
                      <a:pt x="9185" y="710"/>
                    </a:cubicBezTo>
                    <a:cubicBezTo>
                      <a:pt x="8860" y="202"/>
                      <a:pt x="8471" y="0"/>
                      <a:pt x="806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sp>
          <p:nvSpPr>
            <p:cNvPr id="866" name="Google Shape;866;p44"/>
            <p:cNvSpPr/>
            <p:nvPr/>
          </p:nvSpPr>
          <p:spPr>
            <a:xfrm rot="-321182">
              <a:off x="453297" y="4166216"/>
              <a:ext cx="153609" cy="146814"/>
            </a:xfrm>
            <a:custGeom>
              <a:avLst/>
              <a:gdLst/>
              <a:ahLst/>
              <a:cxnLst/>
              <a:rect l="l" t="t" r="r" b="b"/>
              <a:pathLst>
                <a:path w="2602" h="2487" extrusionOk="0">
                  <a:moveTo>
                    <a:pt x="1653" y="602"/>
                  </a:moveTo>
                  <a:cubicBezTo>
                    <a:pt x="1747" y="602"/>
                    <a:pt x="1841" y="614"/>
                    <a:pt x="1935" y="640"/>
                  </a:cubicBezTo>
                  <a:cubicBezTo>
                    <a:pt x="1949" y="645"/>
                    <a:pt x="1962" y="647"/>
                    <a:pt x="1973" y="647"/>
                  </a:cubicBezTo>
                  <a:cubicBezTo>
                    <a:pt x="2004" y="647"/>
                    <a:pt x="2025" y="631"/>
                    <a:pt x="2038" y="606"/>
                  </a:cubicBezTo>
                  <a:lnTo>
                    <a:pt x="2072" y="657"/>
                  </a:lnTo>
                  <a:cubicBezTo>
                    <a:pt x="2157" y="1101"/>
                    <a:pt x="2021" y="1546"/>
                    <a:pt x="1730" y="1870"/>
                  </a:cubicBezTo>
                  <a:cubicBezTo>
                    <a:pt x="1586" y="2014"/>
                    <a:pt x="1328" y="2101"/>
                    <a:pt x="1084" y="2101"/>
                  </a:cubicBezTo>
                  <a:cubicBezTo>
                    <a:pt x="777" y="2101"/>
                    <a:pt x="492" y="1964"/>
                    <a:pt x="483" y="1631"/>
                  </a:cubicBezTo>
                  <a:cubicBezTo>
                    <a:pt x="483" y="1221"/>
                    <a:pt x="825" y="879"/>
                    <a:pt x="1201" y="708"/>
                  </a:cubicBezTo>
                  <a:cubicBezTo>
                    <a:pt x="1235" y="708"/>
                    <a:pt x="1269" y="708"/>
                    <a:pt x="1303" y="691"/>
                  </a:cubicBezTo>
                  <a:cubicBezTo>
                    <a:pt x="1320" y="674"/>
                    <a:pt x="1354" y="657"/>
                    <a:pt x="1371" y="640"/>
                  </a:cubicBezTo>
                  <a:cubicBezTo>
                    <a:pt x="1465" y="614"/>
                    <a:pt x="1559" y="602"/>
                    <a:pt x="1653" y="602"/>
                  </a:cubicBezTo>
                  <a:close/>
                  <a:moveTo>
                    <a:pt x="1820" y="0"/>
                  </a:moveTo>
                  <a:cubicBezTo>
                    <a:pt x="1569" y="0"/>
                    <a:pt x="1302" y="131"/>
                    <a:pt x="1132" y="367"/>
                  </a:cubicBezTo>
                  <a:cubicBezTo>
                    <a:pt x="620" y="555"/>
                    <a:pt x="244" y="982"/>
                    <a:pt x="107" y="1511"/>
                  </a:cubicBezTo>
                  <a:cubicBezTo>
                    <a:pt x="0" y="2163"/>
                    <a:pt x="576" y="2486"/>
                    <a:pt x="1144" y="2486"/>
                  </a:cubicBezTo>
                  <a:cubicBezTo>
                    <a:pt x="1395" y="2486"/>
                    <a:pt x="1644" y="2423"/>
                    <a:pt x="1833" y="2297"/>
                  </a:cubicBezTo>
                  <a:cubicBezTo>
                    <a:pt x="2380" y="1939"/>
                    <a:pt x="2602" y="1135"/>
                    <a:pt x="2448" y="520"/>
                  </a:cubicBezTo>
                  <a:cubicBezTo>
                    <a:pt x="2358" y="161"/>
                    <a:pt x="2098" y="0"/>
                    <a:pt x="182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867" name="Google Shape;867;p44"/>
          <p:cNvGrpSpPr/>
          <p:nvPr/>
        </p:nvGrpSpPr>
        <p:grpSpPr>
          <a:xfrm rot="1796398">
            <a:off x="8011010" y="5354294"/>
            <a:ext cx="3500413" cy="4442185"/>
            <a:chOff x="1154976" y="632775"/>
            <a:chExt cx="2502430" cy="3877954"/>
          </a:xfrm>
        </p:grpSpPr>
        <p:sp>
          <p:nvSpPr>
            <p:cNvPr id="868" name="Google Shape;868;p44"/>
            <p:cNvSpPr/>
            <p:nvPr/>
          </p:nvSpPr>
          <p:spPr>
            <a:xfrm rot="5400000">
              <a:off x="467214" y="1320537"/>
              <a:ext cx="3877954" cy="2502430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chemeClr val="dk2">
                  <a:alpha val="50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69" name="Google Shape;869;p44"/>
            <p:cNvSpPr/>
            <p:nvPr/>
          </p:nvSpPr>
          <p:spPr>
            <a:xfrm rot="5400000">
              <a:off x="623338" y="1471580"/>
              <a:ext cx="3565807" cy="2200423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09375" y="728284"/>
            <a:ext cx="10384360" cy="2599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n-US" sz="2133" b="1" dirty="0">
                <a:solidFill>
                  <a:srgbClr val="002060"/>
                </a:solidFill>
              </a:rPr>
              <a:t>1. </a:t>
            </a:r>
            <a:r>
              <a:rPr lang="en-US" sz="2133" dirty="0" err="1"/>
              <a:t>Cuối</a:t>
            </a:r>
            <a:r>
              <a:rPr lang="en-US" sz="2133" dirty="0"/>
              <a:t> </a:t>
            </a:r>
            <a:r>
              <a:rPr lang="en-US" sz="2133" dirty="0" err="1"/>
              <a:t>học</a:t>
            </a:r>
            <a:r>
              <a:rPr lang="en-US" sz="2133" dirty="0"/>
              <a:t> </a:t>
            </a:r>
            <a:r>
              <a:rPr lang="en-US" sz="2133" dirty="0" err="1"/>
              <a:t>kì</a:t>
            </a:r>
            <a:r>
              <a:rPr lang="en-US" sz="2133" dirty="0"/>
              <a:t> I, </a:t>
            </a:r>
            <a:r>
              <a:rPr lang="en-US" sz="2133" dirty="0" err="1"/>
              <a:t>nhà</a:t>
            </a:r>
            <a:r>
              <a:rPr lang="en-US" sz="2133" dirty="0"/>
              <a:t> </a:t>
            </a:r>
            <a:r>
              <a:rPr lang="en-US" sz="2133" dirty="0" err="1"/>
              <a:t>trường</a:t>
            </a:r>
            <a:r>
              <a:rPr lang="en-US" sz="2133" dirty="0"/>
              <a:t> </a:t>
            </a:r>
            <a:r>
              <a:rPr lang="en-US" sz="2133" dirty="0" err="1"/>
              <a:t>khen</a:t>
            </a:r>
            <a:r>
              <a:rPr lang="en-US" sz="2133" dirty="0"/>
              <a:t> </a:t>
            </a:r>
            <a:r>
              <a:rPr lang="en-US" sz="2133" dirty="0" err="1"/>
              <a:t>thưởng</a:t>
            </a:r>
            <a:r>
              <a:rPr lang="en-US" sz="2133" dirty="0"/>
              <a:t> </a:t>
            </a:r>
            <a:r>
              <a:rPr lang="en-US" sz="2133" dirty="0" err="1"/>
              <a:t>mỗi</a:t>
            </a:r>
            <a:r>
              <a:rPr lang="en-US" sz="2133" dirty="0"/>
              <a:t> </a:t>
            </a:r>
            <a:r>
              <a:rPr lang="en-US" sz="2133" dirty="0" err="1"/>
              <a:t>lớp</a:t>
            </a:r>
            <a:r>
              <a:rPr lang="en-US" sz="2133" dirty="0"/>
              <a:t> </a:t>
            </a:r>
            <a:r>
              <a:rPr lang="en-US" sz="2133" dirty="0" err="1"/>
              <a:t>ba</a:t>
            </a:r>
            <a:r>
              <a:rPr lang="en-US" sz="2133" dirty="0"/>
              <a:t> </a:t>
            </a:r>
            <a:r>
              <a:rPr lang="en-US" sz="2133" dirty="0" err="1"/>
              <a:t>học</a:t>
            </a:r>
            <a:r>
              <a:rPr lang="en-US" sz="2133" dirty="0"/>
              <a:t> </a:t>
            </a:r>
            <a:r>
              <a:rPr lang="en-US" sz="2133" dirty="0" err="1"/>
              <a:t>sinh</a:t>
            </a:r>
            <a:r>
              <a:rPr lang="en-US" sz="2133" dirty="0"/>
              <a:t> </a:t>
            </a:r>
            <a:r>
              <a:rPr lang="en-US" sz="2133" dirty="0" err="1"/>
              <a:t>tiêu</a:t>
            </a:r>
            <a:r>
              <a:rPr lang="en-US" sz="2133" dirty="0"/>
              <a:t> </a:t>
            </a:r>
            <a:r>
              <a:rPr lang="en-US" sz="2133" dirty="0" err="1"/>
              <a:t>biểu</a:t>
            </a:r>
            <a:r>
              <a:rPr lang="en-US" sz="2133" dirty="0"/>
              <a:t>. </a:t>
            </a:r>
            <a:r>
              <a:rPr lang="en-US" sz="2133" dirty="0" err="1"/>
              <a:t>Lớp</a:t>
            </a:r>
            <a:r>
              <a:rPr lang="en-US" sz="2133" dirty="0"/>
              <a:t> 6A </a:t>
            </a:r>
            <a:r>
              <a:rPr lang="en-US" sz="2133" dirty="0" err="1"/>
              <a:t>có</a:t>
            </a:r>
            <a:r>
              <a:rPr lang="en-US" sz="2133" dirty="0"/>
              <a:t> </a:t>
            </a:r>
            <a:r>
              <a:rPr lang="en-US" sz="2133" dirty="0" err="1"/>
              <a:t>nhiều</a:t>
            </a:r>
            <a:r>
              <a:rPr lang="en-US" sz="2133" dirty="0"/>
              <a:t> </a:t>
            </a:r>
            <a:r>
              <a:rPr lang="en-US" sz="2133" dirty="0" err="1"/>
              <a:t>bạn</a:t>
            </a:r>
            <a:r>
              <a:rPr lang="en-US" sz="2133" dirty="0"/>
              <a:t> </a:t>
            </a:r>
            <a:r>
              <a:rPr lang="en-US" sz="2133" dirty="0" err="1"/>
              <a:t>vừa</a:t>
            </a:r>
            <a:r>
              <a:rPr lang="en-US" sz="2133" dirty="0"/>
              <a:t> </a:t>
            </a:r>
            <a:r>
              <a:rPr lang="en-US" sz="2133" dirty="0" err="1"/>
              <a:t>học</a:t>
            </a:r>
            <a:r>
              <a:rPr lang="en-US" sz="2133" dirty="0"/>
              <a:t> </a:t>
            </a:r>
            <a:r>
              <a:rPr lang="en-US" sz="2133" dirty="0" err="1"/>
              <a:t>giỏi</a:t>
            </a:r>
            <a:r>
              <a:rPr lang="en-US" sz="2133" dirty="0"/>
              <a:t> </a:t>
            </a:r>
            <a:r>
              <a:rPr lang="en-US" sz="2133" dirty="0" err="1"/>
              <a:t>vừa</a:t>
            </a:r>
            <a:r>
              <a:rPr lang="en-US" sz="2133" dirty="0"/>
              <a:t> </a:t>
            </a:r>
            <a:r>
              <a:rPr lang="en-US" sz="2133" dirty="0" err="1"/>
              <a:t>tích</a:t>
            </a:r>
            <a:r>
              <a:rPr lang="en-US" sz="2133" dirty="0"/>
              <a:t> </a:t>
            </a:r>
            <a:r>
              <a:rPr lang="en-US" sz="2133" dirty="0" err="1"/>
              <a:t>cực</a:t>
            </a:r>
            <a:r>
              <a:rPr lang="en-US" sz="2133" dirty="0"/>
              <a:t> </a:t>
            </a:r>
            <a:r>
              <a:rPr lang="en-US" sz="2133" dirty="0" err="1"/>
              <a:t>tham</a:t>
            </a:r>
            <a:r>
              <a:rPr lang="en-US" sz="2133" dirty="0"/>
              <a:t> </a:t>
            </a:r>
            <a:r>
              <a:rPr lang="en-US" sz="2133" dirty="0" err="1"/>
              <a:t>gia</a:t>
            </a:r>
            <a:r>
              <a:rPr lang="en-US" sz="2133" dirty="0"/>
              <a:t> </a:t>
            </a:r>
            <a:r>
              <a:rPr lang="en-US" sz="2133" dirty="0" err="1"/>
              <a:t>các</a:t>
            </a:r>
            <a:r>
              <a:rPr lang="en-US" sz="2133" dirty="0"/>
              <a:t> </a:t>
            </a:r>
            <a:r>
              <a:rPr lang="en-US" sz="2133" dirty="0" err="1"/>
              <a:t>hoạt</a:t>
            </a:r>
            <a:r>
              <a:rPr lang="en-US" sz="2133" dirty="0"/>
              <a:t> </a:t>
            </a:r>
            <a:r>
              <a:rPr lang="en-US" sz="2133" dirty="0" err="1"/>
              <a:t>động</a:t>
            </a:r>
            <a:r>
              <a:rPr lang="en-US" sz="2133" dirty="0"/>
              <a:t>. </a:t>
            </a:r>
            <a:r>
              <a:rPr lang="en-US" sz="2133" dirty="0" err="1"/>
              <a:t>Cô</a:t>
            </a:r>
            <a:r>
              <a:rPr lang="en-US" sz="2133" dirty="0"/>
              <a:t> </a:t>
            </a:r>
            <a:r>
              <a:rPr lang="en-US" sz="2133" dirty="0" err="1"/>
              <a:t>giáo</a:t>
            </a:r>
            <a:r>
              <a:rPr lang="en-US" sz="2133" dirty="0"/>
              <a:t> </a:t>
            </a:r>
            <a:r>
              <a:rPr lang="en-US" sz="2133" dirty="0" err="1"/>
              <a:t>chủ</a:t>
            </a:r>
            <a:r>
              <a:rPr lang="en-US" sz="2133" dirty="0"/>
              <a:t> </a:t>
            </a:r>
            <a:r>
              <a:rPr lang="en-US" sz="2133" dirty="0" err="1"/>
              <a:t>nhiệm</a:t>
            </a:r>
            <a:r>
              <a:rPr lang="en-US" sz="2133" dirty="0"/>
              <a:t> </a:t>
            </a:r>
            <a:r>
              <a:rPr lang="en-US" sz="2133" dirty="0" err="1"/>
              <a:t>chọn</a:t>
            </a:r>
            <a:r>
              <a:rPr lang="en-US" sz="2133" dirty="0"/>
              <a:t> </a:t>
            </a:r>
            <a:r>
              <a:rPr lang="en-US" sz="2133" dirty="0" err="1"/>
              <a:t>năm</a:t>
            </a:r>
            <a:r>
              <a:rPr lang="en-US" sz="2133" dirty="0"/>
              <a:t> </a:t>
            </a:r>
            <a:r>
              <a:rPr lang="en-US" sz="2133" dirty="0" err="1"/>
              <a:t>bạn</a:t>
            </a:r>
            <a:r>
              <a:rPr lang="en-US" sz="2133" dirty="0"/>
              <a:t> </a:t>
            </a:r>
            <a:r>
              <a:rPr lang="en-US" sz="2133" dirty="0" err="1"/>
              <a:t>xứng</a:t>
            </a:r>
            <a:r>
              <a:rPr lang="en-US" sz="2133" dirty="0"/>
              <a:t> </a:t>
            </a:r>
            <a:r>
              <a:rPr lang="en-US" sz="2133" dirty="0" err="1"/>
              <a:t>đáng</a:t>
            </a:r>
            <a:r>
              <a:rPr lang="en-US" sz="2133" dirty="0"/>
              <a:t> </a:t>
            </a:r>
            <a:r>
              <a:rPr lang="en-US" sz="2133" dirty="0" err="1"/>
              <a:t>để</a:t>
            </a:r>
            <a:r>
              <a:rPr lang="en-US" sz="2133" dirty="0"/>
              <a:t> </a:t>
            </a:r>
            <a:r>
              <a:rPr lang="en-US" sz="2133" dirty="0" err="1"/>
              <a:t>lớp</a:t>
            </a:r>
            <a:r>
              <a:rPr lang="en-US" sz="2133" dirty="0"/>
              <a:t> </a:t>
            </a:r>
            <a:r>
              <a:rPr lang="en-US" sz="2133" dirty="0" err="1"/>
              <a:t>bình</a:t>
            </a:r>
            <a:r>
              <a:rPr lang="en-US" sz="2133" dirty="0"/>
              <a:t> </a:t>
            </a:r>
            <a:r>
              <a:rPr lang="en-US" sz="2133" dirty="0" err="1"/>
              <a:t>chọn</a:t>
            </a:r>
            <a:r>
              <a:rPr lang="en-US" sz="2133" dirty="0"/>
              <a:t>. </a:t>
            </a:r>
            <a:r>
              <a:rPr lang="en-US" sz="2133" dirty="0" err="1"/>
              <a:t>Cô</a:t>
            </a:r>
            <a:r>
              <a:rPr lang="en-US" sz="2133" dirty="0"/>
              <a:t> </a:t>
            </a:r>
            <a:r>
              <a:rPr lang="en-US" sz="2133" dirty="0" err="1"/>
              <a:t>giáo</a:t>
            </a:r>
            <a:r>
              <a:rPr lang="en-US" sz="2133" dirty="0"/>
              <a:t> </a:t>
            </a:r>
            <a:r>
              <a:rPr lang="en-US" sz="2133" dirty="0" err="1"/>
              <a:t>lập</a:t>
            </a:r>
            <a:r>
              <a:rPr lang="en-US" sz="2133" dirty="0"/>
              <a:t> </a:t>
            </a:r>
            <a:r>
              <a:rPr lang="en-US" sz="2133" dirty="0" err="1"/>
              <a:t>phiếu</a:t>
            </a:r>
            <a:r>
              <a:rPr lang="en-US" sz="2133" dirty="0"/>
              <a:t> </a:t>
            </a:r>
            <a:r>
              <a:rPr lang="en-US" sz="2133" dirty="0" err="1"/>
              <a:t>bầu</a:t>
            </a:r>
            <a:r>
              <a:rPr lang="en-US" sz="2133" dirty="0"/>
              <a:t> </a:t>
            </a:r>
            <a:r>
              <a:rPr lang="en-US" sz="2133" dirty="0" err="1"/>
              <a:t>theo</a:t>
            </a:r>
            <a:r>
              <a:rPr lang="en-US" sz="2133" dirty="0"/>
              <a:t>  </a:t>
            </a:r>
            <a:r>
              <a:rPr lang="en-US" sz="2133" dirty="0" err="1"/>
              <a:t>mẫu</a:t>
            </a:r>
            <a:r>
              <a:rPr lang="en-US" sz="2133" dirty="0"/>
              <a:t> </a:t>
            </a:r>
            <a:r>
              <a:rPr lang="en-US" sz="2133" dirty="0" err="1"/>
              <a:t>như</a:t>
            </a:r>
            <a:r>
              <a:rPr lang="en-US" sz="2133" dirty="0"/>
              <a:t> ở </a:t>
            </a:r>
            <a:r>
              <a:rPr lang="en-US" sz="2133" b="1" dirty="0" err="1">
                <a:solidFill>
                  <a:srgbClr val="002060"/>
                </a:solidFill>
              </a:rPr>
              <a:t>Bảng</a:t>
            </a:r>
            <a:r>
              <a:rPr lang="en-US" sz="2133" b="1" dirty="0">
                <a:solidFill>
                  <a:srgbClr val="002060"/>
                </a:solidFill>
              </a:rPr>
              <a:t> 1</a:t>
            </a:r>
            <a:r>
              <a:rPr lang="en-US" sz="2133" u="sng" dirty="0">
                <a:solidFill>
                  <a:srgbClr val="FF0000"/>
                </a:solidFill>
              </a:rPr>
              <a:t>.</a:t>
            </a:r>
            <a:r>
              <a:rPr lang="en-US" sz="2133" dirty="0">
                <a:solidFill>
                  <a:srgbClr val="FF0000"/>
                </a:solidFill>
              </a:rPr>
              <a:t> </a:t>
            </a:r>
            <a:r>
              <a:rPr lang="en-US" sz="2133" dirty="0" err="1"/>
              <a:t>Mỗi</a:t>
            </a:r>
            <a:r>
              <a:rPr lang="en-US" sz="2133" dirty="0"/>
              <a:t> </a:t>
            </a:r>
            <a:r>
              <a:rPr lang="en-US" sz="2133" dirty="0" err="1"/>
              <a:t>học</a:t>
            </a:r>
            <a:r>
              <a:rPr lang="en-US" sz="2133" dirty="0"/>
              <a:t> </a:t>
            </a:r>
            <a:r>
              <a:rPr lang="en-US" sz="2133" dirty="0" err="1"/>
              <a:t>sinh</a:t>
            </a:r>
            <a:r>
              <a:rPr lang="en-US" sz="2133" dirty="0"/>
              <a:t> </a:t>
            </a:r>
            <a:r>
              <a:rPr lang="en-US" sz="2133" dirty="0" err="1"/>
              <a:t>được</a:t>
            </a:r>
            <a:r>
              <a:rPr lang="en-US" sz="2133" dirty="0"/>
              <a:t> </a:t>
            </a:r>
            <a:r>
              <a:rPr lang="en-US" sz="2133" dirty="0" err="1"/>
              <a:t>nhận</a:t>
            </a:r>
            <a:r>
              <a:rPr lang="en-US" sz="2133" dirty="0"/>
              <a:t> </a:t>
            </a:r>
            <a:r>
              <a:rPr lang="en-US" sz="2133" dirty="0" err="1"/>
              <a:t>một</a:t>
            </a:r>
            <a:r>
              <a:rPr lang="en-US" sz="2133" dirty="0"/>
              <a:t>  </a:t>
            </a:r>
            <a:r>
              <a:rPr lang="en-US" sz="2133" dirty="0" err="1"/>
              <a:t>phiếu</a:t>
            </a:r>
            <a:r>
              <a:rPr lang="en-US" sz="2133" dirty="0"/>
              <a:t>, </a:t>
            </a:r>
            <a:r>
              <a:rPr lang="en-US" sz="2133" dirty="0" err="1"/>
              <a:t>trên</a:t>
            </a:r>
            <a:r>
              <a:rPr lang="en-US" sz="2133" dirty="0"/>
              <a:t> </a:t>
            </a:r>
            <a:r>
              <a:rPr lang="en-US" sz="2133" dirty="0" err="1"/>
              <a:t>mỗi</a:t>
            </a:r>
            <a:r>
              <a:rPr lang="en-US" sz="2133" dirty="0"/>
              <a:t> </a:t>
            </a:r>
            <a:r>
              <a:rPr lang="en-US" sz="2133" dirty="0" err="1"/>
              <a:t>dòng</a:t>
            </a:r>
            <a:r>
              <a:rPr lang="en-US" sz="2133" dirty="0"/>
              <a:t> </a:t>
            </a:r>
            <a:r>
              <a:rPr lang="en-US" sz="2133" dirty="0" err="1"/>
              <a:t>của</a:t>
            </a:r>
            <a:r>
              <a:rPr lang="en-US" sz="2133" dirty="0"/>
              <a:t> </a:t>
            </a:r>
            <a:r>
              <a:rPr lang="en-US" sz="2133" dirty="0" err="1"/>
              <a:t>phiếu</a:t>
            </a:r>
            <a:r>
              <a:rPr lang="en-US" sz="2133" dirty="0"/>
              <a:t> </a:t>
            </a:r>
            <a:r>
              <a:rPr lang="en-US" sz="2133" dirty="0" err="1"/>
              <a:t>chọn</a:t>
            </a:r>
            <a:r>
              <a:rPr lang="en-US" sz="2133" dirty="0"/>
              <a:t> </a:t>
            </a:r>
            <a:r>
              <a:rPr lang="en-US" sz="2133" dirty="0" err="1"/>
              <a:t>đúng</a:t>
            </a:r>
            <a:r>
              <a:rPr lang="en-US" sz="2133" dirty="0"/>
              <a:t> </a:t>
            </a:r>
            <a:r>
              <a:rPr lang="en-US" sz="2133" dirty="0" err="1"/>
              <a:t>một</a:t>
            </a:r>
            <a:r>
              <a:rPr lang="en-US" sz="2133" dirty="0"/>
              <a:t> </a:t>
            </a:r>
            <a:r>
              <a:rPr lang="en-US" sz="2133" dirty="0" err="1"/>
              <a:t>trong</a:t>
            </a:r>
            <a:r>
              <a:rPr lang="en-US" sz="2133" dirty="0"/>
              <a:t> </a:t>
            </a:r>
            <a:r>
              <a:rPr lang="en-US" sz="2133" dirty="0" err="1"/>
              <a:t>hai</a:t>
            </a:r>
            <a:r>
              <a:rPr lang="en-US" sz="2133" dirty="0"/>
              <a:t> ô “</a:t>
            </a:r>
            <a:r>
              <a:rPr lang="en-US" sz="2133" dirty="0" err="1">
                <a:solidFill>
                  <a:srgbClr val="0070C0"/>
                </a:solidFill>
              </a:rPr>
              <a:t>Đồng</a:t>
            </a:r>
            <a:r>
              <a:rPr lang="en-US" sz="2133" dirty="0">
                <a:solidFill>
                  <a:srgbClr val="0070C0"/>
                </a:solidFill>
              </a:rPr>
              <a:t> ý</a:t>
            </a:r>
            <a:r>
              <a:rPr lang="en-US" sz="2133" dirty="0"/>
              <a:t>”  </a:t>
            </a:r>
            <a:r>
              <a:rPr lang="en-US" sz="2133" dirty="0" err="1"/>
              <a:t>hoặc</a:t>
            </a:r>
            <a:r>
              <a:rPr lang="en-US" sz="2133" dirty="0"/>
              <a:t> “</a:t>
            </a:r>
            <a:r>
              <a:rPr lang="en-US" sz="2133" dirty="0" err="1">
                <a:solidFill>
                  <a:srgbClr val="0070C0"/>
                </a:solidFill>
              </a:rPr>
              <a:t>Không</a:t>
            </a:r>
            <a:r>
              <a:rPr lang="en-US" sz="2133" dirty="0">
                <a:solidFill>
                  <a:srgbClr val="0070C0"/>
                </a:solidFill>
              </a:rPr>
              <a:t> </a:t>
            </a:r>
            <a:r>
              <a:rPr lang="en-US" sz="2133" dirty="0" err="1">
                <a:solidFill>
                  <a:srgbClr val="0070C0"/>
                </a:solidFill>
              </a:rPr>
              <a:t>đồng</a:t>
            </a:r>
            <a:r>
              <a:rPr lang="en-US" sz="2133" dirty="0">
                <a:solidFill>
                  <a:srgbClr val="0070C0"/>
                </a:solidFill>
              </a:rPr>
              <a:t> ý</a:t>
            </a:r>
            <a:r>
              <a:rPr lang="en-US" sz="2133" dirty="0"/>
              <a:t>”.</a:t>
            </a:r>
          </a:p>
          <a:p>
            <a:pPr algn="just">
              <a:lnSpc>
                <a:spcPct val="110000"/>
              </a:lnSpc>
            </a:pPr>
            <a:r>
              <a:rPr lang="en-US" sz="2133" dirty="0" err="1"/>
              <a:t>Kết</a:t>
            </a:r>
            <a:r>
              <a:rPr lang="en-US" sz="2133" dirty="0"/>
              <a:t> </a:t>
            </a:r>
            <a:r>
              <a:rPr lang="en-US" sz="2133" dirty="0" err="1"/>
              <a:t>quả</a:t>
            </a:r>
            <a:r>
              <a:rPr lang="en-US" sz="2133" dirty="0"/>
              <a:t> </a:t>
            </a:r>
            <a:r>
              <a:rPr lang="en-US" sz="2133" dirty="0" err="1"/>
              <a:t>bình</a:t>
            </a:r>
            <a:r>
              <a:rPr lang="en-US" sz="2133" dirty="0"/>
              <a:t> </a:t>
            </a:r>
            <a:r>
              <a:rPr lang="en-US" sz="2133" dirty="0" err="1"/>
              <a:t>chọn</a:t>
            </a:r>
            <a:r>
              <a:rPr lang="en-US" sz="2133" dirty="0"/>
              <a:t> </a:t>
            </a:r>
            <a:r>
              <a:rPr lang="en-US" sz="2133" dirty="0" err="1"/>
              <a:t>của</a:t>
            </a:r>
            <a:r>
              <a:rPr lang="en-US" sz="2133" dirty="0"/>
              <a:t> </a:t>
            </a:r>
            <a:r>
              <a:rPr lang="en-US" sz="2133" dirty="0" err="1"/>
              <a:t>cả</a:t>
            </a:r>
            <a:r>
              <a:rPr lang="en-US" sz="2133" dirty="0"/>
              <a:t> </a:t>
            </a:r>
            <a:r>
              <a:rPr lang="en-US" sz="2133" dirty="0" err="1"/>
              <a:t>lớp</a:t>
            </a:r>
            <a:r>
              <a:rPr lang="en-US" sz="2133" dirty="0"/>
              <a:t> </a:t>
            </a:r>
            <a:r>
              <a:rPr lang="en-US" sz="2133" dirty="0" err="1"/>
              <a:t>được</a:t>
            </a:r>
            <a:r>
              <a:rPr lang="en-US" sz="2133" dirty="0"/>
              <a:t> </a:t>
            </a:r>
            <a:r>
              <a:rPr lang="en-US" sz="2133" dirty="0" err="1"/>
              <a:t>cô</a:t>
            </a:r>
            <a:r>
              <a:rPr lang="en-US" sz="2133" dirty="0"/>
              <a:t> </a:t>
            </a:r>
            <a:r>
              <a:rPr lang="en-US" sz="2133" dirty="0" err="1"/>
              <a:t>giáo</a:t>
            </a:r>
            <a:r>
              <a:rPr lang="en-US" sz="2133" dirty="0"/>
              <a:t> </a:t>
            </a:r>
            <a:r>
              <a:rPr lang="en-US" sz="2133" dirty="0" err="1"/>
              <a:t>thống</a:t>
            </a:r>
            <a:r>
              <a:rPr lang="en-US" sz="2133" dirty="0"/>
              <a:t> </a:t>
            </a:r>
            <a:r>
              <a:rPr lang="en-US" sz="2133" dirty="0" err="1"/>
              <a:t>kê</a:t>
            </a:r>
            <a:r>
              <a:rPr lang="en-US" sz="2133" dirty="0"/>
              <a:t> </a:t>
            </a:r>
            <a:r>
              <a:rPr lang="en-US" sz="2133" dirty="0" err="1"/>
              <a:t>lại</a:t>
            </a:r>
            <a:r>
              <a:rPr lang="en-US" sz="2133" dirty="0"/>
              <a:t> </a:t>
            </a:r>
            <a:r>
              <a:rPr lang="en-US" sz="2133" dirty="0" err="1"/>
              <a:t>trong</a:t>
            </a:r>
            <a:r>
              <a:rPr lang="en-US" sz="2133" dirty="0"/>
              <a:t> </a:t>
            </a:r>
            <a:r>
              <a:rPr lang="en-US" sz="2133" b="1" dirty="0" err="1">
                <a:solidFill>
                  <a:srgbClr val="002060"/>
                </a:solidFill>
              </a:rPr>
              <a:t>Bảng</a:t>
            </a:r>
            <a:r>
              <a:rPr lang="en-US" sz="2133" b="1" dirty="0">
                <a:solidFill>
                  <a:srgbClr val="002060"/>
                </a:solidFill>
              </a:rPr>
              <a:t> 2.</a:t>
            </a:r>
          </a:p>
          <a:p>
            <a:pPr algn="just">
              <a:lnSpc>
                <a:spcPct val="110000"/>
              </a:lnSpc>
            </a:pPr>
            <a:r>
              <a:rPr lang="en-US" sz="2133" dirty="0" err="1">
                <a:solidFill>
                  <a:schemeClr val="bg2">
                    <a:lumMod val="50000"/>
                  </a:schemeClr>
                </a:solidFill>
              </a:rPr>
              <a:t>Hãy</a:t>
            </a:r>
            <a:r>
              <a:rPr lang="en-US" sz="2133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133" dirty="0" err="1">
                <a:solidFill>
                  <a:schemeClr val="bg2">
                    <a:lumMod val="50000"/>
                  </a:schemeClr>
                </a:solidFill>
              </a:rPr>
              <a:t>lập</a:t>
            </a:r>
            <a:r>
              <a:rPr lang="en-US" sz="2133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133" dirty="0" err="1">
                <a:solidFill>
                  <a:schemeClr val="bg2">
                    <a:lumMod val="50000"/>
                  </a:schemeClr>
                </a:solidFill>
              </a:rPr>
              <a:t>danh</a:t>
            </a:r>
            <a:r>
              <a:rPr lang="en-US" sz="2133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133" dirty="0" err="1">
                <a:solidFill>
                  <a:schemeClr val="bg2">
                    <a:lumMod val="50000"/>
                  </a:schemeClr>
                </a:solidFill>
              </a:rPr>
              <a:t>sách</a:t>
            </a:r>
            <a:r>
              <a:rPr lang="en-US" sz="2133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133" dirty="0" err="1">
                <a:solidFill>
                  <a:schemeClr val="bg2">
                    <a:lumMod val="50000"/>
                  </a:schemeClr>
                </a:solidFill>
              </a:rPr>
              <a:t>ba</a:t>
            </a:r>
            <a:r>
              <a:rPr lang="en-US" sz="2133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133" dirty="0" err="1">
                <a:solidFill>
                  <a:schemeClr val="bg2">
                    <a:lumMod val="50000"/>
                  </a:schemeClr>
                </a:solidFill>
              </a:rPr>
              <a:t>bạn</a:t>
            </a:r>
            <a:r>
              <a:rPr lang="en-US" sz="2133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133" dirty="0" err="1">
                <a:solidFill>
                  <a:schemeClr val="bg2">
                    <a:lumMod val="50000"/>
                  </a:schemeClr>
                </a:solidFill>
              </a:rPr>
              <a:t>của</a:t>
            </a:r>
            <a:r>
              <a:rPr lang="en-US" sz="2133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133" dirty="0" err="1">
                <a:solidFill>
                  <a:schemeClr val="bg2">
                    <a:lumMod val="50000"/>
                  </a:schemeClr>
                </a:solidFill>
              </a:rPr>
              <a:t>lớp</a:t>
            </a:r>
            <a:r>
              <a:rPr lang="en-US" sz="2133" dirty="0">
                <a:solidFill>
                  <a:schemeClr val="bg2">
                    <a:lumMod val="50000"/>
                  </a:schemeClr>
                </a:solidFill>
              </a:rPr>
              <a:t> 6A </a:t>
            </a:r>
            <a:r>
              <a:rPr lang="en-US" sz="2133" dirty="0" err="1">
                <a:solidFill>
                  <a:schemeClr val="bg2">
                    <a:lumMod val="50000"/>
                  </a:schemeClr>
                </a:solidFill>
              </a:rPr>
              <a:t>được</a:t>
            </a:r>
            <a:r>
              <a:rPr lang="en-US" sz="2133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133" dirty="0" err="1">
                <a:solidFill>
                  <a:schemeClr val="bg2">
                    <a:lumMod val="50000"/>
                  </a:schemeClr>
                </a:solidFill>
              </a:rPr>
              <a:t>khen</a:t>
            </a:r>
            <a:r>
              <a:rPr lang="en-US" sz="2133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133" dirty="0" err="1">
                <a:solidFill>
                  <a:schemeClr val="bg2">
                    <a:lumMod val="50000"/>
                  </a:schemeClr>
                </a:solidFill>
              </a:rPr>
              <a:t>thưởng</a:t>
            </a:r>
            <a:r>
              <a:rPr lang="en-US" sz="2133" dirty="0">
                <a:solidFill>
                  <a:schemeClr val="bg2">
                    <a:lumMod val="50000"/>
                  </a:schemeClr>
                </a:solidFill>
              </a:rPr>
              <a:t>.</a:t>
            </a:r>
            <a:endParaRPr lang="vi-VN" sz="2133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714646" y="3457537"/>
          <a:ext cx="8227845" cy="3142272"/>
        </p:xfrm>
        <a:graphic>
          <a:graphicData uri="http://schemas.openxmlformats.org/drawingml/2006/table">
            <a:tbl>
              <a:tblPr firstRow="1" bandRow="1"/>
              <a:tblGrid>
                <a:gridCol w="1043723">
                  <a:extLst>
                    <a:ext uri="{9D8B030D-6E8A-4147-A177-3AD203B41FA5}">
                      <a16:colId xmlns:a16="http://schemas.microsoft.com/office/drawing/2014/main" val="611961717"/>
                    </a:ext>
                  </a:extLst>
                </a:gridCol>
                <a:gridCol w="2930908">
                  <a:extLst>
                    <a:ext uri="{9D8B030D-6E8A-4147-A177-3AD203B41FA5}">
                      <a16:colId xmlns:a16="http://schemas.microsoft.com/office/drawing/2014/main" val="1700041217"/>
                    </a:ext>
                  </a:extLst>
                </a:gridCol>
                <a:gridCol w="1987315">
                  <a:extLst>
                    <a:ext uri="{9D8B030D-6E8A-4147-A177-3AD203B41FA5}">
                      <a16:colId xmlns:a16="http://schemas.microsoft.com/office/drawing/2014/main" val="2983871124"/>
                    </a:ext>
                  </a:extLst>
                </a:gridCol>
                <a:gridCol w="2265899">
                  <a:extLst>
                    <a:ext uri="{9D8B030D-6E8A-4147-A177-3AD203B41FA5}">
                      <a16:colId xmlns:a16="http://schemas.microsoft.com/office/drawing/2014/main" val="2078797452"/>
                    </a:ext>
                  </a:extLst>
                </a:gridCol>
              </a:tblGrid>
              <a:tr h="523712"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>
                          <a:solidFill>
                            <a:srgbClr val="0070C0"/>
                          </a:solidFill>
                        </a:rPr>
                        <a:t>STT</a:t>
                      </a:r>
                      <a:endParaRPr lang="vi-VN" sz="2100" b="1" dirty="0">
                        <a:solidFill>
                          <a:srgbClr val="0070C0"/>
                        </a:solidFill>
                      </a:endParaRPr>
                    </a:p>
                  </a:txBody>
                  <a:tcPr marL="121920" marR="121920" marT="60960" marB="60960">
                    <a:solidFill>
                      <a:srgbClr val="E3ED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err="1">
                          <a:solidFill>
                            <a:srgbClr val="0070C0"/>
                          </a:solidFill>
                        </a:rPr>
                        <a:t>Họ</a:t>
                      </a:r>
                      <a:r>
                        <a:rPr lang="en-US" sz="2100" b="1" baseline="0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2100" b="1" baseline="0" dirty="0" err="1">
                          <a:solidFill>
                            <a:srgbClr val="0070C0"/>
                          </a:solidFill>
                        </a:rPr>
                        <a:t>và</a:t>
                      </a:r>
                      <a:r>
                        <a:rPr lang="en-US" sz="2100" b="1" baseline="0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2100" b="1" baseline="0" dirty="0" err="1">
                          <a:solidFill>
                            <a:srgbClr val="0070C0"/>
                          </a:solidFill>
                        </a:rPr>
                        <a:t>tên</a:t>
                      </a:r>
                      <a:endParaRPr lang="vi-VN" sz="2100" b="1" dirty="0">
                        <a:solidFill>
                          <a:srgbClr val="0070C0"/>
                        </a:solidFill>
                      </a:endParaRPr>
                    </a:p>
                  </a:txBody>
                  <a:tcPr marL="121920" marR="121920" marT="60960" marB="60960">
                    <a:solidFill>
                      <a:srgbClr val="E3ED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err="1">
                          <a:solidFill>
                            <a:srgbClr val="0070C0"/>
                          </a:solidFill>
                        </a:rPr>
                        <a:t>Đồng</a:t>
                      </a:r>
                      <a:r>
                        <a:rPr lang="en-US" sz="2100" b="1" baseline="0" dirty="0">
                          <a:solidFill>
                            <a:srgbClr val="0070C0"/>
                          </a:solidFill>
                        </a:rPr>
                        <a:t> ý</a:t>
                      </a:r>
                      <a:endParaRPr lang="vi-VN" sz="2100" b="1" dirty="0">
                        <a:solidFill>
                          <a:srgbClr val="0070C0"/>
                        </a:solidFill>
                      </a:endParaRPr>
                    </a:p>
                  </a:txBody>
                  <a:tcPr marL="121920" marR="121920" marT="60960" marB="60960">
                    <a:solidFill>
                      <a:srgbClr val="E3ED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err="1">
                          <a:solidFill>
                            <a:srgbClr val="0070C0"/>
                          </a:solidFill>
                        </a:rPr>
                        <a:t>Không</a:t>
                      </a:r>
                      <a:r>
                        <a:rPr lang="en-US" sz="2100" b="1" baseline="0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2100" b="1" baseline="0" dirty="0" err="1">
                          <a:solidFill>
                            <a:srgbClr val="0070C0"/>
                          </a:solidFill>
                        </a:rPr>
                        <a:t>đồng</a:t>
                      </a:r>
                      <a:r>
                        <a:rPr lang="en-US" sz="2100" b="1" baseline="0" dirty="0">
                          <a:solidFill>
                            <a:srgbClr val="0070C0"/>
                          </a:solidFill>
                        </a:rPr>
                        <a:t> ý</a:t>
                      </a:r>
                      <a:endParaRPr lang="vi-VN" sz="2100" b="1" dirty="0">
                        <a:solidFill>
                          <a:srgbClr val="0070C0"/>
                        </a:solidFill>
                      </a:endParaRPr>
                    </a:p>
                  </a:txBody>
                  <a:tcPr marL="121920" marR="121920" marT="60960" marB="60960">
                    <a:solidFill>
                      <a:srgbClr val="E3ED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912445"/>
                  </a:ext>
                </a:extLst>
              </a:tr>
              <a:tr h="523712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1</a:t>
                      </a:r>
                      <a:endParaRPr lang="vi-VN" sz="21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err="1"/>
                        <a:t>Nguyễn</a:t>
                      </a:r>
                      <a:r>
                        <a:rPr lang="en-US" sz="2100" baseline="0" dirty="0"/>
                        <a:t> </a:t>
                      </a:r>
                      <a:r>
                        <a:rPr lang="en-US" sz="2100" baseline="0" dirty="0" err="1"/>
                        <a:t>Thị</a:t>
                      </a:r>
                      <a:r>
                        <a:rPr lang="en-US" sz="2100" baseline="0" dirty="0"/>
                        <a:t> An</a:t>
                      </a:r>
                      <a:endParaRPr lang="vi-VN" sz="21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endParaRPr lang="vi-VN" sz="21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endParaRPr lang="vi-VN" sz="21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2359378340"/>
                  </a:ext>
                </a:extLst>
              </a:tr>
              <a:tr h="523712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2</a:t>
                      </a:r>
                      <a:endParaRPr lang="vi-VN" sz="21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err="1"/>
                        <a:t>Vũ</a:t>
                      </a:r>
                      <a:r>
                        <a:rPr lang="en-US" sz="2100" baseline="0" dirty="0"/>
                        <a:t> </a:t>
                      </a:r>
                      <a:r>
                        <a:rPr lang="en-US" sz="2100" baseline="0" dirty="0" err="1"/>
                        <a:t>Văn</a:t>
                      </a:r>
                      <a:r>
                        <a:rPr lang="en-US" sz="2100" baseline="0" dirty="0"/>
                        <a:t> </a:t>
                      </a:r>
                      <a:r>
                        <a:rPr lang="en-US" sz="2100" baseline="0" dirty="0" err="1"/>
                        <a:t>Cường</a:t>
                      </a:r>
                      <a:endParaRPr lang="vi-VN" sz="21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endParaRPr lang="vi-VN" sz="21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endParaRPr lang="vi-VN" sz="21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113776058"/>
                  </a:ext>
                </a:extLst>
              </a:tr>
              <a:tr h="523712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3</a:t>
                      </a:r>
                      <a:endParaRPr lang="vi-VN" sz="21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err="1"/>
                        <a:t>Phạm</a:t>
                      </a:r>
                      <a:r>
                        <a:rPr lang="en-US" sz="2100" baseline="0" dirty="0"/>
                        <a:t> Thu </a:t>
                      </a:r>
                      <a:r>
                        <a:rPr lang="en-US" sz="2100" baseline="0" dirty="0" err="1"/>
                        <a:t>Hoài</a:t>
                      </a:r>
                      <a:endParaRPr lang="vi-VN" sz="21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endParaRPr lang="vi-VN" sz="21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endParaRPr lang="vi-VN" sz="21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881326330"/>
                  </a:ext>
                </a:extLst>
              </a:tr>
              <a:tr h="523712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4</a:t>
                      </a:r>
                      <a:endParaRPr lang="vi-VN" sz="21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err="1"/>
                        <a:t>Bùi</a:t>
                      </a:r>
                      <a:r>
                        <a:rPr lang="en-US" sz="2100" baseline="0" dirty="0"/>
                        <a:t> </a:t>
                      </a:r>
                      <a:r>
                        <a:rPr lang="en-US" sz="2100" baseline="0" dirty="0" err="1"/>
                        <a:t>Bình</a:t>
                      </a:r>
                      <a:r>
                        <a:rPr lang="en-US" sz="2100" baseline="0" dirty="0"/>
                        <a:t> Minh</a:t>
                      </a:r>
                      <a:endParaRPr lang="vi-VN" sz="21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endParaRPr lang="vi-VN" sz="21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endParaRPr lang="vi-VN" sz="21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158149473"/>
                  </a:ext>
                </a:extLst>
              </a:tr>
              <a:tr h="523712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5</a:t>
                      </a:r>
                      <a:endParaRPr lang="vi-VN" sz="21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err="1"/>
                        <a:t>Nguyễn</a:t>
                      </a:r>
                      <a:r>
                        <a:rPr lang="en-US" sz="2100" baseline="0" dirty="0"/>
                        <a:t> </a:t>
                      </a:r>
                      <a:r>
                        <a:rPr lang="en-US" sz="2100" baseline="0" dirty="0" err="1"/>
                        <a:t>Văn</a:t>
                      </a:r>
                      <a:r>
                        <a:rPr lang="en-US" sz="2100" baseline="0" dirty="0"/>
                        <a:t> Nam</a:t>
                      </a:r>
                      <a:endParaRPr lang="vi-VN" sz="21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endParaRPr lang="vi-VN" sz="210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endParaRPr lang="vi-VN" sz="21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9196679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060620" y="6501483"/>
            <a:ext cx="7881869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33" b="1" dirty="0" err="1">
                <a:solidFill>
                  <a:srgbClr val="002060"/>
                </a:solidFill>
              </a:rPr>
              <a:t>Bảng</a:t>
            </a:r>
            <a:r>
              <a:rPr lang="en-US" sz="2133" b="1" dirty="0">
                <a:solidFill>
                  <a:srgbClr val="002060"/>
                </a:solidFill>
              </a:rPr>
              <a:t> 1</a:t>
            </a:r>
            <a:endParaRPr lang="vi-VN" sz="2133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25233" y="3881713"/>
            <a:ext cx="805132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33" dirty="0"/>
              <a:t>31</a:t>
            </a:r>
            <a:endParaRPr lang="vi-VN" sz="2133" dirty="0"/>
          </a:p>
        </p:txBody>
      </p:sp>
      <p:sp>
        <p:nvSpPr>
          <p:cNvPr id="7" name="TextBox 6"/>
          <p:cNvSpPr txBox="1"/>
          <p:nvPr/>
        </p:nvSpPr>
        <p:spPr>
          <a:xfrm>
            <a:off x="8455883" y="3875416"/>
            <a:ext cx="805132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33" dirty="0"/>
              <a:t>5</a:t>
            </a:r>
            <a:endParaRPr lang="vi-VN" sz="2133" dirty="0"/>
          </a:p>
        </p:txBody>
      </p:sp>
      <p:sp>
        <p:nvSpPr>
          <p:cNvPr id="8" name="TextBox 7"/>
          <p:cNvSpPr txBox="1"/>
          <p:nvPr/>
        </p:nvSpPr>
        <p:spPr>
          <a:xfrm>
            <a:off x="6424669" y="4449835"/>
            <a:ext cx="805132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33" dirty="0"/>
              <a:t>20</a:t>
            </a:r>
            <a:endParaRPr lang="vi-VN" sz="2133" dirty="0"/>
          </a:p>
        </p:txBody>
      </p:sp>
      <p:sp>
        <p:nvSpPr>
          <p:cNvPr id="9" name="TextBox 8"/>
          <p:cNvSpPr txBox="1"/>
          <p:nvPr/>
        </p:nvSpPr>
        <p:spPr>
          <a:xfrm>
            <a:off x="8433666" y="4449835"/>
            <a:ext cx="805132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33" dirty="0"/>
              <a:t>16</a:t>
            </a:r>
            <a:endParaRPr lang="vi-VN" sz="2133" dirty="0"/>
          </a:p>
        </p:txBody>
      </p:sp>
      <p:sp>
        <p:nvSpPr>
          <p:cNvPr id="10" name="TextBox 9"/>
          <p:cNvSpPr txBox="1"/>
          <p:nvPr/>
        </p:nvSpPr>
        <p:spPr>
          <a:xfrm>
            <a:off x="6425233" y="4907537"/>
            <a:ext cx="805132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33" dirty="0"/>
              <a:t>33</a:t>
            </a:r>
            <a:endParaRPr lang="vi-VN" sz="2133" dirty="0"/>
          </a:p>
        </p:txBody>
      </p:sp>
      <p:sp>
        <p:nvSpPr>
          <p:cNvPr id="11" name="TextBox 10"/>
          <p:cNvSpPr txBox="1"/>
          <p:nvPr/>
        </p:nvSpPr>
        <p:spPr>
          <a:xfrm>
            <a:off x="8455883" y="4901240"/>
            <a:ext cx="805132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33" dirty="0"/>
              <a:t>3</a:t>
            </a:r>
            <a:endParaRPr lang="vi-VN" sz="2133" dirty="0"/>
          </a:p>
        </p:txBody>
      </p:sp>
      <p:sp>
        <p:nvSpPr>
          <p:cNvPr id="12" name="TextBox 11"/>
          <p:cNvSpPr txBox="1"/>
          <p:nvPr/>
        </p:nvSpPr>
        <p:spPr>
          <a:xfrm>
            <a:off x="6424669" y="5475659"/>
            <a:ext cx="805132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33" dirty="0"/>
              <a:t>27</a:t>
            </a:r>
            <a:endParaRPr lang="vi-VN" sz="2133" dirty="0"/>
          </a:p>
        </p:txBody>
      </p:sp>
      <p:sp>
        <p:nvSpPr>
          <p:cNvPr id="13" name="TextBox 12"/>
          <p:cNvSpPr txBox="1"/>
          <p:nvPr/>
        </p:nvSpPr>
        <p:spPr>
          <a:xfrm>
            <a:off x="8433666" y="5475659"/>
            <a:ext cx="805132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33" dirty="0"/>
              <a:t>9</a:t>
            </a:r>
            <a:endParaRPr lang="vi-VN" sz="2133" dirty="0"/>
          </a:p>
        </p:txBody>
      </p:sp>
      <p:sp>
        <p:nvSpPr>
          <p:cNvPr id="14" name="TextBox 13"/>
          <p:cNvSpPr txBox="1"/>
          <p:nvPr/>
        </p:nvSpPr>
        <p:spPr>
          <a:xfrm>
            <a:off x="6424669" y="5937275"/>
            <a:ext cx="805132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33" dirty="0"/>
              <a:t>18</a:t>
            </a:r>
            <a:endParaRPr lang="vi-VN" sz="2133" dirty="0"/>
          </a:p>
        </p:txBody>
      </p:sp>
      <p:sp>
        <p:nvSpPr>
          <p:cNvPr id="15" name="TextBox 14"/>
          <p:cNvSpPr txBox="1"/>
          <p:nvPr/>
        </p:nvSpPr>
        <p:spPr>
          <a:xfrm>
            <a:off x="8433666" y="5937275"/>
            <a:ext cx="805132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33" dirty="0"/>
              <a:t>18</a:t>
            </a:r>
            <a:endParaRPr lang="vi-VN" sz="2133" dirty="0"/>
          </a:p>
        </p:txBody>
      </p:sp>
      <p:sp>
        <p:nvSpPr>
          <p:cNvPr id="16" name="TextBox 15"/>
          <p:cNvSpPr txBox="1"/>
          <p:nvPr/>
        </p:nvSpPr>
        <p:spPr>
          <a:xfrm>
            <a:off x="2060620" y="6501483"/>
            <a:ext cx="7881869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33" b="1" dirty="0" err="1">
                <a:solidFill>
                  <a:srgbClr val="002060"/>
                </a:solidFill>
              </a:rPr>
              <a:t>Bảng</a:t>
            </a:r>
            <a:r>
              <a:rPr lang="en-US" sz="2133" b="1" dirty="0">
                <a:solidFill>
                  <a:srgbClr val="002060"/>
                </a:solidFill>
              </a:rPr>
              <a:t> 2</a:t>
            </a:r>
            <a:endParaRPr lang="vi-VN" sz="2133" b="1" dirty="0">
              <a:solidFill>
                <a:srgbClr val="002060"/>
              </a:solidFill>
            </a:endParaRPr>
          </a:p>
        </p:txBody>
      </p:sp>
      <p:sp>
        <p:nvSpPr>
          <p:cNvPr id="17" name="Google Shape;1234;p55"/>
          <p:cNvSpPr/>
          <p:nvPr/>
        </p:nvSpPr>
        <p:spPr>
          <a:xfrm>
            <a:off x="1309481" y="83229"/>
            <a:ext cx="9599407" cy="601980"/>
          </a:xfrm>
          <a:custGeom>
            <a:avLst/>
            <a:gdLst/>
            <a:ahLst/>
            <a:cxnLst/>
            <a:rect l="l" t="t" r="r" b="b"/>
            <a:pathLst>
              <a:path w="39861" h="14798" extrusionOk="0">
                <a:moveTo>
                  <a:pt x="6936" y="69"/>
                </a:moveTo>
                <a:cubicBezTo>
                  <a:pt x="6915" y="69"/>
                  <a:pt x="6895" y="70"/>
                  <a:pt x="6877" y="71"/>
                </a:cubicBezTo>
                <a:lnTo>
                  <a:pt x="6877" y="71"/>
                </a:lnTo>
                <a:cubicBezTo>
                  <a:pt x="6893" y="71"/>
                  <a:pt x="6913" y="70"/>
                  <a:pt x="6936" y="69"/>
                </a:cubicBezTo>
                <a:close/>
                <a:moveTo>
                  <a:pt x="20263" y="411"/>
                </a:moveTo>
                <a:cubicBezTo>
                  <a:pt x="20297" y="428"/>
                  <a:pt x="20263" y="445"/>
                  <a:pt x="20177" y="445"/>
                </a:cubicBezTo>
                <a:cubicBezTo>
                  <a:pt x="20229" y="428"/>
                  <a:pt x="20041" y="428"/>
                  <a:pt x="19921" y="411"/>
                </a:cubicBezTo>
                <a:close/>
                <a:moveTo>
                  <a:pt x="36431" y="851"/>
                </a:moveTo>
                <a:cubicBezTo>
                  <a:pt x="36441" y="852"/>
                  <a:pt x="36451" y="854"/>
                  <a:pt x="36461" y="855"/>
                </a:cubicBezTo>
                <a:cubicBezTo>
                  <a:pt x="36450" y="853"/>
                  <a:pt x="36440" y="852"/>
                  <a:pt x="36431" y="851"/>
                </a:cubicBezTo>
                <a:close/>
                <a:moveTo>
                  <a:pt x="27217" y="1026"/>
                </a:moveTo>
                <a:cubicBezTo>
                  <a:pt x="27217" y="1039"/>
                  <a:pt x="27226" y="1042"/>
                  <a:pt x="27238" y="1043"/>
                </a:cubicBezTo>
                <a:lnTo>
                  <a:pt x="27238" y="1043"/>
                </a:lnTo>
                <a:cubicBezTo>
                  <a:pt x="27232" y="1037"/>
                  <a:pt x="27225" y="1031"/>
                  <a:pt x="27217" y="1026"/>
                </a:cubicBezTo>
                <a:close/>
                <a:moveTo>
                  <a:pt x="39725" y="2147"/>
                </a:moveTo>
                <a:cubicBezTo>
                  <a:pt x="39724" y="2149"/>
                  <a:pt x="39724" y="2151"/>
                  <a:pt x="39724" y="2154"/>
                </a:cubicBezTo>
                <a:lnTo>
                  <a:pt x="39725" y="2147"/>
                </a:lnTo>
                <a:close/>
                <a:moveTo>
                  <a:pt x="39656" y="3504"/>
                </a:moveTo>
                <a:lnTo>
                  <a:pt x="39707" y="3811"/>
                </a:lnTo>
                <a:cubicBezTo>
                  <a:pt x="39693" y="3853"/>
                  <a:pt x="39679" y="3884"/>
                  <a:pt x="39655" y="3884"/>
                </a:cubicBezTo>
                <a:cubicBezTo>
                  <a:pt x="39650" y="3884"/>
                  <a:pt x="39645" y="3883"/>
                  <a:pt x="39639" y="3879"/>
                </a:cubicBezTo>
                <a:lnTo>
                  <a:pt x="39656" y="3504"/>
                </a:lnTo>
                <a:close/>
                <a:moveTo>
                  <a:pt x="221" y="5212"/>
                </a:moveTo>
                <a:lnTo>
                  <a:pt x="221" y="5246"/>
                </a:lnTo>
                <a:cubicBezTo>
                  <a:pt x="221" y="5247"/>
                  <a:pt x="222" y="5247"/>
                  <a:pt x="223" y="5247"/>
                </a:cubicBezTo>
                <a:lnTo>
                  <a:pt x="223" y="5247"/>
                </a:lnTo>
                <a:cubicBezTo>
                  <a:pt x="222" y="5236"/>
                  <a:pt x="221" y="5224"/>
                  <a:pt x="221" y="5212"/>
                </a:cubicBezTo>
                <a:close/>
                <a:moveTo>
                  <a:pt x="39604" y="5656"/>
                </a:moveTo>
                <a:cubicBezTo>
                  <a:pt x="39639" y="5725"/>
                  <a:pt x="39656" y="5793"/>
                  <a:pt x="39656" y="5861"/>
                </a:cubicBezTo>
                <a:lnTo>
                  <a:pt x="39604" y="5981"/>
                </a:lnTo>
                <a:lnTo>
                  <a:pt x="39604" y="5656"/>
                </a:lnTo>
                <a:close/>
                <a:moveTo>
                  <a:pt x="11288" y="13594"/>
                </a:moveTo>
                <a:lnTo>
                  <a:pt x="11288" y="13594"/>
                </a:lnTo>
                <a:cubicBezTo>
                  <a:pt x="11266" y="13596"/>
                  <a:pt x="11245" y="13599"/>
                  <a:pt x="11224" y="13602"/>
                </a:cubicBezTo>
                <a:cubicBezTo>
                  <a:pt x="11240" y="13602"/>
                  <a:pt x="11266" y="13598"/>
                  <a:pt x="11288" y="13594"/>
                </a:cubicBezTo>
                <a:close/>
                <a:moveTo>
                  <a:pt x="39126" y="13482"/>
                </a:moveTo>
                <a:cubicBezTo>
                  <a:pt x="39143" y="13499"/>
                  <a:pt x="39160" y="13567"/>
                  <a:pt x="39160" y="13738"/>
                </a:cubicBezTo>
                <a:cubicBezTo>
                  <a:pt x="39152" y="13747"/>
                  <a:pt x="39139" y="13751"/>
                  <a:pt x="39126" y="13751"/>
                </a:cubicBezTo>
                <a:cubicBezTo>
                  <a:pt x="39113" y="13751"/>
                  <a:pt x="39100" y="13747"/>
                  <a:pt x="39092" y="13738"/>
                </a:cubicBezTo>
                <a:lnTo>
                  <a:pt x="39126" y="13482"/>
                </a:lnTo>
                <a:close/>
                <a:moveTo>
                  <a:pt x="5432" y="1"/>
                </a:moveTo>
                <a:lnTo>
                  <a:pt x="5432" y="1"/>
                </a:lnTo>
                <a:cubicBezTo>
                  <a:pt x="5073" y="18"/>
                  <a:pt x="4731" y="35"/>
                  <a:pt x="4373" y="69"/>
                </a:cubicBezTo>
                <a:cubicBezTo>
                  <a:pt x="3997" y="121"/>
                  <a:pt x="3638" y="172"/>
                  <a:pt x="3262" y="223"/>
                </a:cubicBezTo>
                <a:cubicBezTo>
                  <a:pt x="3283" y="222"/>
                  <a:pt x="3302" y="221"/>
                  <a:pt x="3319" y="221"/>
                </a:cubicBezTo>
                <a:cubicBezTo>
                  <a:pt x="3527" y="221"/>
                  <a:pt x="3467" y="311"/>
                  <a:pt x="3262" y="343"/>
                </a:cubicBezTo>
                <a:lnTo>
                  <a:pt x="3177" y="274"/>
                </a:lnTo>
                <a:lnTo>
                  <a:pt x="3177" y="274"/>
                </a:lnTo>
                <a:cubicBezTo>
                  <a:pt x="3040" y="343"/>
                  <a:pt x="3399" y="274"/>
                  <a:pt x="3125" y="377"/>
                </a:cubicBezTo>
                <a:cubicBezTo>
                  <a:pt x="3101" y="378"/>
                  <a:pt x="3079" y="379"/>
                  <a:pt x="3060" y="379"/>
                </a:cubicBezTo>
                <a:cubicBezTo>
                  <a:pt x="2865" y="379"/>
                  <a:pt x="2934" y="305"/>
                  <a:pt x="3074" y="274"/>
                </a:cubicBezTo>
                <a:lnTo>
                  <a:pt x="3074" y="274"/>
                </a:lnTo>
                <a:lnTo>
                  <a:pt x="2749" y="343"/>
                </a:lnTo>
                <a:cubicBezTo>
                  <a:pt x="2732" y="308"/>
                  <a:pt x="2801" y="291"/>
                  <a:pt x="2818" y="257"/>
                </a:cubicBezTo>
                <a:lnTo>
                  <a:pt x="2818" y="257"/>
                </a:lnTo>
                <a:cubicBezTo>
                  <a:pt x="2770" y="285"/>
                  <a:pt x="2670" y="287"/>
                  <a:pt x="2556" y="287"/>
                </a:cubicBezTo>
                <a:cubicBezTo>
                  <a:pt x="2527" y="287"/>
                  <a:pt x="2497" y="287"/>
                  <a:pt x="2468" y="287"/>
                </a:cubicBezTo>
                <a:cubicBezTo>
                  <a:pt x="2318" y="287"/>
                  <a:pt x="2160" y="291"/>
                  <a:pt x="2066" y="343"/>
                </a:cubicBezTo>
                <a:lnTo>
                  <a:pt x="2049" y="326"/>
                </a:lnTo>
                <a:lnTo>
                  <a:pt x="1195" y="326"/>
                </a:lnTo>
                <a:cubicBezTo>
                  <a:pt x="1109" y="326"/>
                  <a:pt x="973" y="291"/>
                  <a:pt x="870" y="274"/>
                </a:cubicBezTo>
                <a:lnTo>
                  <a:pt x="511" y="240"/>
                </a:lnTo>
                <a:cubicBezTo>
                  <a:pt x="506" y="238"/>
                  <a:pt x="503" y="237"/>
                  <a:pt x="500" y="237"/>
                </a:cubicBezTo>
                <a:cubicBezTo>
                  <a:pt x="481" y="237"/>
                  <a:pt x="492" y="277"/>
                  <a:pt x="477" y="291"/>
                </a:cubicBezTo>
                <a:lnTo>
                  <a:pt x="477" y="377"/>
                </a:lnTo>
                <a:cubicBezTo>
                  <a:pt x="477" y="445"/>
                  <a:pt x="477" y="514"/>
                  <a:pt x="460" y="565"/>
                </a:cubicBezTo>
                <a:cubicBezTo>
                  <a:pt x="460" y="701"/>
                  <a:pt x="443" y="821"/>
                  <a:pt x="426" y="958"/>
                </a:cubicBezTo>
                <a:cubicBezTo>
                  <a:pt x="494" y="992"/>
                  <a:pt x="460" y="1214"/>
                  <a:pt x="494" y="1385"/>
                </a:cubicBezTo>
                <a:cubicBezTo>
                  <a:pt x="426" y="1829"/>
                  <a:pt x="340" y="2325"/>
                  <a:pt x="289" y="2854"/>
                </a:cubicBezTo>
                <a:cubicBezTo>
                  <a:pt x="289" y="3059"/>
                  <a:pt x="303" y="3083"/>
                  <a:pt x="321" y="3083"/>
                </a:cubicBezTo>
                <a:cubicBezTo>
                  <a:pt x="327" y="3083"/>
                  <a:pt x="333" y="3081"/>
                  <a:pt x="338" y="3081"/>
                </a:cubicBezTo>
                <a:cubicBezTo>
                  <a:pt x="351" y="3081"/>
                  <a:pt x="364" y="3090"/>
                  <a:pt x="374" y="3145"/>
                </a:cubicBezTo>
                <a:cubicBezTo>
                  <a:pt x="320" y="3158"/>
                  <a:pt x="288" y="3503"/>
                  <a:pt x="268" y="3503"/>
                </a:cubicBezTo>
                <a:cubicBezTo>
                  <a:pt x="263" y="3503"/>
                  <a:pt x="258" y="3479"/>
                  <a:pt x="255" y="3418"/>
                </a:cubicBezTo>
                <a:cubicBezTo>
                  <a:pt x="221" y="4067"/>
                  <a:pt x="204" y="4255"/>
                  <a:pt x="221" y="5076"/>
                </a:cubicBezTo>
                <a:cubicBezTo>
                  <a:pt x="249" y="5006"/>
                  <a:pt x="265" y="4925"/>
                  <a:pt x="279" y="4925"/>
                </a:cubicBezTo>
                <a:cubicBezTo>
                  <a:pt x="283" y="4925"/>
                  <a:pt x="286" y="4929"/>
                  <a:pt x="289" y="4939"/>
                </a:cubicBezTo>
                <a:cubicBezTo>
                  <a:pt x="289" y="5070"/>
                  <a:pt x="242" y="5247"/>
                  <a:pt x="223" y="5247"/>
                </a:cubicBezTo>
                <a:cubicBezTo>
                  <a:pt x="223" y="5247"/>
                  <a:pt x="223" y="5247"/>
                  <a:pt x="223" y="5247"/>
                </a:cubicBezTo>
                <a:lnTo>
                  <a:pt x="223" y="5247"/>
                </a:lnTo>
                <a:cubicBezTo>
                  <a:pt x="265" y="6165"/>
                  <a:pt x="0" y="7340"/>
                  <a:pt x="135" y="8049"/>
                </a:cubicBezTo>
                <a:lnTo>
                  <a:pt x="135" y="8014"/>
                </a:lnTo>
                <a:lnTo>
                  <a:pt x="204" y="8766"/>
                </a:lnTo>
                <a:cubicBezTo>
                  <a:pt x="204" y="8858"/>
                  <a:pt x="200" y="8890"/>
                  <a:pt x="195" y="8890"/>
                </a:cubicBezTo>
                <a:cubicBezTo>
                  <a:pt x="183" y="8890"/>
                  <a:pt x="161" y="8748"/>
                  <a:pt x="140" y="8748"/>
                </a:cubicBezTo>
                <a:cubicBezTo>
                  <a:pt x="132" y="8748"/>
                  <a:pt x="125" y="8767"/>
                  <a:pt x="118" y="8817"/>
                </a:cubicBezTo>
                <a:cubicBezTo>
                  <a:pt x="238" y="9638"/>
                  <a:pt x="152" y="10099"/>
                  <a:pt x="255" y="10782"/>
                </a:cubicBezTo>
                <a:cubicBezTo>
                  <a:pt x="101" y="11312"/>
                  <a:pt x="409" y="12628"/>
                  <a:pt x="426" y="13345"/>
                </a:cubicBezTo>
                <a:lnTo>
                  <a:pt x="460" y="13294"/>
                </a:lnTo>
                <a:cubicBezTo>
                  <a:pt x="494" y="13362"/>
                  <a:pt x="511" y="13431"/>
                  <a:pt x="494" y="13516"/>
                </a:cubicBezTo>
                <a:cubicBezTo>
                  <a:pt x="494" y="13619"/>
                  <a:pt x="511" y="13704"/>
                  <a:pt x="528" y="13807"/>
                </a:cubicBezTo>
                <a:cubicBezTo>
                  <a:pt x="541" y="13767"/>
                  <a:pt x="514" y="13576"/>
                  <a:pt x="524" y="13576"/>
                </a:cubicBezTo>
                <a:cubicBezTo>
                  <a:pt x="527" y="13576"/>
                  <a:pt x="534" y="13593"/>
                  <a:pt x="545" y="13636"/>
                </a:cubicBezTo>
                <a:cubicBezTo>
                  <a:pt x="545" y="13670"/>
                  <a:pt x="562" y="13704"/>
                  <a:pt x="580" y="13755"/>
                </a:cubicBezTo>
                <a:lnTo>
                  <a:pt x="597" y="13807"/>
                </a:lnTo>
                <a:cubicBezTo>
                  <a:pt x="597" y="13824"/>
                  <a:pt x="631" y="13824"/>
                  <a:pt x="648" y="13841"/>
                </a:cubicBezTo>
                <a:cubicBezTo>
                  <a:pt x="716" y="13875"/>
                  <a:pt x="785" y="13926"/>
                  <a:pt x="853" y="13960"/>
                </a:cubicBezTo>
                <a:cubicBezTo>
                  <a:pt x="887" y="13977"/>
                  <a:pt x="938" y="13977"/>
                  <a:pt x="973" y="13995"/>
                </a:cubicBezTo>
                <a:lnTo>
                  <a:pt x="1075" y="14012"/>
                </a:lnTo>
                <a:lnTo>
                  <a:pt x="1246" y="14046"/>
                </a:lnTo>
                <a:cubicBezTo>
                  <a:pt x="1348" y="14054"/>
                  <a:pt x="1455" y="14059"/>
                  <a:pt x="1562" y="14059"/>
                </a:cubicBezTo>
                <a:cubicBezTo>
                  <a:pt x="1669" y="14059"/>
                  <a:pt x="1776" y="14054"/>
                  <a:pt x="1878" y="14046"/>
                </a:cubicBezTo>
                <a:cubicBezTo>
                  <a:pt x="2288" y="14029"/>
                  <a:pt x="2681" y="13977"/>
                  <a:pt x="3091" y="13943"/>
                </a:cubicBezTo>
                <a:cubicBezTo>
                  <a:pt x="3484" y="13892"/>
                  <a:pt x="3877" y="13858"/>
                  <a:pt x="4253" y="13841"/>
                </a:cubicBezTo>
                <a:lnTo>
                  <a:pt x="4526" y="13841"/>
                </a:lnTo>
                <a:lnTo>
                  <a:pt x="4800" y="13875"/>
                </a:lnTo>
                <a:cubicBezTo>
                  <a:pt x="5005" y="13892"/>
                  <a:pt x="5210" y="13909"/>
                  <a:pt x="5398" y="13926"/>
                </a:cubicBezTo>
                <a:cubicBezTo>
                  <a:pt x="5420" y="13927"/>
                  <a:pt x="5441" y="13927"/>
                  <a:pt x="5461" y="13927"/>
                </a:cubicBezTo>
                <a:cubicBezTo>
                  <a:pt x="5877" y="13927"/>
                  <a:pt x="5822" y="13797"/>
                  <a:pt x="6152" y="13797"/>
                </a:cubicBezTo>
                <a:cubicBezTo>
                  <a:pt x="6232" y="13797"/>
                  <a:pt x="6336" y="13804"/>
                  <a:pt x="6474" y="13824"/>
                </a:cubicBezTo>
                <a:lnTo>
                  <a:pt x="6252" y="13892"/>
                </a:lnTo>
                <a:cubicBezTo>
                  <a:pt x="7431" y="13807"/>
                  <a:pt x="8661" y="13789"/>
                  <a:pt x="9789" y="13584"/>
                </a:cubicBezTo>
                <a:lnTo>
                  <a:pt x="9789" y="13584"/>
                </a:lnTo>
                <a:cubicBezTo>
                  <a:pt x="9738" y="13619"/>
                  <a:pt x="9669" y="13636"/>
                  <a:pt x="9618" y="13636"/>
                </a:cubicBezTo>
                <a:cubicBezTo>
                  <a:pt x="9789" y="13636"/>
                  <a:pt x="9960" y="13636"/>
                  <a:pt x="10131" y="13602"/>
                </a:cubicBezTo>
                <a:cubicBezTo>
                  <a:pt x="10319" y="13567"/>
                  <a:pt x="10472" y="13550"/>
                  <a:pt x="10472" y="13516"/>
                </a:cubicBezTo>
                <a:cubicBezTo>
                  <a:pt x="10643" y="13516"/>
                  <a:pt x="10507" y="13567"/>
                  <a:pt x="10626" y="13584"/>
                </a:cubicBezTo>
                <a:cubicBezTo>
                  <a:pt x="10644" y="13586"/>
                  <a:pt x="10662" y="13586"/>
                  <a:pt x="10682" y="13586"/>
                </a:cubicBezTo>
                <a:cubicBezTo>
                  <a:pt x="10831" y="13586"/>
                  <a:pt x="11021" y="13550"/>
                  <a:pt x="11163" y="13550"/>
                </a:cubicBezTo>
                <a:cubicBezTo>
                  <a:pt x="11233" y="13550"/>
                  <a:pt x="11291" y="13559"/>
                  <a:pt x="11327" y="13584"/>
                </a:cubicBezTo>
                <a:cubicBezTo>
                  <a:pt x="11336" y="13584"/>
                  <a:pt x="11315" y="13590"/>
                  <a:pt x="11288" y="13594"/>
                </a:cubicBezTo>
                <a:lnTo>
                  <a:pt x="11288" y="13594"/>
                </a:lnTo>
                <a:cubicBezTo>
                  <a:pt x="11329" y="13591"/>
                  <a:pt x="11371" y="13589"/>
                  <a:pt x="11414" y="13589"/>
                </a:cubicBezTo>
                <a:cubicBezTo>
                  <a:pt x="11481" y="13589"/>
                  <a:pt x="11549" y="13593"/>
                  <a:pt x="11617" y="13602"/>
                </a:cubicBezTo>
                <a:cubicBezTo>
                  <a:pt x="11754" y="13602"/>
                  <a:pt x="11856" y="13602"/>
                  <a:pt x="11788" y="13567"/>
                </a:cubicBezTo>
                <a:lnTo>
                  <a:pt x="11788" y="13567"/>
                </a:lnTo>
                <a:cubicBezTo>
                  <a:pt x="12198" y="13636"/>
                  <a:pt x="12591" y="13619"/>
                  <a:pt x="12916" y="13721"/>
                </a:cubicBezTo>
                <a:cubicBezTo>
                  <a:pt x="12941" y="13715"/>
                  <a:pt x="12970" y="13713"/>
                  <a:pt x="13001" y="13713"/>
                </a:cubicBezTo>
                <a:cubicBezTo>
                  <a:pt x="13186" y="13713"/>
                  <a:pt x="13456" y="13802"/>
                  <a:pt x="13605" y="13802"/>
                </a:cubicBezTo>
                <a:cubicBezTo>
                  <a:pt x="13650" y="13802"/>
                  <a:pt x="13684" y="13793"/>
                  <a:pt x="13702" y="13772"/>
                </a:cubicBezTo>
                <a:lnTo>
                  <a:pt x="13702" y="13772"/>
                </a:lnTo>
                <a:cubicBezTo>
                  <a:pt x="13650" y="13875"/>
                  <a:pt x="14419" y="13995"/>
                  <a:pt x="14693" y="13995"/>
                </a:cubicBezTo>
                <a:cubicBezTo>
                  <a:pt x="14607" y="14012"/>
                  <a:pt x="14915" y="14063"/>
                  <a:pt x="14812" y="14097"/>
                </a:cubicBezTo>
                <a:cubicBezTo>
                  <a:pt x="14997" y="14128"/>
                  <a:pt x="15169" y="14152"/>
                  <a:pt x="15270" y="14152"/>
                </a:cubicBezTo>
                <a:cubicBezTo>
                  <a:pt x="15337" y="14152"/>
                  <a:pt x="15373" y="14141"/>
                  <a:pt x="15359" y="14114"/>
                </a:cubicBezTo>
                <a:lnTo>
                  <a:pt x="15359" y="14114"/>
                </a:lnTo>
                <a:cubicBezTo>
                  <a:pt x="15889" y="14336"/>
                  <a:pt x="16504" y="14182"/>
                  <a:pt x="16811" y="14387"/>
                </a:cubicBezTo>
                <a:cubicBezTo>
                  <a:pt x="17273" y="14405"/>
                  <a:pt x="17717" y="14405"/>
                  <a:pt x="18144" y="14422"/>
                </a:cubicBezTo>
                <a:lnTo>
                  <a:pt x="19391" y="14456"/>
                </a:lnTo>
                <a:cubicBezTo>
                  <a:pt x="19382" y="14485"/>
                  <a:pt x="19305" y="14493"/>
                  <a:pt x="19201" y="14493"/>
                </a:cubicBezTo>
                <a:cubicBezTo>
                  <a:pt x="19053" y="14493"/>
                  <a:pt x="18849" y="14476"/>
                  <a:pt x="18703" y="14476"/>
                </a:cubicBezTo>
                <a:cubicBezTo>
                  <a:pt x="18588" y="14476"/>
                  <a:pt x="18509" y="14487"/>
                  <a:pt x="18520" y="14524"/>
                </a:cubicBezTo>
                <a:cubicBezTo>
                  <a:pt x="18992" y="14524"/>
                  <a:pt x="19340" y="14506"/>
                  <a:pt x="19710" y="14506"/>
                </a:cubicBezTo>
                <a:cubicBezTo>
                  <a:pt x="19956" y="14506"/>
                  <a:pt x="20212" y="14514"/>
                  <a:pt x="20519" y="14541"/>
                </a:cubicBezTo>
                <a:cubicBezTo>
                  <a:pt x="20724" y="14575"/>
                  <a:pt x="20400" y="14575"/>
                  <a:pt x="20331" y="14593"/>
                </a:cubicBezTo>
                <a:cubicBezTo>
                  <a:pt x="21057" y="14593"/>
                  <a:pt x="21724" y="14680"/>
                  <a:pt x="22373" y="14680"/>
                </a:cubicBezTo>
                <a:cubicBezTo>
                  <a:pt x="22427" y="14680"/>
                  <a:pt x="22481" y="14679"/>
                  <a:pt x="22535" y="14678"/>
                </a:cubicBezTo>
                <a:lnTo>
                  <a:pt x="22535" y="14678"/>
                </a:lnTo>
                <a:cubicBezTo>
                  <a:pt x="22484" y="14695"/>
                  <a:pt x="22433" y="14695"/>
                  <a:pt x="22399" y="14695"/>
                </a:cubicBezTo>
                <a:cubicBezTo>
                  <a:pt x="22477" y="14695"/>
                  <a:pt x="22566" y="14706"/>
                  <a:pt x="22625" y="14706"/>
                </a:cubicBezTo>
                <a:cubicBezTo>
                  <a:pt x="22669" y="14706"/>
                  <a:pt x="22696" y="14700"/>
                  <a:pt x="22689" y="14678"/>
                </a:cubicBezTo>
                <a:lnTo>
                  <a:pt x="22552" y="14678"/>
                </a:lnTo>
                <a:cubicBezTo>
                  <a:pt x="22359" y="14614"/>
                  <a:pt x="23031" y="14564"/>
                  <a:pt x="23123" y="14530"/>
                </a:cubicBezTo>
                <a:lnTo>
                  <a:pt x="23123" y="14530"/>
                </a:lnTo>
                <a:cubicBezTo>
                  <a:pt x="22922" y="14659"/>
                  <a:pt x="23811" y="14595"/>
                  <a:pt x="23441" y="14746"/>
                </a:cubicBezTo>
                <a:cubicBezTo>
                  <a:pt x="23526" y="14746"/>
                  <a:pt x="23646" y="14712"/>
                  <a:pt x="23629" y="14678"/>
                </a:cubicBezTo>
                <a:lnTo>
                  <a:pt x="23629" y="14678"/>
                </a:lnTo>
                <a:cubicBezTo>
                  <a:pt x="23766" y="14695"/>
                  <a:pt x="23800" y="14712"/>
                  <a:pt x="23663" y="14746"/>
                </a:cubicBezTo>
                <a:cubicBezTo>
                  <a:pt x="24088" y="14746"/>
                  <a:pt x="24023" y="14709"/>
                  <a:pt x="24275" y="14709"/>
                </a:cubicBezTo>
                <a:cubicBezTo>
                  <a:pt x="24318" y="14709"/>
                  <a:pt x="24368" y="14710"/>
                  <a:pt x="24432" y="14712"/>
                </a:cubicBezTo>
                <a:cubicBezTo>
                  <a:pt x="24432" y="14729"/>
                  <a:pt x="24329" y="14729"/>
                  <a:pt x="24295" y="14763"/>
                </a:cubicBezTo>
                <a:cubicBezTo>
                  <a:pt x="24500" y="14725"/>
                  <a:pt x="24705" y="14706"/>
                  <a:pt x="24910" y="14706"/>
                </a:cubicBezTo>
                <a:cubicBezTo>
                  <a:pt x="24979" y="14706"/>
                  <a:pt x="25047" y="14708"/>
                  <a:pt x="25115" y="14712"/>
                </a:cubicBezTo>
                <a:cubicBezTo>
                  <a:pt x="25098" y="14729"/>
                  <a:pt x="25115" y="14746"/>
                  <a:pt x="25064" y="14746"/>
                </a:cubicBezTo>
                <a:cubicBezTo>
                  <a:pt x="25606" y="14746"/>
                  <a:pt x="26010" y="14671"/>
                  <a:pt x="26555" y="14671"/>
                </a:cubicBezTo>
                <a:cubicBezTo>
                  <a:pt x="26646" y="14671"/>
                  <a:pt x="26741" y="14673"/>
                  <a:pt x="26841" y="14678"/>
                </a:cubicBezTo>
                <a:cubicBezTo>
                  <a:pt x="26619" y="14780"/>
                  <a:pt x="27080" y="14695"/>
                  <a:pt x="27114" y="14798"/>
                </a:cubicBezTo>
                <a:lnTo>
                  <a:pt x="27490" y="14746"/>
                </a:lnTo>
                <a:lnTo>
                  <a:pt x="27337" y="14712"/>
                </a:lnTo>
                <a:cubicBezTo>
                  <a:pt x="27647" y="14712"/>
                  <a:pt x="27916" y="14642"/>
                  <a:pt x="28180" y="14642"/>
                </a:cubicBezTo>
                <a:cubicBezTo>
                  <a:pt x="28206" y="14642"/>
                  <a:pt x="28233" y="14642"/>
                  <a:pt x="28259" y="14644"/>
                </a:cubicBezTo>
                <a:lnTo>
                  <a:pt x="28037" y="14729"/>
                </a:lnTo>
                <a:lnTo>
                  <a:pt x="28652" y="14678"/>
                </a:lnTo>
                <a:lnTo>
                  <a:pt x="28293" y="14661"/>
                </a:lnTo>
                <a:cubicBezTo>
                  <a:pt x="28635" y="14610"/>
                  <a:pt x="28259" y="14558"/>
                  <a:pt x="28703" y="14558"/>
                </a:cubicBezTo>
                <a:cubicBezTo>
                  <a:pt x="28874" y="14558"/>
                  <a:pt x="29045" y="14575"/>
                  <a:pt x="29216" y="14593"/>
                </a:cubicBezTo>
                <a:cubicBezTo>
                  <a:pt x="29404" y="14541"/>
                  <a:pt x="29592" y="14524"/>
                  <a:pt x="29780" y="14524"/>
                </a:cubicBezTo>
                <a:cubicBezTo>
                  <a:pt x="29848" y="14558"/>
                  <a:pt x="29746" y="14627"/>
                  <a:pt x="29780" y="14644"/>
                </a:cubicBezTo>
                <a:cubicBezTo>
                  <a:pt x="29947" y="14560"/>
                  <a:pt x="30538" y="14591"/>
                  <a:pt x="30740" y="14513"/>
                </a:cubicBezTo>
                <a:lnTo>
                  <a:pt x="30740" y="14513"/>
                </a:lnTo>
                <a:cubicBezTo>
                  <a:pt x="30700" y="14533"/>
                  <a:pt x="30689" y="14575"/>
                  <a:pt x="30720" y="14575"/>
                </a:cubicBezTo>
                <a:lnTo>
                  <a:pt x="30856" y="14507"/>
                </a:lnTo>
                <a:cubicBezTo>
                  <a:pt x="31010" y="14524"/>
                  <a:pt x="31027" y="14541"/>
                  <a:pt x="31010" y="14575"/>
                </a:cubicBezTo>
                <a:cubicBezTo>
                  <a:pt x="31436" y="14575"/>
                  <a:pt x="30945" y="14488"/>
                  <a:pt x="31297" y="14488"/>
                </a:cubicBezTo>
                <a:cubicBezTo>
                  <a:pt x="31326" y="14488"/>
                  <a:pt x="31361" y="14489"/>
                  <a:pt x="31403" y="14490"/>
                </a:cubicBezTo>
                <a:cubicBezTo>
                  <a:pt x="31369" y="14507"/>
                  <a:pt x="31335" y="14507"/>
                  <a:pt x="31301" y="14524"/>
                </a:cubicBezTo>
                <a:cubicBezTo>
                  <a:pt x="31756" y="14524"/>
                  <a:pt x="32188" y="14465"/>
                  <a:pt x="32606" y="14465"/>
                </a:cubicBezTo>
                <a:cubicBezTo>
                  <a:pt x="32690" y="14465"/>
                  <a:pt x="32773" y="14467"/>
                  <a:pt x="32855" y="14473"/>
                </a:cubicBezTo>
                <a:cubicBezTo>
                  <a:pt x="33009" y="14558"/>
                  <a:pt x="32428" y="14490"/>
                  <a:pt x="32599" y="14575"/>
                </a:cubicBezTo>
                <a:cubicBezTo>
                  <a:pt x="33029" y="14535"/>
                  <a:pt x="33460" y="14519"/>
                  <a:pt x="33890" y="14519"/>
                </a:cubicBezTo>
                <a:cubicBezTo>
                  <a:pt x="34195" y="14519"/>
                  <a:pt x="34499" y="14527"/>
                  <a:pt x="34803" y="14541"/>
                </a:cubicBezTo>
                <a:lnTo>
                  <a:pt x="34649" y="14524"/>
                </a:lnTo>
                <a:cubicBezTo>
                  <a:pt x="34673" y="14497"/>
                  <a:pt x="34712" y="14487"/>
                  <a:pt x="34763" y="14487"/>
                </a:cubicBezTo>
                <a:cubicBezTo>
                  <a:pt x="34927" y="14487"/>
                  <a:pt x="35212" y="14594"/>
                  <a:pt x="35477" y="14594"/>
                </a:cubicBezTo>
                <a:cubicBezTo>
                  <a:pt x="35486" y="14594"/>
                  <a:pt x="35496" y="14593"/>
                  <a:pt x="35505" y="14593"/>
                </a:cubicBezTo>
                <a:lnTo>
                  <a:pt x="35505" y="14593"/>
                </a:lnTo>
                <a:cubicBezTo>
                  <a:pt x="35431" y="14599"/>
                  <a:pt x="35403" y="14644"/>
                  <a:pt x="35435" y="14644"/>
                </a:cubicBezTo>
                <a:cubicBezTo>
                  <a:pt x="35999" y="14695"/>
                  <a:pt x="36580" y="14712"/>
                  <a:pt x="37161" y="14712"/>
                </a:cubicBezTo>
                <a:lnTo>
                  <a:pt x="37076" y="14729"/>
                </a:lnTo>
                <a:cubicBezTo>
                  <a:pt x="37349" y="14780"/>
                  <a:pt x="37827" y="14780"/>
                  <a:pt x="38135" y="14798"/>
                </a:cubicBezTo>
                <a:cubicBezTo>
                  <a:pt x="38238" y="14763"/>
                  <a:pt x="38408" y="14780"/>
                  <a:pt x="38306" y="14729"/>
                </a:cubicBezTo>
                <a:lnTo>
                  <a:pt x="38306" y="14729"/>
                </a:lnTo>
                <a:cubicBezTo>
                  <a:pt x="38408" y="14746"/>
                  <a:pt x="38528" y="14763"/>
                  <a:pt x="38648" y="14780"/>
                </a:cubicBezTo>
                <a:cubicBezTo>
                  <a:pt x="38750" y="14780"/>
                  <a:pt x="38860" y="14788"/>
                  <a:pt x="38973" y="14788"/>
                </a:cubicBezTo>
                <a:cubicBezTo>
                  <a:pt x="39029" y="14788"/>
                  <a:pt x="39086" y="14786"/>
                  <a:pt x="39143" y="14780"/>
                </a:cubicBezTo>
                <a:cubicBezTo>
                  <a:pt x="39160" y="14627"/>
                  <a:pt x="39177" y="14456"/>
                  <a:pt x="39177" y="14302"/>
                </a:cubicBezTo>
                <a:cubicBezTo>
                  <a:pt x="39177" y="14200"/>
                  <a:pt x="39194" y="14080"/>
                  <a:pt x="39194" y="13977"/>
                </a:cubicBezTo>
                <a:cubicBezTo>
                  <a:pt x="39194" y="13550"/>
                  <a:pt x="39246" y="13106"/>
                  <a:pt x="39331" y="12696"/>
                </a:cubicBezTo>
                <a:cubicBezTo>
                  <a:pt x="39331" y="12776"/>
                  <a:pt x="39331" y="12877"/>
                  <a:pt x="39339" y="12877"/>
                </a:cubicBezTo>
                <a:cubicBezTo>
                  <a:pt x="39341" y="12877"/>
                  <a:pt x="39344" y="12869"/>
                  <a:pt x="39348" y="12850"/>
                </a:cubicBezTo>
                <a:lnTo>
                  <a:pt x="39382" y="12132"/>
                </a:lnTo>
                <a:lnTo>
                  <a:pt x="39382" y="12132"/>
                </a:lnTo>
                <a:cubicBezTo>
                  <a:pt x="39331" y="12183"/>
                  <a:pt x="39348" y="12218"/>
                  <a:pt x="39297" y="12371"/>
                </a:cubicBezTo>
                <a:cubicBezTo>
                  <a:pt x="39263" y="12218"/>
                  <a:pt x="39263" y="12064"/>
                  <a:pt x="39280" y="11893"/>
                </a:cubicBezTo>
                <a:lnTo>
                  <a:pt x="39280" y="11893"/>
                </a:lnTo>
                <a:cubicBezTo>
                  <a:pt x="39280" y="11995"/>
                  <a:pt x="39288" y="12033"/>
                  <a:pt x="39301" y="12033"/>
                </a:cubicBezTo>
                <a:cubicBezTo>
                  <a:pt x="39329" y="12033"/>
                  <a:pt x="39376" y="11855"/>
                  <a:pt x="39399" y="11773"/>
                </a:cubicBezTo>
                <a:lnTo>
                  <a:pt x="39399" y="11773"/>
                </a:lnTo>
                <a:cubicBezTo>
                  <a:pt x="39397" y="11776"/>
                  <a:pt x="39394" y="11777"/>
                  <a:pt x="39392" y="11777"/>
                </a:cubicBezTo>
                <a:cubicBezTo>
                  <a:pt x="39380" y="11777"/>
                  <a:pt x="39368" y="11753"/>
                  <a:pt x="39356" y="11753"/>
                </a:cubicBezTo>
                <a:cubicBezTo>
                  <a:pt x="39353" y="11753"/>
                  <a:pt x="39351" y="11754"/>
                  <a:pt x="39348" y="11756"/>
                </a:cubicBezTo>
                <a:cubicBezTo>
                  <a:pt x="39485" y="11380"/>
                  <a:pt x="39246" y="11671"/>
                  <a:pt x="39348" y="11175"/>
                </a:cubicBezTo>
                <a:lnTo>
                  <a:pt x="39348" y="11175"/>
                </a:lnTo>
                <a:lnTo>
                  <a:pt x="39382" y="11192"/>
                </a:lnTo>
                <a:cubicBezTo>
                  <a:pt x="39365" y="11004"/>
                  <a:pt x="39365" y="10816"/>
                  <a:pt x="39382" y="10629"/>
                </a:cubicBezTo>
                <a:cubicBezTo>
                  <a:pt x="39391" y="10618"/>
                  <a:pt x="39398" y="10613"/>
                  <a:pt x="39402" y="10613"/>
                </a:cubicBezTo>
                <a:cubicBezTo>
                  <a:pt x="39435" y="10613"/>
                  <a:pt x="39389" y="10834"/>
                  <a:pt x="39434" y="10834"/>
                </a:cubicBezTo>
                <a:cubicBezTo>
                  <a:pt x="39468" y="10543"/>
                  <a:pt x="39365" y="10253"/>
                  <a:pt x="39434" y="9996"/>
                </a:cubicBezTo>
                <a:lnTo>
                  <a:pt x="39434" y="9996"/>
                </a:lnTo>
                <a:lnTo>
                  <a:pt x="39434" y="10423"/>
                </a:lnTo>
                <a:cubicBezTo>
                  <a:pt x="39502" y="10253"/>
                  <a:pt x="39536" y="10082"/>
                  <a:pt x="39536" y="9894"/>
                </a:cubicBezTo>
                <a:lnTo>
                  <a:pt x="39536" y="9911"/>
                </a:lnTo>
                <a:lnTo>
                  <a:pt x="39587" y="9552"/>
                </a:lnTo>
                <a:cubicBezTo>
                  <a:pt x="39434" y="9176"/>
                  <a:pt x="39587" y="8817"/>
                  <a:pt x="39519" y="8322"/>
                </a:cubicBezTo>
                <a:lnTo>
                  <a:pt x="39519" y="8322"/>
                </a:lnTo>
                <a:cubicBezTo>
                  <a:pt x="39545" y="8502"/>
                  <a:pt x="39558" y="8556"/>
                  <a:pt x="39569" y="8556"/>
                </a:cubicBezTo>
                <a:cubicBezTo>
                  <a:pt x="39585" y="8556"/>
                  <a:pt x="39594" y="8437"/>
                  <a:pt x="39627" y="8437"/>
                </a:cubicBezTo>
                <a:cubicBezTo>
                  <a:pt x="39631" y="8437"/>
                  <a:pt x="39634" y="8438"/>
                  <a:pt x="39639" y="8442"/>
                </a:cubicBezTo>
                <a:cubicBezTo>
                  <a:pt x="39653" y="8325"/>
                  <a:pt x="39680" y="8171"/>
                  <a:pt x="39698" y="8171"/>
                </a:cubicBezTo>
                <a:cubicBezTo>
                  <a:pt x="39702" y="8171"/>
                  <a:pt x="39704" y="8175"/>
                  <a:pt x="39707" y="8185"/>
                </a:cubicBezTo>
                <a:cubicBezTo>
                  <a:pt x="39673" y="7946"/>
                  <a:pt x="39775" y="7792"/>
                  <a:pt x="39707" y="7468"/>
                </a:cubicBezTo>
                <a:cubicBezTo>
                  <a:pt x="39738" y="7452"/>
                  <a:pt x="39727" y="7255"/>
                  <a:pt x="39762" y="7255"/>
                </a:cubicBezTo>
                <a:cubicBezTo>
                  <a:pt x="39766" y="7255"/>
                  <a:pt x="39770" y="7258"/>
                  <a:pt x="39775" y="7263"/>
                </a:cubicBezTo>
                <a:cubicBezTo>
                  <a:pt x="39775" y="7187"/>
                  <a:pt x="39773" y="7159"/>
                  <a:pt x="39769" y="7159"/>
                </a:cubicBezTo>
                <a:cubicBezTo>
                  <a:pt x="39758" y="7159"/>
                  <a:pt x="39738" y="7331"/>
                  <a:pt x="39725" y="7331"/>
                </a:cubicBezTo>
                <a:cubicBezTo>
                  <a:pt x="39725" y="7331"/>
                  <a:pt x="39724" y="7331"/>
                  <a:pt x="39724" y="7331"/>
                </a:cubicBezTo>
                <a:cubicBezTo>
                  <a:pt x="39656" y="6870"/>
                  <a:pt x="39861" y="6237"/>
                  <a:pt x="39758" y="5571"/>
                </a:cubicBezTo>
                <a:cubicBezTo>
                  <a:pt x="39741" y="5024"/>
                  <a:pt x="39673" y="4905"/>
                  <a:pt x="39639" y="4460"/>
                </a:cubicBezTo>
                <a:lnTo>
                  <a:pt x="39639" y="4324"/>
                </a:lnTo>
                <a:cubicBezTo>
                  <a:pt x="39644" y="4308"/>
                  <a:pt x="39649" y="4301"/>
                  <a:pt x="39655" y="4301"/>
                </a:cubicBezTo>
                <a:cubicBezTo>
                  <a:pt x="39683" y="4301"/>
                  <a:pt x="39707" y="4495"/>
                  <a:pt x="39707" y="4495"/>
                </a:cubicBezTo>
                <a:cubicBezTo>
                  <a:pt x="39741" y="4238"/>
                  <a:pt x="39741" y="3982"/>
                  <a:pt x="39724" y="3709"/>
                </a:cubicBezTo>
                <a:lnTo>
                  <a:pt x="39724" y="3709"/>
                </a:lnTo>
                <a:cubicBezTo>
                  <a:pt x="39729" y="3728"/>
                  <a:pt x="39734" y="3737"/>
                  <a:pt x="39739" y="3737"/>
                </a:cubicBezTo>
                <a:cubicBezTo>
                  <a:pt x="39752" y="3737"/>
                  <a:pt x="39768" y="3684"/>
                  <a:pt x="39792" y="3623"/>
                </a:cubicBezTo>
                <a:cubicBezTo>
                  <a:pt x="39792" y="3418"/>
                  <a:pt x="39707" y="3487"/>
                  <a:pt x="39741" y="3196"/>
                </a:cubicBezTo>
                <a:lnTo>
                  <a:pt x="39741" y="3196"/>
                </a:lnTo>
                <a:cubicBezTo>
                  <a:pt x="39775" y="3264"/>
                  <a:pt x="39809" y="3333"/>
                  <a:pt x="39827" y="3418"/>
                </a:cubicBezTo>
                <a:cubicBezTo>
                  <a:pt x="39809" y="3162"/>
                  <a:pt x="39775" y="2906"/>
                  <a:pt x="39741" y="2632"/>
                </a:cubicBezTo>
                <a:cubicBezTo>
                  <a:pt x="39748" y="2623"/>
                  <a:pt x="39754" y="2619"/>
                  <a:pt x="39759" y="2619"/>
                </a:cubicBezTo>
                <a:cubicBezTo>
                  <a:pt x="39797" y="2619"/>
                  <a:pt x="39812" y="2799"/>
                  <a:pt x="39827" y="2888"/>
                </a:cubicBezTo>
                <a:cubicBezTo>
                  <a:pt x="39809" y="2581"/>
                  <a:pt x="39792" y="2103"/>
                  <a:pt x="39741" y="2017"/>
                </a:cubicBezTo>
                <a:lnTo>
                  <a:pt x="39725" y="2147"/>
                </a:lnTo>
                <a:lnTo>
                  <a:pt x="39725" y="2147"/>
                </a:lnTo>
                <a:cubicBezTo>
                  <a:pt x="39726" y="2143"/>
                  <a:pt x="39729" y="2140"/>
                  <a:pt x="39733" y="2140"/>
                </a:cubicBezTo>
                <a:cubicBezTo>
                  <a:pt x="39748" y="2140"/>
                  <a:pt x="39775" y="2172"/>
                  <a:pt x="39775" y="2222"/>
                </a:cubicBezTo>
                <a:cubicBezTo>
                  <a:pt x="39827" y="2496"/>
                  <a:pt x="39758" y="2598"/>
                  <a:pt x="39741" y="2615"/>
                </a:cubicBezTo>
                <a:lnTo>
                  <a:pt x="39724" y="2427"/>
                </a:lnTo>
                <a:lnTo>
                  <a:pt x="39724" y="2427"/>
                </a:lnTo>
                <a:cubicBezTo>
                  <a:pt x="39587" y="2615"/>
                  <a:pt x="39741" y="3196"/>
                  <a:pt x="39724" y="3572"/>
                </a:cubicBezTo>
                <a:lnTo>
                  <a:pt x="39639" y="3452"/>
                </a:lnTo>
                <a:lnTo>
                  <a:pt x="39639" y="1590"/>
                </a:lnTo>
                <a:cubicBezTo>
                  <a:pt x="39280" y="1556"/>
                  <a:pt x="38921" y="1522"/>
                  <a:pt x="38579" y="1470"/>
                </a:cubicBezTo>
                <a:lnTo>
                  <a:pt x="38528" y="1470"/>
                </a:lnTo>
                <a:cubicBezTo>
                  <a:pt x="38562" y="1453"/>
                  <a:pt x="38579" y="1419"/>
                  <a:pt x="38596" y="1368"/>
                </a:cubicBezTo>
                <a:cubicBezTo>
                  <a:pt x="38631" y="1385"/>
                  <a:pt x="38665" y="1402"/>
                  <a:pt x="38716" y="1402"/>
                </a:cubicBezTo>
                <a:lnTo>
                  <a:pt x="38818" y="1334"/>
                </a:lnTo>
                <a:lnTo>
                  <a:pt x="38596" y="1334"/>
                </a:lnTo>
                <a:cubicBezTo>
                  <a:pt x="38562" y="1282"/>
                  <a:pt x="38460" y="1231"/>
                  <a:pt x="38186" y="1146"/>
                </a:cubicBezTo>
                <a:lnTo>
                  <a:pt x="37759" y="1146"/>
                </a:lnTo>
                <a:lnTo>
                  <a:pt x="37640" y="1077"/>
                </a:lnTo>
                <a:lnTo>
                  <a:pt x="37998" y="1129"/>
                </a:lnTo>
                <a:cubicBezTo>
                  <a:pt x="37883" y="1090"/>
                  <a:pt x="37758" y="1071"/>
                  <a:pt x="37638" y="1071"/>
                </a:cubicBezTo>
                <a:cubicBezTo>
                  <a:pt x="37598" y="1071"/>
                  <a:pt x="37558" y="1073"/>
                  <a:pt x="37520" y="1077"/>
                </a:cubicBezTo>
                <a:cubicBezTo>
                  <a:pt x="37469" y="1043"/>
                  <a:pt x="37417" y="1009"/>
                  <a:pt x="37349" y="992"/>
                </a:cubicBezTo>
                <a:lnTo>
                  <a:pt x="36922" y="1026"/>
                </a:lnTo>
                <a:cubicBezTo>
                  <a:pt x="36888" y="975"/>
                  <a:pt x="37127" y="975"/>
                  <a:pt x="36854" y="907"/>
                </a:cubicBezTo>
                <a:cubicBezTo>
                  <a:pt x="36662" y="907"/>
                  <a:pt x="36977" y="1011"/>
                  <a:pt x="36756" y="1011"/>
                </a:cubicBezTo>
                <a:cubicBezTo>
                  <a:pt x="36740" y="1011"/>
                  <a:pt x="36721" y="1010"/>
                  <a:pt x="36700" y="1009"/>
                </a:cubicBezTo>
                <a:cubicBezTo>
                  <a:pt x="36512" y="924"/>
                  <a:pt x="36580" y="889"/>
                  <a:pt x="36324" y="889"/>
                </a:cubicBezTo>
                <a:cubicBezTo>
                  <a:pt x="36311" y="864"/>
                  <a:pt x="36336" y="849"/>
                  <a:pt x="36390" y="849"/>
                </a:cubicBezTo>
                <a:cubicBezTo>
                  <a:pt x="36402" y="849"/>
                  <a:pt x="36415" y="849"/>
                  <a:pt x="36431" y="851"/>
                </a:cubicBezTo>
                <a:lnTo>
                  <a:pt x="36431" y="851"/>
                </a:lnTo>
                <a:cubicBezTo>
                  <a:pt x="36203" y="820"/>
                  <a:pt x="35990" y="804"/>
                  <a:pt x="35777" y="804"/>
                </a:cubicBezTo>
                <a:cubicBezTo>
                  <a:pt x="35572" y="701"/>
                  <a:pt x="35060" y="701"/>
                  <a:pt x="35094" y="582"/>
                </a:cubicBezTo>
                <a:lnTo>
                  <a:pt x="35094" y="582"/>
                </a:lnTo>
                <a:cubicBezTo>
                  <a:pt x="35000" y="590"/>
                  <a:pt x="34906" y="595"/>
                  <a:pt x="34810" y="595"/>
                </a:cubicBezTo>
                <a:cubicBezTo>
                  <a:pt x="34714" y="595"/>
                  <a:pt x="34615" y="590"/>
                  <a:pt x="34513" y="582"/>
                </a:cubicBezTo>
                <a:cubicBezTo>
                  <a:pt x="34889" y="514"/>
                  <a:pt x="33795" y="479"/>
                  <a:pt x="33898" y="377"/>
                </a:cubicBezTo>
                <a:lnTo>
                  <a:pt x="33898" y="377"/>
                </a:lnTo>
                <a:cubicBezTo>
                  <a:pt x="33822" y="396"/>
                  <a:pt x="33714" y="402"/>
                  <a:pt x="33587" y="402"/>
                </a:cubicBezTo>
                <a:cubicBezTo>
                  <a:pt x="33381" y="402"/>
                  <a:pt x="33126" y="386"/>
                  <a:pt x="32879" y="386"/>
                </a:cubicBezTo>
                <a:cubicBezTo>
                  <a:pt x="32727" y="386"/>
                  <a:pt x="32578" y="392"/>
                  <a:pt x="32445" y="411"/>
                </a:cubicBezTo>
                <a:cubicBezTo>
                  <a:pt x="32459" y="404"/>
                  <a:pt x="32473" y="397"/>
                  <a:pt x="32488" y="392"/>
                </a:cubicBezTo>
                <a:lnTo>
                  <a:pt x="32488" y="392"/>
                </a:lnTo>
                <a:cubicBezTo>
                  <a:pt x="32512" y="393"/>
                  <a:pt x="32537" y="394"/>
                  <a:pt x="32565" y="394"/>
                </a:cubicBezTo>
                <a:cubicBezTo>
                  <a:pt x="32550" y="389"/>
                  <a:pt x="32536" y="387"/>
                  <a:pt x="32524" y="387"/>
                </a:cubicBezTo>
                <a:cubicBezTo>
                  <a:pt x="32511" y="387"/>
                  <a:pt x="32499" y="389"/>
                  <a:pt x="32488" y="392"/>
                </a:cubicBezTo>
                <a:lnTo>
                  <a:pt x="32488" y="392"/>
                </a:lnTo>
                <a:cubicBezTo>
                  <a:pt x="32277" y="384"/>
                  <a:pt x="32204" y="341"/>
                  <a:pt x="32035" y="326"/>
                </a:cubicBezTo>
                <a:cubicBezTo>
                  <a:pt x="32018" y="411"/>
                  <a:pt x="31591" y="462"/>
                  <a:pt x="31369" y="548"/>
                </a:cubicBezTo>
                <a:cubicBezTo>
                  <a:pt x="31044" y="479"/>
                  <a:pt x="31557" y="411"/>
                  <a:pt x="31454" y="326"/>
                </a:cubicBezTo>
                <a:lnTo>
                  <a:pt x="31454" y="326"/>
                </a:lnTo>
                <a:cubicBezTo>
                  <a:pt x="31471" y="394"/>
                  <a:pt x="30890" y="462"/>
                  <a:pt x="31010" y="514"/>
                </a:cubicBezTo>
                <a:cubicBezTo>
                  <a:pt x="30754" y="496"/>
                  <a:pt x="30788" y="514"/>
                  <a:pt x="30651" y="462"/>
                </a:cubicBezTo>
                <a:cubicBezTo>
                  <a:pt x="30634" y="582"/>
                  <a:pt x="30429" y="514"/>
                  <a:pt x="30224" y="633"/>
                </a:cubicBezTo>
                <a:cubicBezTo>
                  <a:pt x="29985" y="633"/>
                  <a:pt x="30019" y="588"/>
                  <a:pt x="29952" y="588"/>
                </a:cubicBezTo>
                <a:cubicBezTo>
                  <a:pt x="29918" y="588"/>
                  <a:pt x="29860" y="599"/>
                  <a:pt x="29729" y="633"/>
                </a:cubicBezTo>
                <a:cubicBezTo>
                  <a:pt x="29541" y="633"/>
                  <a:pt x="29882" y="531"/>
                  <a:pt x="29882" y="531"/>
                </a:cubicBezTo>
                <a:lnTo>
                  <a:pt x="29882" y="531"/>
                </a:lnTo>
                <a:cubicBezTo>
                  <a:pt x="29489" y="599"/>
                  <a:pt x="29712" y="650"/>
                  <a:pt x="29643" y="719"/>
                </a:cubicBezTo>
                <a:cubicBezTo>
                  <a:pt x="29517" y="747"/>
                  <a:pt x="29442" y="757"/>
                  <a:pt x="29397" y="757"/>
                </a:cubicBezTo>
                <a:cubicBezTo>
                  <a:pt x="29275" y="757"/>
                  <a:pt x="29362" y="684"/>
                  <a:pt x="29250" y="684"/>
                </a:cubicBezTo>
                <a:cubicBezTo>
                  <a:pt x="29011" y="753"/>
                  <a:pt x="28772" y="838"/>
                  <a:pt x="28533" y="889"/>
                </a:cubicBezTo>
                <a:cubicBezTo>
                  <a:pt x="28516" y="889"/>
                  <a:pt x="28464" y="889"/>
                  <a:pt x="28516" y="855"/>
                </a:cubicBezTo>
                <a:lnTo>
                  <a:pt x="28516" y="855"/>
                </a:lnTo>
                <a:cubicBezTo>
                  <a:pt x="28225" y="975"/>
                  <a:pt x="27610" y="958"/>
                  <a:pt x="27251" y="1043"/>
                </a:cubicBezTo>
                <a:cubicBezTo>
                  <a:pt x="27247" y="1043"/>
                  <a:pt x="27242" y="1043"/>
                  <a:pt x="27238" y="1043"/>
                </a:cubicBezTo>
                <a:lnTo>
                  <a:pt x="27238" y="1043"/>
                </a:lnTo>
                <a:cubicBezTo>
                  <a:pt x="27273" y="1076"/>
                  <a:pt x="27283" y="1117"/>
                  <a:pt x="27268" y="1146"/>
                </a:cubicBezTo>
                <a:cubicBezTo>
                  <a:pt x="27154" y="1146"/>
                  <a:pt x="27048" y="1168"/>
                  <a:pt x="26970" y="1168"/>
                </a:cubicBezTo>
                <a:cubicBezTo>
                  <a:pt x="26930" y="1168"/>
                  <a:pt x="26898" y="1163"/>
                  <a:pt x="26875" y="1146"/>
                </a:cubicBezTo>
                <a:cubicBezTo>
                  <a:pt x="26926" y="1146"/>
                  <a:pt x="26978" y="1129"/>
                  <a:pt x="27046" y="1112"/>
                </a:cubicBezTo>
                <a:lnTo>
                  <a:pt x="27046" y="1112"/>
                </a:lnTo>
                <a:lnTo>
                  <a:pt x="26858" y="1129"/>
                </a:lnTo>
                <a:cubicBezTo>
                  <a:pt x="26687" y="1043"/>
                  <a:pt x="27114" y="1112"/>
                  <a:pt x="27114" y="1043"/>
                </a:cubicBezTo>
                <a:lnTo>
                  <a:pt x="27114" y="1043"/>
                </a:lnTo>
                <a:cubicBezTo>
                  <a:pt x="26887" y="1076"/>
                  <a:pt x="26659" y="1088"/>
                  <a:pt x="26432" y="1088"/>
                </a:cubicBezTo>
                <a:cubicBezTo>
                  <a:pt x="26301" y="1088"/>
                  <a:pt x="26169" y="1084"/>
                  <a:pt x="26038" y="1077"/>
                </a:cubicBezTo>
                <a:cubicBezTo>
                  <a:pt x="26012" y="1035"/>
                  <a:pt x="26175" y="1035"/>
                  <a:pt x="26299" y="1035"/>
                </a:cubicBezTo>
                <a:cubicBezTo>
                  <a:pt x="26422" y="1035"/>
                  <a:pt x="26508" y="1035"/>
                  <a:pt x="26328" y="992"/>
                </a:cubicBezTo>
                <a:lnTo>
                  <a:pt x="26328" y="992"/>
                </a:lnTo>
                <a:cubicBezTo>
                  <a:pt x="26465" y="1009"/>
                  <a:pt x="26602" y="1026"/>
                  <a:pt x="26756" y="1043"/>
                </a:cubicBezTo>
                <a:cubicBezTo>
                  <a:pt x="26626" y="989"/>
                  <a:pt x="26641" y="980"/>
                  <a:pt x="26687" y="980"/>
                </a:cubicBezTo>
                <a:cubicBezTo>
                  <a:pt x="26707" y="980"/>
                  <a:pt x="26732" y="982"/>
                  <a:pt x="26755" y="982"/>
                </a:cubicBezTo>
                <a:cubicBezTo>
                  <a:pt x="26810" y="982"/>
                  <a:pt x="26846" y="972"/>
                  <a:pt x="26721" y="907"/>
                </a:cubicBezTo>
                <a:cubicBezTo>
                  <a:pt x="26158" y="872"/>
                  <a:pt x="26089" y="924"/>
                  <a:pt x="25525" y="838"/>
                </a:cubicBezTo>
                <a:lnTo>
                  <a:pt x="25525" y="838"/>
                </a:lnTo>
                <a:cubicBezTo>
                  <a:pt x="25406" y="872"/>
                  <a:pt x="25560" y="907"/>
                  <a:pt x="25440" y="941"/>
                </a:cubicBezTo>
                <a:cubicBezTo>
                  <a:pt x="24646" y="924"/>
                  <a:pt x="24829" y="684"/>
                  <a:pt x="24284" y="684"/>
                </a:cubicBezTo>
                <a:cubicBezTo>
                  <a:pt x="24266" y="684"/>
                  <a:pt x="24247" y="684"/>
                  <a:pt x="24227" y="684"/>
                </a:cubicBezTo>
                <a:cubicBezTo>
                  <a:pt x="24124" y="727"/>
                  <a:pt x="24018" y="748"/>
                  <a:pt x="23911" y="748"/>
                </a:cubicBezTo>
                <a:cubicBezTo>
                  <a:pt x="23804" y="748"/>
                  <a:pt x="23697" y="727"/>
                  <a:pt x="23595" y="684"/>
                </a:cubicBezTo>
                <a:lnTo>
                  <a:pt x="23748" y="616"/>
                </a:lnTo>
                <a:cubicBezTo>
                  <a:pt x="23626" y="597"/>
                  <a:pt x="23543" y="591"/>
                  <a:pt x="23480" y="591"/>
                </a:cubicBezTo>
                <a:cubicBezTo>
                  <a:pt x="23357" y="591"/>
                  <a:pt x="23315" y="615"/>
                  <a:pt x="23224" y="615"/>
                </a:cubicBezTo>
                <a:cubicBezTo>
                  <a:pt x="23153" y="615"/>
                  <a:pt x="23052" y="600"/>
                  <a:pt x="22860" y="548"/>
                </a:cubicBezTo>
                <a:cubicBezTo>
                  <a:pt x="22875" y="545"/>
                  <a:pt x="22895" y="544"/>
                  <a:pt x="22917" y="544"/>
                </a:cubicBezTo>
                <a:cubicBezTo>
                  <a:pt x="23026" y="544"/>
                  <a:pt x="23200" y="568"/>
                  <a:pt x="23215" y="568"/>
                </a:cubicBezTo>
                <a:cubicBezTo>
                  <a:pt x="23218" y="568"/>
                  <a:pt x="23214" y="567"/>
                  <a:pt x="23202" y="565"/>
                </a:cubicBezTo>
                <a:cubicBezTo>
                  <a:pt x="23085" y="526"/>
                  <a:pt x="23017" y="514"/>
                  <a:pt x="22969" y="514"/>
                </a:cubicBezTo>
                <a:cubicBezTo>
                  <a:pt x="22894" y="514"/>
                  <a:pt x="22865" y="543"/>
                  <a:pt x="22774" y="543"/>
                </a:cubicBezTo>
                <a:cubicBezTo>
                  <a:pt x="22743" y="543"/>
                  <a:pt x="22705" y="539"/>
                  <a:pt x="22655" y="531"/>
                </a:cubicBezTo>
                <a:lnTo>
                  <a:pt x="22604" y="445"/>
                </a:lnTo>
                <a:cubicBezTo>
                  <a:pt x="22141" y="395"/>
                  <a:pt x="21669" y="363"/>
                  <a:pt x="21201" y="363"/>
                </a:cubicBezTo>
                <a:cubicBezTo>
                  <a:pt x="21030" y="363"/>
                  <a:pt x="20859" y="368"/>
                  <a:pt x="20690" y="377"/>
                </a:cubicBezTo>
                <a:cubicBezTo>
                  <a:pt x="20724" y="360"/>
                  <a:pt x="20827" y="326"/>
                  <a:pt x="20690" y="308"/>
                </a:cubicBezTo>
                <a:lnTo>
                  <a:pt x="18110" y="377"/>
                </a:lnTo>
                <a:lnTo>
                  <a:pt x="17820" y="479"/>
                </a:lnTo>
                <a:cubicBezTo>
                  <a:pt x="17734" y="479"/>
                  <a:pt x="17683" y="462"/>
                  <a:pt x="17751" y="445"/>
                </a:cubicBezTo>
                <a:cubicBezTo>
                  <a:pt x="17444" y="445"/>
                  <a:pt x="17734" y="479"/>
                  <a:pt x="17597" y="531"/>
                </a:cubicBezTo>
                <a:cubicBezTo>
                  <a:pt x="17562" y="539"/>
                  <a:pt x="17530" y="542"/>
                  <a:pt x="17503" y="542"/>
                </a:cubicBezTo>
                <a:cubicBezTo>
                  <a:pt x="17414" y="542"/>
                  <a:pt x="17382" y="506"/>
                  <a:pt x="17461" y="479"/>
                </a:cubicBezTo>
                <a:lnTo>
                  <a:pt x="17461" y="479"/>
                </a:lnTo>
                <a:cubicBezTo>
                  <a:pt x="16777" y="633"/>
                  <a:pt x="16077" y="719"/>
                  <a:pt x="15359" y="736"/>
                </a:cubicBezTo>
                <a:lnTo>
                  <a:pt x="15479" y="701"/>
                </a:lnTo>
                <a:cubicBezTo>
                  <a:pt x="15088" y="701"/>
                  <a:pt x="15001" y="847"/>
                  <a:pt x="14707" y="847"/>
                </a:cubicBezTo>
                <a:cubicBezTo>
                  <a:pt x="14666" y="847"/>
                  <a:pt x="14622" y="844"/>
                  <a:pt x="14573" y="838"/>
                </a:cubicBezTo>
                <a:lnTo>
                  <a:pt x="14641" y="821"/>
                </a:lnTo>
                <a:lnTo>
                  <a:pt x="14641" y="821"/>
                </a:lnTo>
                <a:cubicBezTo>
                  <a:pt x="14346" y="826"/>
                  <a:pt x="14042" y="833"/>
                  <a:pt x="13740" y="833"/>
                </a:cubicBezTo>
                <a:cubicBezTo>
                  <a:pt x="13064" y="833"/>
                  <a:pt x="12404" y="799"/>
                  <a:pt x="11908" y="633"/>
                </a:cubicBezTo>
                <a:cubicBezTo>
                  <a:pt x="11885" y="646"/>
                  <a:pt x="11848" y="651"/>
                  <a:pt x="11801" y="651"/>
                </a:cubicBezTo>
                <a:cubicBezTo>
                  <a:pt x="11604" y="651"/>
                  <a:pt x="11233" y="558"/>
                  <a:pt x="11025" y="558"/>
                </a:cubicBezTo>
                <a:cubicBezTo>
                  <a:pt x="10953" y="558"/>
                  <a:pt x="10901" y="569"/>
                  <a:pt x="10883" y="599"/>
                </a:cubicBezTo>
                <a:cubicBezTo>
                  <a:pt x="10507" y="462"/>
                  <a:pt x="10131" y="377"/>
                  <a:pt x="9738" y="291"/>
                </a:cubicBezTo>
                <a:cubicBezTo>
                  <a:pt x="9703" y="286"/>
                  <a:pt x="9671" y="283"/>
                  <a:pt x="9640" y="283"/>
                </a:cubicBezTo>
                <a:cubicBezTo>
                  <a:pt x="9505" y="283"/>
                  <a:pt x="9397" y="328"/>
                  <a:pt x="9225" y="328"/>
                </a:cubicBezTo>
                <a:cubicBezTo>
                  <a:pt x="9203" y="328"/>
                  <a:pt x="9181" y="327"/>
                  <a:pt x="9157" y="326"/>
                </a:cubicBezTo>
                <a:lnTo>
                  <a:pt x="9157" y="257"/>
                </a:lnTo>
                <a:lnTo>
                  <a:pt x="8798" y="291"/>
                </a:lnTo>
                <a:lnTo>
                  <a:pt x="8627" y="189"/>
                </a:lnTo>
                <a:lnTo>
                  <a:pt x="8388" y="189"/>
                </a:lnTo>
                <a:cubicBezTo>
                  <a:pt x="8473" y="206"/>
                  <a:pt x="8593" y="240"/>
                  <a:pt x="8576" y="257"/>
                </a:cubicBezTo>
                <a:cubicBezTo>
                  <a:pt x="8251" y="257"/>
                  <a:pt x="7944" y="189"/>
                  <a:pt x="7636" y="86"/>
                </a:cubicBezTo>
                <a:cubicBezTo>
                  <a:pt x="7346" y="86"/>
                  <a:pt x="7038" y="86"/>
                  <a:pt x="6731" y="103"/>
                </a:cubicBezTo>
                <a:cubicBezTo>
                  <a:pt x="6744" y="90"/>
                  <a:pt x="6802" y="76"/>
                  <a:pt x="6877" y="71"/>
                </a:cubicBezTo>
                <a:lnTo>
                  <a:pt x="6877" y="71"/>
                </a:lnTo>
                <a:cubicBezTo>
                  <a:pt x="6874" y="71"/>
                  <a:pt x="6873" y="71"/>
                  <a:pt x="6871" y="71"/>
                </a:cubicBezTo>
                <a:cubicBezTo>
                  <a:pt x="6688" y="71"/>
                  <a:pt x="6825" y="11"/>
                  <a:pt x="6645" y="11"/>
                </a:cubicBezTo>
                <a:cubicBezTo>
                  <a:pt x="6612" y="11"/>
                  <a:pt x="6568" y="13"/>
                  <a:pt x="6508" y="18"/>
                </a:cubicBezTo>
                <a:cubicBezTo>
                  <a:pt x="6560" y="52"/>
                  <a:pt x="6474" y="69"/>
                  <a:pt x="6457" y="86"/>
                </a:cubicBezTo>
                <a:cubicBezTo>
                  <a:pt x="6225" y="53"/>
                  <a:pt x="5994" y="34"/>
                  <a:pt x="5757" y="34"/>
                </a:cubicBezTo>
                <a:cubicBezTo>
                  <a:pt x="5628" y="34"/>
                  <a:pt x="5497" y="40"/>
                  <a:pt x="5364" y="52"/>
                </a:cubicBezTo>
                <a:lnTo>
                  <a:pt x="5432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" name="TextBox 1"/>
          <p:cNvSpPr txBox="1"/>
          <p:nvPr/>
        </p:nvSpPr>
        <p:spPr>
          <a:xfrm>
            <a:off x="2060620" y="153118"/>
            <a:ext cx="807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Dạng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1: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Đọc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mô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tả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phân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tích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và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xử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lí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dữ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liệu</a:t>
            </a:r>
            <a:endParaRPr lang="vi-VN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19605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  <p:bldP spid="5" grpId="0"/>
      <p:bldP spid="5" grpId="1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 animBg="1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56455" y="539132"/>
            <a:ext cx="9123780" cy="6960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35000"/>
              </a:lnSpc>
              <a:spcBef>
                <a:spcPts val="800"/>
              </a:spcBef>
              <a:spcAft>
                <a:spcPts val="800"/>
              </a:spcAft>
            </a:pPr>
            <a:r>
              <a:rPr lang="vi-VN" sz="3200" b="1" dirty="0">
                <a:ea typeface="Calibri" panose="020F0502020204030204" pitchFamily="34" charset="0"/>
              </a:rPr>
              <a:t>Danh sách 3 bạn được thưởng của lớp 6A là: </a:t>
            </a:r>
            <a:endParaRPr lang="en-US" sz="3200" b="1" dirty="0">
              <a:ea typeface="Calibri" panose="020F050202020403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02266" y="1674747"/>
          <a:ext cx="11432157" cy="3385565"/>
        </p:xfrm>
        <a:graphic>
          <a:graphicData uri="http://schemas.openxmlformats.org/drawingml/2006/table">
            <a:tbl>
              <a:tblPr firstRow="1" firstCol="1" bandRow="1"/>
              <a:tblGrid>
                <a:gridCol w="1611309">
                  <a:extLst>
                    <a:ext uri="{9D8B030D-6E8A-4147-A177-3AD203B41FA5}">
                      <a16:colId xmlns:a16="http://schemas.microsoft.com/office/drawing/2014/main" val="468048286"/>
                    </a:ext>
                  </a:extLst>
                </a:gridCol>
                <a:gridCol w="3273616">
                  <a:extLst>
                    <a:ext uri="{9D8B030D-6E8A-4147-A177-3AD203B41FA5}">
                      <a16:colId xmlns:a16="http://schemas.microsoft.com/office/drawing/2014/main" val="993847644"/>
                    </a:ext>
                  </a:extLst>
                </a:gridCol>
                <a:gridCol w="3273616">
                  <a:extLst>
                    <a:ext uri="{9D8B030D-6E8A-4147-A177-3AD203B41FA5}">
                      <a16:colId xmlns:a16="http://schemas.microsoft.com/office/drawing/2014/main" val="906638807"/>
                    </a:ext>
                  </a:extLst>
                </a:gridCol>
                <a:gridCol w="3273616">
                  <a:extLst>
                    <a:ext uri="{9D8B030D-6E8A-4147-A177-3AD203B41FA5}">
                      <a16:colId xmlns:a16="http://schemas.microsoft.com/office/drawing/2014/main" val="864190086"/>
                    </a:ext>
                  </a:extLst>
                </a:gridCol>
              </a:tblGrid>
              <a:tr h="8440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3200" b="1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STT</a:t>
                      </a:r>
                      <a:endParaRPr lang="en-US" sz="32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047" marR="123047" marT="123047" marB="123047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3200" b="1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Họ và tên</a:t>
                      </a:r>
                      <a:endParaRPr lang="en-US" sz="32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047" marR="123047" marT="123047" marB="1230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>
                          <a:solidFill>
                            <a:srgbClr val="002060"/>
                          </a:solidFill>
                        </a:rPr>
                        <a:t>Đồng</a:t>
                      </a:r>
                      <a:r>
                        <a:rPr lang="en-US" sz="3200" b="1" baseline="0" dirty="0">
                          <a:solidFill>
                            <a:srgbClr val="002060"/>
                          </a:solidFill>
                        </a:rPr>
                        <a:t> ý</a:t>
                      </a:r>
                      <a:endParaRPr lang="vi-VN" sz="3200" b="1" dirty="0">
                        <a:solidFill>
                          <a:srgbClr val="002060"/>
                        </a:solidFill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>
                          <a:solidFill>
                            <a:srgbClr val="002060"/>
                          </a:solidFill>
                        </a:rPr>
                        <a:t>Không</a:t>
                      </a:r>
                      <a:r>
                        <a:rPr lang="en-US" sz="3200" b="1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rgbClr val="002060"/>
                          </a:solidFill>
                        </a:rPr>
                        <a:t>đồng</a:t>
                      </a:r>
                      <a:r>
                        <a:rPr lang="en-US" sz="3200" b="1" baseline="0" dirty="0">
                          <a:solidFill>
                            <a:srgbClr val="002060"/>
                          </a:solidFill>
                        </a:rPr>
                        <a:t> ý</a:t>
                      </a:r>
                      <a:endParaRPr lang="vi-VN" sz="3200" b="1" dirty="0">
                        <a:solidFill>
                          <a:srgbClr val="002060"/>
                        </a:solidFill>
                      </a:endParaRP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413586305"/>
                  </a:ext>
                </a:extLst>
              </a:tr>
              <a:tr h="8471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3200" dirty="0">
                          <a:effectLst/>
                          <a:latin typeface="+mn-lt"/>
                        </a:rPr>
                        <a:t>1</a:t>
                      </a:r>
                      <a:endParaRPr lang="en-US" sz="32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047" marR="123047" marT="123047" marB="123047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3200" dirty="0">
                          <a:effectLst/>
                          <a:latin typeface="+mn-lt"/>
                        </a:rPr>
                        <a:t>Phạm Thu Hoài</a:t>
                      </a:r>
                      <a:endParaRPr lang="en-US" sz="32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047" marR="123047" marT="123047" marB="123047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123047" marR="123047" marT="123047" marB="123047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123047" marR="123047" marT="123047" marB="123047"/>
                </a:tc>
                <a:extLst>
                  <a:ext uri="{0D108BD9-81ED-4DB2-BD59-A6C34878D82A}">
                    <a16:rowId xmlns:a16="http://schemas.microsoft.com/office/drawing/2014/main" val="2121661851"/>
                  </a:ext>
                </a:extLst>
              </a:tr>
              <a:tr h="8471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3200">
                          <a:effectLst/>
                          <a:latin typeface="+mn-lt"/>
                        </a:rPr>
                        <a:t>2</a:t>
                      </a:r>
                      <a:endParaRPr lang="en-US" sz="32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047" marR="123047" marT="123047" marB="123047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3200" dirty="0">
                          <a:effectLst/>
                          <a:latin typeface="+mn-lt"/>
                        </a:rPr>
                        <a:t>Nguyễn Thị An</a:t>
                      </a:r>
                      <a:endParaRPr lang="en-US" sz="32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047" marR="123047" marT="123047" marB="123047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123047" marR="123047" marT="123047" marB="123047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123047" marR="123047" marT="123047" marB="123047"/>
                </a:tc>
                <a:extLst>
                  <a:ext uri="{0D108BD9-81ED-4DB2-BD59-A6C34878D82A}">
                    <a16:rowId xmlns:a16="http://schemas.microsoft.com/office/drawing/2014/main" val="734848068"/>
                  </a:ext>
                </a:extLst>
              </a:tr>
              <a:tr h="8471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3200">
                          <a:effectLst/>
                          <a:latin typeface="+mn-lt"/>
                        </a:rPr>
                        <a:t>3</a:t>
                      </a:r>
                      <a:endParaRPr lang="en-US" sz="32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047" marR="123047" marT="123047" marB="123047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3200" dirty="0">
                          <a:effectLst/>
                          <a:latin typeface="+mn-lt"/>
                        </a:rPr>
                        <a:t>Bùi Bình Minh</a:t>
                      </a:r>
                      <a:endParaRPr lang="en-US" sz="32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047" marR="123047" marT="123047" marB="123047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123047" marR="123047" marT="123047" marB="123047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123047" marR="123047" marT="123047" marB="123047"/>
                </a:tc>
                <a:extLst>
                  <a:ext uri="{0D108BD9-81ED-4DB2-BD59-A6C34878D82A}">
                    <a16:rowId xmlns:a16="http://schemas.microsoft.com/office/drawing/2014/main" val="2911931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6563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1" y="1"/>
            <a:ext cx="10488991" cy="124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133" b="1" dirty="0">
                <a:solidFill>
                  <a:srgbClr val="002060"/>
                </a:solidFill>
              </a:rPr>
              <a:t>2. </a:t>
            </a:r>
            <a:r>
              <a:rPr lang="en-US" sz="2133" dirty="0" err="1"/>
              <a:t>Một</a:t>
            </a:r>
            <a:r>
              <a:rPr lang="en-US" sz="2133" dirty="0"/>
              <a:t> </a:t>
            </a:r>
            <a:r>
              <a:rPr lang="en-US" sz="2133" dirty="0" err="1"/>
              <a:t>câu</a:t>
            </a:r>
            <a:r>
              <a:rPr lang="en-US" sz="2133" dirty="0"/>
              <a:t> </a:t>
            </a:r>
            <a:r>
              <a:rPr lang="en-US" sz="2133" dirty="0" err="1"/>
              <a:t>lạc</a:t>
            </a:r>
            <a:r>
              <a:rPr lang="en-US" sz="2133" dirty="0"/>
              <a:t> </a:t>
            </a:r>
            <a:r>
              <a:rPr lang="en-US" sz="2133" dirty="0" err="1"/>
              <a:t>bộ</a:t>
            </a:r>
            <a:r>
              <a:rPr lang="en-US" sz="2133" dirty="0"/>
              <a:t> </a:t>
            </a:r>
            <a:r>
              <a:rPr lang="en-US" sz="2133" dirty="0" err="1"/>
              <a:t>có</a:t>
            </a:r>
            <a:r>
              <a:rPr lang="en-US" sz="2133" dirty="0"/>
              <a:t> 24 </a:t>
            </a:r>
            <a:r>
              <a:rPr lang="en-US" sz="2133" dirty="0" err="1"/>
              <a:t>thành</a:t>
            </a:r>
            <a:r>
              <a:rPr lang="en-US" sz="2133" dirty="0"/>
              <a:t> </a:t>
            </a:r>
            <a:r>
              <a:rPr lang="en-US" sz="2133" dirty="0" err="1"/>
              <a:t>viên</a:t>
            </a:r>
            <a:r>
              <a:rPr lang="en-US" sz="2133" dirty="0"/>
              <a:t>. </a:t>
            </a:r>
            <a:r>
              <a:rPr lang="en-US" sz="2133" dirty="0" err="1"/>
              <a:t>Người</a:t>
            </a:r>
            <a:r>
              <a:rPr lang="en-US" sz="2133" dirty="0"/>
              <a:t> </a:t>
            </a:r>
            <a:r>
              <a:rPr lang="en-US" sz="2133" dirty="0" err="1"/>
              <a:t>phụ</a:t>
            </a:r>
            <a:r>
              <a:rPr lang="en-US" sz="2133" dirty="0"/>
              <a:t> </a:t>
            </a:r>
            <a:r>
              <a:rPr lang="en-US" sz="2133" dirty="0" err="1"/>
              <a:t>trách</a:t>
            </a:r>
            <a:r>
              <a:rPr lang="en-US" sz="2133" dirty="0"/>
              <a:t> </a:t>
            </a:r>
            <a:r>
              <a:rPr lang="en-US" sz="2133" dirty="0" err="1"/>
              <a:t>thống</a:t>
            </a:r>
            <a:r>
              <a:rPr lang="en-US" sz="2133" dirty="0"/>
              <a:t> </a:t>
            </a:r>
            <a:r>
              <a:rPr lang="en-US" sz="2133" dirty="0" err="1"/>
              <a:t>kê</a:t>
            </a:r>
            <a:r>
              <a:rPr lang="en-US" sz="2133" dirty="0"/>
              <a:t> </a:t>
            </a:r>
            <a:r>
              <a:rPr lang="en-US" sz="2133" dirty="0" err="1"/>
              <a:t>những</a:t>
            </a:r>
            <a:r>
              <a:rPr lang="en-US" sz="2133" dirty="0"/>
              <a:t> </a:t>
            </a:r>
            <a:r>
              <a:rPr lang="en-US" sz="2133" dirty="0" err="1"/>
              <a:t>thành</a:t>
            </a:r>
            <a:r>
              <a:rPr lang="en-US" sz="2133" dirty="0"/>
              <a:t> </a:t>
            </a:r>
            <a:r>
              <a:rPr lang="en-US" sz="2133" dirty="0" err="1"/>
              <a:t>viên</a:t>
            </a:r>
            <a:r>
              <a:rPr lang="en-US" sz="2133" dirty="0"/>
              <a:t> </a:t>
            </a:r>
            <a:r>
              <a:rPr lang="en-US" sz="2133" dirty="0" err="1"/>
              <a:t>có</a:t>
            </a:r>
            <a:r>
              <a:rPr lang="en-US" sz="2133" dirty="0"/>
              <a:t> </a:t>
            </a:r>
            <a:r>
              <a:rPr lang="en-US" sz="2133" dirty="0" err="1"/>
              <a:t>mặt</a:t>
            </a:r>
            <a:r>
              <a:rPr lang="en-US" sz="2133" dirty="0"/>
              <a:t> </a:t>
            </a:r>
            <a:r>
              <a:rPr lang="en-US" sz="2133" dirty="0" err="1"/>
              <a:t>tại</a:t>
            </a:r>
            <a:r>
              <a:rPr lang="en-US" sz="2133" dirty="0"/>
              <a:t> </a:t>
            </a:r>
            <a:r>
              <a:rPr lang="en-US" sz="2133" dirty="0" err="1"/>
              <a:t>câu</a:t>
            </a:r>
            <a:r>
              <a:rPr lang="en-US" sz="2133" dirty="0"/>
              <a:t> </a:t>
            </a:r>
            <a:r>
              <a:rPr lang="en-US" sz="2133" dirty="0" err="1"/>
              <a:t>lạc</a:t>
            </a:r>
            <a:r>
              <a:rPr lang="en-US" sz="2133" dirty="0"/>
              <a:t> </a:t>
            </a:r>
            <a:r>
              <a:rPr lang="en-US" sz="2133" dirty="0" err="1"/>
              <a:t>bộ</a:t>
            </a:r>
            <a:r>
              <a:rPr lang="en-US" sz="2133" dirty="0"/>
              <a:t> </a:t>
            </a:r>
            <a:r>
              <a:rPr lang="en-US" sz="2133" dirty="0" err="1"/>
              <a:t>trong</a:t>
            </a:r>
            <a:r>
              <a:rPr lang="en-US" sz="2133" dirty="0"/>
              <a:t> </a:t>
            </a:r>
            <a:r>
              <a:rPr lang="en-US" sz="2133" dirty="0" err="1"/>
              <a:t>một</a:t>
            </a:r>
            <a:r>
              <a:rPr lang="en-US" sz="2133" dirty="0"/>
              <a:t> </a:t>
            </a:r>
            <a:r>
              <a:rPr lang="en-US" sz="2133" dirty="0" err="1"/>
              <a:t>tuần</a:t>
            </a:r>
            <a:r>
              <a:rPr lang="en-US" sz="2133" dirty="0"/>
              <a:t> </a:t>
            </a:r>
            <a:r>
              <a:rPr lang="en-US" sz="2133" dirty="0" err="1"/>
              <a:t>như</a:t>
            </a:r>
            <a:r>
              <a:rPr lang="en-US" sz="2133" dirty="0"/>
              <a:t> ở </a:t>
            </a:r>
            <a:r>
              <a:rPr lang="en-US" sz="2133" dirty="0" err="1"/>
              <a:t>bảng</a:t>
            </a:r>
            <a:r>
              <a:rPr lang="en-US" sz="2133" dirty="0"/>
              <a:t> </a:t>
            </a:r>
            <a:r>
              <a:rPr lang="en-US" sz="2133" dirty="0" err="1"/>
              <a:t>sau</a:t>
            </a:r>
            <a:r>
              <a:rPr lang="en-US" sz="2133" dirty="0"/>
              <a:t> </a:t>
            </a:r>
            <a:r>
              <a:rPr lang="en-US" sz="2133" dirty="0" err="1"/>
              <a:t>đây</a:t>
            </a:r>
            <a:r>
              <a:rPr lang="en-US" sz="2133" dirty="0"/>
              <a:t>.</a:t>
            </a:r>
          </a:p>
          <a:p>
            <a:pPr marL="457189" indent="-457189" algn="just">
              <a:lnSpc>
                <a:spcPct val="120000"/>
              </a:lnSpc>
              <a:buAutoNum type="alphaLcParenR"/>
            </a:pPr>
            <a:r>
              <a:rPr lang="en-US" sz="2133" dirty="0" err="1">
                <a:solidFill>
                  <a:schemeClr val="bg2">
                    <a:lumMod val="50000"/>
                  </a:schemeClr>
                </a:solidFill>
              </a:rPr>
              <a:t>Hãy</a:t>
            </a:r>
            <a:r>
              <a:rPr lang="en-US" sz="2133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133" dirty="0" err="1">
                <a:solidFill>
                  <a:schemeClr val="bg2">
                    <a:lumMod val="50000"/>
                  </a:schemeClr>
                </a:solidFill>
              </a:rPr>
              <a:t>nêu</a:t>
            </a:r>
            <a:r>
              <a:rPr lang="en-US" sz="2133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133" dirty="0" err="1">
                <a:solidFill>
                  <a:schemeClr val="bg2">
                    <a:lumMod val="50000"/>
                  </a:schemeClr>
                </a:solidFill>
              </a:rPr>
              <a:t>đối</a:t>
            </a:r>
            <a:r>
              <a:rPr lang="en-US" sz="2133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133" dirty="0" err="1">
                <a:solidFill>
                  <a:schemeClr val="bg2">
                    <a:lumMod val="50000"/>
                  </a:schemeClr>
                </a:solidFill>
              </a:rPr>
              <a:t>tượng</a:t>
            </a:r>
            <a:r>
              <a:rPr lang="en-US" sz="2133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133" dirty="0" err="1">
                <a:solidFill>
                  <a:schemeClr val="bg2">
                    <a:lumMod val="50000"/>
                  </a:schemeClr>
                </a:solidFill>
              </a:rPr>
              <a:t>thống</a:t>
            </a:r>
            <a:r>
              <a:rPr lang="en-US" sz="2133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133" dirty="0" err="1">
                <a:solidFill>
                  <a:schemeClr val="bg2">
                    <a:lumMod val="50000"/>
                  </a:schemeClr>
                </a:solidFill>
              </a:rPr>
              <a:t>kê</a:t>
            </a:r>
            <a:r>
              <a:rPr lang="en-US" sz="2133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133" dirty="0" err="1">
                <a:solidFill>
                  <a:schemeClr val="bg2">
                    <a:lumMod val="50000"/>
                  </a:schemeClr>
                </a:solidFill>
              </a:rPr>
              <a:t>và</a:t>
            </a:r>
            <a:r>
              <a:rPr lang="en-US" sz="2133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133" dirty="0" err="1">
                <a:solidFill>
                  <a:schemeClr val="bg2">
                    <a:lumMod val="50000"/>
                  </a:schemeClr>
                </a:solidFill>
              </a:rPr>
              <a:t>tiêu</a:t>
            </a:r>
            <a:r>
              <a:rPr lang="en-US" sz="2133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133" dirty="0" err="1">
                <a:solidFill>
                  <a:schemeClr val="bg2">
                    <a:lumMod val="50000"/>
                  </a:schemeClr>
                </a:solidFill>
              </a:rPr>
              <a:t>chí</a:t>
            </a:r>
            <a:r>
              <a:rPr lang="en-US" sz="2133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133" dirty="0" err="1">
                <a:solidFill>
                  <a:schemeClr val="bg2">
                    <a:lumMod val="50000"/>
                  </a:schemeClr>
                </a:solidFill>
              </a:rPr>
              <a:t>thống</a:t>
            </a:r>
            <a:r>
              <a:rPr lang="en-US" sz="2133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133" dirty="0" err="1">
                <a:solidFill>
                  <a:schemeClr val="bg2">
                    <a:lumMod val="50000"/>
                  </a:schemeClr>
                </a:solidFill>
              </a:rPr>
              <a:t>kê</a:t>
            </a:r>
            <a:r>
              <a:rPr lang="en-US" sz="2133" dirty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81064" y="2185715"/>
          <a:ext cx="9224002" cy="4672283"/>
        </p:xfrm>
        <a:graphic>
          <a:graphicData uri="http://schemas.openxmlformats.org/drawingml/2006/table">
            <a:tbl>
              <a:tblPr firstRow="1" bandRow="1"/>
              <a:tblGrid>
                <a:gridCol w="2539209">
                  <a:extLst>
                    <a:ext uri="{9D8B030D-6E8A-4147-A177-3AD203B41FA5}">
                      <a16:colId xmlns:a16="http://schemas.microsoft.com/office/drawing/2014/main" val="1132971265"/>
                    </a:ext>
                  </a:extLst>
                </a:gridCol>
                <a:gridCol w="6684793">
                  <a:extLst>
                    <a:ext uri="{9D8B030D-6E8A-4147-A177-3AD203B41FA5}">
                      <a16:colId xmlns:a16="http://schemas.microsoft.com/office/drawing/2014/main" val="1762426064"/>
                    </a:ext>
                  </a:extLst>
                </a:gridCol>
              </a:tblGrid>
              <a:tr h="667469"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err="1">
                          <a:solidFill>
                            <a:srgbClr val="002060"/>
                          </a:solidFill>
                        </a:rPr>
                        <a:t>Thứ</a:t>
                      </a:r>
                      <a:endParaRPr lang="vi-VN" sz="2100" b="1" dirty="0">
                        <a:solidFill>
                          <a:srgbClr val="002060"/>
                        </a:solidFill>
                      </a:endParaRPr>
                    </a:p>
                  </a:txBody>
                  <a:tcPr marL="121920" marR="121920" marT="60960" marB="60960">
                    <a:solidFill>
                      <a:srgbClr val="E3ED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err="1">
                          <a:solidFill>
                            <a:srgbClr val="002060"/>
                          </a:solidFill>
                        </a:rPr>
                        <a:t>Số</a:t>
                      </a:r>
                      <a:r>
                        <a:rPr lang="en-US" sz="2100" b="1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100" b="1" baseline="0" dirty="0" err="1">
                          <a:solidFill>
                            <a:srgbClr val="002060"/>
                          </a:solidFill>
                        </a:rPr>
                        <a:t>thành</a:t>
                      </a:r>
                      <a:r>
                        <a:rPr lang="en-US" sz="2100" b="1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100" b="1" baseline="0" dirty="0" err="1">
                          <a:solidFill>
                            <a:srgbClr val="002060"/>
                          </a:solidFill>
                        </a:rPr>
                        <a:t>viên</a:t>
                      </a:r>
                      <a:r>
                        <a:rPr lang="en-US" sz="2100" b="1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100" b="1" baseline="0" dirty="0" err="1">
                          <a:solidFill>
                            <a:srgbClr val="002060"/>
                          </a:solidFill>
                        </a:rPr>
                        <a:t>có</a:t>
                      </a:r>
                      <a:r>
                        <a:rPr lang="en-US" sz="2100" b="1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100" b="1" baseline="0" dirty="0" err="1">
                          <a:solidFill>
                            <a:srgbClr val="002060"/>
                          </a:solidFill>
                        </a:rPr>
                        <a:t>mặt</a:t>
                      </a:r>
                      <a:endParaRPr lang="vi-VN" sz="2100" b="1" dirty="0">
                        <a:solidFill>
                          <a:srgbClr val="002060"/>
                        </a:solidFill>
                      </a:endParaRPr>
                    </a:p>
                  </a:txBody>
                  <a:tcPr marL="121920" marR="121920" marT="60960" marB="60960">
                    <a:solidFill>
                      <a:srgbClr val="E3ED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384161"/>
                  </a:ext>
                </a:extLst>
              </a:tr>
              <a:tr h="667469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err="1"/>
                        <a:t>Thứ</a:t>
                      </a:r>
                      <a:r>
                        <a:rPr lang="en-US" sz="2100" baseline="0" dirty="0"/>
                        <a:t> Hai</a:t>
                      </a:r>
                      <a:endParaRPr lang="vi-VN" sz="21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endParaRPr lang="vi-VN" sz="21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3516134670"/>
                  </a:ext>
                </a:extLst>
              </a:tr>
              <a:tr h="667469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err="1"/>
                        <a:t>Thứ</a:t>
                      </a:r>
                      <a:r>
                        <a:rPr lang="en-US" sz="2100" baseline="0" dirty="0"/>
                        <a:t> Ba</a:t>
                      </a:r>
                      <a:endParaRPr lang="vi-VN" sz="21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endParaRPr lang="vi-VN" sz="21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7643542"/>
                  </a:ext>
                </a:extLst>
              </a:tr>
              <a:tr h="667469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err="1"/>
                        <a:t>Thứ</a:t>
                      </a:r>
                      <a:r>
                        <a:rPr lang="en-US" sz="2100" baseline="0" dirty="0"/>
                        <a:t> </a:t>
                      </a:r>
                      <a:r>
                        <a:rPr lang="en-US" sz="2100" baseline="0" dirty="0" err="1"/>
                        <a:t>Tư</a:t>
                      </a:r>
                      <a:endParaRPr lang="vi-VN" sz="21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endParaRPr lang="vi-VN" sz="21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3603239022"/>
                  </a:ext>
                </a:extLst>
              </a:tr>
              <a:tr h="667469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err="1"/>
                        <a:t>Thứ</a:t>
                      </a:r>
                      <a:r>
                        <a:rPr lang="en-US" sz="2100" baseline="0" dirty="0"/>
                        <a:t> </a:t>
                      </a:r>
                      <a:r>
                        <a:rPr lang="en-US" sz="2100" baseline="0" dirty="0" err="1"/>
                        <a:t>Năm</a:t>
                      </a:r>
                      <a:endParaRPr lang="vi-VN" sz="21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endParaRPr lang="vi-VN" sz="21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733752905"/>
                  </a:ext>
                </a:extLst>
              </a:tr>
              <a:tr h="667469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err="1"/>
                        <a:t>Thứ</a:t>
                      </a:r>
                      <a:r>
                        <a:rPr lang="en-US" sz="2100" baseline="0" dirty="0"/>
                        <a:t> </a:t>
                      </a:r>
                      <a:r>
                        <a:rPr lang="en-US" sz="2100" baseline="0" dirty="0" err="1"/>
                        <a:t>Sáu</a:t>
                      </a:r>
                      <a:endParaRPr lang="vi-VN" sz="21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endParaRPr lang="vi-VN" sz="21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779067042"/>
                  </a:ext>
                </a:extLst>
              </a:tr>
              <a:tr h="667469">
                <a:tc gridSpan="2">
                  <a:txBody>
                    <a:bodyPr/>
                    <a:lstStyle/>
                    <a:p>
                      <a:pPr algn="ctr"/>
                      <a:endParaRPr lang="vi-VN" sz="2100" dirty="0"/>
                    </a:p>
                  </a:txBody>
                  <a:tcPr marL="121920" marR="121920" marT="60960" marB="60960"/>
                </a:tc>
                <a:tc hMerge="1">
                  <a:txBody>
                    <a:bodyPr/>
                    <a:lstStyle/>
                    <a:p>
                      <a:pPr algn="ctr"/>
                      <a:endParaRPr lang="vi-V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4835461"/>
                  </a:ext>
                </a:extLst>
              </a:tr>
            </a:tbl>
          </a:graphicData>
        </a:graphic>
      </p:graphicFrame>
      <p:grpSp>
        <p:nvGrpSpPr>
          <p:cNvPr id="19" name="Group 18"/>
          <p:cNvGrpSpPr/>
          <p:nvPr/>
        </p:nvGrpSpPr>
        <p:grpSpPr>
          <a:xfrm>
            <a:off x="4376011" y="2914297"/>
            <a:ext cx="487680" cy="487680"/>
            <a:chOff x="2900538" y="2068776"/>
            <a:chExt cx="365760" cy="36576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5641239" y="2914297"/>
            <a:ext cx="487680" cy="487680"/>
            <a:chOff x="2900538" y="2068776"/>
            <a:chExt cx="365760" cy="365760"/>
          </a:xfrm>
        </p:grpSpPr>
        <p:cxnSp>
          <p:nvCxnSpPr>
            <p:cNvPr id="21" name="Straight Connector 20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6906469" y="2897364"/>
            <a:ext cx="487680" cy="487680"/>
            <a:chOff x="2900538" y="2068776"/>
            <a:chExt cx="365760" cy="365760"/>
          </a:xfrm>
        </p:grpSpPr>
        <p:cxnSp>
          <p:nvCxnSpPr>
            <p:cNvPr id="27" name="Straight Connector 26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4359077" y="3608564"/>
            <a:ext cx="487680" cy="487680"/>
            <a:chOff x="2900538" y="2068776"/>
            <a:chExt cx="365760" cy="365760"/>
          </a:xfrm>
        </p:grpSpPr>
        <p:cxnSp>
          <p:nvCxnSpPr>
            <p:cNvPr id="33" name="Straight Connector 32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5641239" y="3640665"/>
            <a:ext cx="487680" cy="487680"/>
            <a:chOff x="2900538" y="2068776"/>
            <a:chExt cx="365760" cy="365760"/>
          </a:xfrm>
        </p:grpSpPr>
        <p:cxnSp>
          <p:nvCxnSpPr>
            <p:cNvPr id="39" name="Straight Connector 38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6933559" y="3640665"/>
            <a:ext cx="487680" cy="487680"/>
            <a:chOff x="2900538" y="2068776"/>
            <a:chExt cx="365760" cy="365760"/>
          </a:xfrm>
        </p:grpSpPr>
        <p:cxnSp>
          <p:nvCxnSpPr>
            <p:cNvPr id="45" name="Straight Connector 44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8225523" y="3635513"/>
            <a:ext cx="487680" cy="487680"/>
            <a:chOff x="2900538" y="2068776"/>
            <a:chExt cx="365760" cy="365760"/>
          </a:xfrm>
        </p:grpSpPr>
        <p:cxnSp>
          <p:nvCxnSpPr>
            <p:cNvPr id="51" name="Straight Connector 50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9" name="Group 88"/>
          <p:cNvGrpSpPr/>
          <p:nvPr/>
        </p:nvGrpSpPr>
        <p:grpSpPr>
          <a:xfrm>
            <a:off x="8382555" y="2919017"/>
            <a:ext cx="223520" cy="487680"/>
            <a:chOff x="6083716" y="1890544"/>
            <a:chExt cx="167640" cy="365760"/>
          </a:xfrm>
        </p:grpSpPr>
        <p:cxnSp>
          <p:nvCxnSpPr>
            <p:cNvPr id="62" name="Straight Connector 61"/>
            <p:cNvCxnSpPr/>
            <p:nvPr/>
          </p:nvCxnSpPr>
          <p:spPr>
            <a:xfrm>
              <a:off x="6083716" y="1890544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6167536" y="1890544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251356" y="1890544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5" name="Group 64"/>
          <p:cNvGrpSpPr/>
          <p:nvPr/>
        </p:nvGrpSpPr>
        <p:grpSpPr>
          <a:xfrm>
            <a:off x="4376011" y="4331023"/>
            <a:ext cx="487680" cy="487680"/>
            <a:chOff x="2900538" y="2068776"/>
            <a:chExt cx="365760" cy="365760"/>
          </a:xfrm>
        </p:grpSpPr>
        <p:cxnSp>
          <p:nvCxnSpPr>
            <p:cNvPr id="66" name="Straight Connector 65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1" name="Group 70"/>
          <p:cNvGrpSpPr/>
          <p:nvPr/>
        </p:nvGrpSpPr>
        <p:grpSpPr>
          <a:xfrm>
            <a:off x="5658172" y="4363124"/>
            <a:ext cx="487680" cy="487680"/>
            <a:chOff x="2900538" y="2068776"/>
            <a:chExt cx="365760" cy="365760"/>
          </a:xfrm>
        </p:grpSpPr>
        <p:cxnSp>
          <p:nvCxnSpPr>
            <p:cNvPr id="72" name="Straight Connector 71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7" name="Group 76"/>
          <p:cNvGrpSpPr/>
          <p:nvPr/>
        </p:nvGrpSpPr>
        <p:grpSpPr>
          <a:xfrm>
            <a:off x="6950492" y="4363124"/>
            <a:ext cx="487680" cy="487680"/>
            <a:chOff x="2900538" y="2068776"/>
            <a:chExt cx="365760" cy="365760"/>
          </a:xfrm>
        </p:grpSpPr>
        <p:cxnSp>
          <p:nvCxnSpPr>
            <p:cNvPr id="78" name="Straight Connector 77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3" name="Group 82"/>
          <p:cNvGrpSpPr/>
          <p:nvPr/>
        </p:nvGrpSpPr>
        <p:grpSpPr>
          <a:xfrm>
            <a:off x="8242456" y="4357972"/>
            <a:ext cx="487680" cy="487680"/>
            <a:chOff x="2900538" y="2068776"/>
            <a:chExt cx="365760" cy="365760"/>
          </a:xfrm>
        </p:grpSpPr>
        <p:cxnSp>
          <p:nvCxnSpPr>
            <p:cNvPr id="84" name="Straight Connector 83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0" name="Group 89"/>
          <p:cNvGrpSpPr/>
          <p:nvPr/>
        </p:nvGrpSpPr>
        <p:grpSpPr>
          <a:xfrm>
            <a:off x="9511165" y="4363124"/>
            <a:ext cx="350520" cy="487680"/>
            <a:chOff x="6083716" y="1890544"/>
            <a:chExt cx="262890" cy="365760"/>
          </a:xfrm>
        </p:grpSpPr>
        <p:cxnSp>
          <p:nvCxnSpPr>
            <p:cNvPr id="91" name="Straight Connector 90"/>
            <p:cNvCxnSpPr/>
            <p:nvPr/>
          </p:nvCxnSpPr>
          <p:spPr>
            <a:xfrm>
              <a:off x="6083716" y="1890544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>
              <a:off x="6167536" y="1890544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6251356" y="1890544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>
              <a:off x="6346606" y="1890544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5" name="Group 94"/>
          <p:cNvGrpSpPr/>
          <p:nvPr/>
        </p:nvGrpSpPr>
        <p:grpSpPr>
          <a:xfrm>
            <a:off x="4376011" y="4957340"/>
            <a:ext cx="487680" cy="487680"/>
            <a:chOff x="2900538" y="2068776"/>
            <a:chExt cx="365760" cy="365760"/>
          </a:xfrm>
        </p:grpSpPr>
        <p:cxnSp>
          <p:nvCxnSpPr>
            <p:cNvPr id="96" name="Straight Connector 95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1" name="Group 100"/>
          <p:cNvGrpSpPr/>
          <p:nvPr/>
        </p:nvGrpSpPr>
        <p:grpSpPr>
          <a:xfrm>
            <a:off x="5658172" y="4989441"/>
            <a:ext cx="487680" cy="487680"/>
            <a:chOff x="2900538" y="2068776"/>
            <a:chExt cx="365760" cy="365760"/>
          </a:xfrm>
        </p:grpSpPr>
        <p:cxnSp>
          <p:nvCxnSpPr>
            <p:cNvPr id="102" name="Straight Connector 101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7" name="Group 106"/>
          <p:cNvGrpSpPr/>
          <p:nvPr/>
        </p:nvGrpSpPr>
        <p:grpSpPr>
          <a:xfrm>
            <a:off x="6950492" y="4989441"/>
            <a:ext cx="487680" cy="487680"/>
            <a:chOff x="2900538" y="2068776"/>
            <a:chExt cx="365760" cy="365760"/>
          </a:xfrm>
        </p:grpSpPr>
        <p:cxnSp>
          <p:nvCxnSpPr>
            <p:cNvPr id="108" name="Straight Connector 107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3" name="Group 112"/>
          <p:cNvGrpSpPr/>
          <p:nvPr/>
        </p:nvGrpSpPr>
        <p:grpSpPr>
          <a:xfrm>
            <a:off x="8242456" y="4984289"/>
            <a:ext cx="487680" cy="487680"/>
            <a:chOff x="2900538" y="2068776"/>
            <a:chExt cx="365760" cy="365760"/>
          </a:xfrm>
        </p:grpSpPr>
        <p:cxnSp>
          <p:nvCxnSpPr>
            <p:cNvPr id="114" name="Straight Connector 113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9" name="Group 118"/>
          <p:cNvGrpSpPr/>
          <p:nvPr/>
        </p:nvGrpSpPr>
        <p:grpSpPr>
          <a:xfrm>
            <a:off x="9603693" y="4989441"/>
            <a:ext cx="223520" cy="487680"/>
            <a:chOff x="6083716" y="1890544"/>
            <a:chExt cx="167640" cy="365760"/>
          </a:xfrm>
        </p:grpSpPr>
        <p:cxnSp>
          <p:nvCxnSpPr>
            <p:cNvPr id="120" name="Straight Connector 119"/>
            <p:cNvCxnSpPr/>
            <p:nvPr/>
          </p:nvCxnSpPr>
          <p:spPr>
            <a:xfrm>
              <a:off x="6083716" y="1890544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>
              <a:off x="6167536" y="1890544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>
              <a:off x="6251356" y="1890544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3" name="Group 122"/>
          <p:cNvGrpSpPr/>
          <p:nvPr/>
        </p:nvGrpSpPr>
        <p:grpSpPr>
          <a:xfrm>
            <a:off x="4376011" y="5589359"/>
            <a:ext cx="487680" cy="487680"/>
            <a:chOff x="2900538" y="2068776"/>
            <a:chExt cx="365760" cy="365760"/>
          </a:xfrm>
        </p:grpSpPr>
        <p:cxnSp>
          <p:nvCxnSpPr>
            <p:cNvPr id="124" name="Straight Connector 123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9" name="Group 128"/>
          <p:cNvGrpSpPr/>
          <p:nvPr/>
        </p:nvGrpSpPr>
        <p:grpSpPr>
          <a:xfrm>
            <a:off x="5658172" y="5621460"/>
            <a:ext cx="487680" cy="487680"/>
            <a:chOff x="2900538" y="2068776"/>
            <a:chExt cx="365760" cy="365760"/>
          </a:xfrm>
        </p:grpSpPr>
        <p:cxnSp>
          <p:nvCxnSpPr>
            <p:cNvPr id="130" name="Straight Connector 129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5" name="Group 134"/>
          <p:cNvGrpSpPr/>
          <p:nvPr/>
        </p:nvGrpSpPr>
        <p:grpSpPr>
          <a:xfrm>
            <a:off x="6950492" y="5621460"/>
            <a:ext cx="487680" cy="487680"/>
            <a:chOff x="2900538" y="2068776"/>
            <a:chExt cx="365760" cy="365760"/>
          </a:xfrm>
        </p:grpSpPr>
        <p:cxnSp>
          <p:nvCxnSpPr>
            <p:cNvPr id="136" name="Straight Connector 135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1" name="Group 140"/>
          <p:cNvGrpSpPr/>
          <p:nvPr/>
        </p:nvGrpSpPr>
        <p:grpSpPr>
          <a:xfrm>
            <a:off x="8242456" y="5616308"/>
            <a:ext cx="487680" cy="487680"/>
            <a:chOff x="2900538" y="2068776"/>
            <a:chExt cx="365760" cy="365760"/>
          </a:xfrm>
        </p:grpSpPr>
        <p:cxnSp>
          <p:nvCxnSpPr>
            <p:cNvPr id="142" name="Straight Connector 141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47" name="Straight Connector 146"/>
          <p:cNvCxnSpPr/>
          <p:nvPr/>
        </p:nvCxnSpPr>
        <p:spPr>
          <a:xfrm>
            <a:off x="9715453" y="5621460"/>
            <a:ext cx="0" cy="48768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48" name="Group 147"/>
          <p:cNvGrpSpPr/>
          <p:nvPr/>
        </p:nvGrpSpPr>
        <p:grpSpPr>
          <a:xfrm>
            <a:off x="2051911" y="6262459"/>
            <a:ext cx="487680" cy="487680"/>
            <a:chOff x="2900538" y="2068776"/>
            <a:chExt cx="365760" cy="365760"/>
          </a:xfrm>
        </p:grpSpPr>
        <p:cxnSp>
          <p:nvCxnSpPr>
            <p:cNvPr id="149" name="Straight Connector 148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4" name="TextBox 153"/>
          <p:cNvSpPr txBox="1"/>
          <p:nvPr/>
        </p:nvSpPr>
        <p:spPr>
          <a:xfrm>
            <a:off x="2661509" y="6262459"/>
            <a:ext cx="2336800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33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5 </a:t>
            </a:r>
            <a:r>
              <a:rPr lang="en-US" sz="2133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người</a:t>
            </a:r>
            <a:endParaRPr lang="vi-VN" sz="2133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55" name="Straight Connector 154"/>
          <p:cNvCxnSpPr/>
          <p:nvPr/>
        </p:nvCxnSpPr>
        <p:spPr>
          <a:xfrm>
            <a:off x="5471533" y="6257307"/>
            <a:ext cx="0" cy="48768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6" name="TextBox 155"/>
          <p:cNvSpPr txBox="1"/>
          <p:nvPr/>
        </p:nvSpPr>
        <p:spPr>
          <a:xfrm>
            <a:off x="5558047" y="6302812"/>
            <a:ext cx="2336800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33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1 </a:t>
            </a:r>
            <a:r>
              <a:rPr lang="en-US" sz="2133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người</a:t>
            </a:r>
            <a:endParaRPr lang="vi-VN" sz="2133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-58409" y="1217208"/>
            <a:ext cx="11059884" cy="42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800"/>
              </a:spcBef>
              <a:spcAft>
                <a:spcPts val="800"/>
              </a:spcAft>
            </a:pPr>
            <a:r>
              <a:rPr lang="en-US" sz="2133" b="1" dirty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</a:rPr>
              <a:t>- </a:t>
            </a:r>
            <a:r>
              <a:rPr lang="vi-VN" sz="2133" b="1" u="sng" dirty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</a:rPr>
              <a:t>Đối tượng thống k</a:t>
            </a:r>
            <a:r>
              <a:rPr lang="en-US" sz="2133" b="1" u="sng" dirty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</a:rPr>
              <a:t>ê</a:t>
            </a:r>
            <a:r>
              <a:rPr lang="vi-VN" sz="2133" b="1" u="sng" dirty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</a:rPr>
              <a:t> </a:t>
            </a:r>
            <a:r>
              <a:rPr lang="en-US" sz="2133" b="1" u="sng" dirty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</a:rPr>
              <a:t>:</a:t>
            </a:r>
            <a:r>
              <a:rPr lang="en-US" sz="2133" b="1" dirty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</a:rPr>
              <a:t> </a:t>
            </a:r>
            <a:r>
              <a:rPr lang="vi-VN" sz="2133" b="1" dirty="0">
                <a:solidFill>
                  <a:srgbClr val="FF0000"/>
                </a:solidFill>
                <a:ea typeface="Calibri" panose="020F0502020204030204" pitchFamily="34" charset="0"/>
              </a:rPr>
              <a:t>là những thành viên có mặt tại câu lạc bộ trong một tuần</a:t>
            </a:r>
            <a:r>
              <a:rPr lang="en-US" sz="2133" b="1" dirty="0">
                <a:solidFill>
                  <a:srgbClr val="FF0000"/>
                </a:solidFill>
                <a:ea typeface="Calibri" panose="020F0502020204030204" pitchFamily="34" charset="0"/>
              </a:rPr>
              <a:t>.</a:t>
            </a:r>
          </a:p>
        </p:txBody>
      </p:sp>
      <p:sp>
        <p:nvSpPr>
          <p:cNvPr id="158" name="Rectangle 157"/>
          <p:cNvSpPr/>
          <p:nvPr/>
        </p:nvSpPr>
        <p:spPr>
          <a:xfrm>
            <a:off x="-67422" y="1604188"/>
            <a:ext cx="11059884" cy="42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800"/>
              </a:spcBef>
              <a:spcAft>
                <a:spcPts val="800"/>
              </a:spcAft>
            </a:pPr>
            <a:r>
              <a:rPr lang="en-US" sz="2133" b="1" u="sng" dirty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</a:rPr>
              <a:t>- </a:t>
            </a:r>
            <a:r>
              <a:rPr lang="vi-VN" sz="2133" b="1" u="sng" dirty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</a:rPr>
              <a:t>Tiêu chí thống kê:</a:t>
            </a:r>
            <a:r>
              <a:rPr lang="vi-VN" sz="2133" b="1" dirty="0">
                <a:solidFill>
                  <a:srgbClr val="FF0000"/>
                </a:solidFill>
                <a:ea typeface="Calibri" panose="020F0502020204030204" pitchFamily="34" charset="0"/>
              </a:rPr>
              <a:t> 24 thành viên của câu lạc bộ</a:t>
            </a:r>
            <a:endParaRPr lang="en-US" sz="2133" b="1" dirty="0">
              <a:solidFill>
                <a:srgbClr val="FF0000"/>
              </a:solidFill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985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500"/>
                            </p:stCondLst>
                            <p:childTnLst>
                              <p:par>
                                <p:cTn id="3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500"/>
                            </p:stCondLst>
                            <p:childTnLst>
                              <p:par>
                                <p:cTn id="46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000"/>
                            </p:stCondLst>
                            <p:childTnLst>
                              <p:par>
                                <p:cTn id="5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500"/>
                            </p:stCondLst>
                            <p:childTnLst>
                              <p:par>
                                <p:cTn id="54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8000"/>
                            </p:stCondLst>
                            <p:childTnLst>
                              <p:par>
                                <p:cTn id="5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8500"/>
                            </p:stCondLst>
                            <p:childTnLst>
                              <p:par>
                                <p:cTn id="62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9000"/>
                            </p:stCondLst>
                            <p:childTnLst>
                              <p:par>
                                <p:cTn id="66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9500"/>
                            </p:stCondLst>
                            <p:childTnLst>
                              <p:par>
                                <p:cTn id="7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0"/>
                            </p:stCondLst>
                            <p:childTnLst>
                              <p:par>
                                <p:cTn id="74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500"/>
                            </p:stCondLst>
                            <p:childTnLst>
                              <p:par>
                                <p:cTn id="7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1000"/>
                            </p:stCondLst>
                            <p:childTnLst>
                              <p:par>
                                <p:cTn id="82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1500"/>
                            </p:stCondLst>
                            <p:childTnLst>
                              <p:par>
                                <p:cTn id="86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2000"/>
                            </p:stCondLst>
                            <p:childTnLst>
                              <p:par>
                                <p:cTn id="9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2500"/>
                            </p:stCondLst>
                            <p:childTnLst>
                              <p:par>
                                <p:cTn id="94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6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3000"/>
                            </p:stCondLst>
                            <p:childTnLst>
                              <p:par>
                                <p:cTn id="9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0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3500"/>
                            </p:stCondLst>
                            <p:childTnLst>
                              <p:par>
                                <p:cTn id="102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4000"/>
                            </p:stCondLst>
                            <p:childTnLst>
                              <p:par>
                                <p:cTn id="106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8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4500"/>
                            </p:stCondLst>
                            <p:childTnLst>
                              <p:par>
                                <p:cTn id="1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2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14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6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5500"/>
                            </p:stCondLst>
                            <p:childTnLst>
                              <p:par>
                                <p:cTn id="11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0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6000"/>
                            </p:stCondLst>
                            <p:childTnLst>
                              <p:par>
                                <p:cTn id="1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allAtOnce"/>
      <p:bldP spid="154" grpId="0"/>
      <p:bldP spid="156" grpId="0"/>
      <p:bldP spid="157" grpId="0"/>
      <p:bldP spid="15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0" name="Table 149"/>
          <p:cNvGraphicFramePr>
            <a:graphicFrameLocks noGrp="1"/>
          </p:cNvGraphicFramePr>
          <p:nvPr/>
        </p:nvGraphicFramePr>
        <p:xfrm>
          <a:off x="1635056" y="0"/>
          <a:ext cx="9224002" cy="4672283"/>
        </p:xfrm>
        <a:graphic>
          <a:graphicData uri="http://schemas.openxmlformats.org/drawingml/2006/table">
            <a:tbl>
              <a:tblPr firstRow="1" bandRow="1"/>
              <a:tblGrid>
                <a:gridCol w="2539209">
                  <a:extLst>
                    <a:ext uri="{9D8B030D-6E8A-4147-A177-3AD203B41FA5}">
                      <a16:colId xmlns:a16="http://schemas.microsoft.com/office/drawing/2014/main" val="1132971265"/>
                    </a:ext>
                  </a:extLst>
                </a:gridCol>
                <a:gridCol w="6684793">
                  <a:extLst>
                    <a:ext uri="{9D8B030D-6E8A-4147-A177-3AD203B41FA5}">
                      <a16:colId xmlns:a16="http://schemas.microsoft.com/office/drawing/2014/main" val="1762426064"/>
                    </a:ext>
                  </a:extLst>
                </a:gridCol>
              </a:tblGrid>
              <a:tr h="667469"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err="1">
                          <a:solidFill>
                            <a:srgbClr val="002060"/>
                          </a:solidFill>
                        </a:rPr>
                        <a:t>Thứ</a:t>
                      </a:r>
                      <a:endParaRPr lang="vi-VN" sz="2100" b="1" dirty="0">
                        <a:solidFill>
                          <a:srgbClr val="002060"/>
                        </a:solidFill>
                      </a:endParaRPr>
                    </a:p>
                  </a:txBody>
                  <a:tcPr marL="121920" marR="121920" marT="60960" marB="60960">
                    <a:solidFill>
                      <a:srgbClr val="E3ED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err="1">
                          <a:solidFill>
                            <a:srgbClr val="002060"/>
                          </a:solidFill>
                        </a:rPr>
                        <a:t>Số</a:t>
                      </a:r>
                      <a:r>
                        <a:rPr lang="en-US" sz="2100" b="1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100" b="1" baseline="0" dirty="0" err="1">
                          <a:solidFill>
                            <a:srgbClr val="002060"/>
                          </a:solidFill>
                        </a:rPr>
                        <a:t>thành</a:t>
                      </a:r>
                      <a:r>
                        <a:rPr lang="en-US" sz="2100" b="1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100" b="1" baseline="0" dirty="0" err="1">
                          <a:solidFill>
                            <a:srgbClr val="002060"/>
                          </a:solidFill>
                        </a:rPr>
                        <a:t>viên</a:t>
                      </a:r>
                      <a:r>
                        <a:rPr lang="en-US" sz="2100" b="1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100" b="1" baseline="0" dirty="0" err="1">
                          <a:solidFill>
                            <a:srgbClr val="002060"/>
                          </a:solidFill>
                        </a:rPr>
                        <a:t>có</a:t>
                      </a:r>
                      <a:r>
                        <a:rPr lang="en-US" sz="2100" b="1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100" b="1" baseline="0" dirty="0" err="1">
                          <a:solidFill>
                            <a:srgbClr val="002060"/>
                          </a:solidFill>
                        </a:rPr>
                        <a:t>mặt</a:t>
                      </a:r>
                      <a:endParaRPr lang="vi-VN" sz="2100" b="1" dirty="0">
                        <a:solidFill>
                          <a:srgbClr val="002060"/>
                        </a:solidFill>
                      </a:endParaRPr>
                    </a:p>
                  </a:txBody>
                  <a:tcPr marL="121920" marR="121920" marT="60960" marB="60960">
                    <a:solidFill>
                      <a:srgbClr val="E3ED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384161"/>
                  </a:ext>
                </a:extLst>
              </a:tr>
              <a:tr h="667469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err="1"/>
                        <a:t>Thứ</a:t>
                      </a:r>
                      <a:r>
                        <a:rPr lang="en-US" sz="2100" baseline="0" dirty="0"/>
                        <a:t> Hai</a:t>
                      </a:r>
                      <a:endParaRPr lang="vi-VN" sz="21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endParaRPr lang="vi-VN" sz="21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3516134670"/>
                  </a:ext>
                </a:extLst>
              </a:tr>
              <a:tr h="667469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err="1"/>
                        <a:t>Thứ</a:t>
                      </a:r>
                      <a:r>
                        <a:rPr lang="en-US" sz="2100" baseline="0" dirty="0"/>
                        <a:t> Ba</a:t>
                      </a:r>
                      <a:endParaRPr lang="vi-VN" sz="21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endParaRPr lang="vi-VN" sz="21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7643542"/>
                  </a:ext>
                </a:extLst>
              </a:tr>
              <a:tr h="667469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err="1"/>
                        <a:t>Thứ</a:t>
                      </a:r>
                      <a:r>
                        <a:rPr lang="en-US" sz="2100" baseline="0" dirty="0"/>
                        <a:t> </a:t>
                      </a:r>
                      <a:r>
                        <a:rPr lang="en-US" sz="2100" baseline="0" dirty="0" err="1"/>
                        <a:t>Tư</a:t>
                      </a:r>
                      <a:endParaRPr lang="vi-VN" sz="21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endParaRPr lang="vi-VN" sz="21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3603239022"/>
                  </a:ext>
                </a:extLst>
              </a:tr>
              <a:tr h="667469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err="1"/>
                        <a:t>Thứ</a:t>
                      </a:r>
                      <a:r>
                        <a:rPr lang="en-US" sz="2100" baseline="0" dirty="0"/>
                        <a:t> </a:t>
                      </a:r>
                      <a:r>
                        <a:rPr lang="en-US" sz="2100" baseline="0" dirty="0" err="1"/>
                        <a:t>Năm</a:t>
                      </a:r>
                      <a:endParaRPr lang="vi-VN" sz="21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endParaRPr lang="vi-VN" sz="21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733752905"/>
                  </a:ext>
                </a:extLst>
              </a:tr>
              <a:tr h="667469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err="1"/>
                        <a:t>Thứ</a:t>
                      </a:r>
                      <a:r>
                        <a:rPr lang="en-US" sz="2100" baseline="0" dirty="0"/>
                        <a:t> </a:t>
                      </a:r>
                      <a:r>
                        <a:rPr lang="en-US" sz="2100" baseline="0" dirty="0" err="1"/>
                        <a:t>Sáu</a:t>
                      </a:r>
                      <a:endParaRPr lang="vi-VN" sz="21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endParaRPr lang="vi-VN" sz="21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779067042"/>
                  </a:ext>
                </a:extLst>
              </a:tr>
              <a:tr h="667469">
                <a:tc gridSpan="2">
                  <a:txBody>
                    <a:bodyPr/>
                    <a:lstStyle/>
                    <a:p>
                      <a:pPr algn="ctr"/>
                      <a:endParaRPr lang="vi-VN" sz="2100" dirty="0"/>
                    </a:p>
                  </a:txBody>
                  <a:tcPr marL="121920" marR="121920" marT="60960" marB="60960"/>
                </a:tc>
                <a:tc hMerge="1">
                  <a:txBody>
                    <a:bodyPr/>
                    <a:lstStyle/>
                    <a:p>
                      <a:pPr algn="ctr"/>
                      <a:endParaRPr lang="vi-V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4835461"/>
                  </a:ext>
                </a:extLst>
              </a:tr>
            </a:tbl>
          </a:graphicData>
        </a:graphic>
      </p:graphicFrame>
      <p:grpSp>
        <p:nvGrpSpPr>
          <p:cNvPr id="151" name="Group 150"/>
          <p:cNvGrpSpPr/>
          <p:nvPr/>
        </p:nvGrpSpPr>
        <p:grpSpPr>
          <a:xfrm>
            <a:off x="4330003" y="728583"/>
            <a:ext cx="487680" cy="487680"/>
            <a:chOff x="2900538" y="2068776"/>
            <a:chExt cx="365760" cy="365760"/>
          </a:xfrm>
        </p:grpSpPr>
        <p:cxnSp>
          <p:nvCxnSpPr>
            <p:cNvPr id="152" name="Straight Connector 151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7" name="Group 156"/>
          <p:cNvGrpSpPr/>
          <p:nvPr/>
        </p:nvGrpSpPr>
        <p:grpSpPr>
          <a:xfrm>
            <a:off x="5595231" y="728583"/>
            <a:ext cx="487680" cy="487680"/>
            <a:chOff x="2900538" y="2068776"/>
            <a:chExt cx="365760" cy="365760"/>
          </a:xfrm>
        </p:grpSpPr>
        <p:cxnSp>
          <p:nvCxnSpPr>
            <p:cNvPr id="158" name="Straight Connector 157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3" name="Group 162"/>
          <p:cNvGrpSpPr/>
          <p:nvPr/>
        </p:nvGrpSpPr>
        <p:grpSpPr>
          <a:xfrm>
            <a:off x="6860461" y="711649"/>
            <a:ext cx="487680" cy="487680"/>
            <a:chOff x="2900538" y="2068776"/>
            <a:chExt cx="365760" cy="365760"/>
          </a:xfrm>
        </p:grpSpPr>
        <p:cxnSp>
          <p:nvCxnSpPr>
            <p:cNvPr id="164" name="Straight Connector 163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9" name="Group 168"/>
          <p:cNvGrpSpPr/>
          <p:nvPr/>
        </p:nvGrpSpPr>
        <p:grpSpPr>
          <a:xfrm>
            <a:off x="4313069" y="1422849"/>
            <a:ext cx="487680" cy="487680"/>
            <a:chOff x="2900538" y="2068776"/>
            <a:chExt cx="365760" cy="365760"/>
          </a:xfrm>
        </p:grpSpPr>
        <p:cxnSp>
          <p:nvCxnSpPr>
            <p:cNvPr id="170" name="Straight Connector 169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5" name="Group 174"/>
          <p:cNvGrpSpPr/>
          <p:nvPr/>
        </p:nvGrpSpPr>
        <p:grpSpPr>
          <a:xfrm>
            <a:off x="5595231" y="1454951"/>
            <a:ext cx="487680" cy="487680"/>
            <a:chOff x="2900538" y="2068776"/>
            <a:chExt cx="365760" cy="365760"/>
          </a:xfrm>
        </p:grpSpPr>
        <p:cxnSp>
          <p:nvCxnSpPr>
            <p:cNvPr id="176" name="Straight Connector 175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9" name="Straight Connector 178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1" name="Group 180"/>
          <p:cNvGrpSpPr/>
          <p:nvPr/>
        </p:nvGrpSpPr>
        <p:grpSpPr>
          <a:xfrm>
            <a:off x="6887551" y="1454951"/>
            <a:ext cx="487680" cy="487680"/>
            <a:chOff x="2900538" y="2068776"/>
            <a:chExt cx="365760" cy="365760"/>
          </a:xfrm>
        </p:grpSpPr>
        <p:cxnSp>
          <p:nvCxnSpPr>
            <p:cNvPr id="182" name="Straight Connector 181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7" name="Group 186"/>
          <p:cNvGrpSpPr/>
          <p:nvPr/>
        </p:nvGrpSpPr>
        <p:grpSpPr>
          <a:xfrm>
            <a:off x="8179515" y="1449799"/>
            <a:ext cx="487680" cy="487680"/>
            <a:chOff x="2900538" y="2068776"/>
            <a:chExt cx="365760" cy="365760"/>
          </a:xfrm>
        </p:grpSpPr>
        <p:cxnSp>
          <p:nvCxnSpPr>
            <p:cNvPr id="188" name="Straight Connector 187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3" name="Group 192"/>
          <p:cNvGrpSpPr/>
          <p:nvPr/>
        </p:nvGrpSpPr>
        <p:grpSpPr>
          <a:xfrm>
            <a:off x="8336547" y="733303"/>
            <a:ext cx="223520" cy="487680"/>
            <a:chOff x="6083716" y="1890544"/>
            <a:chExt cx="167640" cy="365760"/>
          </a:xfrm>
        </p:grpSpPr>
        <p:cxnSp>
          <p:nvCxnSpPr>
            <p:cNvPr id="194" name="Straight Connector 193"/>
            <p:cNvCxnSpPr/>
            <p:nvPr/>
          </p:nvCxnSpPr>
          <p:spPr>
            <a:xfrm>
              <a:off x="6083716" y="1890544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/>
            <p:nvPr/>
          </p:nvCxnSpPr>
          <p:spPr>
            <a:xfrm>
              <a:off x="6167536" y="1890544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/>
            <p:nvPr/>
          </p:nvCxnSpPr>
          <p:spPr>
            <a:xfrm>
              <a:off x="6251356" y="1890544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7" name="Group 196"/>
          <p:cNvGrpSpPr/>
          <p:nvPr/>
        </p:nvGrpSpPr>
        <p:grpSpPr>
          <a:xfrm>
            <a:off x="4330003" y="2145308"/>
            <a:ext cx="487680" cy="487680"/>
            <a:chOff x="2900538" y="2068776"/>
            <a:chExt cx="365760" cy="365760"/>
          </a:xfrm>
        </p:grpSpPr>
        <p:cxnSp>
          <p:nvCxnSpPr>
            <p:cNvPr id="198" name="Straight Connector 197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99" name="Straight Connector 198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0" name="Straight Connector 199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3" name="Group 202"/>
          <p:cNvGrpSpPr/>
          <p:nvPr/>
        </p:nvGrpSpPr>
        <p:grpSpPr>
          <a:xfrm>
            <a:off x="5612164" y="2177409"/>
            <a:ext cx="487680" cy="487680"/>
            <a:chOff x="2900538" y="2068776"/>
            <a:chExt cx="365760" cy="365760"/>
          </a:xfrm>
        </p:grpSpPr>
        <p:cxnSp>
          <p:nvCxnSpPr>
            <p:cNvPr id="204" name="Straight Connector 203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5" name="Straight Connector 204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7" name="Straight Connector 206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8" name="Straight Connector 207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9" name="Group 208"/>
          <p:cNvGrpSpPr/>
          <p:nvPr/>
        </p:nvGrpSpPr>
        <p:grpSpPr>
          <a:xfrm>
            <a:off x="6904484" y="2177409"/>
            <a:ext cx="487680" cy="487680"/>
            <a:chOff x="2900538" y="2068776"/>
            <a:chExt cx="365760" cy="365760"/>
          </a:xfrm>
        </p:grpSpPr>
        <p:cxnSp>
          <p:nvCxnSpPr>
            <p:cNvPr id="210" name="Straight Connector 209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15" name="Group 214"/>
          <p:cNvGrpSpPr/>
          <p:nvPr/>
        </p:nvGrpSpPr>
        <p:grpSpPr>
          <a:xfrm>
            <a:off x="8196448" y="2172257"/>
            <a:ext cx="487680" cy="487680"/>
            <a:chOff x="2900538" y="2068776"/>
            <a:chExt cx="365760" cy="365760"/>
          </a:xfrm>
        </p:grpSpPr>
        <p:cxnSp>
          <p:nvCxnSpPr>
            <p:cNvPr id="216" name="Straight Connector 215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1" name="Group 220"/>
          <p:cNvGrpSpPr/>
          <p:nvPr/>
        </p:nvGrpSpPr>
        <p:grpSpPr>
          <a:xfrm>
            <a:off x="9465157" y="2177409"/>
            <a:ext cx="350520" cy="487680"/>
            <a:chOff x="6083716" y="1890544"/>
            <a:chExt cx="262890" cy="365760"/>
          </a:xfrm>
        </p:grpSpPr>
        <p:cxnSp>
          <p:nvCxnSpPr>
            <p:cNvPr id="222" name="Straight Connector 221"/>
            <p:cNvCxnSpPr/>
            <p:nvPr/>
          </p:nvCxnSpPr>
          <p:spPr>
            <a:xfrm>
              <a:off x="6083716" y="1890544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>
              <a:off x="6167536" y="1890544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>
              <a:off x="6251356" y="1890544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>
              <a:off x="6346606" y="1890544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6" name="Group 225"/>
          <p:cNvGrpSpPr/>
          <p:nvPr/>
        </p:nvGrpSpPr>
        <p:grpSpPr>
          <a:xfrm>
            <a:off x="4330003" y="2771625"/>
            <a:ext cx="487680" cy="487680"/>
            <a:chOff x="2900538" y="2068776"/>
            <a:chExt cx="365760" cy="365760"/>
          </a:xfrm>
        </p:grpSpPr>
        <p:cxnSp>
          <p:nvCxnSpPr>
            <p:cNvPr id="227" name="Straight Connector 226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31" name="Straight Connector 230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32" name="Group 231"/>
          <p:cNvGrpSpPr/>
          <p:nvPr/>
        </p:nvGrpSpPr>
        <p:grpSpPr>
          <a:xfrm>
            <a:off x="5612164" y="2803727"/>
            <a:ext cx="487680" cy="487680"/>
            <a:chOff x="2900538" y="2068776"/>
            <a:chExt cx="365760" cy="365760"/>
          </a:xfrm>
        </p:grpSpPr>
        <p:cxnSp>
          <p:nvCxnSpPr>
            <p:cNvPr id="233" name="Straight Connector 232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34" name="Straight Connector 233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35" name="Straight Connector 234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36" name="Straight Connector 235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38" name="Group 237"/>
          <p:cNvGrpSpPr/>
          <p:nvPr/>
        </p:nvGrpSpPr>
        <p:grpSpPr>
          <a:xfrm>
            <a:off x="6904484" y="2803727"/>
            <a:ext cx="487680" cy="487680"/>
            <a:chOff x="2900538" y="2068776"/>
            <a:chExt cx="365760" cy="365760"/>
          </a:xfrm>
        </p:grpSpPr>
        <p:cxnSp>
          <p:nvCxnSpPr>
            <p:cNvPr id="239" name="Straight Connector 238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44" name="Group 243"/>
          <p:cNvGrpSpPr/>
          <p:nvPr/>
        </p:nvGrpSpPr>
        <p:grpSpPr>
          <a:xfrm>
            <a:off x="8196448" y="2798575"/>
            <a:ext cx="487680" cy="487680"/>
            <a:chOff x="2900538" y="2068776"/>
            <a:chExt cx="365760" cy="365760"/>
          </a:xfrm>
        </p:grpSpPr>
        <p:cxnSp>
          <p:nvCxnSpPr>
            <p:cNvPr id="245" name="Straight Connector 244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0" name="Group 249"/>
          <p:cNvGrpSpPr/>
          <p:nvPr/>
        </p:nvGrpSpPr>
        <p:grpSpPr>
          <a:xfrm>
            <a:off x="9557685" y="2803727"/>
            <a:ext cx="223520" cy="487680"/>
            <a:chOff x="6083716" y="1890544"/>
            <a:chExt cx="167640" cy="365760"/>
          </a:xfrm>
        </p:grpSpPr>
        <p:cxnSp>
          <p:nvCxnSpPr>
            <p:cNvPr id="251" name="Straight Connector 250"/>
            <p:cNvCxnSpPr/>
            <p:nvPr/>
          </p:nvCxnSpPr>
          <p:spPr>
            <a:xfrm>
              <a:off x="6083716" y="1890544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>
              <a:off x="6167536" y="1890544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>
              <a:off x="6251356" y="1890544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4" name="Group 253"/>
          <p:cNvGrpSpPr/>
          <p:nvPr/>
        </p:nvGrpSpPr>
        <p:grpSpPr>
          <a:xfrm>
            <a:off x="4330003" y="3403644"/>
            <a:ext cx="487680" cy="487680"/>
            <a:chOff x="2900538" y="2068776"/>
            <a:chExt cx="365760" cy="365760"/>
          </a:xfrm>
        </p:grpSpPr>
        <p:cxnSp>
          <p:nvCxnSpPr>
            <p:cNvPr id="255" name="Straight Connector 254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56" name="Straight Connector 255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60" name="Group 259"/>
          <p:cNvGrpSpPr/>
          <p:nvPr/>
        </p:nvGrpSpPr>
        <p:grpSpPr>
          <a:xfrm>
            <a:off x="5612164" y="3435745"/>
            <a:ext cx="487680" cy="487680"/>
            <a:chOff x="2900538" y="2068776"/>
            <a:chExt cx="365760" cy="365760"/>
          </a:xfrm>
        </p:grpSpPr>
        <p:cxnSp>
          <p:nvCxnSpPr>
            <p:cNvPr id="261" name="Straight Connector 260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63" name="Straight Connector 262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66" name="Group 265"/>
          <p:cNvGrpSpPr/>
          <p:nvPr/>
        </p:nvGrpSpPr>
        <p:grpSpPr>
          <a:xfrm>
            <a:off x="6904484" y="3435745"/>
            <a:ext cx="487680" cy="487680"/>
            <a:chOff x="2900538" y="2068776"/>
            <a:chExt cx="365760" cy="365760"/>
          </a:xfrm>
        </p:grpSpPr>
        <p:cxnSp>
          <p:nvCxnSpPr>
            <p:cNvPr id="267" name="Straight Connector 266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69" name="Straight Connector 268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72" name="Group 271"/>
          <p:cNvGrpSpPr/>
          <p:nvPr/>
        </p:nvGrpSpPr>
        <p:grpSpPr>
          <a:xfrm>
            <a:off x="8196448" y="3430593"/>
            <a:ext cx="487680" cy="487680"/>
            <a:chOff x="2900538" y="2068776"/>
            <a:chExt cx="365760" cy="365760"/>
          </a:xfrm>
        </p:grpSpPr>
        <p:cxnSp>
          <p:nvCxnSpPr>
            <p:cNvPr id="273" name="Straight Connector 272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4" name="Straight Connector 273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5" name="Straight Connector 274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6" name="Straight Connector 275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7" name="Straight Connector 276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78" name="Straight Connector 277"/>
          <p:cNvCxnSpPr/>
          <p:nvPr/>
        </p:nvCxnSpPr>
        <p:spPr>
          <a:xfrm>
            <a:off x="9669445" y="3435745"/>
            <a:ext cx="0" cy="48768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79" name="Group 278"/>
          <p:cNvGrpSpPr/>
          <p:nvPr/>
        </p:nvGrpSpPr>
        <p:grpSpPr>
          <a:xfrm>
            <a:off x="2005903" y="4076744"/>
            <a:ext cx="487680" cy="487680"/>
            <a:chOff x="2900538" y="2068776"/>
            <a:chExt cx="365760" cy="365760"/>
          </a:xfrm>
        </p:grpSpPr>
        <p:cxnSp>
          <p:nvCxnSpPr>
            <p:cNvPr id="280" name="Straight Connector 279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81" name="Straight Connector 280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82" name="Straight Connector 281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84" name="Straight Connector 283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85" name="TextBox 284"/>
          <p:cNvSpPr txBox="1"/>
          <p:nvPr/>
        </p:nvSpPr>
        <p:spPr>
          <a:xfrm>
            <a:off x="2615501" y="4076744"/>
            <a:ext cx="2336800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33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5 </a:t>
            </a:r>
            <a:r>
              <a:rPr lang="en-US" sz="2133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người</a:t>
            </a:r>
            <a:endParaRPr lang="vi-VN" sz="2133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86" name="Straight Connector 285"/>
          <p:cNvCxnSpPr/>
          <p:nvPr/>
        </p:nvCxnSpPr>
        <p:spPr>
          <a:xfrm>
            <a:off x="5425525" y="4071592"/>
            <a:ext cx="0" cy="48768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7" name="TextBox 286"/>
          <p:cNvSpPr txBox="1"/>
          <p:nvPr/>
        </p:nvSpPr>
        <p:spPr>
          <a:xfrm>
            <a:off x="5512039" y="4117097"/>
            <a:ext cx="2336800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33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1 </a:t>
            </a:r>
            <a:r>
              <a:rPr lang="en-US" sz="2133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người</a:t>
            </a:r>
            <a:endParaRPr lang="vi-VN" sz="2133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8" name="TextBox 287"/>
          <p:cNvSpPr txBox="1"/>
          <p:nvPr/>
        </p:nvSpPr>
        <p:spPr>
          <a:xfrm>
            <a:off x="906491" y="4885097"/>
            <a:ext cx="11547895" cy="549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667" dirty="0"/>
              <a:t>b) </a:t>
            </a:r>
            <a:r>
              <a:rPr lang="en-US" sz="2667" dirty="0" err="1"/>
              <a:t>Ngày</a:t>
            </a:r>
            <a:r>
              <a:rPr lang="en-US" sz="2667" dirty="0"/>
              <a:t> </a:t>
            </a:r>
            <a:r>
              <a:rPr lang="en-US" sz="2667" dirty="0" err="1"/>
              <a:t>nào</a:t>
            </a:r>
            <a:r>
              <a:rPr lang="en-US" sz="2667" dirty="0"/>
              <a:t> </a:t>
            </a:r>
            <a:r>
              <a:rPr lang="en-US" sz="2667" dirty="0" err="1"/>
              <a:t>có</a:t>
            </a:r>
            <a:r>
              <a:rPr lang="en-US" sz="2667" dirty="0"/>
              <a:t> </a:t>
            </a:r>
            <a:r>
              <a:rPr lang="en-US" sz="2667" dirty="0" err="1"/>
              <a:t>mặt</a:t>
            </a:r>
            <a:r>
              <a:rPr lang="en-US" sz="2667" dirty="0"/>
              <a:t> </a:t>
            </a:r>
            <a:r>
              <a:rPr lang="en-US" sz="2667" dirty="0" err="1"/>
              <a:t>đầy</a:t>
            </a:r>
            <a:r>
              <a:rPr lang="en-US" sz="2667" dirty="0"/>
              <a:t> </a:t>
            </a:r>
            <a:r>
              <a:rPr lang="en-US" sz="2667" dirty="0" err="1"/>
              <a:t>đủ</a:t>
            </a:r>
            <a:r>
              <a:rPr lang="en-US" sz="2667" dirty="0"/>
              <a:t> </a:t>
            </a:r>
            <a:r>
              <a:rPr lang="en-US" sz="2667" dirty="0" err="1"/>
              <a:t>tất</a:t>
            </a:r>
            <a:r>
              <a:rPr lang="en-US" sz="2667" dirty="0"/>
              <a:t> </a:t>
            </a:r>
            <a:r>
              <a:rPr lang="en-US" sz="2667" dirty="0" err="1"/>
              <a:t>cả</a:t>
            </a:r>
            <a:r>
              <a:rPr lang="en-US" sz="2667" dirty="0"/>
              <a:t> </a:t>
            </a:r>
            <a:r>
              <a:rPr lang="en-US" sz="2667" dirty="0" err="1"/>
              <a:t>các</a:t>
            </a:r>
            <a:r>
              <a:rPr lang="en-US" sz="2667" dirty="0"/>
              <a:t> </a:t>
            </a:r>
            <a:r>
              <a:rPr lang="en-US" sz="2667" dirty="0" err="1"/>
              <a:t>thành</a:t>
            </a:r>
            <a:r>
              <a:rPr lang="en-US" sz="2667" dirty="0"/>
              <a:t> </a:t>
            </a:r>
            <a:r>
              <a:rPr lang="en-US" sz="2667" dirty="0" err="1"/>
              <a:t>viên</a:t>
            </a:r>
            <a:r>
              <a:rPr lang="en-US" sz="2667" dirty="0"/>
              <a:t> </a:t>
            </a:r>
            <a:r>
              <a:rPr lang="en-US" sz="2667" dirty="0" err="1"/>
              <a:t>của</a:t>
            </a:r>
            <a:r>
              <a:rPr lang="en-US" sz="2667" dirty="0"/>
              <a:t> </a:t>
            </a:r>
            <a:r>
              <a:rPr lang="en-US" sz="2667" dirty="0" err="1"/>
              <a:t>câu</a:t>
            </a:r>
            <a:r>
              <a:rPr lang="en-US" sz="2667" dirty="0"/>
              <a:t> </a:t>
            </a:r>
            <a:r>
              <a:rPr lang="en-US" sz="2667" dirty="0" err="1"/>
              <a:t>lạc</a:t>
            </a:r>
            <a:r>
              <a:rPr lang="en-US" sz="2667" dirty="0"/>
              <a:t> </a:t>
            </a:r>
            <a:r>
              <a:rPr lang="en-US" sz="2667" dirty="0" err="1"/>
              <a:t>bộ</a:t>
            </a:r>
            <a:r>
              <a:rPr lang="en-US" sz="2667" dirty="0"/>
              <a:t> ?</a:t>
            </a:r>
            <a:endParaRPr lang="vi-VN" sz="2667" dirty="0"/>
          </a:p>
        </p:txBody>
      </p:sp>
      <p:sp>
        <p:nvSpPr>
          <p:cNvPr id="289" name="Rectangle 288"/>
          <p:cNvSpPr/>
          <p:nvPr/>
        </p:nvSpPr>
        <p:spPr>
          <a:xfrm>
            <a:off x="1988261" y="5826697"/>
            <a:ext cx="7247497" cy="5027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667" b="1" dirty="0">
                <a:solidFill>
                  <a:srgbClr val="FF0000"/>
                </a:solidFill>
                <a:ea typeface="Calibri" panose="020F0502020204030204" pitchFamily="34" charset="0"/>
              </a:rPr>
              <a:t>Thứ tư tất cả các thành viên có mặt đầy đủ</a:t>
            </a:r>
            <a:r>
              <a:rPr lang="en-US" sz="2667" b="1" dirty="0">
                <a:solidFill>
                  <a:srgbClr val="FF0000"/>
                </a:solidFill>
                <a:ea typeface="Calibri" panose="020F0502020204030204" pitchFamily="34" charset="0"/>
              </a:rPr>
              <a:t>.</a:t>
            </a:r>
            <a:endParaRPr lang="vi-VN" sz="2667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140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3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6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5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8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8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" grpId="0"/>
      <p:bldP spid="287" grpId="0"/>
      <p:bldP spid="288" grpId="0"/>
      <p:bldP spid="28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635056" y="4"/>
          <a:ext cx="9303402" cy="3631775"/>
        </p:xfrm>
        <a:graphic>
          <a:graphicData uri="http://schemas.openxmlformats.org/drawingml/2006/table">
            <a:tbl>
              <a:tblPr firstRow="1" bandRow="1"/>
              <a:tblGrid>
                <a:gridCol w="2561067">
                  <a:extLst>
                    <a:ext uri="{9D8B030D-6E8A-4147-A177-3AD203B41FA5}">
                      <a16:colId xmlns:a16="http://schemas.microsoft.com/office/drawing/2014/main" val="1132971265"/>
                    </a:ext>
                  </a:extLst>
                </a:gridCol>
                <a:gridCol w="6742335">
                  <a:extLst>
                    <a:ext uri="{9D8B030D-6E8A-4147-A177-3AD203B41FA5}">
                      <a16:colId xmlns:a16="http://schemas.microsoft.com/office/drawing/2014/main" val="1762426064"/>
                    </a:ext>
                  </a:extLst>
                </a:gridCol>
              </a:tblGrid>
              <a:tr h="518825"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err="1">
                          <a:solidFill>
                            <a:srgbClr val="002060"/>
                          </a:solidFill>
                        </a:rPr>
                        <a:t>Thứ</a:t>
                      </a:r>
                      <a:endParaRPr lang="vi-VN" sz="2100" b="1" dirty="0">
                        <a:solidFill>
                          <a:srgbClr val="002060"/>
                        </a:solidFill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D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err="1">
                          <a:solidFill>
                            <a:srgbClr val="002060"/>
                          </a:solidFill>
                        </a:rPr>
                        <a:t>Số</a:t>
                      </a:r>
                      <a:r>
                        <a:rPr lang="en-US" sz="2100" b="1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100" b="1" baseline="0" dirty="0" err="1">
                          <a:solidFill>
                            <a:srgbClr val="002060"/>
                          </a:solidFill>
                        </a:rPr>
                        <a:t>thành</a:t>
                      </a:r>
                      <a:r>
                        <a:rPr lang="en-US" sz="2100" b="1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100" b="1" baseline="0" dirty="0" err="1">
                          <a:solidFill>
                            <a:srgbClr val="002060"/>
                          </a:solidFill>
                        </a:rPr>
                        <a:t>viên</a:t>
                      </a:r>
                      <a:r>
                        <a:rPr lang="en-US" sz="2100" b="1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100" b="1" baseline="0" dirty="0" err="1">
                          <a:solidFill>
                            <a:srgbClr val="002060"/>
                          </a:solidFill>
                        </a:rPr>
                        <a:t>có</a:t>
                      </a:r>
                      <a:r>
                        <a:rPr lang="en-US" sz="2100" b="1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100" b="1" baseline="0" dirty="0" err="1">
                          <a:solidFill>
                            <a:srgbClr val="002060"/>
                          </a:solidFill>
                        </a:rPr>
                        <a:t>mặt</a:t>
                      </a:r>
                      <a:endParaRPr lang="vi-VN" sz="2100" b="1" dirty="0">
                        <a:solidFill>
                          <a:srgbClr val="002060"/>
                        </a:solidFill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D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384161"/>
                  </a:ext>
                </a:extLst>
              </a:tr>
              <a:tr h="518825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err="1"/>
                        <a:t>Thứ</a:t>
                      </a:r>
                      <a:r>
                        <a:rPr lang="en-US" sz="2100" baseline="0" dirty="0"/>
                        <a:t> Hai</a:t>
                      </a:r>
                      <a:endParaRPr lang="vi-VN" sz="2100" dirty="0"/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100" dirty="0"/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6134670"/>
                  </a:ext>
                </a:extLst>
              </a:tr>
              <a:tr h="518825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err="1"/>
                        <a:t>Thứ</a:t>
                      </a:r>
                      <a:r>
                        <a:rPr lang="en-US" sz="2100" baseline="0" dirty="0"/>
                        <a:t> Ba</a:t>
                      </a:r>
                      <a:endParaRPr lang="vi-VN" sz="2100" dirty="0"/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100" dirty="0"/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7643542"/>
                  </a:ext>
                </a:extLst>
              </a:tr>
              <a:tr h="518825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err="1"/>
                        <a:t>Thứ</a:t>
                      </a:r>
                      <a:r>
                        <a:rPr lang="en-US" sz="2100" baseline="0" dirty="0"/>
                        <a:t> </a:t>
                      </a:r>
                      <a:r>
                        <a:rPr lang="en-US" sz="2100" baseline="0" dirty="0" err="1"/>
                        <a:t>Tư</a:t>
                      </a:r>
                      <a:endParaRPr lang="vi-VN" sz="2100" dirty="0"/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100" dirty="0"/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3239022"/>
                  </a:ext>
                </a:extLst>
              </a:tr>
              <a:tr h="518825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err="1"/>
                        <a:t>Thứ</a:t>
                      </a:r>
                      <a:r>
                        <a:rPr lang="en-US" sz="2100" baseline="0" dirty="0"/>
                        <a:t> </a:t>
                      </a:r>
                      <a:r>
                        <a:rPr lang="en-US" sz="2100" baseline="0" dirty="0" err="1"/>
                        <a:t>Năm</a:t>
                      </a:r>
                      <a:endParaRPr lang="vi-VN" sz="2100" dirty="0"/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100" dirty="0"/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3752905"/>
                  </a:ext>
                </a:extLst>
              </a:tr>
              <a:tr h="518825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err="1"/>
                        <a:t>Thứ</a:t>
                      </a:r>
                      <a:r>
                        <a:rPr lang="en-US" sz="2100" baseline="0" dirty="0"/>
                        <a:t> </a:t>
                      </a:r>
                      <a:r>
                        <a:rPr lang="en-US" sz="2100" baseline="0" dirty="0" err="1"/>
                        <a:t>Sáu</a:t>
                      </a:r>
                      <a:endParaRPr lang="vi-VN" sz="2100" dirty="0"/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100" dirty="0"/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9067042"/>
                  </a:ext>
                </a:extLst>
              </a:tr>
              <a:tr h="518825">
                <a:tc gridSpan="2">
                  <a:txBody>
                    <a:bodyPr/>
                    <a:lstStyle/>
                    <a:p>
                      <a:pPr algn="ctr"/>
                      <a:endParaRPr lang="vi-VN" sz="2100" dirty="0"/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vi-V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4835461"/>
                  </a:ext>
                </a:extLst>
              </a:tr>
            </a:tbl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4765724" y="606668"/>
            <a:ext cx="307907" cy="294232"/>
            <a:chOff x="2900538" y="2068776"/>
            <a:chExt cx="365760" cy="36576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6030952" y="606668"/>
            <a:ext cx="307907" cy="294232"/>
            <a:chOff x="2900538" y="2068776"/>
            <a:chExt cx="365760" cy="365760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7296183" y="589735"/>
            <a:ext cx="307907" cy="294232"/>
            <a:chOff x="2900538" y="2068776"/>
            <a:chExt cx="365760" cy="365760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4750816" y="1146909"/>
            <a:ext cx="307907" cy="294232"/>
            <a:chOff x="2900538" y="2068776"/>
            <a:chExt cx="365760" cy="365760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6032977" y="1179011"/>
            <a:ext cx="307907" cy="294232"/>
            <a:chOff x="2900538" y="2068776"/>
            <a:chExt cx="365760" cy="365760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7325297" y="1179011"/>
            <a:ext cx="307907" cy="294232"/>
            <a:chOff x="2900538" y="2068776"/>
            <a:chExt cx="365760" cy="365760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>
            <a:off x="8617261" y="1173859"/>
            <a:ext cx="307907" cy="294232"/>
            <a:chOff x="2900538" y="2068776"/>
            <a:chExt cx="365760" cy="365760"/>
          </a:xfrm>
        </p:grpSpPr>
        <p:cxnSp>
          <p:nvCxnSpPr>
            <p:cNvPr id="41" name="Straight Connector 40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8722280" y="611388"/>
            <a:ext cx="141123" cy="294232"/>
            <a:chOff x="6083716" y="1890544"/>
            <a:chExt cx="167640" cy="365760"/>
          </a:xfrm>
        </p:grpSpPr>
        <p:cxnSp>
          <p:nvCxnSpPr>
            <p:cNvPr id="47" name="Straight Connector 46"/>
            <p:cNvCxnSpPr/>
            <p:nvPr/>
          </p:nvCxnSpPr>
          <p:spPr>
            <a:xfrm>
              <a:off x="6083716" y="1890544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6167536" y="1890544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6251356" y="1890544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4750816" y="1680907"/>
            <a:ext cx="307907" cy="294232"/>
            <a:chOff x="2900538" y="2068776"/>
            <a:chExt cx="365760" cy="365760"/>
          </a:xfrm>
        </p:grpSpPr>
        <p:cxnSp>
          <p:nvCxnSpPr>
            <p:cNvPr id="51" name="Straight Connector 50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6" name="Group 55"/>
          <p:cNvGrpSpPr/>
          <p:nvPr/>
        </p:nvGrpSpPr>
        <p:grpSpPr>
          <a:xfrm>
            <a:off x="6032977" y="1713008"/>
            <a:ext cx="307907" cy="294232"/>
            <a:chOff x="2900538" y="2068776"/>
            <a:chExt cx="365760" cy="365760"/>
          </a:xfrm>
        </p:grpSpPr>
        <p:cxnSp>
          <p:nvCxnSpPr>
            <p:cNvPr id="57" name="Straight Connector 56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2" name="Group 61"/>
          <p:cNvGrpSpPr/>
          <p:nvPr/>
        </p:nvGrpSpPr>
        <p:grpSpPr>
          <a:xfrm>
            <a:off x="7325297" y="1713008"/>
            <a:ext cx="307907" cy="294232"/>
            <a:chOff x="2900538" y="2068776"/>
            <a:chExt cx="365760" cy="365760"/>
          </a:xfrm>
        </p:grpSpPr>
        <p:cxnSp>
          <p:nvCxnSpPr>
            <p:cNvPr id="63" name="Straight Connector 62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/>
          <p:nvPr/>
        </p:nvGrpSpPr>
        <p:grpSpPr>
          <a:xfrm>
            <a:off x="8617261" y="1707856"/>
            <a:ext cx="307907" cy="294232"/>
            <a:chOff x="2900538" y="2068776"/>
            <a:chExt cx="365760" cy="365760"/>
          </a:xfrm>
        </p:grpSpPr>
        <p:cxnSp>
          <p:nvCxnSpPr>
            <p:cNvPr id="69" name="Straight Connector 68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4" name="Group 73"/>
          <p:cNvGrpSpPr/>
          <p:nvPr/>
        </p:nvGrpSpPr>
        <p:grpSpPr>
          <a:xfrm>
            <a:off x="9860016" y="1713008"/>
            <a:ext cx="221307" cy="294232"/>
            <a:chOff x="6083716" y="1890544"/>
            <a:chExt cx="262890" cy="365760"/>
          </a:xfrm>
        </p:grpSpPr>
        <p:cxnSp>
          <p:nvCxnSpPr>
            <p:cNvPr id="75" name="Straight Connector 74"/>
            <p:cNvCxnSpPr/>
            <p:nvPr/>
          </p:nvCxnSpPr>
          <p:spPr>
            <a:xfrm>
              <a:off x="6083716" y="1890544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6167536" y="1890544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6251356" y="1890544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6346606" y="1890544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9" name="Group 78"/>
          <p:cNvGrpSpPr/>
          <p:nvPr/>
        </p:nvGrpSpPr>
        <p:grpSpPr>
          <a:xfrm>
            <a:off x="4765724" y="2221509"/>
            <a:ext cx="307907" cy="294232"/>
            <a:chOff x="2900538" y="2068776"/>
            <a:chExt cx="365760" cy="365760"/>
          </a:xfrm>
        </p:grpSpPr>
        <p:cxnSp>
          <p:nvCxnSpPr>
            <p:cNvPr id="80" name="Straight Connector 79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5" name="Group 84"/>
          <p:cNvGrpSpPr/>
          <p:nvPr/>
        </p:nvGrpSpPr>
        <p:grpSpPr>
          <a:xfrm>
            <a:off x="6047885" y="2253611"/>
            <a:ext cx="307907" cy="294232"/>
            <a:chOff x="2900538" y="2068776"/>
            <a:chExt cx="365760" cy="365760"/>
          </a:xfrm>
        </p:grpSpPr>
        <p:cxnSp>
          <p:nvCxnSpPr>
            <p:cNvPr id="86" name="Straight Connector 85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1" name="Group 90"/>
          <p:cNvGrpSpPr/>
          <p:nvPr/>
        </p:nvGrpSpPr>
        <p:grpSpPr>
          <a:xfrm>
            <a:off x="7340205" y="2253611"/>
            <a:ext cx="307907" cy="294232"/>
            <a:chOff x="2900538" y="2068776"/>
            <a:chExt cx="365760" cy="365760"/>
          </a:xfrm>
        </p:grpSpPr>
        <p:cxnSp>
          <p:nvCxnSpPr>
            <p:cNvPr id="92" name="Straight Connector 91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7" name="Group 96"/>
          <p:cNvGrpSpPr/>
          <p:nvPr/>
        </p:nvGrpSpPr>
        <p:grpSpPr>
          <a:xfrm>
            <a:off x="8632169" y="2248459"/>
            <a:ext cx="307907" cy="294232"/>
            <a:chOff x="2900538" y="2068776"/>
            <a:chExt cx="365760" cy="365760"/>
          </a:xfrm>
        </p:grpSpPr>
        <p:cxnSp>
          <p:nvCxnSpPr>
            <p:cNvPr id="98" name="Straight Connector 97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3" name="Group 102"/>
          <p:cNvGrpSpPr/>
          <p:nvPr/>
        </p:nvGrpSpPr>
        <p:grpSpPr>
          <a:xfrm>
            <a:off x="9943419" y="2253611"/>
            <a:ext cx="141123" cy="294232"/>
            <a:chOff x="6083716" y="1890544"/>
            <a:chExt cx="167640" cy="365760"/>
          </a:xfrm>
        </p:grpSpPr>
        <p:cxnSp>
          <p:nvCxnSpPr>
            <p:cNvPr id="104" name="Straight Connector 103"/>
            <p:cNvCxnSpPr/>
            <p:nvPr/>
          </p:nvCxnSpPr>
          <p:spPr>
            <a:xfrm>
              <a:off x="6083716" y="1890544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>
              <a:off x="6167536" y="1890544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>
              <a:off x="6251356" y="1890544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7" name="Group 106"/>
          <p:cNvGrpSpPr/>
          <p:nvPr/>
        </p:nvGrpSpPr>
        <p:grpSpPr>
          <a:xfrm>
            <a:off x="4765189" y="2716663"/>
            <a:ext cx="307907" cy="294232"/>
            <a:chOff x="2900538" y="2068776"/>
            <a:chExt cx="365760" cy="365760"/>
          </a:xfrm>
        </p:grpSpPr>
        <p:cxnSp>
          <p:nvCxnSpPr>
            <p:cNvPr id="108" name="Straight Connector 107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3" name="Group 112"/>
          <p:cNvGrpSpPr/>
          <p:nvPr/>
        </p:nvGrpSpPr>
        <p:grpSpPr>
          <a:xfrm>
            <a:off x="6047351" y="2748764"/>
            <a:ext cx="307907" cy="294232"/>
            <a:chOff x="2900538" y="2068776"/>
            <a:chExt cx="365760" cy="365760"/>
          </a:xfrm>
        </p:grpSpPr>
        <p:cxnSp>
          <p:nvCxnSpPr>
            <p:cNvPr id="114" name="Straight Connector 113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9" name="Group 118"/>
          <p:cNvGrpSpPr/>
          <p:nvPr/>
        </p:nvGrpSpPr>
        <p:grpSpPr>
          <a:xfrm>
            <a:off x="7339671" y="2748764"/>
            <a:ext cx="307907" cy="294232"/>
            <a:chOff x="2900538" y="2068776"/>
            <a:chExt cx="365760" cy="365760"/>
          </a:xfrm>
        </p:grpSpPr>
        <p:cxnSp>
          <p:nvCxnSpPr>
            <p:cNvPr id="120" name="Straight Connector 119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5" name="Group 124"/>
          <p:cNvGrpSpPr/>
          <p:nvPr/>
        </p:nvGrpSpPr>
        <p:grpSpPr>
          <a:xfrm>
            <a:off x="8631635" y="2743612"/>
            <a:ext cx="307907" cy="294232"/>
            <a:chOff x="2900538" y="2068776"/>
            <a:chExt cx="365760" cy="365760"/>
          </a:xfrm>
        </p:grpSpPr>
        <p:cxnSp>
          <p:nvCxnSpPr>
            <p:cNvPr id="126" name="Straight Connector 125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31" name="Straight Connector 130"/>
          <p:cNvCxnSpPr/>
          <p:nvPr/>
        </p:nvCxnSpPr>
        <p:spPr>
          <a:xfrm>
            <a:off x="10001140" y="2704492"/>
            <a:ext cx="1" cy="389619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32" name="Group 131"/>
          <p:cNvGrpSpPr/>
          <p:nvPr/>
        </p:nvGrpSpPr>
        <p:grpSpPr>
          <a:xfrm>
            <a:off x="4906836" y="3192769"/>
            <a:ext cx="307907" cy="294232"/>
            <a:chOff x="2900538" y="2068776"/>
            <a:chExt cx="365760" cy="365760"/>
          </a:xfrm>
        </p:grpSpPr>
        <p:cxnSp>
          <p:nvCxnSpPr>
            <p:cNvPr id="133" name="Straight Connector 132"/>
            <p:cNvCxnSpPr/>
            <p:nvPr/>
          </p:nvCxnSpPr>
          <p:spPr>
            <a:xfrm>
              <a:off x="297426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>
              <a:off x="306570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>
              <a:off x="314952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>
              <a:off x="3233349" y="2068776"/>
              <a:ext cx="0" cy="3657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 flipH="1" flipV="1">
              <a:off x="2900538" y="2247792"/>
              <a:ext cx="365760" cy="38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8" name="TextBox 137"/>
          <p:cNvSpPr txBox="1"/>
          <p:nvPr/>
        </p:nvSpPr>
        <p:spPr>
          <a:xfrm>
            <a:off x="5333195" y="3108781"/>
            <a:ext cx="23597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5 </a:t>
            </a:r>
            <a:r>
              <a:rPr lang="en-US" sz="2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người</a:t>
            </a:r>
            <a:endParaRPr lang="vi-VN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39" name="Straight Connector 138"/>
          <p:cNvCxnSpPr/>
          <p:nvPr/>
        </p:nvCxnSpPr>
        <p:spPr>
          <a:xfrm>
            <a:off x="8383882" y="3207056"/>
            <a:ext cx="1" cy="389619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8578669" y="3198814"/>
            <a:ext cx="23597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1 </a:t>
            </a:r>
            <a:r>
              <a:rPr lang="en-US" sz="2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người</a:t>
            </a:r>
            <a:endParaRPr lang="vi-VN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1492010" y="3623852"/>
            <a:ext cx="9418588" cy="457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133" dirty="0"/>
              <a:t>c) </a:t>
            </a:r>
            <a:r>
              <a:rPr lang="en-US" sz="2133" dirty="0" err="1"/>
              <a:t>Tính</a:t>
            </a:r>
            <a:r>
              <a:rPr lang="en-US" sz="2133" dirty="0"/>
              <a:t> </a:t>
            </a:r>
            <a:r>
              <a:rPr lang="en-US" sz="2133" dirty="0" err="1"/>
              <a:t>tổng</a:t>
            </a:r>
            <a:r>
              <a:rPr lang="en-US" sz="2133" dirty="0"/>
              <a:t> </a:t>
            </a:r>
            <a:r>
              <a:rPr lang="en-US" sz="2133" dirty="0" err="1"/>
              <a:t>số</a:t>
            </a:r>
            <a:r>
              <a:rPr lang="en-US" sz="2133" dirty="0"/>
              <a:t> </a:t>
            </a:r>
            <a:r>
              <a:rPr lang="en-US" sz="2133" dirty="0" err="1"/>
              <a:t>lượt</a:t>
            </a:r>
            <a:r>
              <a:rPr lang="en-US" sz="2133" dirty="0"/>
              <a:t> </a:t>
            </a:r>
            <a:r>
              <a:rPr lang="en-US" sz="2133" dirty="0" err="1"/>
              <a:t>người</a:t>
            </a:r>
            <a:r>
              <a:rPr lang="en-US" sz="2133" dirty="0"/>
              <a:t> </a:t>
            </a:r>
            <a:r>
              <a:rPr lang="en-US" sz="2133" dirty="0" err="1"/>
              <a:t>vắng</a:t>
            </a:r>
            <a:r>
              <a:rPr lang="en-US" sz="2133" dirty="0"/>
              <a:t> </a:t>
            </a:r>
            <a:r>
              <a:rPr lang="en-US" sz="2133" dirty="0" err="1"/>
              <a:t>mặt</a:t>
            </a:r>
            <a:r>
              <a:rPr lang="en-US" sz="2133" dirty="0"/>
              <a:t> </a:t>
            </a:r>
            <a:r>
              <a:rPr lang="en-US" sz="2133" dirty="0" err="1"/>
              <a:t>tại</a:t>
            </a:r>
            <a:r>
              <a:rPr lang="en-US" sz="2133" dirty="0"/>
              <a:t> </a:t>
            </a:r>
            <a:r>
              <a:rPr lang="en-US" sz="2133" dirty="0" err="1"/>
              <a:t>câu</a:t>
            </a:r>
            <a:r>
              <a:rPr lang="en-US" sz="2133" dirty="0"/>
              <a:t> </a:t>
            </a:r>
            <a:r>
              <a:rPr lang="en-US" sz="2133" dirty="0" err="1"/>
              <a:t>lạc</a:t>
            </a:r>
            <a:r>
              <a:rPr lang="en-US" sz="2133" dirty="0"/>
              <a:t> </a:t>
            </a:r>
            <a:r>
              <a:rPr lang="en-US" sz="2133" dirty="0" err="1"/>
              <a:t>bộ</a:t>
            </a:r>
            <a:r>
              <a:rPr lang="en-US" sz="2133" dirty="0"/>
              <a:t> </a:t>
            </a:r>
            <a:r>
              <a:rPr lang="en-US" sz="2133" dirty="0" err="1"/>
              <a:t>trong</a:t>
            </a:r>
            <a:r>
              <a:rPr lang="en-US" sz="2133" dirty="0"/>
              <a:t> </a:t>
            </a:r>
            <a:r>
              <a:rPr lang="en-US" sz="2133" dirty="0" err="1"/>
              <a:t>tuần</a:t>
            </a:r>
            <a:r>
              <a:rPr lang="en-US" sz="2133" dirty="0"/>
              <a:t>.</a:t>
            </a:r>
            <a:endParaRPr lang="vi-VN" sz="2133" dirty="0"/>
          </a:p>
        </p:txBody>
      </p:sp>
      <p:sp>
        <p:nvSpPr>
          <p:cNvPr id="148" name="Rectangle 147"/>
          <p:cNvSpPr/>
          <p:nvPr/>
        </p:nvSpPr>
        <p:spPr>
          <a:xfrm>
            <a:off x="67686" y="4090559"/>
            <a:ext cx="10013637" cy="42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133" b="1" dirty="0" err="1">
                <a:solidFill>
                  <a:srgbClr val="FF0000"/>
                </a:solidFill>
                <a:ea typeface="Calibri" panose="020F0502020204030204" pitchFamily="34" charset="0"/>
              </a:rPr>
              <a:t>Số</a:t>
            </a:r>
            <a:r>
              <a:rPr lang="en-US" sz="2133" b="1" dirty="0">
                <a:solidFill>
                  <a:srgbClr val="FF0000"/>
                </a:solidFill>
                <a:ea typeface="Calibri" panose="020F0502020204030204" pitchFamily="34" charset="0"/>
              </a:rPr>
              <a:t> </a:t>
            </a:r>
            <a:r>
              <a:rPr lang="en-US" sz="2133" b="1" dirty="0" err="1">
                <a:solidFill>
                  <a:srgbClr val="FF0000"/>
                </a:solidFill>
                <a:ea typeface="Calibri" panose="020F0502020204030204" pitchFamily="34" charset="0"/>
              </a:rPr>
              <a:t>người</a:t>
            </a:r>
            <a:r>
              <a:rPr lang="en-US" sz="2133" b="1" dirty="0">
                <a:solidFill>
                  <a:srgbClr val="FF0000"/>
                </a:solidFill>
                <a:ea typeface="Calibri" panose="020F0502020204030204" pitchFamily="34" charset="0"/>
              </a:rPr>
              <a:t> </a:t>
            </a:r>
            <a:r>
              <a:rPr lang="en-US" sz="2133" b="1" dirty="0" err="1">
                <a:solidFill>
                  <a:srgbClr val="FF0000"/>
                </a:solidFill>
                <a:ea typeface="Calibri" panose="020F0502020204030204" pitchFamily="34" charset="0"/>
              </a:rPr>
              <a:t>vắng</a:t>
            </a:r>
            <a:r>
              <a:rPr lang="en-US" sz="2133" b="1" dirty="0">
                <a:solidFill>
                  <a:srgbClr val="FF0000"/>
                </a:solidFill>
                <a:ea typeface="Calibri" panose="020F0502020204030204" pitchFamily="34" charset="0"/>
              </a:rPr>
              <a:t> </a:t>
            </a:r>
            <a:r>
              <a:rPr lang="en-US" sz="2133" b="1" dirty="0" err="1">
                <a:solidFill>
                  <a:srgbClr val="FF0000"/>
                </a:solidFill>
                <a:ea typeface="Calibri" panose="020F0502020204030204" pitchFamily="34" charset="0"/>
              </a:rPr>
              <a:t>mặt</a:t>
            </a:r>
            <a:r>
              <a:rPr lang="en-US" sz="2133" b="1" dirty="0">
                <a:solidFill>
                  <a:srgbClr val="FF0000"/>
                </a:solidFill>
                <a:ea typeface="Calibri" panose="020F0502020204030204" pitchFamily="34" charset="0"/>
              </a:rPr>
              <a:t> </a:t>
            </a:r>
            <a:r>
              <a:rPr lang="en-US" sz="2133" b="1" dirty="0" err="1">
                <a:solidFill>
                  <a:srgbClr val="FF0000"/>
                </a:solidFill>
                <a:ea typeface="Calibri" panose="020F0502020204030204" pitchFamily="34" charset="0"/>
              </a:rPr>
              <a:t>vào</a:t>
            </a:r>
            <a:r>
              <a:rPr lang="en-US" sz="2133" b="1" dirty="0">
                <a:solidFill>
                  <a:srgbClr val="FF0000"/>
                </a:solidFill>
                <a:ea typeface="Calibri" panose="020F0502020204030204" pitchFamily="34" charset="0"/>
              </a:rPr>
              <a:t> </a:t>
            </a:r>
            <a:r>
              <a:rPr lang="en-US" sz="2133" b="1" dirty="0" err="1">
                <a:solidFill>
                  <a:srgbClr val="FF0000"/>
                </a:solidFill>
                <a:ea typeface="Calibri" panose="020F0502020204030204" pitchFamily="34" charset="0"/>
              </a:rPr>
              <a:t>thứ</a:t>
            </a:r>
            <a:r>
              <a:rPr lang="en-US" sz="2133" b="1" dirty="0">
                <a:solidFill>
                  <a:srgbClr val="FF0000"/>
                </a:solidFill>
                <a:ea typeface="Calibri" panose="020F0502020204030204" pitchFamily="34" charset="0"/>
              </a:rPr>
              <a:t> </a:t>
            </a:r>
            <a:r>
              <a:rPr lang="en-US" sz="2133" b="1" dirty="0" err="1">
                <a:solidFill>
                  <a:srgbClr val="FF0000"/>
                </a:solidFill>
                <a:ea typeface="Calibri" panose="020F0502020204030204" pitchFamily="34" charset="0"/>
              </a:rPr>
              <a:t>hai</a:t>
            </a:r>
            <a:r>
              <a:rPr lang="en-US" sz="2133" b="1" dirty="0">
                <a:solidFill>
                  <a:srgbClr val="FF0000"/>
                </a:solidFill>
                <a:ea typeface="Calibri" panose="020F0502020204030204" pitchFamily="34" charset="0"/>
              </a:rPr>
              <a:t> </a:t>
            </a:r>
            <a:r>
              <a:rPr lang="en-US" sz="2133" b="1" dirty="0" err="1">
                <a:solidFill>
                  <a:srgbClr val="FF0000"/>
                </a:solidFill>
                <a:ea typeface="Calibri" panose="020F0502020204030204" pitchFamily="34" charset="0"/>
              </a:rPr>
              <a:t>là</a:t>
            </a:r>
            <a:r>
              <a:rPr lang="en-US" sz="2133" b="1" dirty="0">
                <a:solidFill>
                  <a:srgbClr val="FF0000"/>
                </a:solidFill>
                <a:ea typeface="Calibri" panose="020F0502020204030204" pitchFamily="34" charset="0"/>
              </a:rPr>
              <a:t>: 24 - 18 = 6 (</a:t>
            </a:r>
            <a:r>
              <a:rPr lang="en-US" sz="2133" b="1" dirty="0" err="1">
                <a:solidFill>
                  <a:srgbClr val="FF0000"/>
                </a:solidFill>
                <a:ea typeface="Calibri" panose="020F0502020204030204" pitchFamily="34" charset="0"/>
              </a:rPr>
              <a:t>người</a:t>
            </a:r>
            <a:r>
              <a:rPr lang="en-US" sz="2133" b="1" dirty="0">
                <a:solidFill>
                  <a:srgbClr val="FF0000"/>
                </a:solidFill>
                <a:ea typeface="Calibri" panose="020F0502020204030204" pitchFamily="34" charset="0"/>
              </a:rPr>
              <a:t>)</a:t>
            </a:r>
            <a:endParaRPr lang="vi-VN" sz="2133" b="1" dirty="0">
              <a:solidFill>
                <a:srgbClr val="FF0000"/>
              </a:solidFill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67686" y="4535387"/>
            <a:ext cx="10013637" cy="42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133" b="1" dirty="0" err="1">
                <a:solidFill>
                  <a:srgbClr val="FF0000"/>
                </a:solidFill>
                <a:ea typeface="Calibri" panose="020F0502020204030204" pitchFamily="34" charset="0"/>
              </a:rPr>
              <a:t>Số</a:t>
            </a:r>
            <a:r>
              <a:rPr lang="en-US" sz="2133" b="1" dirty="0">
                <a:solidFill>
                  <a:srgbClr val="FF0000"/>
                </a:solidFill>
                <a:ea typeface="Calibri" panose="020F0502020204030204" pitchFamily="34" charset="0"/>
              </a:rPr>
              <a:t> </a:t>
            </a:r>
            <a:r>
              <a:rPr lang="en-US" sz="2133" b="1" dirty="0" err="1">
                <a:solidFill>
                  <a:srgbClr val="FF0000"/>
                </a:solidFill>
                <a:ea typeface="Calibri" panose="020F0502020204030204" pitchFamily="34" charset="0"/>
              </a:rPr>
              <a:t>người</a:t>
            </a:r>
            <a:r>
              <a:rPr lang="en-US" sz="2133" b="1" dirty="0">
                <a:solidFill>
                  <a:srgbClr val="FF0000"/>
                </a:solidFill>
                <a:ea typeface="Calibri" panose="020F0502020204030204" pitchFamily="34" charset="0"/>
              </a:rPr>
              <a:t> </a:t>
            </a:r>
            <a:r>
              <a:rPr lang="en-US" sz="2133" b="1" dirty="0" err="1">
                <a:solidFill>
                  <a:srgbClr val="FF0000"/>
                </a:solidFill>
                <a:ea typeface="Calibri" panose="020F0502020204030204" pitchFamily="34" charset="0"/>
              </a:rPr>
              <a:t>vắng</a:t>
            </a:r>
            <a:r>
              <a:rPr lang="en-US" sz="2133" b="1" dirty="0">
                <a:solidFill>
                  <a:srgbClr val="FF0000"/>
                </a:solidFill>
                <a:ea typeface="Calibri" panose="020F0502020204030204" pitchFamily="34" charset="0"/>
              </a:rPr>
              <a:t> </a:t>
            </a:r>
            <a:r>
              <a:rPr lang="en-US" sz="2133" b="1" dirty="0" err="1">
                <a:solidFill>
                  <a:srgbClr val="FF0000"/>
                </a:solidFill>
                <a:ea typeface="Calibri" panose="020F0502020204030204" pitchFamily="34" charset="0"/>
              </a:rPr>
              <a:t>mặt</a:t>
            </a:r>
            <a:r>
              <a:rPr lang="en-US" sz="2133" b="1" dirty="0">
                <a:solidFill>
                  <a:srgbClr val="FF0000"/>
                </a:solidFill>
                <a:ea typeface="Calibri" panose="020F0502020204030204" pitchFamily="34" charset="0"/>
              </a:rPr>
              <a:t> </a:t>
            </a:r>
            <a:r>
              <a:rPr lang="en-US" sz="2133" b="1" dirty="0" err="1">
                <a:solidFill>
                  <a:srgbClr val="FF0000"/>
                </a:solidFill>
                <a:ea typeface="Calibri" panose="020F0502020204030204" pitchFamily="34" charset="0"/>
              </a:rPr>
              <a:t>vào</a:t>
            </a:r>
            <a:r>
              <a:rPr lang="en-US" sz="2133" b="1" dirty="0">
                <a:solidFill>
                  <a:srgbClr val="FF0000"/>
                </a:solidFill>
                <a:ea typeface="Calibri" panose="020F0502020204030204" pitchFamily="34" charset="0"/>
              </a:rPr>
              <a:t> </a:t>
            </a:r>
            <a:r>
              <a:rPr lang="en-US" sz="2133" b="1" dirty="0" err="1">
                <a:solidFill>
                  <a:srgbClr val="FF0000"/>
                </a:solidFill>
                <a:ea typeface="Calibri" panose="020F0502020204030204" pitchFamily="34" charset="0"/>
              </a:rPr>
              <a:t>thứ</a:t>
            </a:r>
            <a:r>
              <a:rPr lang="en-US" sz="2133" b="1" dirty="0">
                <a:solidFill>
                  <a:srgbClr val="FF0000"/>
                </a:solidFill>
                <a:ea typeface="Calibri" panose="020F0502020204030204" pitchFamily="34" charset="0"/>
              </a:rPr>
              <a:t> </a:t>
            </a:r>
            <a:r>
              <a:rPr lang="en-US" sz="2133" b="1" dirty="0" err="1">
                <a:solidFill>
                  <a:srgbClr val="FF0000"/>
                </a:solidFill>
                <a:ea typeface="Calibri" panose="020F0502020204030204" pitchFamily="34" charset="0"/>
              </a:rPr>
              <a:t>ba</a:t>
            </a:r>
            <a:r>
              <a:rPr lang="en-US" sz="2133" b="1" dirty="0">
                <a:solidFill>
                  <a:srgbClr val="FF0000"/>
                </a:solidFill>
                <a:ea typeface="Calibri" panose="020F0502020204030204" pitchFamily="34" charset="0"/>
              </a:rPr>
              <a:t> </a:t>
            </a:r>
            <a:r>
              <a:rPr lang="en-US" sz="2133" b="1" dirty="0" err="1">
                <a:solidFill>
                  <a:srgbClr val="FF0000"/>
                </a:solidFill>
                <a:ea typeface="Calibri" panose="020F0502020204030204" pitchFamily="34" charset="0"/>
              </a:rPr>
              <a:t>là</a:t>
            </a:r>
            <a:r>
              <a:rPr lang="en-US" sz="2133" b="1" dirty="0">
                <a:solidFill>
                  <a:srgbClr val="FF0000"/>
                </a:solidFill>
                <a:ea typeface="Calibri" panose="020F0502020204030204" pitchFamily="34" charset="0"/>
              </a:rPr>
              <a:t>: 24 - 20 = 4 (</a:t>
            </a:r>
            <a:r>
              <a:rPr lang="en-US" sz="2133" b="1" dirty="0" err="1">
                <a:solidFill>
                  <a:srgbClr val="FF0000"/>
                </a:solidFill>
                <a:ea typeface="Calibri" panose="020F0502020204030204" pitchFamily="34" charset="0"/>
              </a:rPr>
              <a:t>người</a:t>
            </a:r>
            <a:r>
              <a:rPr lang="en-US" sz="2133" b="1" dirty="0">
                <a:solidFill>
                  <a:srgbClr val="FF0000"/>
                </a:solidFill>
                <a:ea typeface="Calibri" panose="020F0502020204030204" pitchFamily="34" charset="0"/>
              </a:rPr>
              <a:t>)</a:t>
            </a:r>
            <a:endParaRPr lang="vi-VN" sz="2133" b="1" dirty="0">
              <a:solidFill>
                <a:srgbClr val="FF0000"/>
              </a:solidFill>
            </a:endParaRPr>
          </a:p>
        </p:txBody>
      </p:sp>
      <p:sp>
        <p:nvSpPr>
          <p:cNvPr id="155" name="Rectangle 154"/>
          <p:cNvSpPr/>
          <p:nvPr/>
        </p:nvSpPr>
        <p:spPr>
          <a:xfrm>
            <a:off x="67686" y="4917875"/>
            <a:ext cx="10013637" cy="42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133" b="1" dirty="0">
                <a:solidFill>
                  <a:srgbClr val="FF0000"/>
                </a:solidFill>
                <a:ea typeface="Calibri" panose="020F0502020204030204" pitchFamily="34" charset="0"/>
              </a:rPr>
              <a:t>Số </a:t>
            </a:r>
            <a:r>
              <a:rPr lang="en-US" sz="2133" b="1" dirty="0" err="1">
                <a:solidFill>
                  <a:srgbClr val="FF0000"/>
                </a:solidFill>
                <a:ea typeface="Calibri" panose="020F0502020204030204" pitchFamily="34" charset="0"/>
              </a:rPr>
              <a:t>người</a:t>
            </a:r>
            <a:r>
              <a:rPr lang="en-US" sz="2133" b="1" dirty="0">
                <a:solidFill>
                  <a:srgbClr val="FF0000"/>
                </a:solidFill>
                <a:ea typeface="Calibri" panose="020F0502020204030204" pitchFamily="34" charset="0"/>
              </a:rPr>
              <a:t> </a:t>
            </a:r>
            <a:r>
              <a:rPr lang="en-US" sz="2133" b="1" dirty="0" err="1">
                <a:solidFill>
                  <a:srgbClr val="FF0000"/>
                </a:solidFill>
                <a:ea typeface="Calibri" panose="020F0502020204030204" pitchFamily="34" charset="0"/>
              </a:rPr>
              <a:t>vắng</a:t>
            </a:r>
            <a:r>
              <a:rPr lang="en-US" sz="2133" b="1" dirty="0">
                <a:solidFill>
                  <a:srgbClr val="FF0000"/>
                </a:solidFill>
                <a:ea typeface="Calibri" panose="020F0502020204030204" pitchFamily="34" charset="0"/>
              </a:rPr>
              <a:t> </a:t>
            </a:r>
            <a:r>
              <a:rPr lang="en-US" sz="2133" b="1" dirty="0" err="1">
                <a:solidFill>
                  <a:srgbClr val="FF0000"/>
                </a:solidFill>
                <a:ea typeface="Calibri" panose="020F0502020204030204" pitchFamily="34" charset="0"/>
              </a:rPr>
              <a:t>mặt</a:t>
            </a:r>
            <a:r>
              <a:rPr lang="en-US" sz="2133" b="1" dirty="0">
                <a:solidFill>
                  <a:srgbClr val="FF0000"/>
                </a:solidFill>
                <a:ea typeface="Calibri" panose="020F0502020204030204" pitchFamily="34" charset="0"/>
              </a:rPr>
              <a:t> </a:t>
            </a:r>
            <a:r>
              <a:rPr lang="en-US" sz="2133" b="1" dirty="0" err="1">
                <a:solidFill>
                  <a:srgbClr val="FF0000"/>
                </a:solidFill>
                <a:ea typeface="Calibri" panose="020F0502020204030204" pitchFamily="34" charset="0"/>
              </a:rPr>
              <a:t>vào</a:t>
            </a:r>
            <a:r>
              <a:rPr lang="en-US" sz="2133" b="1" dirty="0">
                <a:solidFill>
                  <a:srgbClr val="FF0000"/>
                </a:solidFill>
                <a:ea typeface="Calibri" panose="020F0502020204030204" pitchFamily="34" charset="0"/>
              </a:rPr>
              <a:t> </a:t>
            </a:r>
            <a:r>
              <a:rPr lang="en-US" sz="2133" b="1" dirty="0" err="1">
                <a:solidFill>
                  <a:srgbClr val="FF0000"/>
                </a:solidFill>
                <a:ea typeface="Calibri" panose="020F0502020204030204" pitchFamily="34" charset="0"/>
              </a:rPr>
              <a:t>thứ</a:t>
            </a:r>
            <a:r>
              <a:rPr lang="en-US" sz="2133" b="1" dirty="0">
                <a:solidFill>
                  <a:srgbClr val="FF0000"/>
                </a:solidFill>
                <a:ea typeface="Calibri" panose="020F0502020204030204" pitchFamily="34" charset="0"/>
              </a:rPr>
              <a:t> </a:t>
            </a:r>
            <a:r>
              <a:rPr lang="en-US" sz="2133" b="1" dirty="0" err="1">
                <a:solidFill>
                  <a:srgbClr val="FF0000"/>
                </a:solidFill>
                <a:ea typeface="Calibri" panose="020F0502020204030204" pitchFamily="34" charset="0"/>
              </a:rPr>
              <a:t>tư</a:t>
            </a:r>
            <a:r>
              <a:rPr lang="en-US" sz="2133" b="1" dirty="0">
                <a:solidFill>
                  <a:srgbClr val="FF0000"/>
                </a:solidFill>
                <a:ea typeface="Calibri" panose="020F0502020204030204" pitchFamily="34" charset="0"/>
              </a:rPr>
              <a:t> </a:t>
            </a:r>
            <a:r>
              <a:rPr lang="en-US" sz="2133" b="1" dirty="0" err="1">
                <a:solidFill>
                  <a:srgbClr val="FF0000"/>
                </a:solidFill>
                <a:ea typeface="Calibri" panose="020F0502020204030204" pitchFamily="34" charset="0"/>
              </a:rPr>
              <a:t>là</a:t>
            </a:r>
            <a:r>
              <a:rPr lang="en-US" sz="2133" b="1" dirty="0">
                <a:solidFill>
                  <a:srgbClr val="FF0000"/>
                </a:solidFill>
                <a:ea typeface="Calibri" panose="020F0502020204030204" pitchFamily="34" charset="0"/>
              </a:rPr>
              <a:t>: 24 - 24 = 0 (</a:t>
            </a:r>
            <a:r>
              <a:rPr lang="en-US" sz="2133" b="1" dirty="0" err="1">
                <a:solidFill>
                  <a:srgbClr val="FF0000"/>
                </a:solidFill>
                <a:ea typeface="Calibri" panose="020F0502020204030204" pitchFamily="34" charset="0"/>
              </a:rPr>
              <a:t>người</a:t>
            </a:r>
            <a:r>
              <a:rPr lang="en-US" sz="2133" b="1" dirty="0">
                <a:solidFill>
                  <a:srgbClr val="FF0000"/>
                </a:solidFill>
                <a:ea typeface="Calibri" panose="020F0502020204030204" pitchFamily="34" charset="0"/>
              </a:rPr>
              <a:t>)</a:t>
            </a:r>
            <a:endParaRPr lang="vi-VN" sz="2133" b="1" dirty="0">
              <a:solidFill>
                <a:srgbClr val="FF0000"/>
              </a:solidFill>
            </a:endParaRPr>
          </a:p>
        </p:txBody>
      </p:sp>
      <p:sp>
        <p:nvSpPr>
          <p:cNvPr id="156" name="Rectangle 155"/>
          <p:cNvSpPr/>
          <p:nvPr/>
        </p:nvSpPr>
        <p:spPr>
          <a:xfrm>
            <a:off x="67686" y="5362703"/>
            <a:ext cx="10013637" cy="42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133" b="1" dirty="0">
                <a:solidFill>
                  <a:srgbClr val="FF0000"/>
                </a:solidFill>
                <a:ea typeface="Calibri" panose="020F0502020204030204" pitchFamily="34" charset="0"/>
              </a:rPr>
              <a:t>Số </a:t>
            </a:r>
            <a:r>
              <a:rPr lang="en-US" sz="2133" b="1" dirty="0" err="1">
                <a:solidFill>
                  <a:srgbClr val="FF0000"/>
                </a:solidFill>
                <a:ea typeface="Calibri" panose="020F0502020204030204" pitchFamily="34" charset="0"/>
              </a:rPr>
              <a:t>người</a:t>
            </a:r>
            <a:r>
              <a:rPr lang="en-US" sz="2133" b="1" dirty="0">
                <a:solidFill>
                  <a:srgbClr val="FF0000"/>
                </a:solidFill>
                <a:ea typeface="Calibri" panose="020F0502020204030204" pitchFamily="34" charset="0"/>
              </a:rPr>
              <a:t> </a:t>
            </a:r>
            <a:r>
              <a:rPr lang="en-US" sz="2133" b="1" dirty="0" err="1">
                <a:solidFill>
                  <a:srgbClr val="FF0000"/>
                </a:solidFill>
                <a:ea typeface="Calibri" panose="020F0502020204030204" pitchFamily="34" charset="0"/>
              </a:rPr>
              <a:t>vắng</a:t>
            </a:r>
            <a:r>
              <a:rPr lang="en-US" sz="2133" b="1" dirty="0">
                <a:solidFill>
                  <a:srgbClr val="FF0000"/>
                </a:solidFill>
                <a:ea typeface="Calibri" panose="020F0502020204030204" pitchFamily="34" charset="0"/>
              </a:rPr>
              <a:t> </a:t>
            </a:r>
            <a:r>
              <a:rPr lang="en-US" sz="2133" b="1" dirty="0" err="1">
                <a:solidFill>
                  <a:srgbClr val="FF0000"/>
                </a:solidFill>
                <a:ea typeface="Calibri" panose="020F0502020204030204" pitchFamily="34" charset="0"/>
              </a:rPr>
              <a:t>mặt</a:t>
            </a:r>
            <a:r>
              <a:rPr lang="en-US" sz="2133" b="1" dirty="0">
                <a:solidFill>
                  <a:srgbClr val="FF0000"/>
                </a:solidFill>
                <a:ea typeface="Calibri" panose="020F0502020204030204" pitchFamily="34" charset="0"/>
              </a:rPr>
              <a:t> </a:t>
            </a:r>
            <a:r>
              <a:rPr lang="en-US" sz="2133" b="1" dirty="0" err="1">
                <a:solidFill>
                  <a:srgbClr val="FF0000"/>
                </a:solidFill>
                <a:ea typeface="Calibri" panose="020F0502020204030204" pitchFamily="34" charset="0"/>
              </a:rPr>
              <a:t>vào</a:t>
            </a:r>
            <a:r>
              <a:rPr lang="en-US" sz="2133" b="1" dirty="0">
                <a:solidFill>
                  <a:srgbClr val="FF0000"/>
                </a:solidFill>
                <a:ea typeface="Calibri" panose="020F0502020204030204" pitchFamily="34" charset="0"/>
              </a:rPr>
              <a:t> </a:t>
            </a:r>
            <a:r>
              <a:rPr lang="en-US" sz="2133" b="1" dirty="0" err="1">
                <a:solidFill>
                  <a:srgbClr val="FF0000"/>
                </a:solidFill>
                <a:ea typeface="Calibri" panose="020F0502020204030204" pitchFamily="34" charset="0"/>
              </a:rPr>
              <a:t>thứ</a:t>
            </a:r>
            <a:r>
              <a:rPr lang="en-US" sz="2133" b="1" dirty="0">
                <a:solidFill>
                  <a:srgbClr val="FF0000"/>
                </a:solidFill>
                <a:ea typeface="Calibri" panose="020F0502020204030204" pitchFamily="34" charset="0"/>
              </a:rPr>
              <a:t> </a:t>
            </a:r>
            <a:r>
              <a:rPr lang="en-US" sz="2133" b="1" dirty="0" err="1">
                <a:solidFill>
                  <a:srgbClr val="FF0000"/>
                </a:solidFill>
                <a:ea typeface="Calibri" panose="020F0502020204030204" pitchFamily="34" charset="0"/>
              </a:rPr>
              <a:t>năm</a:t>
            </a:r>
            <a:r>
              <a:rPr lang="en-US" sz="2133" b="1" dirty="0">
                <a:solidFill>
                  <a:srgbClr val="FF0000"/>
                </a:solidFill>
                <a:ea typeface="Calibri" panose="020F0502020204030204" pitchFamily="34" charset="0"/>
              </a:rPr>
              <a:t> </a:t>
            </a:r>
            <a:r>
              <a:rPr lang="en-US" sz="2133" b="1" dirty="0" err="1">
                <a:solidFill>
                  <a:srgbClr val="FF0000"/>
                </a:solidFill>
                <a:ea typeface="Calibri" panose="020F0502020204030204" pitchFamily="34" charset="0"/>
              </a:rPr>
              <a:t>là</a:t>
            </a:r>
            <a:r>
              <a:rPr lang="en-US" sz="2133" b="1" dirty="0">
                <a:solidFill>
                  <a:srgbClr val="FF0000"/>
                </a:solidFill>
                <a:ea typeface="Calibri" panose="020F0502020204030204" pitchFamily="34" charset="0"/>
              </a:rPr>
              <a:t>: 24 - 23 = 1 (</a:t>
            </a:r>
            <a:r>
              <a:rPr lang="en-US" sz="2133" b="1" dirty="0" err="1">
                <a:solidFill>
                  <a:srgbClr val="FF0000"/>
                </a:solidFill>
                <a:ea typeface="Calibri" panose="020F0502020204030204" pitchFamily="34" charset="0"/>
              </a:rPr>
              <a:t>người</a:t>
            </a:r>
            <a:r>
              <a:rPr lang="en-US" sz="2133" b="1" dirty="0">
                <a:solidFill>
                  <a:srgbClr val="FF0000"/>
                </a:solidFill>
                <a:ea typeface="Calibri" panose="020F0502020204030204" pitchFamily="34" charset="0"/>
              </a:rPr>
              <a:t>)</a:t>
            </a:r>
            <a:endParaRPr lang="vi-VN" sz="2133" b="1" dirty="0">
              <a:solidFill>
                <a:srgbClr val="FF0000"/>
              </a:solidFill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67686" y="5793721"/>
            <a:ext cx="10013637" cy="42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133" b="1" dirty="0">
                <a:solidFill>
                  <a:srgbClr val="FF0000"/>
                </a:solidFill>
                <a:ea typeface="Calibri" panose="020F0502020204030204" pitchFamily="34" charset="0"/>
              </a:rPr>
              <a:t>Số </a:t>
            </a:r>
            <a:r>
              <a:rPr lang="en-US" sz="2133" b="1" dirty="0" err="1">
                <a:solidFill>
                  <a:srgbClr val="FF0000"/>
                </a:solidFill>
                <a:ea typeface="Calibri" panose="020F0502020204030204" pitchFamily="34" charset="0"/>
              </a:rPr>
              <a:t>người</a:t>
            </a:r>
            <a:r>
              <a:rPr lang="en-US" sz="2133" b="1" dirty="0">
                <a:solidFill>
                  <a:srgbClr val="FF0000"/>
                </a:solidFill>
                <a:ea typeface="Calibri" panose="020F0502020204030204" pitchFamily="34" charset="0"/>
              </a:rPr>
              <a:t> </a:t>
            </a:r>
            <a:r>
              <a:rPr lang="en-US" sz="2133" b="1" dirty="0" err="1">
                <a:solidFill>
                  <a:srgbClr val="FF0000"/>
                </a:solidFill>
                <a:ea typeface="Calibri" panose="020F0502020204030204" pitchFamily="34" charset="0"/>
              </a:rPr>
              <a:t>vắng</a:t>
            </a:r>
            <a:r>
              <a:rPr lang="en-US" sz="2133" b="1" dirty="0">
                <a:solidFill>
                  <a:srgbClr val="FF0000"/>
                </a:solidFill>
                <a:ea typeface="Calibri" panose="020F0502020204030204" pitchFamily="34" charset="0"/>
              </a:rPr>
              <a:t> </a:t>
            </a:r>
            <a:r>
              <a:rPr lang="en-US" sz="2133" b="1" dirty="0" err="1">
                <a:solidFill>
                  <a:srgbClr val="FF0000"/>
                </a:solidFill>
                <a:ea typeface="Calibri" panose="020F0502020204030204" pitchFamily="34" charset="0"/>
              </a:rPr>
              <a:t>mặt</a:t>
            </a:r>
            <a:r>
              <a:rPr lang="en-US" sz="2133" b="1" dirty="0">
                <a:solidFill>
                  <a:srgbClr val="FF0000"/>
                </a:solidFill>
                <a:ea typeface="Calibri" panose="020F0502020204030204" pitchFamily="34" charset="0"/>
              </a:rPr>
              <a:t> </a:t>
            </a:r>
            <a:r>
              <a:rPr lang="en-US" sz="2133" b="1" dirty="0" err="1">
                <a:solidFill>
                  <a:srgbClr val="FF0000"/>
                </a:solidFill>
                <a:ea typeface="Calibri" panose="020F0502020204030204" pitchFamily="34" charset="0"/>
              </a:rPr>
              <a:t>vào</a:t>
            </a:r>
            <a:r>
              <a:rPr lang="en-US" sz="2133" b="1" dirty="0">
                <a:solidFill>
                  <a:srgbClr val="FF0000"/>
                </a:solidFill>
                <a:ea typeface="Calibri" panose="020F0502020204030204" pitchFamily="34" charset="0"/>
              </a:rPr>
              <a:t> </a:t>
            </a:r>
            <a:r>
              <a:rPr lang="en-US" sz="2133" b="1" dirty="0" err="1">
                <a:solidFill>
                  <a:srgbClr val="FF0000"/>
                </a:solidFill>
                <a:ea typeface="Calibri" panose="020F0502020204030204" pitchFamily="34" charset="0"/>
              </a:rPr>
              <a:t>thứ</a:t>
            </a:r>
            <a:r>
              <a:rPr lang="en-US" sz="2133" b="1" dirty="0">
                <a:solidFill>
                  <a:srgbClr val="FF0000"/>
                </a:solidFill>
                <a:ea typeface="Calibri" panose="020F0502020204030204" pitchFamily="34" charset="0"/>
              </a:rPr>
              <a:t> </a:t>
            </a:r>
            <a:r>
              <a:rPr lang="en-US" sz="2133" b="1" dirty="0" err="1">
                <a:solidFill>
                  <a:srgbClr val="FF0000"/>
                </a:solidFill>
                <a:ea typeface="Calibri" panose="020F0502020204030204" pitchFamily="34" charset="0"/>
              </a:rPr>
              <a:t>sáu</a:t>
            </a:r>
            <a:r>
              <a:rPr lang="en-US" sz="2133" b="1" dirty="0">
                <a:solidFill>
                  <a:srgbClr val="FF0000"/>
                </a:solidFill>
                <a:ea typeface="Calibri" panose="020F0502020204030204" pitchFamily="34" charset="0"/>
              </a:rPr>
              <a:t> </a:t>
            </a:r>
            <a:r>
              <a:rPr lang="en-US" sz="2133" b="1" dirty="0" err="1">
                <a:solidFill>
                  <a:srgbClr val="FF0000"/>
                </a:solidFill>
                <a:ea typeface="Calibri" panose="020F0502020204030204" pitchFamily="34" charset="0"/>
              </a:rPr>
              <a:t>là</a:t>
            </a:r>
            <a:r>
              <a:rPr lang="en-US" sz="2133" b="1" dirty="0">
                <a:solidFill>
                  <a:srgbClr val="FF0000"/>
                </a:solidFill>
                <a:ea typeface="Calibri" panose="020F0502020204030204" pitchFamily="34" charset="0"/>
              </a:rPr>
              <a:t>: 24 - 21 = 3 (</a:t>
            </a:r>
            <a:r>
              <a:rPr lang="en-US" sz="2133" b="1" dirty="0" err="1">
                <a:solidFill>
                  <a:srgbClr val="FF0000"/>
                </a:solidFill>
                <a:ea typeface="Calibri" panose="020F0502020204030204" pitchFamily="34" charset="0"/>
              </a:rPr>
              <a:t>người</a:t>
            </a:r>
            <a:r>
              <a:rPr lang="en-US" sz="2133" b="1" dirty="0">
                <a:solidFill>
                  <a:srgbClr val="FF0000"/>
                </a:solidFill>
                <a:ea typeface="Calibri" panose="020F0502020204030204" pitchFamily="34" charset="0"/>
              </a:rPr>
              <a:t>)</a:t>
            </a:r>
            <a:endParaRPr lang="vi-VN" sz="2133" b="1" dirty="0">
              <a:solidFill>
                <a:srgbClr val="FF0000"/>
              </a:solidFill>
            </a:endParaRPr>
          </a:p>
        </p:txBody>
      </p:sp>
      <p:sp>
        <p:nvSpPr>
          <p:cNvPr id="158" name="Rectangle 157"/>
          <p:cNvSpPr/>
          <p:nvPr/>
        </p:nvSpPr>
        <p:spPr>
          <a:xfrm>
            <a:off x="67686" y="6238550"/>
            <a:ext cx="10013637" cy="42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133" b="1" dirty="0" err="1">
                <a:solidFill>
                  <a:srgbClr val="002060"/>
                </a:solidFill>
                <a:ea typeface="Calibri" panose="020F0502020204030204" pitchFamily="34" charset="0"/>
              </a:rPr>
              <a:t>Vậy</a:t>
            </a:r>
            <a:r>
              <a:rPr lang="en-US" sz="2133" b="1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US" sz="2133" b="1" dirty="0" err="1">
                <a:solidFill>
                  <a:srgbClr val="002060"/>
                </a:solidFill>
                <a:ea typeface="Calibri" panose="020F0502020204030204" pitchFamily="34" charset="0"/>
              </a:rPr>
              <a:t>tổng</a:t>
            </a:r>
            <a:r>
              <a:rPr lang="en-US" sz="2133" b="1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US" sz="2133" b="1" dirty="0" err="1">
                <a:solidFill>
                  <a:srgbClr val="002060"/>
                </a:solidFill>
                <a:ea typeface="Calibri" panose="020F0502020204030204" pitchFamily="34" charset="0"/>
              </a:rPr>
              <a:t>số</a:t>
            </a:r>
            <a:r>
              <a:rPr lang="en-US" sz="2133" b="1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US" sz="2133" b="1" dirty="0" err="1">
                <a:solidFill>
                  <a:srgbClr val="002060"/>
                </a:solidFill>
                <a:ea typeface="Calibri" panose="020F0502020204030204" pitchFamily="34" charset="0"/>
              </a:rPr>
              <a:t>người</a:t>
            </a:r>
            <a:r>
              <a:rPr lang="en-US" sz="2133" b="1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US" sz="2133" b="1" dirty="0" err="1">
                <a:solidFill>
                  <a:srgbClr val="002060"/>
                </a:solidFill>
                <a:ea typeface="Calibri" panose="020F0502020204030204" pitchFamily="34" charset="0"/>
              </a:rPr>
              <a:t>vắng</a:t>
            </a:r>
            <a:r>
              <a:rPr lang="en-US" sz="2133" b="1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US" sz="2133" b="1" dirty="0" err="1">
                <a:solidFill>
                  <a:srgbClr val="002060"/>
                </a:solidFill>
                <a:ea typeface="Calibri" panose="020F0502020204030204" pitchFamily="34" charset="0"/>
              </a:rPr>
              <a:t>trong</a:t>
            </a:r>
            <a:r>
              <a:rPr lang="en-US" sz="2133" b="1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US" sz="2133" b="1" dirty="0" err="1">
                <a:solidFill>
                  <a:srgbClr val="002060"/>
                </a:solidFill>
                <a:ea typeface="Calibri" panose="020F0502020204030204" pitchFamily="34" charset="0"/>
              </a:rPr>
              <a:t>tuần</a:t>
            </a:r>
            <a:r>
              <a:rPr lang="en-US" sz="2133" b="1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US" sz="2133" b="1" dirty="0" err="1">
                <a:solidFill>
                  <a:srgbClr val="002060"/>
                </a:solidFill>
                <a:ea typeface="Calibri" panose="020F0502020204030204" pitchFamily="34" charset="0"/>
              </a:rPr>
              <a:t>là</a:t>
            </a:r>
            <a:r>
              <a:rPr lang="en-US" sz="2133" b="1" dirty="0">
                <a:solidFill>
                  <a:srgbClr val="002060"/>
                </a:solidFill>
                <a:ea typeface="Calibri" panose="020F0502020204030204" pitchFamily="34" charset="0"/>
              </a:rPr>
              <a:t>: 6 + 4 + 0 + 1 + 3 = 14 </a:t>
            </a:r>
            <a:r>
              <a:rPr lang="en-US" sz="2133" b="1" dirty="0" err="1">
                <a:solidFill>
                  <a:srgbClr val="002060"/>
                </a:solidFill>
                <a:ea typeface="Calibri" panose="020F0502020204030204" pitchFamily="34" charset="0"/>
              </a:rPr>
              <a:t>người</a:t>
            </a:r>
            <a:r>
              <a:rPr lang="en-US" sz="2133" b="1" dirty="0">
                <a:solidFill>
                  <a:srgbClr val="002060"/>
                </a:solidFill>
                <a:ea typeface="Calibri" panose="020F0502020204030204" pitchFamily="34" charset="0"/>
              </a:rPr>
              <a:t>.</a:t>
            </a:r>
            <a:endParaRPr lang="vi-VN" sz="2133" b="1" dirty="0">
              <a:solidFill>
                <a:srgbClr val="00206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83023AD-0A4D-4470-827B-DD12A4AD397B}"/>
              </a:ext>
            </a:extLst>
          </p:cNvPr>
          <p:cNvSpPr txBox="1"/>
          <p:nvPr/>
        </p:nvSpPr>
        <p:spPr>
          <a:xfrm>
            <a:off x="7296183" y="4412421"/>
            <a:ext cx="45978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0070C0"/>
                </a:solidFill>
              </a:rPr>
              <a:t>Bài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về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nhà</a:t>
            </a:r>
            <a:r>
              <a:rPr lang="en-US" sz="2400" b="1" dirty="0">
                <a:solidFill>
                  <a:srgbClr val="0070C0"/>
                </a:solidFill>
              </a:rPr>
              <a:t>:</a:t>
            </a:r>
          </a:p>
          <a:p>
            <a:pPr marL="380990" indent="-380990">
              <a:buFontTx/>
              <a:buChar char="-"/>
            </a:pPr>
            <a:r>
              <a:rPr lang="en-US" sz="2400" b="1" dirty="0" err="1">
                <a:solidFill>
                  <a:srgbClr val="0070C0"/>
                </a:solidFill>
              </a:rPr>
              <a:t>Viết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lại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và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học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thuộc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công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thức</a:t>
            </a:r>
            <a:r>
              <a:rPr lang="en-US" sz="2400" b="1" dirty="0">
                <a:solidFill>
                  <a:srgbClr val="0070C0"/>
                </a:solidFill>
              </a:rPr>
              <a:t>.</a:t>
            </a:r>
          </a:p>
          <a:p>
            <a:pPr marL="380990" indent="-380990">
              <a:buFontTx/>
              <a:buChar char="-"/>
            </a:pP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Làm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các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bài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trong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sách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giáo</a:t>
            </a:r>
            <a:r>
              <a:rPr lang="en-US" sz="2400" b="1" dirty="0">
                <a:solidFill>
                  <a:srgbClr val="0070C0"/>
                </a:solidFill>
              </a:rPr>
              <a:t> khoa</a:t>
            </a:r>
          </a:p>
        </p:txBody>
      </p:sp>
    </p:spTree>
    <p:extLst>
      <p:ext uri="{BB962C8B-B14F-4D97-AF65-F5344CB8AC3E}">
        <p14:creationId xmlns:p14="http://schemas.microsoft.com/office/powerpoint/2010/main" val="2849163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5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8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8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3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8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3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8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3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" grpId="0"/>
      <p:bldP spid="140" grpId="0"/>
      <p:bldP spid="147" grpId="0"/>
      <p:bldP spid="148" grpId="0"/>
      <p:bldP spid="149" grpId="0"/>
      <p:bldP spid="155" grpId="0"/>
      <p:bldP spid="156" grpId="0"/>
      <p:bldP spid="157" grpId="0"/>
      <p:bldP spid="15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1" name="Google Shape;2261;p80"/>
          <p:cNvSpPr/>
          <p:nvPr/>
        </p:nvSpPr>
        <p:spPr>
          <a:xfrm rot="9916964">
            <a:off x="-520853" y="162349"/>
            <a:ext cx="3565349" cy="1927739"/>
          </a:xfrm>
          <a:custGeom>
            <a:avLst/>
            <a:gdLst/>
            <a:ahLst/>
            <a:cxnLst/>
            <a:rect l="l" t="t" r="r" b="b"/>
            <a:pathLst>
              <a:path w="39861" h="14798" extrusionOk="0">
                <a:moveTo>
                  <a:pt x="6936" y="69"/>
                </a:moveTo>
                <a:cubicBezTo>
                  <a:pt x="6915" y="69"/>
                  <a:pt x="6895" y="70"/>
                  <a:pt x="6877" y="71"/>
                </a:cubicBezTo>
                <a:lnTo>
                  <a:pt x="6877" y="71"/>
                </a:lnTo>
                <a:cubicBezTo>
                  <a:pt x="6893" y="71"/>
                  <a:pt x="6913" y="70"/>
                  <a:pt x="6936" y="69"/>
                </a:cubicBezTo>
                <a:close/>
                <a:moveTo>
                  <a:pt x="20263" y="411"/>
                </a:moveTo>
                <a:cubicBezTo>
                  <a:pt x="20297" y="428"/>
                  <a:pt x="20263" y="445"/>
                  <a:pt x="20177" y="445"/>
                </a:cubicBezTo>
                <a:cubicBezTo>
                  <a:pt x="20229" y="428"/>
                  <a:pt x="20041" y="428"/>
                  <a:pt x="19921" y="411"/>
                </a:cubicBezTo>
                <a:close/>
                <a:moveTo>
                  <a:pt x="36431" y="851"/>
                </a:moveTo>
                <a:cubicBezTo>
                  <a:pt x="36441" y="852"/>
                  <a:pt x="36451" y="854"/>
                  <a:pt x="36461" y="855"/>
                </a:cubicBezTo>
                <a:cubicBezTo>
                  <a:pt x="36450" y="853"/>
                  <a:pt x="36440" y="852"/>
                  <a:pt x="36431" y="851"/>
                </a:cubicBezTo>
                <a:close/>
                <a:moveTo>
                  <a:pt x="27217" y="1026"/>
                </a:moveTo>
                <a:cubicBezTo>
                  <a:pt x="27217" y="1039"/>
                  <a:pt x="27226" y="1042"/>
                  <a:pt x="27238" y="1043"/>
                </a:cubicBezTo>
                <a:lnTo>
                  <a:pt x="27238" y="1043"/>
                </a:lnTo>
                <a:cubicBezTo>
                  <a:pt x="27232" y="1037"/>
                  <a:pt x="27225" y="1031"/>
                  <a:pt x="27217" y="1026"/>
                </a:cubicBezTo>
                <a:close/>
                <a:moveTo>
                  <a:pt x="39725" y="2147"/>
                </a:moveTo>
                <a:cubicBezTo>
                  <a:pt x="39724" y="2149"/>
                  <a:pt x="39724" y="2151"/>
                  <a:pt x="39724" y="2154"/>
                </a:cubicBezTo>
                <a:lnTo>
                  <a:pt x="39725" y="2147"/>
                </a:lnTo>
                <a:close/>
                <a:moveTo>
                  <a:pt x="39656" y="3504"/>
                </a:moveTo>
                <a:lnTo>
                  <a:pt x="39707" y="3811"/>
                </a:lnTo>
                <a:cubicBezTo>
                  <a:pt x="39693" y="3853"/>
                  <a:pt x="39679" y="3884"/>
                  <a:pt x="39655" y="3884"/>
                </a:cubicBezTo>
                <a:cubicBezTo>
                  <a:pt x="39650" y="3884"/>
                  <a:pt x="39645" y="3883"/>
                  <a:pt x="39639" y="3879"/>
                </a:cubicBezTo>
                <a:lnTo>
                  <a:pt x="39656" y="3504"/>
                </a:lnTo>
                <a:close/>
                <a:moveTo>
                  <a:pt x="221" y="5212"/>
                </a:moveTo>
                <a:lnTo>
                  <a:pt x="221" y="5246"/>
                </a:lnTo>
                <a:cubicBezTo>
                  <a:pt x="221" y="5247"/>
                  <a:pt x="222" y="5247"/>
                  <a:pt x="223" y="5247"/>
                </a:cubicBezTo>
                <a:lnTo>
                  <a:pt x="223" y="5247"/>
                </a:lnTo>
                <a:cubicBezTo>
                  <a:pt x="222" y="5236"/>
                  <a:pt x="221" y="5224"/>
                  <a:pt x="221" y="5212"/>
                </a:cubicBezTo>
                <a:close/>
                <a:moveTo>
                  <a:pt x="39604" y="5656"/>
                </a:moveTo>
                <a:cubicBezTo>
                  <a:pt x="39639" y="5725"/>
                  <a:pt x="39656" y="5793"/>
                  <a:pt x="39656" y="5861"/>
                </a:cubicBezTo>
                <a:lnTo>
                  <a:pt x="39604" y="5981"/>
                </a:lnTo>
                <a:lnTo>
                  <a:pt x="39604" y="5656"/>
                </a:lnTo>
                <a:close/>
                <a:moveTo>
                  <a:pt x="11288" y="13594"/>
                </a:moveTo>
                <a:lnTo>
                  <a:pt x="11288" y="13594"/>
                </a:lnTo>
                <a:cubicBezTo>
                  <a:pt x="11266" y="13596"/>
                  <a:pt x="11245" y="13599"/>
                  <a:pt x="11224" y="13602"/>
                </a:cubicBezTo>
                <a:cubicBezTo>
                  <a:pt x="11240" y="13602"/>
                  <a:pt x="11266" y="13598"/>
                  <a:pt x="11288" y="13594"/>
                </a:cubicBezTo>
                <a:close/>
                <a:moveTo>
                  <a:pt x="39126" y="13482"/>
                </a:moveTo>
                <a:cubicBezTo>
                  <a:pt x="39143" y="13499"/>
                  <a:pt x="39160" y="13567"/>
                  <a:pt x="39160" y="13738"/>
                </a:cubicBezTo>
                <a:cubicBezTo>
                  <a:pt x="39152" y="13747"/>
                  <a:pt x="39139" y="13751"/>
                  <a:pt x="39126" y="13751"/>
                </a:cubicBezTo>
                <a:cubicBezTo>
                  <a:pt x="39113" y="13751"/>
                  <a:pt x="39100" y="13747"/>
                  <a:pt x="39092" y="13738"/>
                </a:cubicBezTo>
                <a:lnTo>
                  <a:pt x="39126" y="13482"/>
                </a:lnTo>
                <a:close/>
                <a:moveTo>
                  <a:pt x="5432" y="1"/>
                </a:moveTo>
                <a:lnTo>
                  <a:pt x="5432" y="1"/>
                </a:lnTo>
                <a:cubicBezTo>
                  <a:pt x="5073" y="18"/>
                  <a:pt x="4731" y="35"/>
                  <a:pt x="4373" y="69"/>
                </a:cubicBezTo>
                <a:cubicBezTo>
                  <a:pt x="3997" y="121"/>
                  <a:pt x="3638" y="172"/>
                  <a:pt x="3262" y="223"/>
                </a:cubicBezTo>
                <a:cubicBezTo>
                  <a:pt x="3283" y="222"/>
                  <a:pt x="3302" y="221"/>
                  <a:pt x="3319" y="221"/>
                </a:cubicBezTo>
                <a:cubicBezTo>
                  <a:pt x="3527" y="221"/>
                  <a:pt x="3467" y="311"/>
                  <a:pt x="3262" y="343"/>
                </a:cubicBezTo>
                <a:lnTo>
                  <a:pt x="3177" y="274"/>
                </a:lnTo>
                <a:lnTo>
                  <a:pt x="3177" y="274"/>
                </a:lnTo>
                <a:cubicBezTo>
                  <a:pt x="3040" y="343"/>
                  <a:pt x="3399" y="274"/>
                  <a:pt x="3125" y="377"/>
                </a:cubicBezTo>
                <a:cubicBezTo>
                  <a:pt x="3101" y="378"/>
                  <a:pt x="3079" y="379"/>
                  <a:pt x="3060" y="379"/>
                </a:cubicBezTo>
                <a:cubicBezTo>
                  <a:pt x="2865" y="379"/>
                  <a:pt x="2934" y="305"/>
                  <a:pt x="3074" y="274"/>
                </a:cubicBezTo>
                <a:lnTo>
                  <a:pt x="3074" y="274"/>
                </a:lnTo>
                <a:lnTo>
                  <a:pt x="2749" y="343"/>
                </a:lnTo>
                <a:cubicBezTo>
                  <a:pt x="2732" y="308"/>
                  <a:pt x="2801" y="291"/>
                  <a:pt x="2818" y="257"/>
                </a:cubicBezTo>
                <a:lnTo>
                  <a:pt x="2818" y="257"/>
                </a:lnTo>
                <a:cubicBezTo>
                  <a:pt x="2770" y="285"/>
                  <a:pt x="2670" y="287"/>
                  <a:pt x="2556" y="287"/>
                </a:cubicBezTo>
                <a:cubicBezTo>
                  <a:pt x="2527" y="287"/>
                  <a:pt x="2497" y="287"/>
                  <a:pt x="2468" y="287"/>
                </a:cubicBezTo>
                <a:cubicBezTo>
                  <a:pt x="2318" y="287"/>
                  <a:pt x="2160" y="291"/>
                  <a:pt x="2066" y="343"/>
                </a:cubicBezTo>
                <a:lnTo>
                  <a:pt x="2049" y="326"/>
                </a:lnTo>
                <a:lnTo>
                  <a:pt x="1195" y="326"/>
                </a:lnTo>
                <a:cubicBezTo>
                  <a:pt x="1109" y="326"/>
                  <a:pt x="973" y="291"/>
                  <a:pt x="870" y="274"/>
                </a:cubicBezTo>
                <a:lnTo>
                  <a:pt x="511" y="240"/>
                </a:lnTo>
                <a:cubicBezTo>
                  <a:pt x="506" y="238"/>
                  <a:pt x="503" y="237"/>
                  <a:pt x="500" y="237"/>
                </a:cubicBezTo>
                <a:cubicBezTo>
                  <a:pt x="481" y="237"/>
                  <a:pt x="492" y="277"/>
                  <a:pt x="477" y="291"/>
                </a:cubicBezTo>
                <a:lnTo>
                  <a:pt x="477" y="377"/>
                </a:lnTo>
                <a:cubicBezTo>
                  <a:pt x="477" y="445"/>
                  <a:pt x="477" y="514"/>
                  <a:pt x="460" y="565"/>
                </a:cubicBezTo>
                <a:cubicBezTo>
                  <a:pt x="460" y="701"/>
                  <a:pt x="443" y="821"/>
                  <a:pt x="426" y="958"/>
                </a:cubicBezTo>
                <a:cubicBezTo>
                  <a:pt x="494" y="992"/>
                  <a:pt x="460" y="1214"/>
                  <a:pt x="494" y="1385"/>
                </a:cubicBezTo>
                <a:cubicBezTo>
                  <a:pt x="426" y="1829"/>
                  <a:pt x="340" y="2325"/>
                  <a:pt x="289" y="2854"/>
                </a:cubicBezTo>
                <a:cubicBezTo>
                  <a:pt x="289" y="3059"/>
                  <a:pt x="303" y="3083"/>
                  <a:pt x="321" y="3083"/>
                </a:cubicBezTo>
                <a:cubicBezTo>
                  <a:pt x="327" y="3083"/>
                  <a:pt x="333" y="3081"/>
                  <a:pt x="338" y="3081"/>
                </a:cubicBezTo>
                <a:cubicBezTo>
                  <a:pt x="351" y="3081"/>
                  <a:pt x="364" y="3090"/>
                  <a:pt x="374" y="3145"/>
                </a:cubicBezTo>
                <a:cubicBezTo>
                  <a:pt x="320" y="3158"/>
                  <a:pt x="288" y="3503"/>
                  <a:pt x="268" y="3503"/>
                </a:cubicBezTo>
                <a:cubicBezTo>
                  <a:pt x="263" y="3503"/>
                  <a:pt x="258" y="3479"/>
                  <a:pt x="255" y="3418"/>
                </a:cubicBezTo>
                <a:cubicBezTo>
                  <a:pt x="221" y="4067"/>
                  <a:pt x="204" y="4255"/>
                  <a:pt x="221" y="5076"/>
                </a:cubicBezTo>
                <a:cubicBezTo>
                  <a:pt x="249" y="5006"/>
                  <a:pt x="265" y="4925"/>
                  <a:pt x="279" y="4925"/>
                </a:cubicBezTo>
                <a:cubicBezTo>
                  <a:pt x="283" y="4925"/>
                  <a:pt x="286" y="4929"/>
                  <a:pt x="289" y="4939"/>
                </a:cubicBezTo>
                <a:cubicBezTo>
                  <a:pt x="289" y="5070"/>
                  <a:pt x="242" y="5247"/>
                  <a:pt x="223" y="5247"/>
                </a:cubicBezTo>
                <a:cubicBezTo>
                  <a:pt x="223" y="5247"/>
                  <a:pt x="223" y="5247"/>
                  <a:pt x="223" y="5247"/>
                </a:cubicBezTo>
                <a:lnTo>
                  <a:pt x="223" y="5247"/>
                </a:lnTo>
                <a:cubicBezTo>
                  <a:pt x="265" y="6165"/>
                  <a:pt x="0" y="7340"/>
                  <a:pt x="135" y="8049"/>
                </a:cubicBezTo>
                <a:lnTo>
                  <a:pt x="135" y="8014"/>
                </a:lnTo>
                <a:lnTo>
                  <a:pt x="204" y="8766"/>
                </a:lnTo>
                <a:cubicBezTo>
                  <a:pt x="204" y="8858"/>
                  <a:pt x="200" y="8890"/>
                  <a:pt x="195" y="8890"/>
                </a:cubicBezTo>
                <a:cubicBezTo>
                  <a:pt x="183" y="8890"/>
                  <a:pt x="161" y="8748"/>
                  <a:pt x="140" y="8748"/>
                </a:cubicBezTo>
                <a:cubicBezTo>
                  <a:pt x="132" y="8748"/>
                  <a:pt x="125" y="8767"/>
                  <a:pt x="118" y="8817"/>
                </a:cubicBezTo>
                <a:cubicBezTo>
                  <a:pt x="238" y="9638"/>
                  <a:pt x="152" y="10099"/>
                  <a:pt x="255" y="10782"/>
                </a:cubicBezTo>
                <a:cubicBezTo>
                  <a:pt x="101" y="11312"/>
                  <a:pt x="409" y="12628"/>
                  <a:pt x="426" y="13345"/>
                </a:cubicBezTo>
                <a:lnTo>
                  <a:pt x="460" y="13294"/>
                </a:lnTo>
                <a:cubicBezTo>
                  <a:pt x="494" y="13362"/>
                  <a:pt x="511" y="13431"/>
                  <a:pt x="494" y="13516"/>
                </a:cubicBezTo>
                <a:cubicBezTo>
                  <a:pt x="494" y="13619"/>
                  <a:pt x="511" y="13704"/>
                  <a:pt x="528" y="13807"/>
                </a:cubicBezTo>
                <a:cubicBezTo>
                  <a:pt x="541" y="13767"/>
                  <a:pt x="514" y="13576"/>
                  <a:pt x="524" y="13576"/>
                </a:cubicBezTo>
                <a:cubicBezTo>
                  <a:pt x="527" y="13576"/>
                  <a:pt x="534" y="13593"/>
                  <a:pt x="545" y="13636"/>
                </a:cubicBezTo>
                <a:cubicBezTo>
                  <a:pt x="545" y="13670"/>
                  <a:pt x="562" y="13704"/>
                  <a:pt x="580" y="13755"/>
                </a:cubicBezTo>
                <a:lnTo>
                  <a:pt x="597" y="13807"/>
                </a:lnTo>
                <a:cubicBezTo>
                  <a:pt x="597" y="13824"/>
                  <a:pt x="631" y="13824"/>
                  <a:pt x="648" y="13841"/>
                </a:cubicBezTo>
                <a:cubicBezTo>
                  <a:pt x="716" y="13875"/>
                  <a:pt x="785" y="13926"/>
                  <a:pt x="853" y="13960"/>
                </a:cubicBezTo>
                <a:cubicBezTo>
                  <a:pt x="887" y="13977"/>
                  <a:pt x="938" y="13977"/>
                  <a:pt x="973" y="13995"/>
                </a:cubicBezTo>
                <a:lnTo>
                  <a:pt x="1075" y="14012"/>
                </a:lnTo>
                <a:lnTo>
                  <a:pt x="1246" y="14046"/>
                </a:lnTo>
                <a:cubicBezTo>
                  <a:pt x="1348" y="14054"/>
                  <a:pt x="1455" y="14059"/>
                  <a:pt x="1562" y="14059"/>
                </a:cubicBezTo>
                <a:cubicBezTo>
                  <a:pt x="1669" y="14059"/>
                  <a:pt x="1776" y="14054"/>
                  <a:pt x="1878" y="14046"/>
                </a:cubicBezTo>
                <a:cubicBezTo>
                  <a:pt x="2288" y="14029"/>
                  <a:pt x="2681" y="13977"/>
                  <a:pt x="3091" y="13943"/>
                </a:cubicBezTo>
                <a:cubicBezTo>
                  <a:pt x="3484" y="13892"/>
                  <a:pt x="3877" y="13858"/>
                  <a:pt x="4253" y="13841"/>
                </a:cubicBezTo>
                <a:lnTo>
                  <a:pt x="4526" y="13841"/>
                </a:lnTo>
                <a:lnTo>
                  <a:pt x="4800" y="13875"/>
                </a:lnTo>
                <a:cubicBezTo>
                  <a:pt x="5005" y="13892"/>
                  <a:pt x="5210" y="13909"/>
                  <a:pt x="5398" y="13926"/>
                </a:cubicBezTo>
                <a:cubicBezTo>
                  <a:pt x="5420" y="13927"/>
                  <a:pt x="5441" y="13927"/>
                  <a:pt x="5461" y="13927"/>
                </a:cubicBezTo>
                <a:cubicBezTo>
                  <a:pt x="5877" y="13927"/>
                  <a:pt x="5822" y="13797"/>
                  <a:pt x="6152" y="13797"/>
                </a:cubicBezTo>
                <a:cubicBezTo>
                  <a:pt x="6232" y="13797"/>
                  <a:pt x="6336" y="13804"/>
                  <a:pt x="6474" y="13824"/>
                </a:cubicBezTo>
                <a:lnTo>
                  <a:pt x="6252" y="13892"/>
                </a:lnTo>
                <a:cubicBezTo>
                  <a:pt x="7431" y="13807"/>
                  <a:pt x="8661" y="13789"/>
                  <a:pt x="9789" y="13584"/>
                </a:cubicBezTo>
                <a:lnTo>
                  <a:pt x="9789" y="13584"/>
                </a:lnTo>
                <a:cubicBezTo>
                  <a:pt x="9738" y="13619"/>
                  <a:pt x="9669" y="13636"/>
                  <a:pt x="9618" y="13636"/>
                </a:cubicBezTo>
                <a:cubicBezTo>
                  <a:pt x="9789" y="13636"/>
                  <a:pt x="9960" y="13636"/>
                  <a:pt x="10131" y="13602"/>
                </a:cubicBezTo>
                <a:cubicBezTo>
                  <a:pt x="10319" y="13567"/>
                  <a:pt x="10472" y="13550"/>
                  <a:pt x="10472" y="13516"/>
                </a:cubicBezTo>
                <a:cubicBezTo>
                  <a:pt x="10643" y="13516"/>
                  <a:pt x="10507" y="13567"/>
                  <a:pt x="10626" y="13584"/>
                </a:cubicBezTo>
                <a:cubicBezTo>
                  <a:pt x="10644" y="13586"/>
                  <a:pt x="10662" y="13586"/>
                  <a:pt x="10682" y="13586"/>
                </a:cubicBezTo>
                <a:cubicBezTo>
                  <a:pt x="10831" y="13586"/>
                  <a:pt x="11021" y="13550"/>
                  <a:pt x="11163" y="13550"/>
                </a:cubicBezTo>
                <a:cubicBezTo>
                  <a:pt x="11233" y="13550"/>
                  <a:pt x="11291" y="13559"/>
                  <a:pt x="11327" y="13584"/>
                </a:cubicBezTo>
                <a:cubicBezTo>
                  <a:pt x="11336" y="13584"/>
                  <a:pt x="11315" y="13590"/>
                  <a:pt x="11288" y="13594"/>
                </a:cubicBezTo>
                <a:lnTo>
                  <a:pt x="11288" y="13594"/>
                </a:lnTo>
                <a:cubicBezTo>
                  <a:pt x="11329" y="13591"/>
                  <a:pt x="11371" y="13589"/>
                  <a:pt x="11414" y="13589"/>
                </a:cubicBezTo>
                <a:cubicBezTo>
                  <a:pt x="11481" y="13589"/>
                  <a:pt x="11549" y="13593"/>
                  <a:pt x="11617" y="13602"/>
                </a:cubicBezTo>
                <a:cubicBezTo>
                  <a:pt x="11754" y="13602"/>
                  <a:pt x="11856" y="13602"/>
                  <a:pt x="11788" y="13567"/>
                </a:cubicBezTo>
                <a:lnTo>
                  <a:pt x="11788" y="13567"/>
                </a:lnTo>
                <a:cubicBezTo>
                  <a:pt x="12198" y="13636"/>
                  <a:pt x="12591" y="13619"/>
                  <a:pt x="12916" y="13721"/>
                </a:cubicBezTo>
                <a:cubicBezTo>
                  <a:pt x="12941" y="13715"/>
                  <a:pt x="12970" y="13713"/>
                  <a:pt x="13001" y="13713"/>
                </a:cubicBezTo>
                <a:cubicBezTo>
                  <a:pt x="13186" y="13713"/>
                  <a:pt x="13456" y="13802"/>
                  <a:pt x="13605" y="13802"/>
                </a:cubicBezTo>
                <a:cubicBezTo>
                  <a:pt x="13650" y="13802"/>
                  <a:pt x="13684" y="13793"/>
                  <a:pt x="13702" y="13772"/>
                </a:cubicBezTo>
                <a:lnTo>
                  <a:pt x="13702" y="13772"/>
                </a:lnTo>
                <a:cubicBezTo>
                  <a:pt x="13650" y="13875"/>
                  <a:pt x="14419" y="13995"/>
                  <a:pt x="14693" y="13995"/>
                </a:cubicBezTo>
                <a:cubicBezTo>
                  <a:pt x="14607" y="14012"/>
                  <a:pt x="14915" y="14063"/>
                  <a:pt x="14812" y="14097"/>
                </a:cubicBezTo>
                <a:cubicBezTo>
                  <a:pt x="14997" y="14128"/>
                  <a:pt x="15169" y="14152"/>
                  <a:pt x="15270" y="14152"/>
                </a:cubicBezTo>
                <a:cubicBezTo>
                  <a:pt x="15337" y="14152"/>
                  <a:pt x="15373" y="14141"/>
                  <a:pt x="15359" y="14114"/>
                </a:cubicBezTo>
                <a:lnTo>
                  <a:pt x="15359" y="14114"/>
                </a:lnTo>
                <a:cubicBezTo>
                  <a:pt x="15889" y="14336"/>
                  <a:pt x="16504" y="14182"/>
                  <a:pt x="16811" y="14387"/>
                </a:cubicBezTo>
                <a:cubicBezTo>
                  <a:pt x="17273" y="14405"/>
                  <a:pt x="17717" y="14405"/>
                  <a:pt x="18144" y="14422"/>
                </a:cubicBezTo>
                <a:lnTo>
                  <a:pt x="19391" y="14456"/>
                </a:lnTo>
                <a:cubicBezTo>
                  <a:pt x="19382" y="14485"/>
                  <a:pt x="19305" y="14493"/>
                  <a:pt x="19201" y="14493"/>
                </a:cubicBezTo>
                <a:cubicBezTo>
                  <a:pt x="19053" y="14493"/>
                  <a:pt x="18849" y="14476"/>
                  <a:pt x="18703" y="14476"/>
                </a:cubicBezTo>
                <a:cubicBezTo>
                  <a:pt x="18588" y="14476"/>
                  <a:pt x="18509" y="14487"/>
                  <a:pt x="18520" y="14524"/>
                </a:cubicBezTo>
                <a:cubicBezTo>
                  <a:pt x="18992" y="14524"/>
                  <a:pt x="19340" y="14506"/>
                  <a:pt x="19710" y="14506"/>
                </a:cubicBezTo>
                <a:cubicBezTo>
                  <a:pt x="19956" y="14506"/>
                  <a:pt x="20212" y="14514"/>
                  <a:pt x="20519" y="14541"/>
                </a:cubicBezTo>
                <a:cubicBezTo>
                  <a:pt x="20724" y="14575"/>
                  <a:pt x="20400" y="14575"/>
                  <a:pt x="20331" y="14593"/>
                </a:cubicBezTo>
                <a:cubicBezTo>
                  <a:pt x="21057" y="14593"/>
                  <a:pt x="21724" y="14680"/>
                  <a:pt x="22373" y="14680"/>
                </a:cubicBezTo>
                <a:cubicBezTo>
                  <a:pt x="22427" y="14680"/>
                  <a:pt x="22481" y="14679"/>
                  <a:pt x="22535" y="14678"/>
                </a:cubicBezTo>
                <a:lnTo>
                  <a:pt x="22535" y="14678"/>
                </a:lnTo>
                <a:cubicBezTo>
                  <a:pt x="22484" y="14695"/>
                  <a:pt x="22433" y="14695"/>
                  <a:pt x="22399" y="14695"/>
                </a:cubicBezTo>
                <a:cubicBezTo>
                  <a:pt x="22477" y="14695"/>
                  <a:pt x="22566" y="14706"/>
                  <a:pt x="22625" y="14706"/>
                </a:cubicBezTo>
                <a:cubicBezTo>
                  <a:pt x="22669" y="14706"/>
                  <a:pt x="22696" y="14700"/>
                  <a:pt x="22689" y="14678"/>
                </a:cubicBezTo>
                <a:lnTo>
                  <a:pt x="22552" y="14678"/>
                </a:lnTo>
                <a:cubicBezTo>
                  <a:pt x="22359" y="14614"/>
                  <a:pt x="23031" y="14564"/>
                  <a:pt x="23123" y="14530"/>
                </a:cubicBezTo>
                <a:lnTo>
                  <a:pt x="23123" y="14530"/>
                </a:lnTo>
                <a:cubicBezTo>
                  <a:pt x="22922" y="14659"/>
                  <a:pt x="23811" y="14595"/>
                  <a:pt x="23441" y="14746"/>
                </a:cubicBezTo>
                <a:cubicBezTo>
                  <a:pt x="23526" y="14746"/>
                  <a:pt x="23646" y="14712"/>
                  <a:pt x="23629" y="14678"/>
                </a:cubicBezTo>
                <a:lnTo>
                  <a:pt x="23629" y="14678"/>
                </a:lnTo>
                <a:cubicBezTo>
                  <a:pt x="23766" y="14695"/>
                  <a:pt x="23800" y="14712"/>
                  <a:pt x="23663" y="14746"/>
                </a:cubicBezTo>
                <a:cubicBezTo>
                  <a:pt x="24088" y="14746"/>
                  <a:pt x="24023" y="14709"/>
                  <a:pt x="24275" y="14709"/>
                </a:cubicBezTo>
                <a:cubicBezTo>
                  <a:pt x="24318" y="14709"/>
                  <a:pt x="24368" y="14710"/>
                  <a:pt x="24432" y="14712"/>
                </a:cubicBezTo>
                <a:cubicBezTo>
                  <a:pt x="24432" y="14729"/>
                  <a:pt x="24329" y="14729"/>
                  <a:pt x="24295" y="14763"/>
                </a:cubicBezTo>
                <a:cubicBezTo>
                  <a:pt x="24500" y="14725"/>
                  <a:pt x="24705" y="14706"/>
                  <a:pt x="24910" y="14706"/>
                </a:cubicBezTo>
                <a:cubicBezTo>
                  <a:pt x="24979" y="14706"/>
                  <a:pt x="25047" y="14708"/>
                  <a:pt x="25115" y="14712"/>
                </a:cubicBezTo>
                <a:cubicBezTo>
                  <a:pt x="25098" y="14729"/>
                  <a:pt x="25115" y="14746"/>
                  <a:pt x="25064" y="14746"/>
                </a:cubicBezTo>
                <a:cubicBezTo>
                  <a:pt x="25606" y="14746"/>
                  <a:pt x="26010" y="14671"/>
                  <a:pt x="26555" y="14671"/>
                </a:cubicBezTo>
                <a:cubicBezTo>
                  <a:pt x="26646" y="14671"/>
                  <a:pt x="26741" y="14673"/>
                  <a:pt x="26841" y="14678"/>
                </a:cubicBezTo>
                <a:cubicBezTo>
                  <a:pt x="26619" y="14780"/>
                  <a:pt x="27080" y="14695"/>
                  <a:pt x="27114" y="14798"/>
                </a:cubicBezTo>
                <a:lnTo>
                  <a:pt x="27490" y="14746"/>
                </a:lnTo>
                <a:lnTo>
                  <a:pt x="27337" y="14712"/>
                </a:lnTo>
                <a:cubicBezTo>
                  <a:pt x="27647" y="14712"/>
                  <a:pt x="27916" y="14642"/>
                  <a:pt x="28180" y="14642"/>
                </a:cubicBezTo>
                <a:cubicBezTo>
                  <a:pt x="28206" y="14642"/>
                  <a:pt x="28233" y="14642"/>
                  <a:pt x="28259" y="14644"/>
                </a:cubicBezTo>
                <a:lnTo>
                  <a:pt x="28037" y="14729"/>
                </a:lnTo>
                <a:lnTo>
                  <a:pt x="28652" y="14678"/>
                </a:lnTo>
                <a:lnTo>
                  <a:pt x="28293" y="14661"/>
                </a:lnTo>
                <a:cubicBezTo>
                  <a:pt x="28635" y="14610"/>
                  <a:pt x="28259" y="14558"/>
                  <a:pt x="28703" y="14558"/>
                </a:cubicBezTo>
                <a:cubicBezTo>
                  <a:pt x="28874" y="14558"/>
                  <a:pt x="29045" y="14575"/>
                  <a:pt x="29216" y="14593"/>
                </a:cubicBezTo>
                <a:cubicBezTo>
                  <a:pt x="29404" y="14541"/>
                  <a:pt x="29592" y="14524"/>
                  <a:pt x="29780" y="14524"/>
                </a:cubicBezTo>
                <a:cubicBezTo>
                  <a:pt x="29848" y="14558"/>
                  <a:pt x="29746" y="14627"/>
                  <a:pt x="29780" y="14644"/>
                </a:cubicBezTo>
                <a:cubicBezTo>
                  <a:pt x="29947" y="14560"/>
                  <a:pt x="30538" y="14591"/>
                  <a:pt x="30740" y="14513"/>
                </a:cubicBezTo>
                <a:lnTo>
                  <a:pt x="30740" y="14513"/>
                </a:lnTo>
                <a:cubicBezTo>
                  <a:pt x="30700" y="14533"/>
                  <a:pt x="30689" y="14575"/>
                  <a:pt x="30720" y="14575"/>
                </a:cubicBezTo>
                <a:lnTo>
                  <a:pt x="30856" y="14507"/>
                </a:lnTo>
                <a:cubicBezTo>
                  <a:pt x="31010" y="14524"/>
                  <a:pt x="31027" y="14541"/>
                  <a:pt x="31010" y="14575"/>
                </a:cubicBezTo>
                <a:cubicBezTo>
                  <a:pt x="31436" y="14575"/>
                  <a:pt x="30945" y="14488"/>
                  <a:pt x="31297" y="14488"/>
                </a:cubicBezTo>
                <a:cubicBezTo>
                  <a:pt x="31326" y="14488"/>
                  <a:pt x="31361" y="14489"/>
                  <a:pt x="31403" y="14490"/>
                </a:cubicBezTo>
                <a:cubicBezTo>
                  <a:pt x="31369" y="14507"/>
                  <a:pt x="31335" y="14507"/>
                  <a:pt x="31301" y="14524"/>
                </a:cubicBezTo>
                <a:cubicBezTo>
                  <a:pt x="31756" y="14524"/>
                  <a:pt x="32188" y="14465"/>
                  <a:pt x="32606" y="14465"/>
                </a:cubicBezTo>
                <a:cubicBezTo>
                  <a:pt x="32690" y="14465"/>
                  <a:pt x="32773" y="14467"/>
                  <a:pt x="32855" y="14473"/>
                </a:cubicBezTo>
                <a:cubicBezTo>
                  <a:pt x="33009" y="14558"/>
                  <a:pt x="32428" y="14490"/>
                  <a:pt x="32599" y="14575"/>
                </a:cubicBezTo>
                <a:cubicBezTo>
                  <a:pt x="33029" y="14535"/>
                  <a:pt x="33460" y="14519"/>
                  <a:pt x="33890" y="14519"/>
                </a:cubicBezTo>
                <a:cubicBezTo>
                  <a:pt x="34195" y="14519"/>
                  <a:pt x="34499" y="14527"/>
                  <a:pt x="34803" y="14541"/>
                </a:cubicBezTo>
                <a:lnTo>
                  <a:pt x="34649" y="14524"/>
                </a:lnTo>
                <a:cubicBezTo>
                  <a:pt x="34673" y="14497"/>
                  <a:pt x="34712" y="14487"/>
                  <a:pt x="34763" y="14487"/>
                </a:cubicBezTo>
                <a:cubicBezTo>
                  <a:pt x="34927" y="14487"/>
                  <a:pt x="35212" y="14594"/>
                  <a:pt x="35477" y="14594"/>
                </a:cubicBezTo>
                <a:cubicBezTo>
                  <a:pt x="35486" y="14594"/>
                  <a:pt x="35496" y="14593"/>
                  <a:pt x="35505" y="14593"/>
                </a:cubicBezTo>
                <a:lnTo>
                  <a:pt x="35505" y="14593"/>
                </a:lnTo>
                <a:cubicBezTo>
                  <a:pt x="35431" y="14599"/>
                  <a:pt x="35403" y="14644"/>
                  <a:pt x="35435" y="14644"/>
                </a:cubicBezTo>
                <a:cubicBezTo>
                  <a:pt x="35999" y="14695"/>
                  <a:pt x="36580" y="14712"/>
                  <a:pt x="37161" y="14712"/>
                </a:cubicBezTo>
                <a:lnTo>
                  <a:pt x="37076" y="14729"/>
                </a:lnTo>
                <a:cubicBezTo>
                  <a:pt x="37349" y="14780"/>
                  <a:pt x="37827" y="14780"/>
                  <a:pt x="38135" y="14798"/>
                </a:cubicBezTo>
                <a:cubicBezTo>
                  <a:pt x="38238" y="14763"/>
                  <a:pt x="38408" y="14780"/>
                  <a:pt x="38306" y="14729"/>
                </a:cubicBezTo>
                <a:lnTo>
                  <a:pt x="38306" y="14729"/>
                </a:lnTo>
                <a:cubicBezTo>
                  <a:pt x="38408" y="14746"/>
                  <a:pt x="38528" y="14763"/>
                  <a:pt x="38648" y="14780"/>
                </a:cubicBezTo>
                <a:cubicBezTo>
                  <a:pt x="38750" y="14780"/>
                  <a:pt x="38860" y="14788"/>
                  <a:pt x="38973" y="14788"/>
                </a:cubicBezTo>
                <a:cubicBezTo>
                  <a:pt x="39029" y="14788"/>
                  <a:pt x="39086" y="14786"/>
                  <a:pt x="39143" y="14780"/>
                </a:cubicBezTo>
                <a:cubicBezTo>
                  <a:pt x="39160" y="14627"/>
                  <a:pt x="39177" y="14456"/>
                  <a:pt x="39177" y="14302"/>
                </a:cubicBezTo>
                <a:cubicBezTo>
                  <a:pt x="39177" y="14200"/>
                  <a:pt x="39194" y="14080"/>
                  <a:pt x="39194" y="13977"/>
                </a:cubicBezTo>
                <a:cubicBezTo>
                  <a:pt x="39194" y="13550"/>
                  <a:pt x="39246" y="13106"/>
                  <a:pt x="39331" y="12696"/>
                </a:cubicBezTo>
                <a:cubicBezTo>
                  <a:pt x="39331" y="12776"/>
                  <a:pt x="39331" y="12877"/>
                  <a:pt x="39339" y="12877"/>
                </a:cubicBezTo>
                <a:cubicBezTo>
                  <a:pt x="39341" y="12877"/>
                  <a:pt x="39344" y="12869"/>
                  <a:pt x="39348" y="12850"/>
                </a:cubicBezTo>
                <a:lnTo>
                  <a:pt x="39382" y="12132"/>
                </a:lnTo>
                <a:lnTo>
                  <a:pt x="39382" y="12132"/>
                </a:lnTo>
                <a:cubicBezTo>
                  <a:pt x="39331" y="12183"/>
                  <a:pt x="39348" y="12218"/>
                  <a:pt x="39297" y="12371"/>
                </a:cubicBezTo>
                <a:cubicBezTo>
                  <a:pt x="39263" y="12218"/>
                  <a:pt x="39263" y="12064"/>
                  <a:pt x="39280" y="11893"/>
                </a:cubicBezTo>
                <a:lnTo>
                  <a:pt x="39280" y="11893"/>
                </a:lnTo>
                <a:cubicBezTo>
                  <a:pt x="39280" y="11995"/>
                  <a:pt x="39288" y="12033"/>
                  <a:pt x="39301" y="12033"/>
                </a:cubicBezTo>
                <a:cubicBezTo>
                  <a:pt x="39329" y="12033"/>
                  <a:pt x="39376" y="11855"/>
                  <a:pt x="39399" y="11773"/>
                </a:cubicBezTo>
                <a:lnTo>
                  <a:pt x="39399" y="11773"/>
                </a:lnTo>
                <a:cubicBezTo>
                  <a:pt x="39397" y="11776"/>
                  <a:pt x="39394" y="11777"/>
                  <a:pt x="39392" y="11777"/>
                </a:cubicBezTo>
                <a:cubicBezTo>
                  <a:pt x="39380" y="11777"/>
                  <a:pt x="39368" y="11753"/>
                  <a:pt x="39356" y="11753"/>
                </a:cubicBezTo>
                <a:cubicBezTo>
                  <a:pt x="39353" y="11753"/>
                  <a:pt x="39351" y="11754"/>
                  <a:pt x="39348" y="11756"/>
                </a:cubicBezTo>
                <a:cubicBezTo>
                  <a:pt x="39485" y="11380"/>
                  <a:pt x="39246" y="11671"/>
                  <a:pt x="39348" y="11175"/>
                </a:cubicBezTo>
                <a:lnTo>
                  <a:pt x="39348" y="11175"/>
                </a:lnTo>
                <a:lnTo>
                  <a:pt x="39382" y="11192"/>
                </a:lnTo>
                <a:cubicBezTo>
                  <a:pt x="39365" y="11004"/>
                  <a:pt x="39365" y="10816"/>
                  <a:pt x="39382" y="10629"/>
                </a:cubicBezTo>
                <a:cubicBezTo>
                  <a:pt x="39391" y="10618"/>
                  <a:pt x="39398" y="10613"/>
                  <a:pt x="39402" y="10613"/>
                </a:cubicBezTo>
                <a:cubicBezTo>
                  <a:pt x="39435" y="10613"/>
                  <a:pt x="39389" y="10834"/>
                  <a:pt x="39434" y="10834"/>
                </a:cubicBezTo>
                <a:cubicBezTo>
                  <a:pt x="39468" y="10543"/>
                  <a:pt x="39365" y="10253"/>
                  <a:pt x="39434" y="9996"/>
                </a:cubicBezTo>
                <a:lnTo>
                  <a:pt x="39434" y="9996"/>
                </a:lnTo>
                <a:lnTo>
                  <a:pt x="39434" y="10423"/>
                </a:lnTo>
                <a:cubicBezTo>
                  <a:pt x="39502" y="10253"/>
                  <a:pt x="39536" y="10082"/>
                  <a:pt x="39536" y="9894"/>
                </a:cubicBezTo>
                <a:lnTo>
                  <a:pt x="39536" y="9911"/>
                </a:lnTo>
                <a:lnTo>
                  <a:pt x="39587" y="9552"/>
                </a:lnTo>
                <a:cubicBezTo>
                  <a:pt x="39434" y="9176"/>
                  <a:pt x="39587" y="8817"/>
                  <a:pt x="39519" y="8322"/>
                </a:cubicBezTo>
                <a:lnTo>
                  <a:pt x="39519" y="8322"/>
                </a:lnTo>
                <a:cubicBezTo>
                  <a:pt x="39545" y="8502"/>
                  <a:pt x="39558" y="8556"/>
                  <a:pt x="39569" y="8556"/>
                </a:cubicBezTo>
                <a:cubicBezTo>
                  <a:pt x="39585" y="8556"/>
                  <a:pt x="39594" y="8437"/>
                  <a:pt x="39627" y="8437"/>
                </a:cubicBezTo>
                <a:cubicBezTo>
                  <a:pt x="39631" y="8437"/>
                  <a:pt x="39634" y="8438"/>
                  <a:pt x="39639" y="8442"/>
                </a:cubicBezTo>
                <a:cubicBezTo>
                  <a:pt x="39653" y="8325"/>
                  <a:pt x="39680" y="8171"/>
                  <a:pt x="39698" y="8171"/>
                </a:cubicBezTo>
                <a:cubicBezTo>
                  <a:pt x="39702" y="8171"/>
                  <a:pt x="39704" y="8175"/>
                  <a:pt x="39707" y="8185"/>
                </a:cubicBezTo>
                <a:cubicBezTo>
                  <a:pt x="39673" y="7946"/>
                  <a:pt x="39775" y="7792"/>
                  <a:pt x="39707" y="7468"/>
                </a:cubicBezTo>
                <a:cubicBezTo>
                  <a:pt x="39738" y="7452"/>
                  <a:pt x="39727" y="7255"/>
                  <a:pt x="39762" y="7255"/>
                </a:cubicBezTo>
                <a:cubicBezTo>
                  <a:pt x="39766" y="7255"/>
                  <a:pt x="39770" y="7258"/>
                  <a:pt x="39775" y="7263"/>
                </a:cubicBezTo>
                <a:cubicBezTo>
                  <a:pt x="39775" y="7187"/>
                  <a:pt x="39773" y="7159"/>
                  <a:pt x="39769" y="7159"/>
                </a:cubicBezTo>
                <a:cubicBezTo>
                  <a:pt x="39758" y="7159"/>
                  <a:pt x="39738" y="7331"/>
                  <a:pt x="39725" y="7331"/>
                </a:cubicBezTo>
                <a:cubicBezTo>
                  <a:pt x="39725" y="7331"/>
                  <a:pt x="39724" y="7331"/>
                  <a:pt x="39724" y="7331"/>
                </a:cubicBezTo>
                <a:cubicBezTo>
                  <a:pt x="39656" y="6870"/>
                  <a:pt x="39861" y="6237"/>
                  <a:pt x="39758" y="5571"/>
                </a:cubicBezTo>
                <a:cubicBezTo>
                  <a:pt x="39741" y="5024"/>
                  <a:pt x="39673" y="4905"/>
                  <a:pt x="39639" y="4460"/>
                </a:cubicBezTo>
                <a:lnTo>
                  <a:pt x="39639" y="4324"/>
                </a:lnTo>
                <a:cubicBezTo>
                  <a:pt x="39644" y="4308"/>
                  <a:pt x="39649" y="4301"/>
                  <a:pt x="39655" y="4301"/>
                </a:cubicBezTo>
                <a:cubicBezTo>
                  <a:pt x="39683" y="4301"/>
                  <a:pt x="39707" y="4495"/>
                  <a:pt x="39707" y="4495"/>
                </a:cubicBezTo>
                <a:cubicBezTo>
                  <a:pt x="39741" y="4238"/>
                  <a:pt x="39741" y="3982"/>
                  <a:pt x="39724" y="3709"/>
                </a:cubicBezTo>
                <a:lnTo>
                  <a:pt x="39724" y="3709"/>
                </a:lnTo>
                <a:cubicBezTo>
                  <a:pt x="39729" y="3728"/>
                  <a:pt x="39734" y="3737"/>
                  <a:pt x="39739" y="3737"/>
                </a:cubicBezTo>
                <a:cubicBezTo>
                  <a:pt x="39752" y="3737"/>
                  <a:pt x="39768" y="3684"/>
                  <a:pt x="39792" y="3623"/>
                </a:cubicBezTo>
                <a:cubicBezTo>
                  <a:pt x="39792" y="3418"/>
                  <a:pt x="39707" y="3487"/>
                  <a:pt x="39741" y="3196"/>
                </a:cubicBezTo>
                <a:lnTo>
                  <a:pt x="39741" y="3196"/>
                </a:lnTo>
                <a:cubicBezTo>
                  <a:pt x="39775" y="3264"/>
                  <a:pt x="39809" y="3333"/>
                  <a:pt x="39827" y="3418"/>
                </a:cubicBezTo>
                <a:cubicBezTo>
                  <a:pt x="39809" y="3162"/>
                  <a:pt x="39775" y="2906"/>
                  <a:pt x="39741" y="2632"/>
                </a:cubicBezTo>
                <a:cubicBezTo>
                  <a:pt x="39748" y="2623"/>
                  <a:pt x="39754" y="2619"/>
                  <a:pt x="39759" y="2619"/>
                </a:cubicBezTo>
                <a:cubicBezTo>
                  <a:pt x="39797" y="2619"/>
                  <a:pt x="39812" y="2799"/>
                  <a:pt x="39827" y="2888"/>
                </a:cubicBezTo>
                <a:cubicBezTo>
                  <a:pt x="39809" y="2581"/>
                  <a:pt x="39792" y="2103"/>
                  <a:pt x="39741" y="2017"/>
                </a:cubicBezTo>
                <a:lnTo>
                  <a:pt x="39725" y="2147"/>
                </a:lnTo>
                <a:lnTo>
                  <a:pt x="39725" y="2147"/>
                </a:lnTo>
                <a:cubicBezTo>
                  <a:pt x="39726" y="2143"/>
                  <a:pt x="39729" y="2140"/>
                  <a:pt x="39733" y="2140"/>
                </a:cubicBezTo>
                <a:cubicBezTo>
                  <a:pt x="39748" y="2140"/>
                  <a:pt x="39775" y="2172"/>
                  <a:pt x="39775" y="2222"/>
                </a:cubicBezTo>
                <a:cubicBezTo>
                  <a:pt x="39827" y="2496"/>
                  <a:pt x="39758" y="2598"/>
                  <a:pt x="39741" y="2615"/>
                </a:cubicBezTo>
                <a:lnTo>
                  <a:pt x="39724" y="2427"/>
                </a:lnTo>
                <a:lnTo>
                  <a:pt x="39724" y="2427"/>
                </a:lnTo>
                <a:cubicBezTo>
                  <a:pt x="39587" y="2615"/>
                  <a:pt x="39741" y="3196"/>
                  <a:pt x="39724" y="3572"/>
                </a:cubicBezTo>
                <a:lnTo>
                  <a:pt x="39639" y="3452"/>
                </a:lnTo>
                <a:lnTo>
                  <a:pt x="39639" y="1590"/>
                </a:lnTo>
                <a:cubicBezTo>
                  <a:pt x="39280" y="1556"/>
                  <a:pt x="38921" y="1522"/>
                  <a:pt x="38579" y="1470"/>
                </a:cubicBezTo>
                <a:lnTo>
                  <a:pt x="38528" y="1470"/>
                </a:lnTo>
                <a:cubicBezTo>
                  <a:pt x="38562" y="1453"/>
                  <a:pt x="38579" y="1419"/>
                  <a:pt x="38596" y="1368"/>
                </a:cubicBezTo>
                <a:cubicBezTo>
                  <a:pt x="38631" y="1385"/>
                  <a:pt x="38665" y="1402"/>
                  <a:pt x="38716" y="1402"/>
                </a:cubicBezTo>
                <a:lnTo>
                  <a:pt x="38818" y="1334"/>
                </a:lnTo>
                <a:lnTo>
                  <a:pt x="38596" y="1334"/>
                </a:lnTo>
                <a:cubicBezTo>
                  <a:pt x="38562" y="1282"/>
                  <a:pt x="38460" y="1231"/>
                  <a:pt x="38186" y="1146"/>
                </a:cubicBezTo>
                <a:lnTo>
                  <a:pt x="37759" y="1146"/>
                </a:lnTo>
                <a:lnTo>
                  <a:pt x="37640" y="1077"/>
                </a:lnTo>
                <a:lnTo>
                  <a:pt x="37998" y="1129"/>
                </a:lnTo>
                <a:cubicBezTo>
                  <a:pt x="37883" y="1090"/>
                  <a:pt x="37758" y="1071"/>
                  <a:pt x="37638" y="1071"/>
                </a:cubicBezTo>
                <a:cubicBezTo>
                  <a:pt x="37598" y="1071"/>
                  <a:pt x="37558" y="1073"/>
                  <a:pt x="37520" y="1077"/>
                </a:cubicBezTo>
                <a:cubicBezTo>
                  <a:pt x="37469" y="1043"/>
                  <a:pt x="37417" y="1009"/>
                  <a:pt x="37349" y="992"/>
                </a:cubicBezTo>
                <a:lnTo>
                  <a:pt x="36922" y="1026"/>
                </a:lnTo>
                <a:cubicBezTo>
                  <a:pt x="36888" y="975"/>
                  <a:pt x="37127" y="975"/>
                  <a:pt x="36854" y="907"/>
                </a:cubicBezTo>
                <a:cubicBezTo>
                  <a:pt x="36662" y="907"/>
                  <a:pt x="36977" y="1011"/>
                  <a:pt x="36756" y="1011"/>
                </a:cubicBezTo>
                <a:cubicBezTo>
                  <a:pt x="36740" y="1011"/>
                  <a:pt x="36721" y="1010"/>
                  <a:pt x="36700" y="1009"/>
                </a:cubicBezTo>
                <a:cubicBezTo>
                  <a:pt x="36512" y="924"/>
                  <a:pt x="36580" y="889"/>
                  <a:pt x="36324" y="889"/>
                </a:cubicBezTo>
                <a:cubicBezTo>
                  <a:pt x="36311" y="864"/>
                  <a:pt x="36336" y="849"/>
                  <a:pt x="36390" y="849"/>
                </a:cubicBezTo>
                <a:cubicBezTo>
                  <a:pt x="36402" y="849"/>
                  <a:pt x="36415" y="849"/>
                  <a:pt x="36431" y="851"/>
                </a:cubicBezTo>
                <a:lnTo>
                  <a:pt x="36431" y="851"/>
                </a:lnTo>
                <a:cubicBezTo>
                  <a:pt x="36203" y="820"/>
                  <a:pt x="35990" y="804"/>
                  <a:pt x="35777" y="804"/>
                </a:cubicBezTo>
                <a:cubicBezTo>
                  <a:pt x="35572" y="701"/>
                  <a:pt x="35060" y="701"/>
                  <a:pt x="35094" y="582"/>
                </a:cubicBezTo>
                <a:lnTo>
                  <a:pt x="35094" y="582"/>
                </a:lnTo>
                <a:cubicBezTo>
                  <a:pt x="35000" y="590"/>
                  <a:pt x="34906" y="595"/>
                  <a:pt x="34810" y="595"/>
                </a:cubicBezTo>
                <a:cubicBezTo>
                  <a:pt x="34714" y="595"/>
                  <a:pt x="34615" y="590"/>
                  <a:pt x="34513" y="582"/>
                </a:cubicBezTo>
                <a:cubicBezTo>
                  <a:pt x="34889" y="514"/>
                  <a:pt x="33795" y="479"/>
                  <a:pt x="33898" y="377"/>
                </a:cubicBezTo>
                <a:lnTo>
                  <a:pt x="33898" y="377"/>
                </a:lnTo>
                <a:cubicBezTo>
                  <a:pt x="33822" y="396"/>
                  <a:pt x="33714" y="402"/>
                  <a:pt x="33587" y="402"/>
                </a:cubicBezTo>
                <a:cubicBezTo>
                  <a:pt x="33381" y="402"/>
                  <a:pt x="33126" y="386"/>
                  <a:pt x="32879" y="386"/>
                </a:cubicBezTo>
                <a:cubicBezTo>
                  <a:pt x="32727" y="386"/>
                  <a:pt x="32578" y="392"/>
                  <a:pt x="32445" y="411"/>
                </a:cubicBezTo>
                <a:cubicBezTo>
                  <a:pt x="32459" y="404"/>
                  <a:pt x="32473" y="397"/>
                  <a:pt x="32488" y="392"/>
                </a:cubicBezTo>
                <a:lnTo>
                  <a:pt x="32488" y="392"/>
                </a:lnTo>
                <a:cubicBezTo>
                  <a:pt x="32512" y="393"/>
                  <a:pt x="32537" y="394"/>
                  <a:pt x="32565" y="394"/>
                </a:cubicBezTo>
                <a:cubicBezTo>
                  <a:pt x="32550" y="389"/>
                  <a:pt x="32536" y="387"/>
                  <a:pt x="32524" y="387"/>
                </a:cubicBezTo>
                <a:cubicBezTo>
                  <a:pt x="32511" y="387"/>
                  <a:pt x="32499" y="389"/>
                  <a:pt x="32488" y="392"/>
                </a:cubicBezTo>
                <a:lnTo>
                  <a:pt x="32488" y="392"/>
                </a:lnTo>
                <a:cubicBezTo>
                  <a:pt x="32277" y="384"/>
                  <a:pt x="32204" y="341"/>
                  <a:pt x="32035" y="326"/>
                </a:cubicBezTo>
                <a:cubicBezTo>
                  <a:pt x="32018" y="411"/>
                  <a:pt x="31591" y="462"/>
                  <a:pt x="31369" y="548"/>
                </a:cubicBezTo>
                <a:cubicBezTo>
                  <a:pt x="31044" y="479"/>
                  <a:pt x="31557" y="411"/>
                  <a:pt x="31454" y="326"/>
                </a:cubicBezTo>
                <a:lnTo>
                  <a:pt x="31454" y="326"/>
                </a:lnTo>
                <a:cubicBezTo>
                  <a:pt x="31471" y="394"/>
                  <a:pt x="30890" y="462"/>
                  <a:pt x="31010" y="514"/>
                </a:cubicBezTo>
                <a:cubicBezTo>
                  <a:pt x="30754" y="496"/>
                  <a:pt x="30788" y="514"/>
                  <a:pt x="30651" y="462"/>
                </a:cubicBezTo>
                <a:cubicBezTo>
                  <a:pt x="30634" y="582"/>
                  <a:pt x="30429" y="514"/>
                  <a:pt x="30224" y="633"/>
                </a:cubicBezTo>
                <a:cubicBezTo>
                  <a:pt x="29985" y="633"/>
                  <a:pt x="30019" y="588"/>
                  <a:pt x="29952" y="588"/>
                </a:cubicBezTo>
                <a:cubicBezTo>
                  <a:pt x="29918" y="588"/>
                  <a:pt x="29860" y="599"/>
                  <a:pt x="29729" y="633"/>
                </a:cubicBezTo>
                <a:cubicBezTo>
                  <a:pt x="29541" y="633"/>
                  <a:pt x="29882" y="531"/>
                  <a:pt x="29882" y="531"/>
                </a:cubicBezTo>
                <a:lnTo>
                  <a:pt x="29882" y="531"/>
                </a:lnTo>
                <a:cubicBezTo>
                  <a:pt x="29489" y="599"/>
                  <a:pt x="29712" y="650"/>
                  <a:pt x="29643" y="719"/>
                </a:cubicBezTo>
                <a:cubicBezTo>
                  <a:pt x="29517" y="747"/>
                  <a:pt x="29442" y="757"/>
                  <a:pt x="29397" y="757"/>
                </a:cubicBezTo>
                <a:cubicBezTo>
                  <a:pt x="29275" y="757"/>
                  <a:pt x="29362" y="684"/>
                  <a:pt x="29250" y="684"/>
                </a:cubicBezTo>
                <a:cubicBezTo>
                  <a:pt x="29011" y="753"/>
                  <a:pt x="28772" y="838"/>
                  <a:pt x="28533" y="889"/>
                </a:cubicBezTo>
                <a:cubicBezTo>
                  <a:pt x="28516" y="889"/>
                  <a:pt x="28464" y="889"/>
                  <a:pt x="28516" y="855"/>
                </a:cubicBezTo>
                <a:lnTo>
                  <a:pt x="28516" y="855"/>
                </a:lnTo>
                <a:cubicBezTo>
                  <a:pt x="28225" y="975"/>
                  <a:pt x="27610" y="958"/>
                  <a:pt x="27251" y="1043"/>
                </a:cubicBezTo>
                <a:cubicBezTo>
                  <a:pt x="27247" y="1043"/>
                  <a:pt x="27242" y="1043"/>
                  <a:pt x="27238" y="1043"/>
                </a:cubicBezTo>
                <a:lnTo>
                  <a:pt x="27238" y="1043"/>
                </a:lnTo>
                <a:cubicBezTo>
                  <a:pt x="27273" y="1076"/>
                  <a:pt x="27283" y="1117"/>
                  <a:pt x="27268" y="1146"/>
                </a:cubicBezTo>
                <a:cubicBezTo>
                  <a:pt x="27154" y="1146"/>
                  <a:pt x="27048" y="1168"/>
                  <a:pt x="26970" y="1168"/>
                </a:cubicBezTo>
                <a:cubicBezTo>
                  <a:pt x="26930" y="1168"/>
                  <a:pt x="26898" y="1163"/>
                  <a:pt x="26875" y="1146"/>
                </a:cubicBezTo>
                <a:cubicBezTo>
                  <a:pt x="26926" y="1146"/>
                  <a:pt x="26978" y="1129"/>
                  <a:pt x="27046" y="1112"/>
                </a:cubicBezTo>
                <a:lnTo>
                  <a:pt x="27046" y="1112"/>
                </a:lnTo>
                <a:lnTo>
                  <a:pt x="26858" y="1129"/>
                </a:lnTo>
                <a:cubicBezTo>
                  <a:pt x="26687" y="1043"/>
                  <a:pt x="27114" y="1112"/>
                  <a:pt x="27114" y="1043"/>
                </a:cubicBezTo>
                <a:lnTo>
                  <a:pt x="27114" y="1043"/>
                </a:lnTo>
                <a:cubicBezTo>
                  <a:pt x="26887" y="1076"/>
                  <a:pt x="26659" y="1088"/>
                  <a:pt x="26432" y="1088"/>
                </a:cubicBezTo>
                <a:cubicBezTo>
                  <a:pt x="26301" y="1088"/>
                  <a:pt x="26169" y="1084"/>
                  <a:pt x="26038" y="1077"/>
                </a:cubicBezTo>
                <a:cubicBezTo>
                  <a:pt x="26012" y="1035"/>
                  <a:pt x="26175" y="1035"/>
                  <a:pt x="26299" y="1035"/>
                </a:cubicBezTo>
                <a:cubicBezTo>
                  <a:pt x="26422" y="1035"/>
                  <a:pt x="26508" y="1035"/>
                  <a:pt x="26328" y="992"/>
                </a:cubicBezTo>
                <a:lnTo>
                  <a:pt x="26328" y="992"/>
                </a:lnTo>
                <a:cubicBezTo>
                  <a:pt x="26465" y="1009"/>
                  <a:pt x="26602" y="1026"/>
                  <a:pt x="26756" y="1043"/>
                </a:cubicBezTo>
                <a:cubicBezTo>
                  <a:pt x="26626" y="989"/>
                  <a:pt x="26641" y="980"/>
                  <a:pt x="26687" y="980"/>
                </a:cubicBezTo>
                <a:cubicBezTo>
                  <a:pt x="26707" y="980"/>
                  <a:pt x="26732" y="982"/>
                  <a:pt x="26755" y="982"/>
                </a:cubicBezTo>
                <a:cubicBezTo>
                  <a:pt x="26810" y="982"/>
                  <a:pt x="26846" y="972"/>
                  <a:pt x="26721" y="907"/>
                </a:cubicBezTo>
                <a:cubicBezTo>
                  <a:pt x="26158" y="872"/>
                  <a:pt x="26089" y="924"/>
                  <a:pt x="25525" y="838"/>
                </a:cubicBezTo>
                <a:lnTo>
                  <a:pt x="25525" y="838"/>
                </a:lnTo>
                <a:cubicBezTo>
                  <a:pt x="25406" y="872"/>
                  <a:pt x="25560" y="907"/>
                  <a:pt x="25440" y="941"/>
                </a:cubicBezTo>
                <a:cubicBezTo>
                  <a:pt x="24646" y="924"/>
                  <a:pt x="24829" y="684"/>
                  <a:pt x="24284" y="684"/>
                </a:cubicBezTo>
                <a:cubicBezTo>
                  <a:pt x="24266" y="684"/>
                  <a:pt x="24247" y="684"/>
                  <a:pt x="24227" y="684"/>
                </a:cubicBezTo>
                <a:cubicBezTo>
                  <a:pt x="24124" y="727"/>
                  <a:pt x="24018" y="748"/>
                  <a:pt x="23911" y="748"/>
                </a:cubicBezTo>
                <a:cubicBezTo>
                  <a:pt x="23804" y="748"/>
                  <a:pt x="23697" y="727"/>
                  <a:pt x="23595" y="684"/>
                </a:cubicBezTo>
                <a:lnTo>
                  <a:pt x="23748" y="616"/>
                </a:lnTo>
                <a:cubicBezTo>
                  <a:pt x="23626" y="597"/>
                  <a:pt x="23543" y="591"/>
                  <a:pt x="23480" y="591"/>
                </a:cubicBezTo>
                <a:cubicBezTo>
                  <a:pt x="23357" y="591"/>
                  <a:pt x="23315" y="615"/>
                  <a:pt x="23224" y="615"/>
                </a:cubicBezTo>
                <a:cubicBezTo>
                  <a:pt x="23153" y="615"/>
                  <a:pt x="23052" y="600"/>
                  <a:pt x="22860" y="548"/>
                </a:cubicBezTo>
                <a:cubicBezTo>
                  <a:pt x="22875" y="545"/>
                  <a:pt x="22895" y="544"/>
                  <a:pt x="22917" y="544"/>
                </a:cubicBezTo>
                <a:cubicBezTo>
                  <a:pt x="23026" y="544"/>
                  <a:pt x="23200" y="568"/>
                  <a:pt x="23215" y="568"/>
                </a:cubicBezTo>
                <a:cubicBezTo>
                  <a:pt x="23218" y="568"/>
                  <a:pt x="23214" y="567"/>
                  <a:pt x="23202" y="565"/>
                </a:cubicBezTo>
                <a:cubicBezTo>
                  <a:pt x="23085" y="526"/>
                  <a:pt x="23017" y="514"/>
                  <a:pt x="22969" y="514"/>
                </a:cubicBezTo>
                <a:cubicBezTo>
                  <a:pt x="22894" y="514"/>
                  <a:pt x="22865" y="543"/>
                  <a:pt x="22774" y="543"/>
                </a:cubicBezTo>
                <a:cubicBezTo>
                  <a:pt x="22743" y="543"/>
                  <a:pt x="22705" y="539"/>
                  <a:pt x="22655" y="531"/>
                </a:cubicBezTo>
                <a:lnTo>
                  <a:pt x="22604" y="445"/>
                </a:lnTo>
                <a:cubicBezTo>
                  <a:pt x="22141" y="395"/>
                  <a:pt x="21669" y="363"/>
                  <a:pt x="21201" y="363"/>
                </a:cubicBezTo>
                <a:cubicBezTo>
                  <a:pt x="21030" y="363"/>
                  <a:pt x="20859" y="368"/>
                  <a:pt x="20690" y="377"/>
                </a:cubicBezTo>
                <a:cubicBezTo>
                  <a:pt x="20724" y="360"/>
                  <a:pt x="20827" y="326"/>
                  <a:pt x="20690" y="308"/>
                </a:cubicBezTo>
                <a:lnTo>
                  <a:pt x="18110" y="377"/>
                </a:lnTo>
                <a:lnTo>
                  <a:pt x="17820" y="479"/>
                </a:lnTo>
                <a:cubicBezTo>
                  <a:pt x="17734" y="479"/>
                  <a:pt x="17683" y="462"/>
                  <a:pt x="17751" y="445"/>
                </a:cubicBezTo>
                <a:cubicBezTo>
                  <a:pt x="17444" y="445"/>
                  <a:pt x="17734" y="479"/>
                  <a:pt x="17597" y="531"/>
                </a:cubicBezTo>
                <a:cubicBezTo>
                  <a:pt x="17562" y="539"/>
                  <a:pt x="17530" y="542"/>
                  <a:pt x="17503" y="542"/>
                </a:cubicBezTo>
                <a:cubicBezTo>
                  <a:pt x="17414" y="542"/>
                  <a:pt x="17382" y="506"/>
                  <a:pt x="17461" y="479"/>
                </a:cubicBezTo>
                <a:lnTo>
                  <a:pt x="17461" y="479"/>
                </a:lnTo>
                <a:cubicBezTo>
                  <a:pt x="16777" y="633"/>
                  <a:pt x="16077" y="719"/>
                  <a:pt x="15359" y="736"/>
                </a:cubicBezTo>
                <a:lnTo>
                  <a:pt x="15479" y="701"/>
                </a:lnTo>
                <a:cubicBezTo>
                  <a:pt x="15088" y="701"/>
                  <a:pt x="15001" y="847"/>
                  <a:pt x="14707" y="847"/>
                </a:cubicBezTo>
                <a:cubicBezTo>
                  <a:pt x="14666" y="847"/>
                  <a:pt x="14622" y="844"/>
                  <a:pt x="14573" y="838"/>
                </a:cubicBezTo>
                <a:lnTo>
                  <a:pt x="14641" y="821"/>
                </a:lnTo>
                <a:lnTo>
                  <a:pt x="14641" y="821"/>
                </a:lnTo>
                <a:cubicBezTo>
                  <a:pt x="14346" y="826"/>
                  <a:pt x="14042" y="833"/>
                  <a:pt x="13740" y="833"/>
                </a:cubicBezTo>
                <a:cubicBezTo>
                  <a:pt x="13064" y="833"/>
                  <a:pt x="12404" y="799"/>
                  <a:pt x="11908" y="633"/>
                </a:cubicBezTo>
                <a:cubicBezTo>
                  <a:pt x="11885" y="646"/>
                  <a:pt x="11848" y="651"/>
                  <a:pt x="11801" y="651"/>
                </a:cubicBezTo>
                <a:cubicBezTo>
                  <a:pt x="11604" y="651"/>
                  <a:pt x="11233" y="558"/>
                  <a:pt x="11025" y="558"/>
                </a:cubicBezTo>
                <a:cubicBezTo>
                  <a:pt x="10953" y="558"/>
                  <a:pt x="10901" y="569"/>
                  <a:pt x="10883" y="599"/>
                </a:cubicBezTo>
                <a:cubicBezTo>
                  <a:pt x="10507" y="462"/>
                  <a:pt x="10131" y="377"/>
                  <a:pt x="9738" y="291"/>
                </a:cubicBezTo>
                <a:cubicBezTo>
                  <a:pt x="9703" y="286"/>
                  <a:pt x="9671" y="283"/>
                  <a:pt x="9640" y="283"/>
                </a:cubicBezTo>
                <a:cubicBezTo>
                  <a:pt x="9505" y="283"/>
                  <a:pt x="9397" y="328"/>
                  <a:pt x="9225" y="328"/>
                </a:cubicBezTo>
                <a:cubicBezTo>
                  <a:pt x="9203" y="328"/>
                  <a:pt x="9181" y="327"/>
                  <a:pt x="9157" y="326"/>
                </a:cubicBezTo>
                <a:lnTo>
                  <a:pt x="9157" y="257"/>
                </a:lnTo>
                <a:lnTo>
                  <a:pt x="8798" y="291"/>
                </a:lnTo>
                <a:lnTo>
                  <a:pt x="8627" y="189"/>
                </a:lnTo>
                <a:lnTo>
                  <a:pt x="8388" y="189"/>
                </a:lnTo>
                <a:cubicBezTo>
                  <a:pt x="8473" y="206"/>
                  <a:pt x="8593" y="240"/>
                  <a:pt x="8576" y="257"/>
                </a:cubicBezTo>
                <a:cubicBezTo>
                  <a:pt x="8251" y="257"/>
                  <a:pt x="7944" y="189"/>
                  <a:pt x="7636" y="86"/>
                </a:cubicBezTo>
                <a:cubicBezTo>
                  <a:pt x="7346" y="86"/>
                  <a:pt x="7038" y="86"/>
                  <a:pt x="6731" y="103"/>
                </a:cubicBezTo>
                <a:cubicBezTo>
                  <a:pt x="6744" y="90"/>
                  <a:pt x="6802" y="76"/>
                  <a:pt x="6877" y="71"/>
                </a:cubicBezTo>
                <a:lnTo>
                  <a:pt x="6877" y="71"/>
                </a:lnTo>
                <a:cubicBezTo>
                  <a:pt x="6874" y="71"/>
                  <a:pt x="6873" y="71"/>
                  <a:pt x="6871" y="71"/>
                </a:cubicBezTo>
                <a:cubicBezTo>
                  <a:pt x="6688" y="71"/>
                  <a:pt x="6825" y="11"/>
                  <a:pt x="6645" y="11"/>
                </a:cubicBezTo>
                <a:cubicBezTo>
                  <a:pt x="6612" y="11"/>
                  <a:pt x="6568" y="13"/>
                  <a:pt x="6508" y="18"/>
                </a:cubicBezTo>
                <a:cubicBezTo>
                  <a:pt x="6560" y="52"/>
                  <a:pt x="6474" y="69"/>
                  <a:pt x="6457" y="86"/>
                </a:cubicBezTo>
                <a:cubicBezTo>
                  <a:pt x="6225" y="53"/>
                  <a:pt x="5994" y="34"/>
                  <a:pt x="5757" y="34"/>
                </a:cubicBezTo>
                <a:cubicBezTo>
                  <a:pt x="5628" y="34"/>
                  <a:pt x="5497" y="40"/>
                  <a:pt x="5364" y="52"/>
                </a:cubicBezTo>
                <a:lnTo>
                  <a:pt x="5432" y="1"/>
                </a:lnTo>
                <a:close/>
              </a:path>
            </a:pathLst>
          </a:cu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262" name="Google Shape;2262;p80"/>
          <p:cNvSpPr txBox="1">
            <a:spLocks noGrp="1"/>
          </p:cNvSpPr>
          <p:nvPr>
            <p:ph type="title"/>
          </p:nvPr>
        </p:nvSpPr>
        <p:spPr>
          <a:xfrm>
            <a:off x="3166200" y="717167"/>
            <a:ext cx="5859600" cy="6400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Hướng dẫn về nhà</a:t>
            </a:r>
            <a:endParaRPr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265" name="Google Shape;2265;p80"/>
          <p:cNvGrpSpPr/>
          <p:nvPr/>
        </p:nvGrpSpPr>
        <p:grpSpPr>
          <a:xfrm rot="4486013">
            <a:off x="240421" y="5272807"/>
            <a:ext cx="1450017" cy="1402723"/>
            <a:chOff x="7305126" y="3317616"/>
            <a:chExt cx="1400004" cy="1354341"/>
          </a:xfrm>
        </p:grpSpPr>
        <p:sp>
          <p:nvSpPr>
            <p:cNvPr id="2266" name="Google Shape;2266;p80"/>
            <p:cNvSpPr/>
            <p:nvPr/>
          </p:nvSpPr>
          <p:spPr>
            <a:xfrm>
              <a:off x="7305126" y="3317616"/>
              <a:ext cx="1400004" cy="1354341"/>
            </a:xfrm>
            <a:custGeom>
              <a:avLst/>
              <a:gdLst/>
              <a:ahLst/>
              <a:cxnLst/>
              <a:rect l="l" t="t" r="r" b="b"/>
              <a:pathLst>
                <a:path w="17292" h="16728" extrusionOk="0">
                  <a:moveTo>
                    <a:pt x="12969" y="0"/>
                  </a:moveTo>
                  <a:lnTo>
                    <a:pt x="0" y="12097"/>
                  </a:lnTo>
                  <a:lnTo>
                    <a:pt x="4323" y="16728"/>
                  </a:lnTo>
                  <a:lnTo>
                    <a:pt x="17291" y="4631"/>
                  </a:lnTo>
                  <a:lnTo>
                    <a:pt x="12969" y="0"/>
                  </a:lnTo>
                  <a:close/>
                </a:path>
              </a:pathLst>
            </a:custGeom>
            <a:solidFill>
              <a:srgbClr val="F78B9D"/>
            </a:solidFill>
            <a:ln>
              <a:noFill/>
            </a:ln>
            <a:effectLst>
              <a:outerShdw blurRad="57150" dist="19050" dir="5400000" algn="bl" rotWithShape="0">
                <a:schemeClr val="dk2">
                  <a:alpha val="50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grpSp>
          <p:nvGrpSpPr>
            <p:cNvPr id="2267" name="Google Shape;2267;p80"/>
            <p:cNvGrpSpPr/>
            <p:nvPr/>
          </p:nvGrpSpPr>
          <p:grpSpPr>
            <a:xfrm>
              <a:off x="7772692" y="3529254"/>
              <a:ext cx="854978" cy="784858"/>
              <a:chOff x="1056446" y="3510390"/>
              <a:chExt cx="821620" cy="754236"/>
            </a:xfrm>
          </p:grpSpPr>
          <p:sp>
            <p:nvSpPr>
              <p:cNvPr id="2268" name="Google Shape;2268;p80"/>
              <p:cNvSpPr/>
              <p:nvPr/>
            </p:nvSpPr>
            <p:spPr>
              <a:xfrm>
                <a:off x="1061737" y="4021954"/>
                <a:ext cx="33299" cy="24741"/>
              </a:xfrm>
              <a:custGeom>
                <a:avLst/>
                <a:gdLst/>
                <a:ahLst/>
                <a:cxnLst/>
                <a:rect l="l" t="t" r="r" b="b"/>
                <a:pathLst>
                  <a:path w="428" h="318" extrusionOk="0">
                    <a:moveTo>
                      <a:pt x="206" y="0"/>
                    </a:moveTo>
                    <a:cubicBezTo>
                      <a:pt x="156" y="0"/>
                      <a:pt x="106" y="18"/>
                      <a:pt x="69" y="55"/>
                    </a:cubicBezTo>
                    <a:cubicBezTo>
                      <a:pt x="1" y="106"/>
                      <a:pt x="1" y="192"/>
                      <a:pt x="52" y="260"/>
                    </a:cubicBezTo>
                    <a:cubicBezTo>
                      <a:pt x="97" y="296"/>
                      <a:pt x="151" y="318"/>
                      <a:pt x="206" y="318"/>
                    </a:cubicBezTo>
                    <a:cubicBezTo>
                      <a:pt x="254" y="318"/>
                      <a:pt x="302" y="300"/>
                      <a:pt x="342" y="260"/>
                    </a:cubicBezTo>
                    <a:cubicBezTo>
                      <a:pt x="411" y="209"/>
                      <a:pt x="428" y="141"/>
                      <a:pt x="376" y="89"/>
                    </a:cubicBezTo>
                    <a:cubicBezTo>
                      <a:pt x="338" y="31"/>
                      <a:pt x="271" y="0"/>
                      <a:pt x="20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269" name="Google Shape;2269;p80"/>
              <p:cNvSpPr/>
              <p:nvPr/>
            </p:nvSpPr>
            <p:spPr>
              <a:xfrm>
                <a:off x="1521720" y="3945784"/>
                <a:ext cx="34622" cy="22718"/>
              </a:xfrm>
              <a:custGeom>
                <a:avLst/>
                <a:gdLst/>
                <a:ahLst/>
                <a:cxnLst/>
                <a:rect l="l" t="t" r="r" b="b"/>
                <a:pathLst>
                  <a:path w="445" h="292" extrusionOk="0">
                    <a:moveTo>
                      <a:pt x="253" y="1"/>
                    </a:moveTo>
                    <a:cubicBezTo>
                      <a:pt x="186" y="1"/>
                      <a:pt x="119" y="27"/>
                      <a:pt x="69" y="77"/>
                    </a:cubicBezTo>
                    <a:cubicBezTo>
                      <a:pt x="0" y="129"/>
                      <a:pt x="0" y="197"/>
                      <a:pt x="52" y="248"/>
                    </a:cubicBezTo>
                    <a:cubicBezTo>
                      <a:pt x="97" y="278"/>
                      <a:pt x="148" y="292"/>
                      <a:pt x="200" y="292"/>
                    </a:cubicBezTo>
                    <a:cubicBezTo>
                      <a:pt x="267" y="292"/>
                      <a:pt x="336" y="269"/>
                      <a:pt x="393" y="231"/>
                    </a:cubicBezTo>
                    <a:cubicBezTo>
                      <a:pt x="445" y="180"/>
                      <a:pt x="445" y="94"/>
                      <a:pt x="393" y="43"/>
                    </a:cubicBezTo>
                    <a:cubicBezTo>
                      <a:pt x="351" y="15"/>
                      <a:pt x="302" y="1"/>
                      <a:pt x="25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270" name="Google Shape;2270;p80"/>
              <p:cNvSpPr/>
              <p:nvPr/>
            </p:nvSpPr>
            <p:spPr>
              <a:xfrm>
                <a:off x="1710475" y="3510390"/>
                <a:ext cx="30654" cy="25519"/>
              </a:xfrm>
              <a:custGeom>
                <a:avLst/>
                <a:gdLst/>
                <a:ahLst/>
                <a:cxnLst/>
                <a:rect l="l" t="t" r="r" b="b"/>
                <a:pathLst>
                  <a:path w="394" h="328" extrusionOk="0">
                    <a:moveTo>
                      <a:pt x="199" y="1"/>
                    </a:moveTo>
                    <a:cubicBezTo>
                      <a:pt x="154" y="1"/>
                      <a:pt x="112" y="18"/>
                      <a:pt x="86" y="52"/>
                    </a:cubicBezTo>
                    <a:cubicBezTo>
                      <a:pt x="1" y="103"/>
                      <a:pt x="1" y="206"/>
                      <a:pt x="69" y="274"/>
                    </a:cubicBezTo>
                    <a:cubicBezTo>
                      <a:pt x="96" y="311"/>
                      <a:pt x="144" y="328"/>
                      <a:pt x="192" y="328"/>
                    </a:cubicBezTo>
                    <a:cubicBezTo>
                      <a:pt x="234" y="328"/>
                      <a:pt x="276" y="315"/>
                      <a:pt x="308" y="291"/>
                    </a:cubicBezTo>
                    <a:cubicBezTo>
                      <a:pt x="377" y="223"/>
                      <a:pt x="394" y="120"/>
                      <a:pt x="325" y="52"/>
                    </a:cubicBezTo>
                    <a:cubicBezTo>
                      <a:pt x="291" y="18"/>
                      <a:pt x="244" y="1"/>
                      <a:pt x="19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271" name="Google Shape;2271;p80"/>
              <p:cNvSpPr/>
              <p:nvPr/>
            </p:nvSpPr>
            <p:spPr>
              <a:xfrm>
                <a:off x="1056446" y="3949207"/>
                <a:ext cx="29332" cy="23730"/>
              </a:xfrm>
              <a:custGeom>
                <a:avLst/>
                <a:gdLst/>
                <a:ahLst/>
                <a:cxnLst/>
                <a:rect l="l" t="t" r="r" b="b"/>
                <a:pathLst>
                  <a:path w="377" h="305" extrusionOk="0">
                    <a:moveTo>
                      <a:pt x="170" y="1"/>
                    </a:moveTo>
                    <a:cubicBezTo>
                      <a:pt x="143" y="1"/>
                      <a:pt x="114" y="10"/>
                      <a:pt x="86" y="33"/>
                    </a:cubicBezTo>
                    <a:cubicBezTo>
                      <a:pt x="0" y="102"/>
                      <a:pt x="51" y="170"/>
                      <a:pt x="86" y="238"/>
                    </a:cubicBezTo>
                    <a:cubicBezTo>
                      <a:pt x="113" y="283"/>
                      <a:pt x="154" y="305"/>
                      <a:pt x="197" y="305"/>
                    </a:cubicBezTo>
                    <a:cubicBezTo>
                      <a:pt x="236" y="305"/>
                      <a:pt x="275" y="288"/>
                      <a:pt x="308" y="255"/>
                    </a:cubicBezTo>
                    <a:cubicBezTo>
                      <a:pt x="376" y="221"/>
                      <a:pt x="376" y="119"/>
                      <a:pt x="325" y="85"/>
                    </a:cubicBezTo>
                    <a:cubicBezTo>
                      <a:pt x="279" y="39"/>
                      <a:pt x="226" y="1"/>
                      <a:pt x="17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272" name="Google Shape;2272;p80"/>
              <p:cNvSpPr/>
              <p:nvPr/>
            </p:nvSpPr>
            <p:spPr>
              <a:xfrm>
                <a:off x="1472547" y="4037282"/>
                <a:ext cx="27931" cy="23574"/>
              </a:xfrm>
              <a:custGeom>
                <a:avLst/>
                <a:gdLst/>
                <a:ahLst/>
                <a:cxnLst/>
                <a:rect l="l" t="t" r="r" b="b"/>
                <a:pathLst>
                  <a:path w="359" h="303" extrusionOk="0">
                    <a:moveTo>
                      <a:pt x="194" y="0"/>
                    </a:moveTo>
                    <a:cubicBezTo>
                      <a:pt x="152" y="0"/>
                      <a:pt x="110" y="32"/>
                      <a:pt x="69" y="63"/>
                    </a:cubicBezTo>
                    <a:cubicBezTo>
                      <a:pt x="0" y="114"/>
                      <a:pt x="0" y="200"/>
                      <a:pt x="51" y="251"/>
                    </a:cubicBezTo>
                    <a:cubicBezTo>
                      <a:pt x="69" y="285"/>
                      <a:pt x="103" y="302"/>
                      <a:pt x="141" y="302"/>
                    </a:cubicBezTo>
                    <a:cubicBezTo>
                      <a:pt x="180" y="302"/>
                      <a:pt x="222" y="285"/>
                      <a:pt x="256" y="251"/>
                    </a:cubicBezTo>
                    <a:cubicBezTo>
                      <a:pt x="308" y="200"/>
                      <a:pt x="359" y="114"/>
                      <a:pt x="274" y="46"/>
                    </a:cubicBezTo>
                    <a:cubicBezTo>
                      <a:pt x="247" y="13"/>
                      <a:pt x="221" y="0"/>
                      <a:pt x="19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273" name="Google Shape;2273;p80"/>
              <p:cNvSpPr/>
              <p:nvPr/>
            </p:nvSpPr>
            <p:spPr>
              <a:xfrm>
                <a:off x="1056446" y="4244475"/>
                <a:ext cx="26608" cy="20151"/>
              </a:xfrm>
              <a:custGeom>
                <a:avLst/>
                <a:gdLst/>
                <a:ahLst/>
                <a:cxnLst/>
                <a:rect l="l" t="t" r="r" b="b"/>
                <a:pathLst>
                  <a:path w="342" h="259" extrusionOk="0">
                    <a:moveTo>
                      <a:pt x="169" y="0"/>
                    </a:moveTo>
                    <a:cubicBezTo>
                      <a:pt x="138" y="0"/>
                      <a:pt x="107" y="10"/>
                      <a:pt x="86" y="31"/>
                    </a:cubicBezTo>
                    <a:cubicBezTo>
                      <a:pt x="17" y="66"/>
                      <a:pt x="0" y="151"/>
                      <a:pt x="51" y="202"/>
                    </a:cubicBezTo>
                    <a:cubicBezTo>
                      <a:pt x="92" y="242"/>
                      <a:pt x="137" y="259"/>
                      <a:pt x="182" y="259"/>
                    </a:cubicBezTo>
                    <a:cubicBezTo>
                      <a:pt x="214" y="259"/>
                      <a:pt x="245" y="251"/>
                      <a:pt x="274" y="236"/>
                    </a:cubicBezTo>
                    <a:cubicBezTo>
                      <a:pt x="308" y="185"/>
                      <a:pt x="342" y="117"/>
                      <a:pt x="291" y="48"/>
                    </a:cubicBezTo>
                    <a:cubicBezTo>
                      <a:pt x="261" y="19"/>
                      <a:pt x="214" y="0"/>
                      <a:pt x="16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274" name="Google Shape;2274;p80"/>
              <p:cNvSpPr/>
              <p:nvPr/>
            </p:nvSpPr>
            <p:spPr>
              <a:xfrm>
                <a:off x="1816834" y="3690508"/>
                <a:ext cx="26686" cy="20462"/>
              </a:xfrm>
              <a:custGeom>
                <a:avLst/>
                <a:gdLst/>
                <a:ahLst/>
                <a:cxnLst/>
                <a:rect l="l" t="t" r="r" b="b"/>
                <a:pathLst>
                  <a:path w="343" h="263" extrusionOk="0">
                    <a:moveTo>
                      <a:pt x="174" y="0"/>
                    </a:moveTo>
                    <a:cubicBezTo>
                      <a:pt x="140" y="0"/>
                      <a:pt x="107" y="22"/>
                      <a:pt x="69" y="61"/>
                    </a:cubicBezTo>
                    <a:cubicBezTo>
                      <a:pt x="1" y="112"/>
                      <a:pt x="1" y="163"/>
                      <a:pt x="52" y="231"/>
                    </a:cubicBezTo>
                    <a:cubicBezTo>
                      <a:pt x="73" y="253"/>
                      <a:pt x="104" y="262"/>
                      <a:pt x="137" y="262"/>
                    </a:cubicBezTo>
                    <a:cubicBezTo>
                      <a:pt x="183" y="262"/>
                      <a:pt x="234" y="244"/>
                      <a:pt x="274" y="214"/>
                    </a:cubicBezTo>
                    <a:cubicBezTo>
                      <a:pt x="342" y="163"/>
                      <a:pt x="308" y="112"/>
                      <a:pt x="257" y="44"/>
                    </a:cubicBezTo>
                    <a:cubicBezTo>
                      <a:pt x="227" y="14"/>
                      <a:pt x="200" y="0"/>
                      <a:pt x="17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275" name="Google Shape;2275;p80"/>
              <p:cNvSpPr/>
              <p:nvPr/>
            </p:nvSpPr>
            <p:spPr>
              <a:xfrm>
                <a:off x="1868652" y="3681871"/>
                <a:ext cx="9414" cy="8091"/>
              </a:xfrm>
              <a:custGeom>
                <a:avLst/>
                <a:gdLst/>
                <a:ahLst/>
                <a:cxnLst/>
                <a:rect l="l" t="t" r="r" b="b"/>
                <a:pathLst>
                  <a:path w="121" h="104" extrusionOk="0">
                    <a:moveTo>
                      <a:pt x="1" y="1"/>
                    </a:moveTo>
                    <a:cubicBezTo>
                      <a:pt x="1" y="18"/>
                      <a:pt x="1" y="52"/>
                      <a:pt x="18" y="69"/>
                    </a:cubicBezTo>
                    <a:cubicBezTo>
                      <a:pt x="52" y="103"/>
                      <a:pt x="86" y="103"/>
                      <a:pt x="120" y="103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  <a:effectLst>
                <a:outerShdw blurRad="57150" dist="19050" dir="5400000" algn="bl" rotWithShape="0">
                  <a:schemeClr val="dk2">
                    <a:alpha val="50000"/>
                  </a:schemeClr>
                </a:outerShdw>
              </a:effectLst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grpSp>
        <p:nvGrpSpPr>
          <p:cNvPr id="2276" name="Google Shape;2276;p80"/>
          <p:cNvGrpSpPr/>
          <p:nvPr/>
        </p:nvGrpSpPr>
        <p:grpSpPr>
          <a:xfrm rot="3547223">
            <a:off x="1275028" y="754576"/>
            <a:ext cx="1146597" cy="929253"/>
            <a:chOff x="71542" y="94405"/>
            <a:chExt cx="708096" cy="573872"/>
          </a:xfrm>
        </p:grpSpPr>
        <p:sp>
          <p:nvSpPr>
            <p:cNvPr id="2277" name="Google Shape;2277;p80"/>
            <p:cNvSpPr/>
            <p:nvPr/>
          </p:nvSpPr>
          <p:spPr>
            <a:xfrm>
              <a:off x="451751" y="112297"/>
              <a:ext cx="314629" cy="305984"/>
            </a:xfrm>
            <a:custGeom>
              <a:avLst/>
              <a:gdLst/>
              <a:ahLst/>
              <a:cxnLst/>
              <a:rect l="l" t="t" r="r" b="b"/>
              <a:pathLst>
                <a:path w="7337" h="7135" extrusionOk="0">
                  <a:moveTo>
                    <a:pt x="4015" y="0"/>
                  </a:moveTo>
                  <a:cubicBezTo>
                    <a:pt x="3776" y="0"/>
                    <a:pt x="3543" y="161"/>
                    <a:pt x="3469" y="419"/>
                  </a:cubicBezTo>
                  <a:cubicBezTo>
                    <a:pt x="3340" y="370"/>
                    <a:pt x="3204" y="343"/>
                    <a:pt x="3070" y="343"/>
                  </a:cubicBezTo>
                  <a:cubicBezTo>
                    <a:pt x="2974" y="343"/>
                    <a:pt x="2878" y="357"/>
                    <a:pt x="2786" y="385"/>
                  </a:cubicBezTo>
                  <a:cubicBezTo>
                    <a:pt x="2444" y="471"/>
                    <a:pt x="2307" y="864"/>
                    <a:pt x="2205" y="1257"/>
                  </a:cubicBezTo>
                  <a:cubicBezTo>
                    <a:pt x="1965" y="1274"/>
                    <a:pt x="1760" y="1427"/>
                    <a:pt x="1692" y="1667"/>
                  </a:cubicBezTo>
                  <a:cubicBezTo>
                    <a:pt x="1658" y="1837"/>
                    <a:pt x="1641" y="1991"/>
                    <a:pt x="1641" y="2162"/>
                  </a:cubicBezTo>
                  <a:cubicBezTo>
                    <a:pt x="1603" y="2155"/>
                    <a:pt x="1566" y="2151"/>
                    <a:pt x="1530" y="2151"/>
                  </a:cubicBezTo>
                  <a:cubicBezTo>
                    <a:pt x="1232" y="2151"/>
                    <a:pt x="974" y="2389"/>
                    <a:pt x="974" y="2709"/>
                  </a:cubicBezTo>
                  <a:lnTo>
                    <a:pt x="974" y="3409"/>
                  </a:lnTo>
                  <a:cubicBezTo>
                    <a:pt x="872" y="3341"/>
                    <a:pt x="752" y="3273"/>
                    <a:pt x="667" y="3204"/>
                  </a:cubicBezTo>
                  <a:cubicBezTo>
                    <a:pt x="600" y="3169"/>
                    <a:pt x="528" y="3153"/>
                    <a:pt x="458" y="3153"/>
                  </a:cubicBezTo>
                  <a:cubicBezTo>
                    <a:pt x="223" y="3153"/>
                    <a:pt x="1" y="3335"/>
                    <a:pt x="1" y="3597"/>
                  </a:cubicBezTo>
                  <a:cubicBezTo>
                    <a:pt x="52" y="4178"/>
                    <a:pt x="206" y="4759"/>
                    <a:pt x="445" y="5306"/>
                  </a:cubicBezTo>
                  <a:cubicBezTo>
                    <a:pt x="481" y="5379"/>
                    <a:pt x="538" y="5409"/>
                    <a:pt x="596" y="5409"/>
                  </a:cubicBezTo>
                  <a:cubicBezTo>
                    <a:pt x="700" y="5409"/>
                    <a:pt x="810" y="5313"/>
                    <a:pt x="821" y="5203"/>
                  </a:cubicBezTo>
                  <a:cubicBezTo>
                    <a:pt x="855" y="4964"/>
                    <a:pt x="855" y="4742"/>
                    <a:pt x="855" y="4503"/>
                  </a:cubicBezTo>
                  <a:cubicBezTo>
                    <a:pt x="940" y="4571"/>
                    <a:pt x="1009" y="4657"/>
                    <a:pt x="1077" y="4742"/>
                  </a:cubicBezTo>
                  <a:cubicBezTo>
                    <a:pt x="1094" y="4776"/>
                    <a:pt x="1111" y="4811"/>
                    <a:pt x="1145" y="4828"/>
                  </a:cubicBezTo>
                  <a:cubicBezTo>
                    <a:pt x="1077" y="4913"/>
                    <a:pt x="1077" y="5033"/>
                    <a:pt x="1111" y="5135"/>
                  </a:cubicBezTo>
                  <a:cubicBezTo>
                    <a:pt x="1197" y="5357"/>
                    <a:pt x="1299" y="5596"/>
                    <a:pt x="1419" y="5802"/>
                  </a:cubicBezTo>
                  <a:cubicBezTo>
                    <a:pt x="1462" y="5933"/>
                    <a:pt x="1593" y="6014"/>
                    <a:pt x="1726" y="6014"/>
                  </a:cubicBezTo>
                  <a:cubicBezTo>
                    <a:pt x="1749" y="6014"/>
                    <a:pt x="1772" y="6012"/>
                    <a:pt x="1795" y="6007"/>
                  </a:cubicBezTo>
                  <a:cubicBezTo>
                    <a:pt x="2119" y="6331"/>
                    <a:pt x="2461" y="6622"/>
                    <a:pt x="2751" y="6980"/>
                  </a:cubicBezTo>
                  <a:cubicBezTo>
                    <a:pt x="2850" y="7089"/>
                    <a:pt x="2969" y="7135"/>
                    <a:pt x="3086" y="7135"/>
                  </a:cubicBezTo>
                  <a:cubicBezTo>
                    <a:pt x="3394" y="7135"/>
                    <a:pt x="3692" y="6819"/>
                    <a:pt x="3606" y="6485"/>
                  </a:cubicBezTo>
                  <a:cubicBezTo>
                    <a:pt x="3572" y="6314"/>
                    <a:pt x="3537" y="6126"/>
                    <a:pt x="3503" y="5955"/>
                  </a:cubicBezTo>
                  <a:lnTo>
                    <a:pt x="3503" y="5955"/>
                  </a:lnTo>
                  <a:cubicBezTo>
                    <a:pt x="3657" y="6075"/>
                    <a:pt x="3811" y="6194"/>
                    <a:pt x="3947" y="6314"/>
                  </a:cubicBezTo>
                  <a:cubicBezTo>
                    <a:pt x="4068" y="6430"/>
                    <a:pt x="4214" y="6481"/>
                    <a:pt x="4357" y="6481"/>
                  </a:cubicBezTo>
                  <a:cubicBezTo>
                    <a:pt x="4657" y="6481"/>
                    <a:pt x="4944" y="6252"/>
                    <a:pt x="4956" y="5904"/>
                  </a:cubicBezTo>
                  <a:lnTo>
                    <a:pt x="4956" y="5648"/>
                  </a:lnTo>
                  <a:cubicBezTo>
                    <a:pt x="5024" y="5648"/>
                    <a:pt x="5092" y="5614"/>
                    <a:pt x="5161" y="5579"/>
                  </a:cubicBezTo>
                  <a:cubicBezTo>
                    <a:pt x="5297" y="5511"/>
                    <a:pt x="5400" y="5374"/>
                    <a:pt x="5468" y="5238"/>
                  </a:cubicBezTo>
                  <a:cubicBezTo>
                    <a:pt x="5554" y="5306"/>
                    <a:pt x="5639" y="5374"/>
                    <a:pt x="5707" y="5443"/>
                  </a:cubicBezTo>
                  <a:cubicBezTo>
                    <a:pt x="5827" y="5562"/>
                    <a:pt x="5998" y="5614"/>
                    <a:pt x="6152" y="5614"/>
                  </a:cubicBezTo>
                  <a:cubicBezTo>
                    <a:pt x="6271" y="5767"/>
                    <a:pt x="6408" y="5904"/>
                    <a:pt x="6562" y="6041"/>
                  </a:cubicBezTo>
                  <a:cubicBezTo>
                    <a:pt x="6645" y="6115"/>
                    <a:pt x="6742" y="6148"/>
                    <a:pt x="6838" y="6148"/>
                  </a:cubicBezTo>
                  <a:cubicBezTo>
                    <a:pt x="7094" y="6148"/>
                    <a:pt x="7337" y="5912"/>
                    <a:pt x="7262" y="5614"/>
                  </a:cubicBezTo>
                  <a:cubicBezTo>
                    <a:pt x="7108" y="4981"/>
                    <a:pt x="6852" y="4366"/>
                    <a:pt x="6493" y="3819"/>
                  </a:cubicBezTo>
                  <a:cubicBezTo>
                    <a:pt x="6377" y="3623"/>
                    <a:pt x="6176" y="3524"/>
                    <a:pt x="5972" y="3524"/>
                  </a:cubicBezTo>
                  <a:cubicBezTo>
                    <a:pt x="5787" y="3524"/>
                    <a:pt x="5598" y="3606"/>
                    <a:pt x="5468" y="3768"/>
                  </a:cubicBezTo>
                  <a:cubicBezTo>
                    <a:pt x="5383" y="3717"/>
                    <a:pt x="5297" y="3666"/>
                    <a:pt x="5195" y="3614"/>
                  </a:cubicBezTo>
                  <a:cubicBezTo>
                    <a:pt x="5107" y="3564"/>
                    <a:pt x="5005" y="3541"/>
                    <a:pt x="4902" y="3541"/>
                  </a:cubicBezTo>
                  <a:cubicBezTo>
                    <a:pt x="4582" y="3541"/>
                    <a:pt x="4250" y="3766"/>
                    <a:pt x="4289" y="4127"/>
                  </a:cubicBezTo>
                  <a:cubicBezTo>
                    <a:pt x="4289" y="4212"/>
                    <a:pt x="4306" y="4298"/>
                    <a:pt x="4323" y="4383"/>
                  </a:cubicBezTo>
                  <a:cubicBezTo>
                    <a:pt x="4101" y="4418"/>
                    <a:pt x="3913" y="4571"/>
                    <a:pt x="3828" y="4776"/>
                  </a:cubicBezTo>
                  <a:cubicBezTo>
                    <a:pt x="3606" y="4623"/>
                    <a:pt x="3367" y="4452"/>
                    <a:pt x="3161" y="4264"/>
                  </a:cubicBezTo>
                  <a:cubicBezTo>
                    <a:pt x="3046" y="4153"/>
                    <a:pt x="2910" y="4105"/>
                    <a:pt x="2777" y="4105"/>
                  </a:cubicBezTo>
                  <a:cubicBezTo>
                    <a:pt x="2439" y="4105"/>
                    <a:pt x="2124" y="4418"/>
                    <a:pt x="2222" y="4811"/>
                  </a:cubicBezTo>
                  <a:cubicBezTo>
                    <a:pt x="2256" y="4964"/>
                    <a:pt x="2290" y="5101"/>
                    <a:pt x="2307" y="5238"/>
                  </a:cubicBezTo>
                  <a:cubicBezTo>
                    <a:pt x="2170" y="5101"/>
                    <a:pt x="2034" y="4947"/>
                    <a:pt x="1897" y="4811"/>
                  </a:cubicBezTo>
                  <a:cubicBezTo>
                    <a:pt x="1983" y="4708"/>
                    <a:pt x="2017" y="4605"/>
                    <a:pt x="2034" y="4486"/>
                  </a:cubicBezTo>
                  <a:cubicBezTo>
                    <a:pt x="2051" y="4144"/>
                    <a:pt x="2051" y="3819"/>
                    <a:pt x="2051" y="3495"/>
                  </a:cubicBezTo>
                  <a:cubicBezTo>
                    <a:pt x="2188" y="3478"/>
                    <a:pt x="2307" y="3427"/>
                    <a:pt x="2410" y="3324"/>
                  </a:cubicBezTo>
                  <a:cubicBezTo>
                    <a:pt x="2563" y="3102"/>
                    <a:pt x="2666" y="2828"/>
                    <a:pt x="2683" y="2555"/>
                  </a:cubicBezTo>
                  <a:cubicBezTo>
                    <a:pt x="2888" y="2504"/>
                    <a:pt x="3059" y="2350"/>
                    <a:pt x="3127" y="2145"/>
                  </a:cubicBezTo>
                  <a:cubicBezTo>
                    <a:pt x="3196" y="1957"/>
                    <a:pt x="3264" y="1786"/>
                    <a:pt x="3315" y="1598"/>
                  </a:cubicBezTo>
                  <a:cubicBezTo>
                    <a:pt x="3418" y="1684"/>
                    <a:pt x="3520" y="1752"/>
                    <a:pt x="3537" y="1769"/>
                  </a:cubicBezTo>
                  <a:cubicBezTo>
                    <a:pt x="3632" y="1820"/>
                    <a:pt x="3734" y="1845"/>
                    <a:pt x="3833" y="1845"/>
                  </a:cubicBezTo>
                  <a:cubicBezTo>
                    <a:pt x="4002" y="1845"/>
                    <a:pt x="4164" y="1772"/>
                    <a:pt x="4272" y="1632"/>
                  </a:cubicBezTo>
                  <a:cubicBezTo>
                    <a:pt x="4289" y="1632"/>
                    <a:pt x="4306" y="1650"/>
                    <a:pt x="4323" y="1650"/>
                  </a:cubicBezTo>
                  <a:cubicBezTo>
                    <a:pt x="4392" y="1694"/>
                    <a:pt x="4467" y="1714"/>
                    <a:pt x="4542" y="1714"/>
                  </a:cubicBezTo>
                  <a:cubicBezTo>
                    <a:pt x="4728" y="1714"/>
                    <a:pt x="4907" y="1588"/>
                    <a:pt x="4956" y="1393"/>
                  </a:cubicBezTo>
                  <a:cubicBezTo>
                    <a:pt x="5075" y="812"/>
                    <a:pt x="4785" y="385"/>
                    <a:pt x="4289" y="78"/>
                  </a:cubicBezTo>
                  <a:cubicBezTo>
                    <a:pt x="4203" y="25"/>
                    <a:pt x="4108" y="0"/>
                    <a:pt x="401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grpSp>
          <p:nvGrpSpPr>
            <p:cNvPr id="2278" name="Google Shape;2278;p80"/>
            <p:cNvGrpSpPr/>
            <p:nvPr/>
          </p:nvGrpSpPr>
          <p:grpSpPr>
            <a:xfrm>
              <a:off x="71542" y="94405"/>
              <a:ext cx="708096" cy="573872"/>
              <a:chOff x="166625" y="89475"/>
              <a:chExt cx="648855" cy="525813"/>
            </a:xfrm>
          </p:grpSpPr>
          <p:sp>
            <p:nvSpPr>
              <p:cNvPr id="2279" name="Google Shape;2279;p80"/>
              <p:cNvSpPr/>
              <p:nvPr/>
            </p:nvSpPr>
            <p:spPr>
              <a:xfrm>
                <a:off x="182835" y="329968"/>
                <a:ext cx="275820" cy="115404"/>
              </a:xfrm>
              <a:custGeom>
                <a:avLst/>
                <a:gdLst/>
                <a:ahLst/>
                <a:cxnLst/>
                <a:rect l="l" t="t" r="r" b="b"/>
                <a:pathLst>
                  <a:path w="6432" h="2691" extrusionOk="0">
                    <a:moveTo>
                      <a:pt x="5919" y="1"/>
                    </a:moveTo>
                    <a:cubicBezTo>
                      <a:pt x="5628" y="18"/>
                      <a:pt x="5543" y="138"/>
                      <a:pt x="5304" y="274"/>
                    </a:cubicBezTo>
                    <a:cubicBezTo>
                      <a:pt x="5151" y="382"/>
                      <a:pt x="4956" y="422"/>
                      <a:pt x="4750" y="422"/>
                    </a:cubicBezTo>
                    <a:cubicBezTo>
                      <a:pt x="4400" y="422"/>
                      <a:pt x="4017" y="309"/>
                      <a:pt x="3749" y="223"/>
                    </a:cubicBezTo>
                    <a:cubicBezTo>
                      <a:pt x="3706" y="213"/>
                      <a:pt x="3662" y="208"/>
                      <a:pt x="3620" y="208"/>
                    </a:cubicBezTo>
                    <a:cubicBezTo>
                      <a:pt x="3376" y="208"/>
                      <a:pt x="3155" y="366"/>
                      <a:pt x="3083" y="599"/>
                    </a:cubicBezTo>
                    <a:cubicBezTo>
                      <a:pt x="2895" y="479"/>
                      <a:pt x="2724" y="343"/>
                      <a:pt x="2553" y="206"/>
                    </a:cubicBezTo>
                    <a:cubicBezTo>
                      <a:pt x="2446" y="109"/>
                      <a:pt x="2316" y="66"/>
                      <a:pt x="2187" y="66"/>
                    </a:cubicBezTo>
                    <a:cubicBezTo>
                      <a:pt x="1864" y="66"/>
                      <a:pt x="1554" y="340"/>
                      <a:pt x="1664" y="719"/>
                    </a:cubicBezTo>
                    <a:cubicBezTo>
                      <a:pt x="1699" y="821"/>
                      <a:pt x="1716" y="924"/>
                      <a:pt x="1733" y="1009"/>
                    </a:cubicBezTo>
                    <a:lnTo>
                      <a:pt x="1647" y="941"/>
                    </a:lnTo>
                    <a:cubicBezTo>
                      <a:pt x="1553" y="838"/>
                      <a:pt x="1425" y="787"/>
                      <a:pt x="1295" y="787"/>
                    </a:cubicBezTo>
                    <a:cubicBezTo>
                      <a:pt x="1165" y="787"/>
                      <a:pt x="1032" y="838"/>
                      <a:pt x="930" y="941"/>
                    </a:cubicBezTo>
                    <a:cubicBezTo>
                      <a:pt x="844" y="1026"/>
                      <a:pt x="776" y="1129"/>
                      <a:pt x="725" y="1231"/>
                    </a:cubicBezTo>
                    <a:lnTo>
                      <a:pt x="708" y="1231"/>
                    </a:lnTo>
                    <a:cubicBezTo>
                      <a:pt x="670" y="1222"/>
                      <a:pt x="633" y="1218"/>
                      <a:pt x="597" y="1218"/>
                    </a:cubicBezTo>
                    <a:cubicBezTo>
                      <a:pt x="231" y="1218"/>
                      <a:pt x="0" y="1670"/>
                      <a:pt x="280" y="1966"/>
                    </a:cubicBezTo>
                    <a:cubicBezTo>
                      <a:pt x="383" y="2068"/>
                      <a:pt x="468" y="2154"/>
                      <a:pt x="571" y="2239"/>
                    </a:cubicBezTo>
                    <a:cubicBezTo>
                      <a:pt x="622" y="2308"/>
                      <a:pt x="656" y="2376"/>
                      <a:pt x="691" y="2444"/>
                    </a:cubicBezTo>
                    <a:cubicBezTo>
                      <a:pt x="775" y="2585"/>
                      <a:pt x="929" y="2680"/>
                      <a:pt x="1096" y="2680"/>
                    </a:cubicBezTo>
                    <a:cubicBezTo>
                      <a:pt x="1131" y="2680"/>
                      <a:pt x="1167" y="2675"/>
                      <a:pt x="1203" y="2666"/>
                    </a:cubicBezTo>
                    <a:cubicBezTo>
                      <a:pt x="1243" y="2683"/>
                      <a:pt x="1283" y="2691"/>
                      <a:pt x="1321" y="2691"/>
                    </a:cubicBezTo>
                    <a:cubicBezTo>
                      <a:pt x="1517" y="2691"/>
                      <a:pt x="1682" y="2496"/>
                      <a:pt x="1596" y="2325"/>
                    </a:cubicBezTo>
                    <a:cubicBezTo>
                      <a:pt x="1613" y="2273"/>
                      <a:pt x="1613" y="2239"/>
                      <a:pt x="1613" y="2188"/>
                    </a:cubicBezTo>
                    <a:cubicBezTo>
                      <a:pt x="1852" y="2342"/>
                      <a:pt x="2126" y="2461"/>
                      <a:pt x="2399" y="2513"/>
                    </a:cubicBezTo>
                    <a:cubicBezTo>
                      <a:pt x="2428" y="2517"/>
                      <a:pt x="2458" y="2519"/>
                      <a:pt x="2487" y="2519"/>
                    </a:cubicBezTo>
                    <a:cubicBezTo>
                      <a:pt x="2821" y="2519"/>
                      <a:pt x="3158" y="2257"/>
                      <a:pt x="3048" y="1880"/>
                    </a:cubicBezTo>
                    <a:lnTo>
                      <a:pt x="3048" y="1880"/>
                    </a:lnTo>
                    <a:cubicBezTo>
                      <a:pt x="3100" y="1932"/>
                      <a:pt x="3168" y="1983"/>
                      <a:pt x="3236" y="2051"/>
                    </a:cubicBezTo>
                    <a:cubicBezTo>
                      <a:pt x="3345" y="2154"/>
                      <a:pt x="3475" y="2200"/>
                      <a:pt x="3604" y="2200"/>
                    </a:cubicBezTo>
                    <a:cubicBezTo>
                      <a:pt x="3880" y="2200"/>
                      <a:pt x="4147" y="1985"/>
                      <a:pt x="4159" y="1658"/>
                    </a:cubicBezTo>
                    <a:lnTo>
                      <a:pt x="4159" y="1453"/>
                    </a:lnTo>
                    <a:cubicBezTo>
                      <a:pt x="4364" y="1486"/>
                      <a:pt x="4575" y="1506"/>
                      <a:pt x="4783" y="1506"/>
                    </a:cubicBezTo>
                    <a:cubicBezTo>
                      <a:pt x="5341" y="1506"/>
                      <a:pt x="5883" y="1363"/>
                      <a:pt x="6244" y="941"/>
                    </a:cubicBezTo>
                    <a:cubicBezTo>
                      <a:pt x="6414" y="753"/>
                      <a:pt x="6432" y="496"/>
                      <a:pt x="6312" y="274"/>
                    </a:cubicBezTo>
                    <a:lnTo>
                      <a:pt x="6278" y="206"/>
                    </a:lnTo>
                    <a:cubicBezTo>
                      <a:pt x="6192" y="69"/>
                      <a:pt x="6056" y="1"/>
                      <a:pt x="591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280" name="Google Shape;2280;p80"/>
              <p:cNvSpPr/>
              <p:nvPr/>
            </p:nvSpPr>
            <p:spPr>
              <a:xfrm>
                <a:off x="341632" y="394766"/>
                <a:ext cx="140483" cy="201259"/>
              </a:xfrm>
              <a:custGeom>
                <a:avLst/>
                <a:gdLst/>
                <a:ahLst/>
                <a:cxnLst/>
                <a:rect l="l" t="t" r="r" b="b"/>
                <a:pathLst>
                  <a:path w="3276" h="4693" extrusionOk="0">
                    <a:moveTo>
                      <a:pt x="2563" y="0"/>
                    </a:moveTo>
                    <a:cubicBezTo>
                      <a:pt x="2298" y="0"/>
                      <a:pt x="2108" y="237"/>
                      <a:pt x="1977" y="523"/>
                    </a:cubicBezTo>
                    <a:cubicBezTo>
                      <a:pt x="1895" y="490"/>
                      <a:pt x="1809" y="475"/>
                      <a:pt x="1724" y="475"/>
                    </a:cubicBezTo>
                    <a:cubicBezTo>
                      <a:pt x="1543" y="475"/>
                      <a:pt x="1364" y="544"/>
                      <a:pt x="1225" y="660"/>
                    </a:cubicBezTo>
                    <a:cubicBezTo>
                      <a:pt x="1201" y="657"/>
                      <a:pt x="1177" y="655"/>
                      <a:pt x="1153" y="655"/>
                    </a:cubicBezTo>
                    <a:cubicBezTo>
                      <a:pt x="793" y="655"/>
                      <a:pt x="514" y="1008"/>
                      <a:pt x="610" y="1360"/>
                    </a:cubicBezTo>
                    <a:cubicBezTo>
                      <a:pt x="661" y="1514"/>
                      <a:pt x="695" y="1651"/>
                      <a:pt x="729" y="1788"/>
                    </a:cubicBezTo>
                    <a:cubicBezTo>
                      <a:pt x="644" y="1724"/>
                      <a:pt x="540" y="1693"/>
                      <a:pt x="439" y="1693"/>
                    </a:cubicBezTo>
                    <a:cubicBezTo>
                      <a:pt x="215" y="1693"/>
                      <a:pt x="0" y="1842"/>
                      <a:pt x="12" y="2112"/>
                    </a:cubicBezTo>
                    <a:cubicBezTo>
                      <a:pt x="12" y="2915"/>
                      <a:pt x="131" y="3718"/>
                      <a:pt x="336" y="4487"/>
                    </a:cubicBezTo>
                    <a:cubicBezTo>
                      <a:pt x="384" y="4631"/>
                      <a:pt x="490" y="4693"/>
                      <a:pt x="596" y="4693"/>
                    </a:cubicBezTo>
                    <a:cubicBezTo>
                      <a:pt x="755" y="4693"/>
                      <a:pt x="914" y="4555"/>
                      <a:pt x="883" y="4351"/>
                    </a:cubicBezTo>
                    <a:cubicBezTo>
                      <a:pt x="832" y="3923"/>
                      <a:pt x="815" y="3513"/>
                      <a:pt x="832" y="3086"/>
                    </a:cubicBezTo>
                    <a:lnTo>
                      <a:pt x="832" y="3086"/>
                    </a:lnTo>
                    <a:cubicBezTo>
                      <a:pt x="917" y="3189"/>
                      <a:pt x="1003" y="3308"/>
                      <a:pt x="1071" y="3428"/>
                    </a:cubicBezTo>
                    <a:cubicBezTo>
                      <a:pt x="1170" y="3602"/>
                      <a:pt x="1317" y="3675"/>
                      <a:pt x="1466" y="3675"/>
                    </a:cubicBezTo>
                    <a:cubicBezTo>
                      <a:pt x="1754" y="3675"/>
                      <a:pt x="2044" y="3396"/>
                      <a:pt x="1977" y="3035"/>
                    </a:cubicBezTo>
                    <a:cubicBezTo>
                      <a:pt x="1925" y="2744"/>
                      <a:pt x="1891" y="2437"/>
                      <a:pt x="1857" y="2129"/>
                    </a:cubicBezTo>
                    <a:cubicBezTo>
                      <a:pt x="2011" y="2061"/>
                      <a:pt x="2148" y="1924"/>
                      <a:pt x="2199" y="1771"/>
                    </a:cubicBezTo>
                    <a:lnTo>
                      <a:pt x="2233" y="1771"/>
                    </a:lnTo>
                    <a:cubicBezTo>
                      <a:pt x="2278" y="1781"/>
                      <a:pt x="2322" y="1786"/>
                      <a:pt x="2366" y="1786"/>
                    </a:cubicBezTo>
                    <a:cubicBezTo>
                      <a:pt x="2676" y="1786"/>
                      <a:pt x="2953" y="1536"/>
                      <a:pt x="2968" y="1207"/>
                    </a:cubicBezTo>
                    <a:cubicBezTo>
                      <a:pt x="2951" y="1087"/>
                      <a:pt x="2968" y="950"/>
                      <a:pt x="3002" y="831"/>
                    </a:cubicBezTo>
                    <a:lnTo>
                      <a:pt x="3036" y="797"/>
                    </a:lnTo>
                    <a:cubicBezTo>
                      <a:pt x="3275" y="626"/>
                      <a:pt x="3156" y="284"/>
                      <a:pt x="2951" y="147"/>
                    </a:cubicBezTo>
                    <a:cubicBezTo>
                      <a:pt x="2806" y="44"/>
                      <a:pt x="2678" y="0"/>
                      <a:pt x="256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281" name="Google Shape;2281;p80"/>
              <p:cNvSpPr/>
              <p:nvPr/>
            </p:nvSpPr>
            <p:spPr>
              <a:xfrm>
                <a:off x="166625" y="89475"/>
                <a:ext cx="648855" cy="525813"/>
              </a:xfrm>
              <a:custGeom>
                <a:avLst/>
                <a:gdLst/>
                <a:ahLst/>
                <a:cxnLst/>
                <a:rect l="l" t="t" r="r" b="b"/>
                <a:pathLst>
                  <a:path w="15131" h="12261" extrusionOk="0">
                    <a:moveTo>
                      <a:pt x="12363" y="431"/>
                    </a:moveTo>
                    <a:cubicBezTo>
                      <a:pt x="12853" y="431"/>
                      <a:pt x="12377" y="1154"/>
                      <a:pt x="12260" y="1354"/>
                    </a:cubicBezTo>
                    <a:cubicBezTo>
                      <a:pt x="11320" y="2892"/>
                      <a:pt x="10022" y="4208"/>
                      <a:pt x="8501" y="5182"/>
                    </a:cubicBezTo>
                    <a:cubicBezTo>
                      <a:pt x="8433" y="5096"/>
                      <a:pt x="8347" y="4994"/>
                      <a:pt x="8245" y="4874"/>
                    </a:cubicBezTo>
                    <a:cubicBezTo>
                      <a:pt x="8706" y="3490"/>
                      <a:pt x="9509" y="2243"/>
                      <a:pt x="10586" y="1252"/>
                    </a:cubicBezTo>
                    <a:cubicBezTo>
                      <a:pt x="11064" y="791"/>
                      <a:pt x="11679" y="500"/>
                      <a:pt x="12328" y="432"/>
                    </a:cubicBezTo>
                    <a:cubicBezTo>
                      <a:pt x="12341" y="431"/>
                      <a:pt x="12352" y="431"/>
                      <a:pt x="12363" y="431"/>
                    </a:cubicBezTo>
                    <a:close/>
                    <a:moveTo>
                      <a:pt x="12978" y="4310"/>
                    </a:moveTo>
                    <a:cubicBezTo>
                      <a:pt x="13405" y="4310"/>
                      <a:pt x="14618" y="4310"/>
                      <a:pt x="14498" y="5062"/>
                    </a:cubicBezTo>
                    <a:cubicBezTo>
                      <a:pt x="14413" y="5575"/>
                      <a:pt x="13747" y="5797"/>
                      <a:pt x="13319" y="5934"/>
                    </a:cubicBezTo>
                    <a:cubicBezTo>
                      <a:pt x="12841" y="6071"/>
                      <a:pt x="12374" y="6122"/>
                      <a:pt x="11911" y="6122"/>
                    </a:cubicBezTo>
                    <a:cubicBezTo>
                      <a:pt x="10936" y="6122"/>
                      <a:pt x="9982" y="5896"/>
                      <a:pt x="8997" y="5780"/>
                    </a:cubicBezTo>
                    <a:lnTo>
                      <a:pt x="8723" y="5438"/>
                    </a:lnTo>
                    <a:cubicBezTo>
                      <a:pt x="9253" y="5165"/>
                      <a:pt x="9765" y="4806"/>
                      <a:pt x="10193" y="4362"/>
                    </a:cubicBezTo>
                    <a:lnTo>
                      <a:pt x="10193" y="4362"/>
                    </a:lnTo>
                    <a:cubicBezTo>
                      <a:pt x="10161" y="4474"/>
                      <a:pt x="10248" y="4585"/>
                      <a:pt x="10358" y="4585"/>
                    </a:cubicBezTo>
                    <a:cubicBezTo>
                      <a:pt x="10365" y="4585"/>
                      <a:pt x="10373" y="4585"/>
                      <a:pt x="10381" y="4584"/>
                    </a:cubicBezTo>
                    <a:cubicBezTo>
                      <a:pt x="11252" y="4498"/>
                      <a:pt x="12089" y="4310"/>
                      <a:pt x="12978" y="4310"/>
                    </a:cubicBezTo>
                    <a:close/>
                    <a:moveTo>
                      <a:pt x="6615" y="4147"/>
                    </a:moveTo>
                    <a:cubicBezTo>
                      <a:pt x="6893" y="4147"/>
                      <a:pt x="7362" y="4582"/>
                      <a:pt x="7886" y="5216"/>
                    </a:cubicBezTo>
                    <a:cubicBezTo>
                      <a:pt x="7801" y="5301"/>
                      <a:pt x="7766" y="5421"/>
                      <a:pt x="7681" y="5506"/>
                    </a:cubicBezTo>
                    <a:cubicBezTo>
                      <a:pt x="7578" y="5626"/>
                      <a:pt x="7442" y="5729"/>
                      <a:pt x="7305" y="5814"/>
                    </a:cubicBezTo>
                    <a:cubicBezTo>
                      <a:pt x="7189" y="5866"/>
                      <a:pt x="6976" y="5946"/>
                      <a:pt x="6805" y="5946"/>
                    </a:cubicBezTo>
                    <a:cubicBezTo>
                      <a:pt x="6749" y="5946"/>
                      <a:pt x="6698" y="5938"/>
                      <a:pt x="6656" y="5917"/>
                    </a:cubicBezTo>
                    <a:cubicBezTo>
                      <a:pt x="6646" y="5910"/>
                      <a:pt x="6637" y="5907"/>
                      <a:pt x="6628" y="5907"/>
                    </a:cubicBezTo>
                    <a:cubicBezTo>
                      <a:pt x="6588" y="5907"/>
                      <a:pt x="6560" y="5960"/>
                      <a:pt x="6587" y="6002"/>
                    </a:cubicBezTo>
                    <a:cubicBezTo>
                      <a:pt x="6688" y="6094"/>
                      <a:pt x="6819" y="6126"/>
                      <a:pt x="6955" y="6126"/>
                    </a:cubicBezTo>
                    <a:cubicBezTo>
                      <a:pt x="7072" y="6126"/>
                      <a:pt x="7194" y="6102"/>
                      <a:pt x="7305" y="6070"/>
                    </a:cubicBezTo>
                    <a:cubicBezTo>
                      <a:pt x="7476" y="6019"/>
                      <a:pt x="7647" y="5917"/>
                      <a:pt x="7801" y="5797"/>
                    </a:cubicBezTo>
                    <a:cubicBezTo>
                      <a:pt x="7920" y="5711"/>
                      <a:pt x="8023" y="5592"/>
                      <a:pt x="8091" y="5472"/>
                    </a:cubicBezTo>
                    <a:cubicBezTo>
                      <a:pt x="8381" y="5848"/>
                      <a:pt x="8706" y="6275"/>
                      <a:pt x="8997" y="6702"/>
                    </a:cubicBezTo>
                    <a:cubicBezTo>
                      <a:pt x="8928" y="6754"/>
                      <a:pt x="8860" y="6822"/>
                      <a:pt x="8792" y="6890"/>
                    </a:cubicBezTo>
                    <a:cubicBezTo>
                      <a:pt x="8638" y="6993"/>
                      <a:pt x="8484" y="7113"/>
                      <a:pt x="8313" y="7198"/>
                    </a:cubicBezTo>
                    <a:cubicBezTo>
                      <a:pt x="8194" y="7283"/>
                      <a:pt x="8057" y="7352"/>
                      <a:pt x="7920" y="7403"/>
                    </a:cubicBezTo>
                    <a:cubicBezTo>
                      <a:pt x="7877" y="7416"/>
                      <a:pt x="7848" y="7422"/>
                      <a:pt x="7828" y="7422"/>
                    </a:cubicBezTo>
                    <a:cubicBezTo>
                      <a:pt x="7769" y="7422"/>
                      <a:pt x="7801" y="7365"/>
                      <a:pt x="7852" y="7249"/>
                    </a:cubicBezTo>
                    <a:cubicBezTo>
                      <a:pt x="7888" y="7213"/>
                      <a:pt x="7856" y="7177"/>
                      <a:pt x="7822" y="7177"/>
                    </a:cubicBezTo>
                    <a:cubicBezTo>
                      <a:pt x="7808" y="7177"/>
                      <a:pt x="7793" y="7183"/>
                      <a:pt x="7783" y="7198"/>
                    </a:cubicBezTo>
                    <a:cubicBezTo>
                      <a:pt x="7732" y="7283"/>
                      <a:pt x="7647" y="7403"/>
                      <a:pt x="7715" y="7523"/>
                    </a:cubicBezTo>
                    <a:cubicBezTo>
                      <a:pt x="7737" y="7573"/>
                      <a:pt x="7793" y="7590"/>
                      <a:pt x="7857" y="7590"/>
                    </a:cubicBezTo>
                    <a:cubicBezTo>
                      <a:pt x="7945" y="7590"/>
                      <a:pt x="8049" y="7559"/>
                      <a:pt x="8108" y="7540"/>
                    </a:cubicBezTo>
                    <a:cubicBezTo>
                      <a:pt x="8347" y="7454"/>
                      <a:pt x="8569" y="7335"/>
                      <a:pt x="8774" y="7198"/>
                    </a:cubicBezTo>
                    <a:cubicBezTo>
                      <a:pt x="8911" y="7130"/>
                      <a:pt x="9048" y="7027"/>
                      <a:pt x="9167" y="6925"/>
                    </a:cubicBezTo>
                    <a:cubicBezTo>
                      <a:pt x="9492" y="7386"/>
                      <a:pt x="9800" y="7864"/>
                      <a:pt x="10039" y="8257"/>
                    </a:cubicBezTo>
                    <a:cubicBezTo>
                      <a:pt x="9885" y="8428"/>
                      <a:pt x="9680" y="8582"/>
                      <a:pt x="9475" y="8684"/>
                    </a:cubicBezTo>
                    <a:cubicBezTo>
                      <a:pt x="9403" y="8709"/>
                      <a:pt x="9326" y="8722"/>
                      <a:pt x="9252" y="8722"/>
                    </a:cubicBezTo>
                    <a:cubicBezTo>
                      <a:pt x="9065" y="8722"/>
                      <a:pt x="8897" y="8637"/>
                      <a:pt x="8860" y="8428"/>
                    </a:cubicBezTo>
                    <a:cubicBezTo>
                      <a:pt x="8852" y="8398"/>
                      <a:pt x="8825" y="8385"/>
                      <a:pt x="8798" y="8385"/>
                    </a:cubicBezTo>
                    <a:cubicBezTo>
                      <a:pt x="8764" y="8385"/>
                      <a:pt x="8731" y="8407"/>
                      <a:pt x="8740" y="8445"/>
                    </a:cubicBezTo>
                    <a:cubicBezTo>
                      <a:pt x="8772" y="8806"/>
                      <a:pt x="9004" y="8945"/>
                      <a:pt x="9286" y="8945"/>
                    </a:cubicBezTo>
                    <a:cubicBezTo>
                      <a:pt x="9606" y="8945"/>
                      <a:pt x="9991" y="8767"/>
                      <a:pt x="10227" y="8531"/>
                    </a:cubicBezTo>
                    <a:cubicBezTo>
                      <a:pt x="10449" y="8907"/>
                      <a:pt x="10620" y="9197"/>
                      <a:pt x="10671" y="9317"/>
                    </a:cubicBezTo>
                    <a:cubicBezTo>
                      <a:pt x="10756" y="9522"/>
                      <a:pt x="10842" y="9727"/>
                      <a:pt x="10910" y="9949"/>
                    </a:cubicBezTo>
                    <a:cubicBezTo>
                      <a:pt x="10937" y="10058"/>
                      <a:pt x="11084" y="10979"/>
                      <a:pt x="10694" y="10979"/>
                    </a:cubicBezTo>
                    <a:cubicBezTo>
                      <a:pt x="10594" y="10979"/>
                      <a:pt x="10459" y="10919"/>
                      <a:pt x="10278" y="10769"/>
                    </a:cubicBezTo>
                    <a:cubicBezTo>
                      <a:pt x="9783" y="10376"/>
                      <a:pt x="9441" y="9761"/>
                      <a:pt x="9048" y="9265"/>
                    </a:cubicBezTo>
                    <a:cubicBezTo>
                      <a:pt x="8587" y="8650"/>
                      <a:pt x="8057" y="8104"/>
                      <a:pt x="7578" y="7540"/>
                    </a:cubicBezTo>
                    <a:cubicBezTo>
                      <a:pt x="7613" y="7420"/>
                      <a:pt x="7664" y="7300"/>
                      <a:pt x="7715" y="7198"/>
                    </a:cubicBezTo>
                    <a:cubicBezTo>
                      <a:pt x="7784" y="7049"/>
                      <a:pt x="7622" y="6916"/>
                      <a:pt x="7478" y="6916"/>
                    </a:cubicBezTo>
                    <a:cubicBezTo>
                      <a:pt x="7406" y="6916"/>
                      <a:pt x="7339" y="6948"/>
                      <a:pt x="7305" y="7027"/>
                    </a:cubicBezTo>
                    <a:cubicBezTo>
                      <a:pt x="7288" y="7061"/>
                      <a:pt x="7271" y="7113"/>
                      <a:pt x="7254" y="7147"/>
                    </a:cubicBezTo>
                    <a:cubicBezTo>
                      <a:pt x="6639" y="6344"/>
                      <a:pt x="6194" y="5455"/>
                      <a:pt x="6297" y="4276"/>
                    </a:cubicBezTo>
                    <a:lnTo>
                      <a:pt x="6297" y="4276"/>
                    </a:lnTo>
                    <a:cubicBezTo>
                      <a:pt x="6310" y="4280"/>
                      <a:pt x="6324" y="4283"/>
                      <a:pt x="6338" y="4283"/>
                    </a:cubicBezTo>
                    <a:cubicBezTo>
                      <a:pt x="6380" y="4283"/>
                      <a:pt x="6425" y="4263"/>
                      <a:pt x="6451" y="4225"/>
                    </a:cubicBezTo>
                    <a:cubicBezTo>
                      <a:pt x="6494" y="4172"/>
                      <a:pt x="6549" y="4147"/>
                      <a:pt x="6615" y="4147"/>
                    </a:cubicBezTo>
                    <a:close/>
                    <a:moveTo>
                      <a:pt x="5130" y="6023"/>
                    </a:moveTo>
                    <a:cubicBezTo>
                      <a:pt x="5560" y="6023"/>
                      <a:pt x="5941" y="6076"/>
                      <a:pt x="6229" y="6190"/>
                    </a:cubicBezTo>
                    <a:lnTo>
                      <a:pt x="6280" y="6190"/>
                    </a:lnTo>
                    <a:cubicBezTo>
                      <a:pt x="6485" y="6685"/>
                      <a:pt x="6758" y="7147"/>
                      <a:pt x="7083" y="7591"/>
                    </a:cubicBezTo>
                    <a:cubicBezTo>
                      <a:pt x="6468" y="9146"/>
                      <a:pt x="5716" y="11247"/>
                      <a:pt x="4093" y="11726"/>
                    </a:cubicBezTo>
                    <a:cubicBezTo>
                      <a:pt x="4469" y="10051"/>
                      <a:pt x="5033" y="8462"/>
                      <a:pt x="6348" y="7283"/>
                    </a:cubicBezTo>
                    <a:cubicBezTo>
                      <a:pt x="6522" y="7137"/>
                      <a:pt x="6372" y="6917"/>
                      <a:pt x="6193" y="6917"/>
                    </a:cubicBezTo>
                    <a:cubicBezTo>
                      <a:pt x="6142" y="6917"/>
                      <a:pt x="6089" y="6935"/>
                      <a:pt x="6041" y="6976"/>
                    </a:cubicBezTo>
                    <a:cubicBezTo>
                      <a:pt x="5323" y="7574"/>
                      <a:pt x="4417" y="8001"/>
                      <a:pt x="3563" y="8377"/>
                    </a:cubicBezTo>
                    <a:cubicBezTo>
                      <a:pt x="3252" y="8513"/>
                      <a:pt x="2090" y="8903"/>
                      <a:pt x="1287" y="8903"/>
                    </a:cubicBezTo>
                    <a:cubicBezTo>
                      <a:pt x="678" y="8903"/>
                      <a:pt x="276" y="8679"/>
                      <a:pt x="607" y="7950"/>
                    </a:cubicBezTo>
                    <a:cubicBezTo>
                      <a:pt x="1135" y="6799"/>
                      <a:pt x="3488" y="6023"/>
                      <a:pt x="5130" y="6023"/>
                    </a:cubicBezTo>
                    <a:close/>
                    <a:moveTo>
                      <a:pt x="12417" y="0"/>
                    </a:moveTo>
                    <a:cubicBezTo>
                      <a:pt x="11956" y="0"/>
                      <a:pt x="11377" y="209"/>
                      <a:pt x="11167" y="295"/>
                    </a:cubicBezTo>
                    <a:cubicBezTo>
                      <a:pt x="9646" y="961"/>
                      <a:pt x="8433" y="2926"/>
                      <a:pt x="7886" y="4498"/>
                    </a:cubicBezTo>
                    <a:cubicBezTo>
                      <a:pt x="7468" y="4080"/>
                      <a:pt x="6963" y="3670"/>
                      <a:pt x="6591" y="3670"/>
                    </a:cubicBezTo>
                    <a:cubicBezTo>
                      <a:pt x="6416" y="3670"/>
                      <a:pt x="6270" y="3761"/>
                      <a:pt x="6177" y="3986"/>
                    </a:cubicBezTo>
                    <a:cubicBezTo>
                      <a:pt x="6160" y="4003"/>
                      <a:pt x="6160" y="4020"/>
                      <a:pt x="6160" y="4054"/>
                    </a:cubicBezTo>
                    <a:cubicBezTo>
                      <a:pt x="6109" y="4054"/>
                      <a:pt x="6075" y="4088"/>
                      <a:pt x="6075" y="4122"/>
                    </a:cubicBezTo>
                    <a:cubicBezTo>
                      <a:pt x="5955" y="4720"/>
                      <a:pt x="5989" y="5336"/>
                      <a:pt x="6177" y="5917"/>
                    </a:cubicBezTo>
                    <a:cubicBezTo>
                      <a:pt x="5856" y="5771"/>
                      <a:pt x="5490" y="5714"/>
                      <a:pt x="5109" y="5714"/>
                    </a:cubicBezTo>
                    <a:cubicBezTo>
                      <a:pt x="4234" y="5714"/>
                      <a:pt x="3274" y="6015"/>
                      <a:pt x="2572" y="6241"/>
                    </a:cubicBezTo>
                    <a:cubicBezTo>
                      <a:pt x="1598" y="6549"/>
                      <a:pt x="214" y="7130"/>
                      <a:pt x="95" y="8274"/>
                    </a:cubicBezTo>
                    <a:cubicBezTo>
                      <a:pt x="1" y="9084"/>
                      <a:pt x="447" y="9380"/>
                      <a:pt x="1141" y="9380"/>
                    </a:cubicBezTo>
                    <a:cubicBezTo>
                      <a:pt x="2218" y="9380"/>
                      <a:pt x="3892" y="8666"/>
                      <a:pt x="5067" y="8052"/>
                    </a:cubicBezTo>
                    <a:lnTo>
                      <a:pt x="5067" y="8052"/>
                    </a:lnTo>
                    <a:cubicBezTo>
                      <a:pt x="4264" y="9197"/>
                      <a:pt x="3871" y="10564"/>
                      <a:pt x="3563" y="11965"/>
                    </a:cubicBezTo>
                    <a:cubicBezTo>
                      <a:pt x="3532" y="12120"/>
                      <a:pt x="3655" y="12260"/>
                      <a:pt x="3806" y="12260"/>
                    </a:cubicBezTo>
                    <a:cubicBezTo>
                      <a:pt x="3821" y="12260"/>
                      <a:pt x="3837" y="12259"/>
                      <a:pt x="3854" y="12255"/>
                    </a:cubicBezTo>
                    <a:cubicBezTo>
                      <a:pt x="5836" y="11982"/>
                      <a:pt x="6707" y="9761"/>
                      <a:pt x="7390" y="8001"/>
                    </a:cubicBezTo>
                    <a:cubicBezTo>
                      <a:pt x="8023" y="8770"/>
                      <a:pt x="8740" y="9505"/>
                      <a:pt x="9287" y="10256"/>
                    </a:cubicBezTo>
                    <a:cubicBezTo>
                      <a:pt x="9554" y="10617"/>
                      <a:pt x="10094" y="11439"/>
                      <a:pt x="10670" y="11439"/>
                    </a:cubicBezTo>
                    <a:cubicBezTo>
                      <a:pt x="10721" y="11439"/>
                      <a:pt x="10773" y="11432"/>
                      <a:pt x="10825" y="11418"/>
                    </a:cubicBezTo>
                    <a:cubicBezTo>
                      <a:pt x="11320" y="11282"/>
                      <a:pt x="11491" y="10564"/>
                      <a:pt x="11406" y="10120"/>
                    </a:cubicBezTo>
                    <a:cubicBezTo>
                      <a:pt x="11149" y="8753"/>
                      <a:pt x="10278" y="7437"/>
                      <a:pt x="9390" y="6275"/>
                    </a:cubicBezTo>
                    <a:lnTo>
                      <a:pt x="9390" y="6275"/>
                    </a:lnTo>
                    <a:cubicBezTo>
                      <a:pt x="9868" y="6378"/>
                      <a:pt x="10346" y="6429"/>
                      <a:pt x="10842" y="6446"/>
                    </a:cubicBezTo>
                    <a:cubicBezTo>
                      <a:pt x="11178" y="6479"/>
                      <a:pt x="11576" y="6508"/>
                      <a:pt x="11991" y="6508"/>
                    </a:cubicBezTo>
                    <a:cubicBezTo>
                      <a:pt x="12885" y="6508"/>
                      <a:pt x="13858" y="6373"/>
                      <a:pt x="14464" y="5848"/>
                    </a:cubicBezTo>
                    <a:cubicBezTo>
                      <a:pt x="15062" y="5318"/>
                      <a:pt x="15131" y="4379"/>
                      <a:pt x="14276" y="4071"/>
                    </a:cubicBezTo>
                    <a:cubicBezTo>
                      <a:pt x="13802" y="3896"/>
                      <a:pt x="13240" y="3824"/>
                      <a:pt x="12663" y="3824"/>
                    </a:cubicBezTo>
                    <a:cubicBezTo>
                      <a:pt x="11889" y="3824"/>
                      <a:pt x="11087" y="3954"/>
                      <a:pt x="10432" y="4140"/>
                    </a:cubicBezTo>
                    <a:cubicBezTo>
                      <a:pt x="10722" y="3849"/>
                      <a:pt x="10996" y="3559"/>
                      <a:pt x="11235" y="3302"/>
                    </a:cubicBezTo>
                    <a:cubicBezTo>
                      <a:pt x="11918" y="2602"/>
                      <a:pt x="12978" y="1594"/>
                      <a:pt x="13046" y="551"/>
                    </a:cubicBezTo>
                    <a:cubicBezTo>
                      <a:pt x="13069" y="130"/>
                      <a:pt x="12779" y="0"/>
                      <a:pt x="1241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sp>
        <p:nvSpPr>
          <p:cNvPr id="2" name="Rectangle 1"/>
          <p:cNvSpPr/>
          <p:nvPr/>
        </p:nvSpPr>
        <p:spPr>
          <a:xfrm>
            <a:off x="1775937" y="1968965"/>
            <a:ext cx="8943823" cy="1698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189" indent="-457189" algn="just">
              <a:lnSpc>
                <a:spcPct val="150000"/>
              </a:lnSpc>
              <a:spcBef>
                <a:spcPts val="80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pt-BR" sz="3200" dirty="0">
                <a:ea typeface="Calibri" panose="020F0502020204030204" pitchFamily="34" charset="0"/>
              </a:rPr>
              <a:t>Ôn lại toàn bộ nội dung kiến thức đã học.</a:t>
            </a:r>
            <a:endParaRPr lang="en-US" sz="3200" dirty="0">
              <a:ea typeface="Calibri" panose="020F0502020204030204" pitchFamily="34" charset="0"/>
            </a:endParaRPr>
          </a:p>
          <a:p>
            <a:pPr marL="457189" indent="-457189" algn="just">
              <a:lnSpc>
                <a:spcPct val="150000"/>
              </a:lnSpc>
              <a:spcBef>
                <a:spcPts val="80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pt-BR" sz="3200" dirty="0">
                <a:ea typeface="Calibri" panose="020F0502020204030204" pitchFamily="34" charset="0"/>
              </a:rPr>
              <a:t>Hoàn thành các bài tập 3,4 SGK.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2" grpId="0"/>
      <p:bldP spid="2" grpId="0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2" name="Google Shape;2112;p77"/>
          <p:cNvSpPr/>
          <p:nvPr/>
        </p:nvSpPr>
        <p:spPr>
          <a:xfrm rot="1192561">
            <a:off x="9844878" y="1379293"/>
            <a:ext cx="3565361" cy="1927755"/>
          </a:xfrm>
          <a:custGeom>
            <a:avLst/>
            <a:gdLst/>
            <a:ahLst/>
            <a:cxnLst/>
            <a:rect l="l" t="t" r="r" b="b"/>
            <a:pathLst>
              <a:path w="39861" h="14798" extrusionOk="0">
                <a:moveTo>
                  <a:pt x="6936" y="69"/>
                </a:moveTo>
                <a:cubicBezTo>
                  <a:pt x="6915" y="69"/>
                  <a:pt x="6895" y="70"/>
                  <a:pt x="6877" y="71"/>
                </a:cubicBezTo>
                <a:lnTo>
                  <a:pt x="6877" y="71"/>
                </a:lnTo>
                <a:cubicBezTo>
                  <a:pt x="6893" y="71"/>
                  <a:pt x="6913" y="70"/>
                  <a:pt x="6936" y="69"/>
                </a:cubicBezTo>
                <a:close/>
                <a:moveTo>
                  <a:pt x="20263" y="411"/>
                </a:moveTo>
                <a:cubicBezTo>
                  <a:pt x="20297" y="428"/>
                  <a:pt x="20263" y="445"/>
                  <a:pt x="20177" y="445"/>
                </a:cubicBezTo>
                <a:cubicBezTo>
                  <a:pt x="20229" y="428"/>
                  <a:pt x="20041" y="428"/>
                  <a:pt x="19921" y="411"/>
                </a:cubicBezTo>
                <a:close/>
                <a:moveTo>
                  <a:pt x="36431" y="851"/>
                </a:moveTo>
                <a:cubicBezTo>
                  <a:pt x="36441" y="852"/>
                  <a:pt x="36451" y="854"/>
                  <a:pt x="36461" y="855"/>
                </a:cubicBezTo>
                <a:cubicBezTo>
                  <a:pt x="36450" y="853"/>
                  <a:pt x="36440" y="852"/>
                  <a:pt x="36431" y="851"/>
                </a:cubicBezTo>
                <a:close/>
                <a:moveTo>
                  <a:pt x="27217" y="1026"/>
                </a:moveTo>
                <a:cubicBezTo>
                  <a:pt x="27217" y="1039"/>
                  <a:pt x="27226" y="1042"/>
                  <a:pt x="27238" y="1043"/>
                </a:cubicBezTo>
                <a:lnTo>
                  <a:pt x="27238" y="1043"/>
                </a:lnTo>
                <a:cubicBezTo>
                  <a:pt x="27232" y="1037"/>
                  <a:pt x="27225" y="1031"/>
                  <a:pt x="27217" y="1026"/>
                </a:cubicBezTo>
                <a:close/>
                <a:moveTo>
                  <a:pt x="39725" y="2147"/>
                </a:moveTo>
                <a:cubicBezTo>
                  <a:pt x="39724" y="2149"/>
                  <a:pt x="39724" y="2151"/>
                  <a:pt x="39724" y="2154"/>
                </a:cubicBezTo>
                <a:lnTo>
                  <a:pt x="39725" y="2147"/>
                </a:lnTo>
                <a:close/>
                <a:moveTo>
                  <a:pt x="39656" y="3504"/>
                </a:moveTo>
                <a:lnTo>
                  <a:pt x="39707" y="3811"/>
                </a:lnTo>
                <a:cubicBezTo>
                  <a:pt x="39693" y="3853"/>
                  <a:pt x="39679" y="3884"/>
                  <a:pt x="39655" y="3884"/>
                </a:cubicBezTo>
                <a:cubicBezTo>
                  <a:pt x="39650" y="3884"/>
                  <a:pt x="39645" y="3883"/>
                  <a:pt x="39639" y="3879"/>
                </a:cubicBezTo>
                <a:lnTo>
                  <a:pt x="39656" y="3504"/>
                </a:lnTo>
                <a:close/>
                <a:moveTo>
                  <a:pt x="221" y="5212"/>
                </a:moveTo>
                <a:lnTo>
                  <a:pt x="221" y="5246"/>
                </a:lnTo>
                <a:cubicBezTo>
                  <a:pt x="221" y="5247"/>
                  <a:pt x="222" y="5247"/>
                  <a:pt x="223" y="5247"/>
                </a:cubicBezTo>
                <a:lnTo>
                  <a:pt x="223" y="5247"/>
                </a:lnTo>
                <a:cubicBezTo>
                  <a:pt x="222" y="5236"/>
                  <a:pt x="221" y="5224"/>
                  <a:pt x="221" y="5212"/>
                </a:cubicBezTo>
                <a:close/>
                <a:moveTo>
                  <a:pt x="39604" y="5656"/>
                </a:moveTo>
                <a:cubicBezTo>
                  <a:pt x="39639" y="5725"/>
                  <a:pt x="39656" y="5793"/>
                  <a:pt x="39656" y="5861"/>
                </a:cubicBezTo>
                <a:lnTo>
                  <a:pt x="39604" y="5981"/>
                </a:lnTo>
                <a:lnTo>
                  <a:pt x="39604" y="5656"/>
                </a:lnTo>
                <a:close/>
                <a:moveTo>
                  <a:pt x="11288" y="13594"/>
                </a:moveTo>
                <a:lnTo>
                  <a:pt x="11288" y="13594"/>
                </a:lnTo>
                <a:cubicBezTo>
                  <a:pt x="11266" y="13596"/>
                  <a:pt x="11245" y="13599"/>
                  <a:pt x="11224" y="13602"/>
                </a:cubicBezTo>
                <a:cubicBezTo>
                  <a:pt x="11240" y="13602"/>
                  <a:pt x="11266" y="13598"/>
                  <a:pt x="11288" y="13594"/>
                </a:cubicBezTo>
                <a:close/>
                <a:moveTo>
                  <a:pt x="39126" y="13482"/>
                </a:moveTo>
                <a:cubicBezTo>
                  <a:pt x="39143" y="13499"/>
                  <a:pt x="39160" y="13567"/>
                  <a:pt x="39160" y="13738"/>
                </a:cubicBezTo>
                <a:cubicBezTo>
                  <a:pt x="39152" y="13747"/>
                  <a:pt x="39139" y="13751"/>
                  <a:pt x="39126" y="13751"/>
                </a:cubicBezTo>
                <a:cubicBezTo>
                  <a:pt x="39113" y="13751"/>
                  <a:pt x="39100" y="13747"/>
                  <a:pt x="39092" y="13738"/>
                </a:cubicBezTo>
                <a:lnTo>
                  <a:pt x="39126" y="13482"/>
                </a:lnTo>
                <a:close/>
                <a:moveTo>
                  <a:pt x="5432" y="1"/>
                </a:moveTo>
                <a:lnTo>
                  <a:pt x="5432" y="1"/>
                </a:lnTo>
                <a:cubicBezTo>
                  <a:pt x="5073" y="18"/>
                  <a:pt x="4731" y="35"/>
                  <a:pt x="4373" y="69"/>
                </a:cubicBezTo>
                <a:cubicBezTo>
                  <a:pt x="3997" y="121"/>
                  <a:pt x="3638" y="172"/>
                  <a:pt x="3262" y="223"/>
                </a:cubicBezTo>
                <a:cubicBezTo>
                  <a:pt x="3283" y="222"/>
                  <a:pt x="3302" y="221"/>
                  <a:pt x="3319" y="221"/>
                </a:cubicBezTo>
                <a:cubicBezTo>
                  <a:pt x="3527" y="221"/>
                  <a:pt x="3467" y="311"/>
                  <a:pt x="3262" y="343"/>
                </a:cubicBezTo>
                <a:lnTo>
                  <a:pt x="3177" y="274"/>
                </a:lnTo>
                <a:lnTo>
                  <a:pt x="3177" y="274"/>
                </a:lnTo>
                <a:cubicBezTo>
                  <a:pt x="3040" y="343"/>
                  <a:pt x="3399" y="274"/>
                  <a:pt x="3125" y="377"/>
                </a:cubicBezTo>
                <a:cubicBezTo>
                  <a:pt x="3101" y="378"/>
                  <a:pt x="3079" y="379"/>
                  <a:pt x="3060" y="379"/>
                </a:cubicBezTo>
                <a:cubicBezTo>
                  <a:pt x="2865" y="379"/>
                  <a:pt x="2934" y="305"/>
                  <a:pt x="3074" y="274"/>
                </a:cubicBezTo>
                <a:lnTo>
                  <a:pt x="3074" y="274"/>
                </a:lnTo>
                <a:lnTo>
                  <a:pt x="2749" y="343"/>
                </a:lnTo>
                <a:cubicBezTo>
                  <a:pt x="2732" y="308"/>
                  <a:pt x="2801" y="291"/>
                  <a:pt x="2818" y="257"/>
                </a:cubicBezTo>
                <a:lnTo>
                  <a:pt x="2818" y="257"/>
                </a:lnTo>
                <a:cubicBezTo>
                  <a:pt x="2770" y="285"/>
                  <a:pt x="2670" y="287"/>
                  <a:pt x="2556" y="287"/>
                </a:cubicBezTo>
                <a:cubicBezTo>
                  <a:pt x="2527" y="287"/>
                  <a:pt x="2497" y="287"/>
                  <a:pt x="2468" y="287"/>
                </a:cubicBezTo>
                <a:cubicBezTo>
                  <a:pt x="2318" y="287"/>
                  <a:pt x="2160" y="291"/>
                  <a:pt x="2066" y="343"/>
                </a:cubicBezTo>
                <a:lnTo>
                  <a:pt x="2049" y="326"/>
                </a:lnTo>
                <a:lnTo>
                  <a:pt x="1195" y="326"/>
                </a:lnTo>
                <a:cubicBezTo>
                  <a:pt x="1109" y="326"/>
                  <a:pt x="973" y="291"/>
                  <a:pt x="870" y="274"/>
                </a:cubicBezTo>
                <a:lnTo>
                  <a:pt x="511" y="240"/>
                </a:lnTo>
                <a:cubicBezTo>
                  <a:pt x="506" y="238"/>
                  <a:pt x="503" y="237"/>
                  <a:pt x="500" y="237"/>
                </a:cubicBezTo>
                <a:cubicBezTo>
                  <a:pt x="481" y="237"/>
                  <a:pt x="492" y="277"/>
                  <a:pt x="477" y="291"/>
                </a:cubicBezTo>
                <a:lnTo>
                  <a:pt x="477" y="377"/>
                </a:lnTo>
                <a:cubicBezTo>
                  <a:pt x="477" y="445"/>
                  <a:pt x="477" y="514"/>
                  <a:pt x="460" y="565"/>
                </a:cubicBezTo>
                <a:cubicBezTo>
                  <a:pt x="460" y="701"/>
                  <a:pt x="443" y="821"/>
                  <a:pt x="426" y="958"/>
                </a:cubicBezTo>
                <a:cubicBezTo>
                  <a:pt x="494" y="992"/>
                  <a:pt x="460" y="1214"/>
                  <a:pt x="494" y="1385"/>
                </a:cubicBezTo>
                <a:cubicBezTo>
                  <a:pt x="426" y="1829"/>
                  <a:pt x="340" y="2325"/>
                  <a:pt x="289" y="2854"/>
                </a:cubicBezTo>
                <a:cubicBezTo>
                  <a:pt x="289" y="3059"/>
                  <a:pt x="303" y="3083"/>
                  <a:pt x="321" y="3083"/>
                </a:cubicBezTo>
                <a:cubicBezTo>
                  <a:pt x="327" y="3083"/>
                  <a:pt x="333" y="3081"/>
                  <a:pt x="338" y="3081"/>
                </a:cubicBezTo>
                <a:cubicBezTo>
                  <a:pt x="351" y="3081"/>
                  <a:pt x="364" y="3090"/>
                  <a:pt x="374" y="3145"/>
                </a:cubicBezTo>
                <a:cubicBezTo>
                  <a:pt x="320" y="3158"/>
                  <a:pt x="288" y="3503"/>
                  <a:pt x="268" y="3503"/>
                </a:cubicBezTo>
                <a:cubicBezTo>
                  <a:pt x="263" y="3503"/>
                  <a:pt x="258" y="3479"/>
                  <a:pt x="255" y="3418"/>
                </a:cubicBezTo>
                <a:cubicBezTo>
                  <a:pt x="221" y="4067"/>
                  <a:pt x="204" y="4255"/>
                  <a:pt x="221" y="5076"/>
                </a:cubicBezTo>
                <a:cubicBezTo>
                  <a:pt x="249" y="5006"/>
                  <a:pt x="265" y="4925"/>
                  <a:pt x="279" y="4925"/>
                </a:cubicBezTo>
                <a:cubicBezTo>
                  <a:pt x="283" y="4925"/>
                  <a:pt x="286" y="4929"/>
                  <a:pt x="289" y="4939"/>
                </a:cubicBezTo>
                <a:cubicBezTo>
                  <a:pt x="289" y="5070"/>
                  <a:pt x="242" y="5247"/>
                  <a:pt x="223" y="5247"/>
                </a:cubicBezTo>
                <a:cubicBezTo>
                  <a:pt x="223" y="5247"/>
                  <a:pt x="223" y="5247"/>
                  <a:pt x="223" y="5247"/>
                </a:cubicBezTo>
                <a:lnTo>
                  <a:pt x="223" y="5247"/>
                </a:lnTo>
                <a:cubicBezTo>
                  <a:pt x="265" y="6165"/>
                  <a:pt x="0" y="7340"/>
                  <a:pt x="135" y="8049"/>
                </a:cubicBezTo>
                <a:lnTo>
                  <a:pt x="135" y="8014"/>
                </a:lnTo>
                <a:lnTo>
                  <a:pt x="204" y="8766"/>
                </a:lnTo>
                <a:cubicBezTo>
                  <a:pt x="204" y="8858"/>
                  <a:pt x="200" y="8890"/>
                  <a:pt x="195" y="8890"/>
                </a:cubicBezTo>
                <a:cubicBezTo>
                  <a:pt x="183" y="8890"/>
                  <a:pt x="161" y="8748"/>
                  <a:pt x="140" y="8748"/>
                </a:cubicBezTo>
                <a:cubicBezTo>
                  <a:pt x="132" y="8748"/>
                  <a:pt x="125" y="8767"/>
                  <a:pt x="118" y="8817"/>
                </a:cubicBezTo>
                <a:cubicBezTo>
                  <a:pt x="238" y="9638"/>
                  <a:pt x="152" y="10099"/>
                  <a:pt x="255" y="10782"/>
                </a:cubicBezTo>
                <a:cubicBezTo>
                  <a:pt x="101" y="11312"/>
                  <a:pt x="409" y="12628"/>
                  <a:pt x="426" y="13345"/>
                </a:cubicBezTo>
                <a:lnTo>
                  <a:pt x="460" y="13294"/>
                </a:lnTo>
                <a:cubicBezTo>
                  <a:pt x="494" y="13362"/>
                  <a:pt x="511" y="13431"/>
                  <a:pt x="494" y="13516"/>
                </a:cubicBezTo>
                <a:cubicBezTo>
                  <a:pt x="494" y="13619"/>
                  <a:pt x="511" y="13704"/>
                  <a:pt x="528" y="13807"/>
                </a:cubicBezTo>
                <a:cubicBezTo>
                  <a:pt x="541" y="13767"/>
                  <a:pt x="514" y="13576"/>
                  <a:pt x="524" y="13576"/>
                </a:cubicBezTo>
                <a:cubicBezTo>
                  <a:pt x="527" y="13576"/>
                  <a:pt x="534" y="13593"/>
                  <a:pt x="545" y="13636"/>
                </a:cubicBezTo>
                <a:cubicBezTo>
                  <a:pt x="545" y="13670"/>
                  <a:pt x="562" y="13704"/>
                  <a:pt x="580" y="13755"/>
                </a:cubicBezTo>
                <a:lnTo>
                  <a:pt x="597" y="13807"/>
                </a:lnTo>
                <a:cubicBezTo>
                  <a:pt x="597" y="13824"/>
                  <a:pt x="631" y="13824"/>
                  <a:pt x="648" y="13841"/>
                </a:cubicBezTo>
                <a:cubicBezTo>
                  <a:pt x="716" y="13875"/>
                  <a:pt x="785" y="13926"/>
                  <a:pt x="853" y="13960"/>
                </a:cubicBezTo>
                <a:cubicBezTo>
                  <a:pt x="887" y="13977"/>
                  <a:pt x="938" y="13977"/>
                  <a:pt x="973" y="13995"/>
                </a:cubicBezTo>
                <a:lnTo>
                  <a:pt x="1075" y="14012"/>
                </a:lnTo>
                <a:lnTo>
                  <a:pt x="1246" y="14046"/>
                </a:lnTo>
                <a:cubicBezTo>
                  <a:pt x="1348" y="14054"/>
                  <a:pt x="1455" y="14059"/>
                  <a:pt x="1562" y="14059"/>
                </a:cubicBezTo>
                <a:cubicBezTo>
                  <a:pt x="1669" y="14059"/>
                  <a:pt x="1776" y="14054"/>
                  <a:pt x="1878" y="14046"/>
                </a:cubicBezTo>
                <a:cubicBezTo>
                  <a:pt x="2288" y="14029"/>
                  <a:pt x="2681" y="13977"/>
                  <a:pt x="3091" y="13943"/>
                </a:cubicBezTo>
                <a:cubicBezTo>
                  <a:pt x="3484" y="13892"/>
                  <a:pt x="3877" y="13858"/>
                  <a:pt x="4253" y="13841"/>
                </a:cubicBezTo>
                <a:lnTo>
                  <a:pt x="4526" y="13841"/>
                </a:lnTo>
                <a:lnTo>
                  <a:pt x="4800" y="13875"/>
                </a:lnTo>
                <a:cubicBezTo>
                  <a:pt x="5005" y="13892"/>
                  <a:pt x="5210" y="13909"/>
                  <a:pt x="5398" y="13926"/>
                </a:cubicBezTo>
                <a:cubicBezTo>
                  <a:pt x="5420" y="13927"/>
                  <a:pt x="5441" y="13927"/>
                  <a:pt x="5461" y="13927"/>
                </a:cubicBezTo>
                <a:cubicBezTo>
                  <a:pt x="5877" y="13927"/>
                  <a:pt x="5822" y="13797"/>
                  <a:pt x="6152" y="13797"/>
                </a:cubicBezTo>
                <a:cubicBezTo>
                  <a:pt x="6232" y="13797"/>
                  <a:pt x="6336" y="13804"/>
                  <a:pt x="6474" y="13824"/>
                </a:cubicBezTo>
                <a:lnTo>
                  <a:pt x="6252" y="13892"/>
                </a:lnTo>
                <a:cubicBezTo>
                  <a:pt x="7431" y="13807"/>
                  <a:pt x="8661" y="13789"/>
                  <a:pt x="9789" y="13584"/>
                </a:cubicBezTo>
                <a:lnTo>
                  <a:pt x="9789" y="13584"/>
                </a:lnTo>
                <a:cubicBezTo>
                  <a:pt x="9738" y="13619"/>
                  <a:pt x="9669" y="13636"/>
                  <a:pt x="9618" y="13636"/>
                </a:cubicBezTo>
                <a:cubicBezTo>
                  <a:pt x="9789" y="13636"/>
                  <a:pt x="9960" y="13636"/>
                  <a:pt x="10131" y="13602"/>
                </a:cubicBezTo>
                <a:cubicBezTo>
                  <a:pt x="10319" y="13567"/>
                  <a:pt x="10472" y="13550"/>
                  <a:pt x="10472" y="13516"/>
                </a:cubicBezTo>
                <a:cubicBezTo>
                  <a:pt x="10643" y="13516"/>
                  <a:pt x="10507" y="13567"/>
                  <a:pt x="10626" y="13584"/>
                </a:cubicBezTo>
                <a:cubicBezTo>
                  <a:pt x="10644" y="13586"/>
                  <a:pt x="10662" y="13586"/>
                  <a:pt x="10682" y="13586"/>
                </a:cubicBezTo>
                <a:cubicBezTo>
                  <a:pt x="10831" y="13586"/>
                  <a:pt x="11021" y="13550"/>
                  <a:pt x="11163" y="13550"/>
                </a:cubicBezTo>
                <a:cubicBezTo>
                  <a:pt x="11233" y="13550"/>
                  <a:pt x="11291" y="13559"/>
                  <a:pt x="11327" y="13584"/>
                </a:cubicBezTo>
                <a:cubicBezTo>
                  <a:pt x="11336" y="13584"/>
                  <a:pt x="11315" y="13590"/>
                  <a:pt x="11288" y="13594"/>
                </a:cubicBezTo>
                <a:lnTo>
                  <a:pt x="11288" y="13594"/>
                </a:lnTo>
                <a:cubicBezTo>
                  <a:pt x="11329" y="13591"/>
                  <a:pt x="11371" y="13589"/>
                  <a:pt x="11414" y="13589"/>
                </a:cubicBezTo>
                <a:cubicBezTo>
                  <a:pt x="11481" y="13589"/>
                  <a:pt x="11549" y="13593"/>
                  <a:pt x="11617" y="13602"/>
                </a:cubicBezTo>
                <a:cubicBezTo>
                  <a:pt x="11754" y="13602"/>
                  <a:pt x="11856" y="13602"/>
                  <a:pt x="11788" y="13567"/>
                </a:cubicBezTo>
                <a:lnTo>
                  <a:pt x="11788" y="13567"/>
                </a:lnTo>
                <a:cubicBezTo>
                  <a:pt x="12198" y="13636"/>
                  <a:pt x="12591" y="13619"/>
                  <a:pt x="12916" y="13721"/>
                </a:cubicBezTo>
                <a:cubicBezTo>
                  <a:pt x="12941" y="13715"/>
                  <a:pt x="12970" y="13713"/>
                  <a:pt x="13001" y="13713"/>
                </a:cubicBezTo>
                <a:cubicBezTo>
                  <a:pt x="13186" y="13713"/>
                  <a:pt x="13456" y="13802"/>
                  <a:pt x="13605" y="13802"/>
                </a:cubicBezTo>
                <a:cubicBezTo>
                  <a:pt x="13650" y="13802"/>
                  <a:pt x="13684" y="13793"/>
                  <a:pt x="13702" y="13772"/>
                </a:cubicBezTo>
                <a:lnTo>
                  <a:pt x="13702" y="13772"/>
                </a:lnTo>
                <a:cubicBezTo>
                  <a:pt x="13650" y="13875"/>
                  <a:pt x="14419" y="13995"/>
                  <a:pt x="14693" y="13995"/>
                </a:cubicBezTo>
                <a:cubicBezTo>
                  <a:pt x="14607" y="14012"/>
                  <a:pt x="14915" y="14063"/>
                  <a:pt x="14812" y="14097"/>
                </a:cubicBezTo>
                <a:cubicBezTo>
                  <a:pt x="14997" y="14128"/>
                  <a:pt x="15169" y="14152"/>
                  <a:pt x="15270" y="14152"/>
                </a:cubicBezTo>
                <a:cubicBezTo>
                  <a:pt x="15337" y="14152"/>
                  <a:pt x="15373" y="14141"/>
                  <a:pt x="15359" y="14114"/>
                </a:cubicBezTo>
                <a:lnTo>
                  <a:pt x="15359" y="14114"/>
                </a:lnTo>
                <a:cubicBezTo>
                  <a:pt x="15889" y="14336"/>
                  <a:pt x="16504" y="14182"/>
                  <a:pt x="16811" y="14387"/>
                </a:cubicBezTo>
                <a:cubicBezTo>
                  <a:pt x="17273" y="14405"/>
                  <a:pt x="17717" y="14405"/>
                  <a:pt x="18144" y="14422"/>
                </a:cubicBezTo>
                <a:lnTo>
                  <a:pt x="19391" y="14456"/>
                </a:lnTo>
                <a:cubicBezTo>
                  <a:pt x="19382" y="14485"/>
                  <a:pt x="19305" y="14493"/>
                  <a:pt x="19201" y="14493"/>
                </a:cubicBezTo>
                <a:cubicBezTo>
                  <a:pt x="19053" y="14493"/>
                  <a:pt x="18849" y="14476"/>
                  <a:pt x="18703" y="14476"/>
                </a:cubicBezTo>
                <a:cubicBezTo>
                  <a:pt x="18588" y="14476"/>
                  <a:pt x="18509" y="14487"/>
                  <a:pt x="18520" y="14524"/>
                </a:cubicBezTo>
                <a:cubicBezTo>
                  <a:pt x="18992" y="14524"/>
                  <a:pt x="19340" y="14506"/>
                  <a:pt x="19710" y="14506"/>
                </a:cubicBezTo>
                <a:cubicBezTo>
                  <a:pt x="19956" y="14506"/>
                  <a:pt x="20212" y="14514"/>
                  <a:pt x="20519" y="14541"/>
                </a:cubicBezTo>
                <a:cubicBezTo>
                  <a:pt x="20724" y="14575"/>
                  <a:pt x="20400" y="14575"/>
                  <a:pt x="20331" y="14593"/>
                </a:cubicBezTo>
                <a:cubicBezTo>
                  <a:pt x="21057" y="14593"/>
                  <a:pt x="21724" y="14680"/>
                  <a:pt x="22373" y="14680"/>
                </a:cubicBezTo>
                <a:cubicBezTo>
                  <a:pt x="22427" y="14680"/>
                  <a:pt x="22481" y="14679"/>
                  <a:pt x="22535" y="14678"/>
                </a:cubicBezTo>
                <a:lnTo>
                  <a:pt x="22535" y="14678"/>
                </a:lnTo>
                <a:cubicBezTo>
                  <a:pt x="22484" y="14695"/>
                  <a:pt x="22433" y="14695"/>
                  <a:pt x="22399" y="14695"/>
                </a:cubicBezTo>
                <a:cubicBezTo>
                  <a:pt x="22477" y="14695"/>
                  <a:pt x="22566" y="14706"/>
                  <a:pt x="22625" y="14706"/>
                </a:cubicBezTo>
                <a:cubicBezTo>
                  <a:pt x="22669" y="14706"/>
                  <a:pt x="22696" y="14700"/>
                  <a:pt x="22689" y="14678"/>
                </a:cubicBezTo>
                <a:lnTo>
                  <a:pt x="22552" y="14678"/>
                </a:lnTo>
                <a:cubicBezTo>
                  <a:pt x="22359" y="14614"/>
                  <a:pt x="23031" y="14564"/>
                  <a:pt x="23123" y="14530"/>
                </a:cubicBezTo>
                <a:lnTo>
                  <a:pt x="23123" y="14530"/>
                </a:lnTo>
                <a:cubicBezTo>
                  <a:pt x="22922" y="14659"/>
                  <a:pt x="23811" y="14595"/>
                  <a:pt x="23441" y="14746"/>
                </a:cubicBezTo>
                <a:cubicBezTo>
                  <a:pt x="23526" y="14746"/>
                  <a:pt x="23646" y="14712"/>
                  <a:pt x="23629" y="14678"/>
                </a:cubicBezTo>
                <a:lnTo>
                  <a:pt x="23629" y="14678"/>
                </a:lnTo>
                <a:cubicBezTo>
                  <a:pt x="23766" y="14695"/>
                  <a:pt x="23800" y="14712"/>
                  <a:pt x="23663" y="14746"/>
                </a:cubicBezTo>
                <a:cubicBezTo>
                  <a:pt x="24088" y="14746"/>
                  <a:pt x="24023" y="14709"/>
                  <a:pt x="24275" y="14709"/>
                </a:cubicBezTo>
                <a:cubicBezTo>
                  <a:pt x="24318" y="14709"/>
                  <a:pt x="24368" y="14710"/>
                  <a:pt x="24432" y="14712"/>
                </a:cubicBezTo>
                <a:cubicBezTo>
                  <a:pt x="24432" y="14729"/>
                  <a:pt x="24329" y="14729"/>
                  <a:pt x="24295" y="14763"/>
                </a:cubicBezTo>
                <a:cubicBezTo>
                  <a:pt x="24500" y="14725"/>
                  <a:pt x="24705" y="14706"/>
                  <a:pt x="24910" y="14706"/>
                </a:cubicBezTo>
                <a:cubicBezTo>
                  <a:pt x="24979" y="14706"/>
                  <a:pt x="25047" y="14708"/>
                  <a:pt x="25115" y="14712"/>
                </a:cubicBezTo>
                <a:cubicBezTo>
                  <a:pt x="25098" y="14729"/>
                  <a:pt x="25115" y="14746"/>
                  <a:pt x="25064" y="14746"/>
                </a:cubicBezTo>
                <a:cubicBezTo>
                  <a:pt x="25606" y="14746"/>
                  <a:pt x="26010" y="14671"/>
                  <a:pt x="26555" y="14671"/>
                </a:cubicBezTo>
                <a:cubicBezTo>
                  <a:pt x="26646" y="14671"/>
                  <a:pt x="26741" y="14673"/>
                  <a:pt x="26841" y="14678"/>
                </a:cubicBezTo>
                <a:cubicBezTo>
                  <a:pt x="26619" y="14780"/>
                  <a:pt x="27080" y="14695"/>
                  <a:pt x="27114" y="14798"/>
                </a:cubicBezTo>
                <a:lnTo>
                  <a:pt x="27490" y="14746"/>
                </a:lnTo>
                <a:lnTo>
                  <a:pt x="27337" y="14712"/>
                </a:lnTo>
                <a:cubicBezTo>
                  <a:pt x="27647" y="14712"/>
                  <a:pt x="27916" y="14642"/>
                  <a:pt x="28180" y="14642"/>
                </a:cubicBezTo>
                <a:cubicBezTo>
                  <a:pt x="28206" y="14642"/>
                  <a:pt x="28233" y="14642"/>
                  <a:pt x="28259" y="14644"/>
                </a:cubicBezTo>
                <a:lnTo>
                  <a:pt x="28037" y="14729"/>
                </a:lnTo>
                <a:lnTo>
                  <a:pt x="28652" y="14678"/>
                </a:lnTo>
                <a:lnTo>
                  <a:pt x="28293" y="14661"/>
                </a:lnTo>
                <a:cubicBezTo>
                  <a:pt x="28635" y="14610"/>
                  <a:pt x="28259" y="14558"/>
                  <a:pt x="28703" y="14558"/>
                </a:cubicBezTo>
                <a:cubicBezTo>
                  <a:pt x="28874" y="14558"/>
                  <a:pt x="29045" y="14575"/>
                  <a:pt x="29216" y="14593"/>
                </a:cubicBezTo>
                <a:cubicBezTo>
                  <a:pt x="29404" y="14541"/>
                  <a:pt x="29592" y="14524"/>
                  <a:pt x="29780" y="14524"/>
                </a:cubicBezTo>
                <a:cubicBezTo>
                  <a:pt x="29848" y="14558"/>
                  <a:pt x="29746" y="14627"/>
                  <a:pt x="29780" y="14644"/>
                </a:cubicBezTo>
                <a:cubicBezTo>
                  <a:pt x="29947" y="14560"/>
                  <a:pt x="30538" y="14591"/>
                  <a:pt x="30740" y="14513"/>
                </a:cubicBezTo>
                <a:lnTo>
                  <a:pt x="30740" y="14513"/>
                </a:lnTo>
                <a:cubicBezTo>
                  <a:pt x="30700" y="14533"/>
                  <a:pt x="30689" y="14575"/>
                  <a:pt x="30720" y="14575"/>
                </a:cubicBezTo>
                <a:lnTo>
                  <a:pt x="30856" y="14507"/>
                </a:lnTo>
                <a:cubicBezTo>
                  <a:pt x="31010" y="14524"/>
                  <a:pt x="31027" y="14541"/>
                  <a:pt x="31010" y="14575"/>
                </a:cubicBezTo>
                <a:cubicBezTo>
                  <a:pt x="31436" y="14575"/>
                  <a:pt x="30945" y="14488"/>
                  <a:pt x="31297" y="14488"/>
                </a:cubicBezTo>
                <a:cubicBezTo>
                  <a:pt x="31326" y="14488"/>
                  <a:pt x="31361" y="14489"/>
                  <a:pt x="31403" y="14490"/>
                </a:cubicBezTo>
                <a:cubicBezTo>
                  <a:pt x="31369" y="14507"/>
                  <a:pt x="31335" y="14507"/>
                  <a:pt x="31301" y="14524"/>
                </a:cubicBezTo>
                <a:cubicBezTo>
                  <a:pt x="31756" y="14524"/>
                  <a:pt x="32188" y="14465"/>
                  <a:pt x="32606" y="14465"/>
                </a:cubicBezTo>
                <a:cubicBezTo>
                  <a:pt x="32690" y="14465"/>
                  <a:pt x="32773" y="14467"/>
                  <a:pt x="32855" y="14473"/>
                </a:cubicBezTo>
                <a:cubicBezTo>
                  <a:pt x="33009" y="14558"/>
                  <a:pt x="32428" y="14490"/>
                  <a:pt x="32599" y="14575"/>
                </a:cubicBezTo>
                <a:cubicBezTo>
                  <a:pt x="33029" y="14535"/>
                  <a:pt x="33460" y="14519"/>
                  <a:pt x="33890" y="14519"/>
                </a:cubicBezTo>
                <a:cubicBezTo>
                  <a:pt x="34195" y="14519"/>
                  <a:pt x="34499" y="14527"/>
                  <a:pt x="34803" y="14541"/>
                </a:cubicBezTo>
                <a:lnTo>
                  <a:pt x="34649" y="14524"/>
                </a:lnTo>
                <a:cubicBezTo>
                  <a:pt x="34673" y="14497"/>
                  <a:pt x="34712" y="14487"/>
                  <a:pt x="34763" y="14487"/>
                </a:cubicBezTo>
                <a:cubicBezTo>
                  <a:pt x="34927" y="14487"/>
                  <a:pt x="35212" y="14594"/>
                  <a:pt x="35477" y="14594"/>
                </a:cubicBezTo>
                <a:cubicBezTo>
                  <a:pt x="35486" y="14594"/>
                  <a:pt x="35496" y="14593"/>
                  <a:pt x="35505" y="14593"/>
                </a:cubicBezTo>
                <a:lnTo>
                  <a:pt x="35505" y="14593"/>
                </a:lnTo>
                <a:cubicBezTo>
                  <a:pt x="35431" y="14599"/>
                  <a:pt x="35403" y="14644"/>
                  <a:pt x="35435" y="14644"/>
                </a:cubicBezTo>
                <a:cubicBezTo>
                  <a:pt x="35999" y="14695"/>
                  <a:pt x="36580" y="14712"/>
                  <a:pt x="37161" y="14712"/>
                </a:cubicBezTo>
                <a:lnTo>
                  <a:pt x="37076" y="14729"/>
                </a:lnTo>
                <a:cubicBezTo>
                  <a:pt x="37349" y="14780"/>
                  <a:pt x="37827" y="14780"/>
                  <a:pt x="38135" y="14798"/>
                </a:cubicBezTo>
                <a:cubicBezTo>
                  <a:pt x="38238" y="14763"/>
                  <a:pt x="38408" y="14780"/>
                  <a:pt x="38306" y="14729"/>
                </a:cubicBezTo>
                <a:lnTo>
                  <a:pt x="38306" y="14729"/>
                </a:lnTo>
                <a:cubicBezTo>
                  <a:pt x="38408" y="14746"/>
                  <a:pt x="38528" y="14763"/>
                  <a:pt x="38648" y="14780"/>
                </a:cubicBezTo>
                <a:cubicBezTo>
                  <a:pt x="38750" y="14780"/>
                  <a:pt x="38860" y="14788"/>
                  <a:pt x="38973" y="14788"/>
                </a:cubicBezTo>
                <a:cubicBezTo>
                  <a:pt x="39029" y="14788"/>
                  <a:pt x="39086" y="14786"/>
                  <a:pt x="39143" y="14780"/>
                </a:cubicBezTo>
                <a:cubicBezTo>
                  <a:pt x="39160" y="14627"/>
                  <a:pt x="39177" y="14456"/>
                  <a:pt x="39177" y="14302"/>
                </a:cubicBezTo>
                <a:cubicBezTo>
                  <a:pt x="39177" y="14200"/>
                  <a:pt x="39194" y="14080"/>
                  <a:pt x="39194" y="13977"/>
                </a:cubicBezTo>
                <a:cubicBezTo>
                  <a:pt x="39194" y="13550"/>
                  <a:pt x="39246" y="13106"/>
                  <a:pt x="39331" y="12696"/>
                </a:cubicBezTo>
                <a:cubicBezTo>
                  <a:pt x="39331" y="12776"/>
                  <a:pt x="39331" y="12877"/>
                  <a:pt x="39339" y="12877"/>
                </a:cubicBezTo>
                <a:cubicBezTo>
                  <a:pt x="39341" y="12877"/>
                  <a:pt x="39344" y="12869"/>
                  <a:pt x="39348" y="12850"/>
                </a:cubicBezTo>
                <a:lnTo>
                  <a:pt x="39382" y="12132"/>
                </a:lnTo>
                <a:lnTo>
                  <a:pt x="39382" y="12132"/>
                </a:lnTo>
                <a:cubicBezTo>
                  <a:pt x="39331" y="12183"/>
                  <a:pt x="39348" y="12218"/>
                  <a:pt x="39297" y="12371"/>
                </a:cubicBezTo>
                <a:cubicBezTo>
                  <a:pt x="39263" y="12218"/>
                  <a:pt x="39263" y="12064"/>
                  <a:pt x="39280" y="11893"/>
                </a:cubicBezTo>
                <a:lnTo>
                  <a:pt x="39280" y="11893"/>
                </a:lnTo>
                <a:cubicBezTo>
                  <a:pt x="39280" y="11995"/>
                  <a:pt x="39288" y="12033"/>
                  <a:pt x="39301" y="12033"/>
                </a:cubicBezTo>
                <a:cubicBezTo>
                  <a:pt x="39329" y="12033"/>
                  <a:pt x="39376" y="11855"/>
                  <a:pt x="39399" y="11773"/>
                </a:cubicBezTo>
                <a:lnTo>
                  <a:pt x="39399" y="11773"/>
                </a:lnTo>
                <a:cubicBezTo>
                  <a:pt x="39397" y="11776"/>
                  <a:pt x="39394" y="11777"/>
                  <a:pt x="39392" y="11777"/>
                </a:cubicBezTo>
                <a:cubicBezTo>
                  <a:pt x="39380" y="11777"/>
                  <a:pt x="39368" y="11753"/>
                  <a:pt x="39356" y="11753"/>
                </a:cubicBezTo>
                <a:cubicBezTo>
                  <a:pt x="39353" y="11753"/>
                  <a:pt x="39351" y="11754"/>
                  <a:pt x="39348" y="11756"/>
                </a:cubicBezTo>
                <a:cubicBezTo>
                  <a:pt x="39485" y="11380"/>
                  <a:pt x="39246" y="11671"/>
                  <a:pt x="39348" y="11175"/>
                </a:cubicBezTo>
                <a:lnTo>
                  <a:pt x="39348" y="11175"/>
                </a:lnTo>
                <a:lnTo>
                  <a:pt x="39382" y="11192"/>
                </a:lnTo>
                <a:cubicBezTo>
                  <a:pt x="39365" y="11004"/>
                  <a:pt x="39365" y="10816"/>
                  <a:pt x="39382" y="10629"/>
                </a:cubicBezTo>
                <a:cubicBezTo>
                  <a:pt x="39391" y="10618"/>
                  <a:pt x="39398" y="10613"/>
                  <a:pt x="39402" y="10613"/>
                </a:cubicBezTo>
                <a:cubicBezTo>
                  <a:pt x="39435" y="10613"/>
                  <a:pt x="39389" y="10834"/>
                  <a:pt x="39434" y="10834"/>
                </a:cubicBezTo>
                <a:cubicBezTo>
                  <a:pt x="39468" y="10543"/>
                  <a:pt x="39365" y="10253"/>
                  <a:pt x="39434" y="9996"/>
                </a:cubicBezTo>
                <a:lnTo>
                  <a:pt x="39434" y="9996"/>
                </a:lnTo>
                <a:lnTo>
                  <a:pt x="39434" y="10423"/>
                </a:lnTo>
                <a:cubicBezTo>
                  <a:pt x="39502" y="10253"/>
                  <a:pt x="39536" y="10082"/>
                  <a:pt x="39536" y="9894"/>
                </a:cubicBezTo>
                <a:lnTo>
                  <a:pt x="39536" y="9911"/>
                </a:lnTo>
                <a:lnTo>
                  <a:pt x="39587" y="9552"/>
                </a:lnTo>
                <a:cubicBezTo>
                  <a:pt x="39434" y="9176"/>
                  <a:pt x="39587" y="8817"/>
                  <a:pt x="39519" y="8322"/>
                </a:cubicBezTo>
                <a:lnTo>
                  <a:pt x="39519" y="8322"/>
                </a:lnTo>
                <a:cubicBezTo>
                  <a:pt x="39545" y="8502"/>
                  <a:pt x="39558" y="8556"/>
                  <a:pt x="39569" y="8556"/>
                </a:cubicBezTo>
                <a:cubicBezTo>
                  <a:pt x="39585" y="8556"/>
                  <a:pt x="39594" y="8437"/>
                  <a:pt x="39627" y="8437"/>
                </a:cubicBezTo>
                <a:cubicBezTo>
                  <a:pt x="39631" y="8437"/>
                  <a:pt x="39634" y="8438"/>
                  <a:pt x="39639" y="8442"/>
                </a:cubicBezTo>
                <a:cubicBezTo>
                  <a:pt x="39653" y="8325"/>
                  <a:pt x="39680" y="8171"/>
                  <a:pt x="39698" y="8171"/>
                </a:cubicBezTo>
                <a:cubicBezTo>
                  <a:pt x="39702" y="8171"/>
                  <a:pt x="39704" y="8175"/>
                  <a:pt x="39707" y="8185"/>
                </a:cubicBezTo>
                <a:cubicBezTo>
                  <a:pt x="39673" y="7946"/>
                  <a:pt x="39775" y="7792"/>
                  <a:pt x="39707" y="7468"/>
                </a:cubicBezTo>
                <a:cubicBezTo>
                  <a:pt x="39738" y="7452"/>
                  <a:pt x="39727" y="7255"/>
                  <a:pt x="39762" y="7255"/>
                </a:cubicBezTo>
                <a:cubicBezTo>
                  <a:pt x="39766" y="7255"/>
                  <a:pt x="39770" y="7258"/>
                  <a:pt x="39775" y="7263"/>
                </a:cubicBezTo>
                <a:cubicBezTo>
                  <a:pt x="39775" y="7187"/>
                  <a:pt x="39773" y="7159"/>
                  <a:pt x="39769" y="7159"/>
                </a:cubicBezTo>
                <a:cubicBezTo>
                  <a:pt x="39758" y="7159"/>
                  <a:pt x="39738" y="7331"/>
                  <a:pt x="39725" y="7331"/>
                </a:cubicBezTo>
                <a:cubicBezTo>
                  <a:pt x="39725" y="7331"/>
                  <a:pt x="39724" y="7331"/>
                  <a:pt x="39724" y="7331"/>
                </a:cubicBezTo>
                <a:cubicBezTo>
                  <a:pt x="39656" y="6870"/>
                  <a:pt x="39861" y="6237"/>
                  <a:pt x="39758" y="5571"/>
                </a:cubicBezTo>
                <a:cubicBezTo>
                  <a:pt x="39741" y="5024"/>
                  <a:pt x="39673" y="4905"/>
                  <a:pt x="39639" y="4460"/>
                </a:cubicBezTo>
                <a:lnTo>
                  <a:pt x="39639" y="4324"/>
                </a:lnTo>
                <a:cubicBezTo>
                  <a:pt x="39644" y="4308"/>
                  <a:pt x="39649" y="4301"/>
                  <a:pt x="39655" y="4301"/>
                </a:cubicBezTo>
                <a:cubicBezTo>
                  <a:pt x="39683" y="4301"/>
                  <a:pt x="39707" y="4495"/>
                  <a:pt x="39707" y="4495"/>
                </a:cubicBezTo>
                <a:cubicBezTo>
                  <a:pt x="39741" y="4238"/>
                  <a:pt x="39741" y="3982"/>
                  <a:pt x="39724" y="3709"/>
                </a:cubicBezTo>
                <a:lnTo>
                  <a:pt x="39724" y="3709"/>
                </a:lnTo>
                <a:cubicBezTo>
                  <a:pt x="39729" y="3728"/>
                  <a:pt x="39734" y="3737"/>
                  <a:pt x="39739" y="3737"/>
                </a:cubicBezTo>
                <a:cubicBezTo>
                  <a:pt x="39752" y="3737"/>
                  <a:pt x="39768" y="3684"/>
                  <a:pt x="39792" y="3623"/>
                </a:cubicBezTo>
                <a:cubicBezTo>
                  <a:pt x="39792" y="3418"/>
                  <a:pt x="39707" y="3487"/>
                  <a:pt x="39741" y="3196"/>
                </a:cubicBezTo>
                <a:lnTo>
                  <a:pt x="39741" y="3196"/>
                </a:lnTo>
                <a:cubicBezTo>
                  <a:pt x="39775" y="3264"/>
                  <a:pt x="39809" y="3333"/>
                  <a:pt x="39827" y="3418"/>
                </a:cubicBezTo>
                <a:cubicBezTo>
                  <a:pt x="39809" y="3162"/>
                  <a:pt x="39775" y="2906"/>
                  <a:pt x="39741" y="2632"/>
                </a:cubicBezTo>
                <a:cubicBezTo>
                  <a:pt x="39748" y="2623"/>
                  <a:pt x="39754" y="2619"/>
                  <a:pt x="39759" y="2619"/>
                </a:cubicBezTo>
                <a:cubicBezTo>
                  <a:pt x="39797" y="2619"/>
                  <a:pt x="39812" y="2799"/>
                  <a:pt x="39827" y="2888"/>
                </a:cubicBezTo>
                <a:cubicBezTo>
                  <a:pt x="39809" y="2581"/>
                  <a:pt x="39792" y="2103"/>
                  <a:pt x="39741" y="2017"/>
                </a:cubicBezTo>
                <a:lnTo>
                  <a:pt x="39725" y="2147"/>
                </a:lnTo>
                <a:lnTo>
                  <a:pt x="39725" y="2147"/>
                </a:lnTo>
                <a:cubicBezTo>
                  <a:pt x="39726" y="2143"/>
                  <a:pt x="39729" y="2140"/>
                  <a:pt x="39733" y="2140"/>
                </a:cubicBezTo>
                <a:cubicBezTo>
                  <a:pt x="39748" y="2140"/>
                  <a:pt x="39775" y="2172"/>
                  <a:pt x="39775" y="2222"/>
                </a:cubicBezTo>
                <a:cubicBezTo>
                  <a:pt x="39827" y="2496"/>
                  <a:pt x="39758" y="2598"/>
                  <a:pt x="39741" y="2615"/>
                </a:cubicBezTo>
                <a:lnTo>
                  <a:pt x="39724" y="2427"/>
                </a:lnTo>
                <a:lnTo>
                  <a:pt x="39724" y="2427"/>
                </a:lnTo>
                <a:cubicBezTo>
                  <a:pt x="39587" y="2615"/>
                  <a:pt x="39741" y="3196"/>
                  <a:pt x="39724" y="3572"/>
                </a:cubicBezTo>
                <a:lnTo>
                  <a:pt x="39639" y="3452"/>
                </a:lnTo>
                <a:lnTo>
                  <a:pt x="39639" y="1590"/>
                </a:lnTo>
                <a:cubicBezTo>
                  <a:pt x="39280" y="1556"/>
                  <a:pt x="38921" y="1522"/>
                  <a:pt x="38579" y="1470"/>
                </a:cubicBezTo>
                <a:lnTo>
                  <a:pt x="38528" y="1470"/>
                </a:lnTo>
                <a:cubicBezTo>
                  <a:pt x="38562" y="1453"/>
                  <a:pt x="38579" y="1419"/>
                  <a:pt x="38596" y="1368"/>
                </a:cubicBezTo>
                <a:cubicBezTo>
                  <a:pt x="38631" y="1385"/>
                  <a:pt x="38665" y="1402"/>
                  <a:pt x="38716" y="1402"/>
                </a:cubicBezTo>
                <a:lnTo>
                  <a:pt x="38818" y="1334"/>
                </a:lnTo>
                <a:lnTo>
                  <a:pt x="38596" y="1334"/>
                </a:lnTo>
                <a:cubicBezTo>
                  <a:pt x="38562" y="1282"/>
                  <a:pt x="38460" y="1231"/>
                  <a:pt x="38186" y="1146"/>
                </a:cubicBezTo>
                <a:lnTo>
                  <a:pt x="37759" y="1146"/>
                </a:lnTo>
                <a:lnTo>
                  <a:pt x="37640" y="1077"/>
                </a:lnTo>
                <a:lnTo>
                  <a:pt x="37998" y="1129"/>
                </a:lnTo>
                <a:cubicBezTo>
                  <a:pt x="37883" y="1090"/>
                  <a:pt x="37758" y="1071"/>
                  <a:pt x="37638" y="1071"/>
                </a:cubicBezTo>
                <a:cubicBezTo>
                  <a:pt x="37598" y="1071"/>
                  <a:pt x="37558" y="1073"/>
                  <a:pt x="37520" y="1077"/>
                </a:cubicBezTo>
                <a:cubicBezTo>
                  <a:pt x="37469" y="1043"/>
                  <a:pt x="37417" y="1009"/>
                  <a:pt x="37349" y="992"/>
                </a:cubicBezTo>
                <a:lnTo>
                  <a:pt x="36922" y="1026"/>
                </a:lnTo>
                <a:cubicBezTo>
                  <a:pt x="36888" y="975"/>
                  <a:pt x="37127" y="975"/>
                  <a:pt x="36854" y="907"/>
                </a:cubicBezTo>
                <a:cubicBezTo>
                  <a:pt x="36662" y="907"/>
                  <a:pt x="36977" y="1011"/>
                  <a:pt x="36756" y="1011"/>
                </a:cubicBezTo>
                <a:cubicBezTo>
                  <a:pt x="36740" y="1011"/>
                  <a:pt x="36721" y="1010"/>
                  <a:pt x="36700" y="1009"/>
                </a:cubicBezTo>
                <a:cubicBezTo>
                  <a:pt x="36512" y="924"/>
                  <a:pt x="36580" y="889"/>
                  <a:pt x="36324" y="889"/>
                </a:cubicBezTo>
                <a:cubicBezTo>
                  <a:pt x="36311" y="864"/>
                  <a:pt x="36336" y="849"/>
                  <a:pt x="36390" y="849"/>
                </a:cubicBezTo>
                <a:cubicBezTo>
                  <a:pt x="36402" y="849"/>
                  <a:pt x="36415" y="849"/>
                  <a:pt x="36431" y="851"/>
                </a:cubicBezTo>
                <a:lnTo>
                  <a:pt x="36431" y="851"/>
                </a:lnTo>
                <a:cubicBezTo>
                  <a:pt x="36203" y="820"/>
                  <a:pt x="35990" y="804"/>
                  <a:pt x="35777" y="804"/>
                </a:cubicBezTo>
                <a:cubicBezTo>
                  <a:pt x="35572" y="701"/>
                  <a:pt x="35060" y="701"/>
                  <a:pt x="35094" y="582"/>
                </a:cubicBezTo>
                <a:lnTo>
                  <a:pt x="35094" y="582"/>
                </a:lnTo>
                <a:cubicBezTo>
                  <a:pt x="35000" y="590"/>
                  <a:pt x="34906" y="595"/>
                  <a:pt x="34810" y="595"/>
                </a:cubicBezTo>
                <a:cubicBezTo>
                  <a:pt x="34714" y="595"/>
                  <a:pt x="34615" y="590"/>
                  <a:pt x="34513" y="582"/>
                </a:cubicBezTo>
                <a:cubicBezTo>
                  <a:pt x="34889" y="514"/>
                  <a:pt x="33795" y="479"/>
                  <a:pt x="33898" y="377"/>
                </a:cubicBezTo>
                <a:lnTo>
                  <a:pt x="33898" y="377"/>
                </a:lnTo>
                <a:cubicBezTo>
                  <a:pt x="33822" y="396"/>
                  <a:pt x="33714" y="402"/>
                  <a:pt x="33587" y="402"/>
                </a:cubicBezTo>
                <a:cubicBezTo>
                  <a:pt x="33381" y="402"/>
                  <a:pt x="33126" y="386"/>
                  <a:pt x="32879" y="386"/>
                </a:cubicBezTo>
                <a:cubicBezTo>
                  <a:pt x="32727" y="386"/>
                  <a:pt x="32578" y="392"/>
                  <a:pt x="32445" y="411"/>
                </a:cubicBezTo>
                <a:cubicBezTo>
                  <a:pt x="32459" y="404"/>
                  <a:pt x="32473" y="397"/>
                  <a:pt x="32488" y="392"/>
                </a:cubicBezTo>
                <a:lnTo>
                  <a:pt x="32488" y="392"/>
                </a:lnTo>
                <a:cubicBezTo>
                  <a:pt x="32512" y="393"/>
                  <a:pt x="32537" y="394"/>
                  <a:pt x="32565" y="394"/>
                </a:cubicBezTo>
                <a:cubicBezTo>
                  <a:pt x="32550" y="389"/>
                  <a:pt x="32536" y="387"/>
                  <a:pt x="32524" y="387"/>
                </a:cubicBezTo>
                <a:cubicBezTo>
                  <a:pt x="32511" y="387"/>
                  <a:pt x="32499" y="389"/>
                  <a:pt x="32488" y="392"/>
                </a:cubicBezTo>
                <a:lnTo>
                  <a:pt x="32488" y="392"/>
                </a:lnTo>
                <a:cubicBezTo>
                  <a:pt x="32277" y="384"/>
                  <a:pt x="32204" y="341"/>
                  <a:pt x="32035" y="326"/>
                </a:cubicBezTo>
                <a:cubicBezTo>
                  <a:pt x="32018" y="411"/>
                  <a:pt x="31591" y="462"/>
                  <a:pt x="31369" y="548"/>
                </a:cubicBezTo>
                <a:cubicBezTo>
                  <a:pt x="31044" y="479"/>
                  <a:pt x="31557" y="411"/>
                  <a:pt x="31454" y="326"/>
                </a:cubicBezTo>
                <a:lnTo>
                  <a:pt x="31454" y="326"/>
                </a:lnTo>
                <a:cubicBezTo>
                  <a:pt x="31471" y="394"/>
                  <a:pt x="30890" y="462"/>
                  <a:pt x="31010" y="514"/>
                </a:cubicBezTo>
                <a:cubicBezTo>
                  <a:pt x="30754" y="496"/>
                  <a:pt x="30788" y="514"/>
                  <a:pt x="30651" y="462"/>
                </a:cubicBezTo>
                <a:cubicBezTo>
                  <a:pt x="30634" y="582"/>
                  <a:pt x="30429" y="514"/>
                  <a:pt x="30224" y="633"/>
                </a:cubicBezTo>
                <a:cubicBezTo>
                  <a:pt x="29985" y="633"/>
                  <a:pt x="30019" y="588"/>
                  <a:pt x="29952" y="588"/>
                </a:cubicBezTo>
                <a:cubicBezTo>
                  <a:pt x="29918" y="588"/>
                  <a:pt x="29860" y="599"/>
                  <a:pt x="29729" y="633"/>
                </a:cubicBezTo>
                <a:cubicBezTo>
                  <a:pt x="29541" y="633"/>
                  <a:pt x="29882" y="531"/>
                  <a:pt x="29882" y="531"/>
                </a:cubicBezTo>
                <a:lnTo>
                  <a:pt x="29882" y="531"/>
                </a:lnTo>
                <a:cubicBezTo>
                  <a:pt x="29489" y="599"/>
                  <a:pt x="29712" y="650"/>
                  <a:pt x="29643" y="719"/>
                </a:cubicBezTo>
                <a:cubicBezTo>
                  <a:pt x="29517" y="747"/>
                  <a:pt x="29442" y="757"/>
                  <a:pt x="29397" y="757"/>
                </a:cubicBezTo>
                <a:cubicBezTo>
                  <a:pt x="29275" y="757"/>
                  <a:pt x="29362" y="684"/>
                  <a:pt x="29250" y="684"/>
                </a:cubicBezTo>
                <a:cubicBezTo>
                  <a:pt x="29011" y="753"/>
                  <a:pt x="28772" y="838"/>
                  <a:pt x="28533" y="889"/>
                </a:cubicBezTo>
                <a:cubicBezTo>
                  <a:pt x="28516" y="889"/>
                  <a:pt x="28464" y="889"/>
                  <a:pt x="28516" y="855"/>
                </a:cubicBezTo>
                <a:lnTo>
                  <a:pt x="28516" y="855"/>
                </a:lnTo>
                <a:cubicBezTo>
                  <a:pt x="28225" y="975"/>
                  <a:pt x="27610" y="958"/>
                  <a:pt x="27251" y="1043"/>
                </a:cubicBezTo>
                <a:cubicBezTo>
                  <a:pt x="27247" y="1043"/>
                  <a:pt x="27242" y="1043"/>
                  <a:pt x="27238" y="1043"/>
                </a:cubicBezTo>
                <a:lnTo>
                  <a:pt x="27238" y="1043"/>
                </a:lnTo>
                <a:cubicBezTo>
                  <a:pt x="27273" y="1076"/>
                  <a:pt x="27283" y="1117"/>
                  <a:pt x="27268" y="1146"/>
                </a:cubicBezTo>
                <a:cubicBezTo>
                  <a:pt x="27154" y="1146"/>
                  <a:pt x="27048" y="1168"/>
                  <a:pt x="26970" y="1168"/>
                </a:cubicBezTo>
                <a:cubicBezTo>
                  <a:pt x="26930" y="1168"/>
                  <a:pt x="26898" y="1163"/>
                  <a:pt x="26875" y="1146"/>
                </a:cubicBezTo>
                <a:cubicBezTo>
                  <a:pt x="26926" y="1146"/>
                  <a:pt x="26978" y="1129"/>
                  <a:pt x="27046" y="1112"/>
                </a:cubicBezTo>
                <a:lnTo>
                  <a:pt x="27046" y="1112"/>
                </a:lnTo>
                <a:lnTo>
                  <a:pt x="26858" y="1129"/>
                </a:lnTo>
                <a:cubicBezTo>
                  <a:pt x="26687" y="1043"/>
                  <a:pt x="27114" y="1112"/>
                  <a:pt x="27114" y="1043"/>
                </a:cubicBezTo>
                <a:lnTo>
                  <a:pt x="27114" y="1043"/>
                </a:lnTo>
                <a:cubicBezTo>
                  <a:pt x="26887" y="1076"/>
                  <a:pt x="26659" y="1088"/>
                  <a:pt x="26432" y="1088"/>
                </a:cubicBezTo>
                <a:cubicBezTo>
                  <a:pt x="26301" y="1088"/>
                  <a:pt x="26169" y="1084"/>
                  <a:pt x="26038" y="1077"/>
                </a:cubicBezTo>
                <a:cubicBezTo>
                  <a:pt x="26012" y="1035"/>
                  <a:pt x="26175" y="1035"/>
                  <a:pt x="26299" y="1035"/>
                </a:cubicBezTo>
                <a:cubicBezTo>
                  <a:pt x="26422" y="1035"/>
                  <a:pt x="26508" y="1035"/>
                  <a:pt x="26328" y="992"/>
                </a:cubicBezTo>
                <a:lnTo>
                  <a:pt x="26328" y="992"/>
                </a:lnTo>
                <a:cubicBezTo>
                  <a:pt x="26465" y="1009"/>
                  <a:pt x="26602" y="1026"/>
                  <a:pt x="26756" y="1043"/>
                </a:cubicBezTo>
                <a:cubicBezTo>
                  <a:pt x="26626" y="989"/>
                  <a:pt x="26641" y="980"/>
                  <a:pt x="26687" y="980"/>
                </a:cubicBezTo>
                <a:cubicBezTo>
                  <a:pt x="26707" y="980"/>
                  <a:pt x="26732" y="982"/>
                  <a:pt x="26755" y="982"/>
                </a:cubicBezTo>
                <a:cubicBezTo>
                  <a:pt x="26810" y="982"/>
                  <a:pt x="26846" y="972"/>
                  <a:pt x="26721" y="907"/>
                </a:cubicBezTo>
                <a:cubicBezTo>
                  <a:pt x="26158" y="872"/>
                  <a:pt x="26089" y="924"/>
                  <a:pt x="25525" y="838"/>
                </a:cubicBezTo>
                <a:lnTo>
                  <a:pt x="25525" y="838"/>
                </a:lnTo>
                <a:cubicBezTo>
                  <a:pt x="25406" y="872"/>
                  <a:pt x="25560" y="907"/>
                  <a:pt x="25440" y="941"/>
                </a:cubicBezTo>
                <a:cubicBezTo>
                  <a:pt x="24646" y="924"/>
                  <a:pt x="24829" y="684"/>
                  <a:pt x="24284" y="684"/>
                </a:cubicBezTo>
                <a:cubicBezTo>
                  <a:pt x="24266" y="684"/>
                  <a:pt x="24247" y="684"/>
                  <a:pt x="24227" y="684"/>
                </a:cubicBezTo>
                <a:cubicBezTo>
                  <a:pt x="24124" y="727"/>
                  <a:pt x="24018" y="748"/>
                  <a:pt x="23911" y="748"/>
                </a:cubicBezTo>
                <a:cubicBezTo>
                  <a:pt x="23804" y="748"/>
                  <a:pt x="23697" y="727"/>
                  <a:pt x="23595" y="684"/>
                </a:cubicBezTo>
                <a:lnTo>
                  <a:pt x="23748" y="616"/>
                </a:lnTo>
                <a:cubicBezTo>
                  <a:pt x="23626" y="597"/>
                  <a:pt x="23543" y="591"/>
                  <a:pt x="23480" y="591"/>
                </a:cubicBezTo>
                <a:cubicBezTo>
                  <a:pt x="23357" y="591"/>
                  <a:pt x="23315" y="615"/>
                  <a:pt x="23224" y="615"/>
                </a:cubicBezTo>
                <a:cubicBezTo>
                  <a:pt x="23153" y="615"/>
                  <a:pt x="23052" y="600"/>
                  <a:pt x="22860" y="548"/>
                </a:cubicBezTo>
                <a:cubicBezTo>
                  <a:pt x="22875" y="545"/>
                  <a:pt x="22895" y="544"/>
                  <a:pt x="22917" y="544"/>
                </a:cubicBezTo>
                <a:cubicBezTo>
                  <a:pt x="23026" y="544"/>
                  <a:pt x="23200" y="568"/>
                  <a:pt x="23215" y="568"/>
                </a:cubicBezTo>
                <a:cubicBezTo>
                  <a:pt x="23218" y="568"/>
                  <a:pt x="23214" y="567"/>
                  <a:pt x="23202" y="565"/>
                </a:cubicBezTo>
                <a:cubicBezTo>
                  <a:pt x="23085" y="526"/>
                  <a:pt x="23017" y="514"/>
                  <a:pt x="22969" y="514"/>
                </a:cubicBezTo>
                <a:cubicBezTo>
                  <a:pt x="22894" y="514"/>
                  <a:pt x="22865" y="543"/>
                  <a:pt x="22774" y="543"/>
                </a:cubicBezTo>
                <a:cubicBezTo>
                  <a:pt x="22743" y="543"/>
                  <a:pt x="22705" y="539"/>
                  <a:pt x="22655" y="531"/>
                </a:cubicBezTo>
                <a:lnTo>
                  <a:pt x="22604" y="445"/>
                </a:lnTo>
                <a:cubicBezTo>
                  <a:pt x="22141" y="395"/>
                  <a:pt x="21669" y="363"/>
                  <a:pt x="21201" y="363"/>
                </a:cubicBezTo>
                <a:cubicBezTo>
                  <a:pt x="21030" y="363"/>
                  <a:pt x="20859" y="368"/>
                  <a:pt x="20690" y="377"/>
                </a:cubicBezTo>
                <a:cubicBezTo>
                  <a:pt x="20724" y="360"/>
                  <a:pt x="20827" y="326"/>
                  <a:pt x="20690" y="308"/>
                </a:cubicBezTo>
                <a:lnTo>
                  <a:pt x="18110" y="377"/>
                </a:lnTo>
                <a:lnTo>
                  <a:pt x="17820" y="479"/>
                </a:lnTo>
                <a:cubicBezTo>
                  <a:pt x="17734" y="479"/>
                  <a:pt x="17683" y="462"/>
                  <a:pt x="17751" y="445"/>
                </a:cubicBezTo>
                <a:cubicBezTo>
                  <a:pt x="17444" y="445"/>
                  <a:pt x="17734" y="479"/>
                  <a:pt x="17597" y="531"/>
                </a:cubicBezTo>
                <a:cubicBezTo>
                  <a:pt x="17562" y="539"/>
                  <a:pt x="17530" y="542"/>
                  <a:pt x="17503" y="542"/>
                </a:cubicBezTo>
                <a:cubicBezTo>
                  <a:pt x="17414" y="542"/>
                  <a:pt x="17382" y="506"/>
                  <a:pt x="17461" y="479"/>
                </a:cubicBezTo>
                <a:lnTo>
                  <a:pt x="17461" y="479"/>
                </a:lnTo>
                <a:cubicBezTo>
                  <a:pt x="16777" y="633"/>
                  <a:pt x="16077" y="719"/>
                  <a:pt x="15359" y="736"/>
                </a:cubicBezTo>
                <a:lnTo>
                  <a:pt x="15479" y="701"/>
                </a:lnTo>
                <a:cubicBezTo>
                  <a:pt x="15088" y="701"/>
                  <a:pt x="15001" y="847"/>
                  <a:pt x="14707" y="847"/>
                </a:cubicBezTo>
                <a:cubicBezTo>
                  <a:pt x="14666" y="847"/>
                  <a:pt x="14622" y="844"/>
                  <a:pt x="14573" y="838"/>
                </a:cubicBezTo>
                <a:lnTo>
                  <a:pt x="14641" y="821"/>
                </a:lnTo>
                <a:lnTo>
                  <a:pt x="14641" y="821"/>
                </a:lnTo>
                <a:cubicBezTo>
                  <a:pt x="14346" y="826"/>
                  <a:pt x="14042" y="833"/>
                  <a:pt x="13740" y="833"/>
                </a:cubicBezTo>
                <a:cubicBezTo>
                  <a:pt x="13064" y="833"/>
                  <a:pt x="12404" y="799"/>
                  <a:pt x="11908" y="633"/>
                </a:cubicBezTo>
                <a:cubicBezTo>
                  <a:pt x="11885" y="646"/>
                  <a:pt x="11848" y="651"/>
                  <a:pt x="11801" y="651"/>
                </a:cubicBezTo>
                <a:cubicBezTo>
                  <a:pt x="11604" y="651"/>
                  <a:pt x="11233" y="558"/>
                  <a:pt x="11025" y="558"/>
                </a:cubicBezTo>
                <a:cubicBezTo>
                  <a:pt x="10953" y="558"/>
                  <a:pt x="10901" y="569"/>
                  <a:pt x="10883" y="599"/>
                </a:cubicBezTo>
                <a:cubicBezTo>
                  <a:pt x="10507" y="462"/>
                  <a:pt x="10131" y="377"/>
                  <a:pt x="9738" y="291"/>
                </a:cubicBezTo>
                <a:cubicBezTo>
                  <a:pt x="9703" y="286"/>
                  <a:pt x="9671" y="283"/>
                  <a:pt x="9640" y="283"/>
                </a:cubicBezTo>
                <a:cubicBezTo>
                  <a:pt x="9505" y="283"/>
                  <a:pt x="9397" y="328"/>
                  <a:pt x="9225" y="328"/>
                </a:cubicBezTo>
                <a:cubicBezTo>
                  <a:pt x="9203" y="328"/>
                  <a:pt x="9181" y="327"/>
                  <a:pt x="9157" y="326"/>
                </a:cubicBezTo>
                <a:lnTo>
                  <a:pt x="9157" y="257"/>
                </a:lnTo>
                <a:lnTo>
                  <a:pt x="8798" y="291"/>
                </a:lnTo>
                <a:lnTo>
                  <a:pt x="8627" y="189"/>
                </a:lnTo>
                <a:lnTo>
                  <a:pt x="8388" y="189"/>
                </a:lnTo>
                <a:cubicBezTo>
                  <a:pt x="8473" y="206"/>
                  <a:pt x="8593" y="240"/>
                  <a:pt x="8576" y="257"/>
                </a:cubicBezTo>
                <a:cubicBezTo>
                  <a:pt x="8251" y="257"/>
                  <a:pt x="7944" y="189"/>
                  <a:pt x="7636" y="86"/>
                </a:cubicBezTo>
                <a:cubicBezTo>
                  <a:pt x="7346" y="86"/>
                  <a:pt x="7038" y="86"/>
                  <a:pt x="6731" y="103"/>
                </a:cubicBezTo>
                <a:cubicBezTo>
                  <a:pt x="6744" y="90"/>
                  <a:pt x="6802" y="76"/>
                  <a:pt x="6877" y="71"/>
                </a:cubicBezTo>
                <a:lnTo>
                  <a:pt x="6877" y="71"/>
                </a:lnTo>
                <a:cubicBezTo>
                  <a:pt x="6874" y="71"/>
                  <a:pt x="6873" y="71"/>
                  <a:pt x="6871" y="71"/>
                </a:cubicBezTo>
                <a:cubicBezTo>
                  <a:pt x="6688" y="71"/>
                  <a:pt x="6825" y="11"/>
                  <a:pt x="6645" y="11"/>
                </a:cubicBezTo>
                <a:cubicBezTo>
                  <a:pt x="6612" y="11"/>
                  <a:pt x="6568" y="13"/>
                  <a:pt x="6508" y="18"/>
                </a:cubicBezTo>
                <a:cubicBezTo>
                  <a:pt x="6560" y="52"/>
                  <a:pt x="6474" y="69"/>
                  <a:pt x="6457" y="86"/>
                </a:cubicBezTo>
                <a:cubicBezTo>
                  <a:pt x="6225" y="53"/>
                  <a:pt x="5994" y="34"/>
                  <a:pt x="5757" y="34"/>
                </a:cubicBezTo>
                <a:cubicBezTo>
                  <a:pt x="5628" y="34"/>
                  <a:pt x="5497" y="40"/>
                  <a:pt x="5364" y="52"/>
                </a:cubicBezTo>
                <a:lnTo>
                  <a:pt x="5432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113" name="Google Shape;2113;p77"/>
          <p:cNvSpPr/>
          <p:nvPr/>
        </p:nvSpPr>
        <p:spPr>
          <a:xfrm rot="5400000">
            <a:off x="4087733" y="-1531254"/>
            <a:ext cx="4047065" cy="10677068"/>
          </a:xfrm>
          <a:custGeom>
            <a:avLst/>
            <a:gdLst/>
            <a:ahLst/>
            <a:cxnLst/>
            <a:rect l="l" t="t" r="r" b="b"/>
            <a:pathLst>
              <a:path w="20692" h="47654" extrusionOk="0">
                <a:moveTo>
                  <a:pt x="308" y="46031"/>
                </a:moveTo>
                <a:cubicBezTo>
                  <a:pt x="342" y="46031"/>
                  <a:pt x="393" y="46013"/>
                  <a:pt x="410" y="45996"/>
                </a:cubicBezTo>
                <a:lnTo>
                  <a:pt x="410" y="45962"/>
                </a:lnTo>
                <a:cubicBezTo>
                  <a:pt x="564" y="45894"/>
                  <a:pt x="701" y="45877"/>
                  <a:pt x="854" y="45877"/>
                </a:cubicBezTo>
                <a:cubicBezTo>
                  <a:pt x="1008" y="45877"/>
                  <a:pt x="1179" y="45825"/>
                  <a:pt x="1299" y="45757"/>
                </a:cubicBezTo>
                <a:cubicBezTo>
                  <a:pt x="1316" y="45740"/>
                  <a:pt x="1316" y="45740"/>
                  <a:pt x="1316" y="45723"/>
                </a:cubicBezTo>
                <a:lnTo>
                  <a:pt x="2136" y="45979"/>
                </a:lnTo>
                <a:lnTo>
                  <a:pt x="2136" y="45979"/>
                </a:lnTo>
                <a:lnTo>
                  <a:pt x="2136" y="46184"/>
                </a:lnTo>
                <a:cubicBezTo>
                  <a:pt x="2136" y="46201"/>
                  <a:pt x="2136" y="46218"/>
                  <a:pt x="2153" y="46218"/>
                </a:cubicBezTo>
                <a:cubicBezTo>
                  <a:pt x="2187" y="46236"/>
                  <a:pt x="2238" y="46253"/>
                  <a:pt x="2255" y="46253"/>
                </a:cubicBezTo>
                <a:cubicBezTo>
                  <a:pt x="2324" y="46236"/>
                  <a:pt x="2392" y="46201"/>
                  <a:pt x="2443" y="46150"/>
                </a:cubicBezTo>
                <a:cubicBezTo>
                  <a:pt x="2478" y="46099"/>
                  <a:pt x="2546" y="46099"/>
                  <a:pt x="2648" y="46167"/>
                </a:cubicBezTo>
                <a:cubicBezTo>
                  <a:pt x="2665" y="46184"/>
                  <a:pt x="2700" y="46184"/>
                  <a:pt x="2700" y="46184"/>
                </a:cubicBezTo>
                <a:cubicBezTo>
                  <a:pt x="2751" y="46065"/>
                  <a:pt x="3007" y="46184"/>
                  <a:pt x="3093" y="46116"/>
                </a:cubicBezTo>
                <a:cubicBezTo>
                  <a:pt x="3144" y="46082"/>
                  <a:pt x="3212" y="46048"/>
                  <a:pt x="3281" y="46065"/>
                </a:cubicBezTo>
                <a:cubicBezTo>
                  <a:pt x="3434" y="46099"/>
                  <a:pt x="3503" y="46013"/>
                  <a:pt x="3588" y="45996"/>
                </a:cubicBezTo>
                <a:lnTo>
                  <a:pt x="3759" y="45945"/>
                </a:lnTo>
                <a:lnTo>
                  <a:pt x="3827" y="45962"/>
                </a:lnTo>
                <a:cubicBezTo>
                  <a:pt x="3896" y="45996"/>
                  <a:pt x="3981" y="46048"/>
                  <a:pt x="3998" y="46116"/>
                </a:cubicBezTo>
                <a:cubicBezTo>
                  <a:pt x="4015" y="46150"/>
                  <a:pt x="3981" y="46201"/>
                  <a:pt x="3930" y="46218"/>
                </a:cubicBezTo>
                <a:cubicBezTo>
                  <a:pt x="3827" y="46218"/>
                  <a:pt x="3708" y="46218"/>
                  <a:pt x="3708" y="46321"/>
                </a:cubicBezTo>
                <a:cubicBezTo>
                  <a:pt x="3622" y="46321"/>
                  <a:pt x="3537" y="46321"/>
                  <a:pt x="3469" y="46338"/>
                </a:cubicBezTo>
                <a:cubicBezTo>
                  <a:pt x="3451" y="46338"/>
                  <a:pt x="3469" y="46389"/>
                  <a:pt x="3469" y="46406"/>
                </a:cubicBezTo>
                <a:cubicBezTo>
                  <a:pt x="3520" y="46475"/>
                  <a:pt x="3434" y="46441"/>
                  <a:pt x="3503" y="46458"/>
                </a:cubicBezTo>
                <a:cubicBezTo>
                  <a:pt x="3622" y="46475"/>
                  <a:pt x="3742" y="46509"/>
                  <a:pt x="3861" y="46526"/>
                </a:cubicBezTo>
                <a:cubicBezTo>
                  <a:pt x="3930" y="46543"/>
                  <a:pt x="3981" y="46526"/>
                  <a:pt x="3998" y="46492"/>
                </a:cubicBezTo>
                <a:cubicBezTo>
                  <a:pt x="4032" y="46441"/>
                  <a:pt x="4084" y="46423"/>
                  <a:pt x="4135" y="46441"/>
                </a:cubicBezTo>
                <a:cubicBezTo>
                  <a:pt x="4272" y="46458"/>
                  <a:pt x="4408" y="46492"/>
                  <a:pt x="4408" y="46355"/>
                </a:cubicBezTo>
                <a:cubicBezTo>
                  <a:pt x="4511" y="46355"/>
                  <a:pt x="4630" y="46372"/>
                  <a:pt x="4699" y="46321"/>
                </a:cubicBezTo>
                <a:cubicBezTo>
                  <a:pt x="4733" y="46287"/>
                  <a:pt x="4801" y="46338"/>
                  <a:pt x="4852" y="46372"/>
                </a:cubicBezTo>
                <a:cubicBezTo>
                  <a:pt x="4904" y="46423"/>
                  <a:pt x="4887" y="46458"/>
                  <a:pt x="4870" y="46492"/>
                </a:cubicBezTo>
                <a:cubicBezTo>
                  <a:pt x="4835" y="46560"/>
                  <a:pt x="4921" y="46646"/>
                  <a:pt x="5040" y="46697"/>
                </a:cubicBezTo>
                <a:cubicBezTo>
                  <a:pt x="5092" y="46714"/>
                  <a:pt x="5143" y="46731"/>
                  <a:pt x="5194" y="46748"/>
                </a:cubicBezTo>
                <a:cubicBezTo>
                  <a:pt x="5297" y="46799"/>
                  <a:pt x="5416" y="46816"/>
                  <a:pt x="5519" y="46765"/>
                </a:cubicBezTo>
                <a:cubicBezTo>
                  <a:pt x="5604" y="46748"/>
                  <a:pt x="5690" y="46714"/>
                  <a:pt x="5758" y="46663"/>
                </a:cubicBezTo>
                <a:cubicBezTo>
                  <a:pt x="5792" y="46646"/>
                  <a:pt x="5843" y="46629"/>
                  <a:pt x="5878" y="46646"/>
                </a:cubicBezTo>
                <a:cubicBezTo>
                  <a:pt x="6083" y="46748"/>
                  <a:pt x="6134" y="46646"/>
                  <a:pt x="6271" y="46646"/>
                </a:cubicBezTo>
                <a:cubicBezTo>
                  <a:pt x="6442" y="46646"/>
                  <a:pt x="6442" y="46594"/>
                  <a:pt x="6288" y="46389"/>
                </a:cubicBezTo>
                <a:cubicBezTo>
                  <a:pt x="6339" y="46372"/>
                  <a:pt x="6390" y="46355"/>
                  <a:pt x="6442" y="46304"/>
                </a:cubicBezTo>
                <a:cubicBezTo>
                  <a:pt x="6493" y="46253"/>
                  <a:pt x="6561" y="46287"/>
                  <a:pt x="6647" y="46389"/>
                </a:cubicBezTo>
                <a:cubicBezTo>
                  <a:pt x="6681" y="46423"/>
                  <a:pt x="6715" y="46475"/>
                  <a:pt x="6749" y="46526"/>
                </a:cubicBezTo>
                <a:cubicBezTo>
                  <a:pt x="6817" y="46492"/>
                  <a:pt x="6954" y="46611"/>
                  <a:pt x="7005" y="46543"/>
                </a:cubicBezTo>
                <a:lnTo>
                  <a:pt x="7005" y="46458"/>
                </a:lnTo>
                <a:cubicBezTo>
                  <a:pt x="7108" y="46458"/>
                  <a:pt x="7227" y="46526"/>
                  <a:pt x="7313" y="46560"/>
                </a:cubicBezTo>
                <a:lnTo>
                  <a:pt x="7347" y="46560"/>
                </a:lnTo>
                <a:cubicBezTo>
                  <a:pt x="7381" y="46594"/>
                  <a:pt x="7433" y="46629"/>
                  <a:pt x="7484" y="46663"/>
                </a:cubicBezTo>
                <a:cubicBezTo>
                  <a:pt x="7655" y="46748"/>
                  <a:pt x="7843" y="46799"/>
                  <a:pt x="8048" y="46799"/>
                </a:cubicBezTo>
                <a:cubicBezTo>
                  <a:pt x="8150" y="46834"/>
                  <a:pt x="8253" y="46851"/>
                  <a:pt x="8355" y="46851"/>
                </a:cubicBezTo>
                <a:cubicBezTo>
                  <a:pt x="8389" y="46868"/>
                  <a:pt x="8424" y="46885"/>
                  <a:pt x="8458" y="46902"/>
                </a:cubicBezTo>
                <a:cubicBezTo>
                  <a:pt x="8492" y="46970"/>
                  <a:pt x="8543" y="47039"/>
                  <a:pt x="8594" y="47090"/>
                </a:cubicBezTo>
                <a:cubicBezTo>
                  <a:pt x="8936" y="47090"/>
                  <a:pt x="9261" y="47209"/>
                  <a:pt x="9517" y="47432"/>
                </a:cubicBezTo>
                <a:lnTo>
                  <a:pt x="9637" y="47414"/>
                </a:lnTo>
                <a:cubicBezTo>
                  <a:pt x="9705" y="47414"/>
                  <a:pt x="9756" y="47363"/>
                  <a:pt x="9773" y="47312"/>
                </a:cubicBezTo>
                <a:lnTo>
                  <a:pt x="9790" y="47278"/>
                </a:lnTo>
                <a:cubicBezTo>
                  <a:pt x="9842" y="47261"/>
                  <a:pt x="9876" y="47227"/>
                  <a:pt x="9927" y="47192"/>
                </a:cubicBezTo>
                <a:lnTo>
                  <a:pt x="9927" y="47192"/>
                </a:lnTo>
                <a:cubicBezTo>
                  <a:pt x="9978" y="47141"/>
                  <a:pt x="10047" y="47090"/>
                  <a:pt x="10115" y="47056"/>
                </a:cubicBezTo>
                <a:cubicBezTo>
                  <a:pt x="10115" y="47056"/>
                  <a:pt x="10098" y="47039"/>
                  <a:pt x="10098" y="47022"/>
                </a:cubicBezTo>
                <a:cubicBezTo>
                  <a:pt x="10132" y="46987"/>
                  <a:pt x="10166" y="46919"/>
                  <a:pt x="10166" y="46868"/>
                </a:cubicBezTo>
                <a:cubicBezTo>
                  <a:pt x="10252" y="46902"/>
                  <a:pt x="10337" y="46936"/>
                  <a:pt x="10423" y="46936"/>
                </a:cubicBezTo>
                <a:cubicBezTo>
                  <a:pt x="10662" y="46885"/>
                  <a:pt x="10918" y="46868"/>
                  <a:pt x="11174" y="46919"/>
                </a:cubicBezTo>
                <a:lnTo>
                  <a:pt x="11174" y="46902"/>
                </a:lnTo>
                <a:lnTo>
                  <a:pt x="11397" y="46936"/>
                </a:lnTo>
                <a:lnTo>
                  <a:pt x="11499" y="47039"/>
                </a:lnTo>
                <a:cubicBezTo>
                  <a:pt x="11567" y="47073"/>
                  <a:pt x="11619" y="47107"/>
                  <a:pt x="11670" y="47141"/>
                </a:cubicBezTo>
                <a:cubicBezTo>
                  <a:pt x="11687" y="47141"/>
                  <a:pt x="11704" y="47141"/>
                  <a:pt x="11721" y="47124"/>
                </a:cubicBezTo>
                <a:cubicBezTo>
                  <a:pt x="11738" y="47107"/>
                  <a:pt x="11755" y="47073"/>
                  <a:pt x="11789" y="47056"/>
                </a:cubicBezTo>
                <a:cubicBezTo>
                  <a:pt x="11807" y="47039"/>
                  <a:pt x="11909" y="47056"/>
                  <a:pt x="11977" y="47107"/>
                </a:cubicBezTo>
                <a:cubicBezTo>
                  <a:pt x="12012" y="47124"/>
                  <a:pt x="12046" y="47175"/>
                  <a:pt x="12063" y="47227"/>
                </a:cubicBezTo>
                <a:cubicBezTo>
                  <a:pt x="12063" y="47244"/>
                  <a:pt x="12063" y="47261"/>
                  <a:pt x="12080" y="47278"/>
                </a:cubicBezTo>
                <a:cubicBezTo>
                  <a:pt x="12114" y="47363"/>
                  <a:pt x="12131" y="47380"/>
                  <a:pt x="12234" y="47380"/>
                </a:cubicBezTo>
                <a:cubicBezTo>
                  <a:pt x="12319" y="47380"/>
                  <a:pt x="12405" y="47414"/>
                  <a:pt x="12473" y="47483"/>
                </a:cubicBezTo>
                <a:lnTo>
                  <a:pt x="12558" y="47568"/>
                </a:lnTo>
                <a:cubicBezTo>
                  <a:pt x="12610" y="47551"/>
                  <a:pt x="12661" y="47534"/>
                  <a:pt x="12712" y="47500"/>
                </a:cubicBezTo>
                <a:cubicBezTo>
                  <a:pt x="12746" y="47483"/>
                  <a:pt x="12763" y="47449"/>
                  <a:pt x="12763" y="47397"/>
                </a:cubicBezTo>
                <a:cubicBezTo>
                  <a:pt x="12763" y="47346"/>
                  <a:pt x="12763" y="47278"/>
                  <a:pt x="12763" y="47227"/>
                </a:cubicBezTo>
                <a:lnTo>
                  <a:pt x="13173" y="47175"/>
                </a:lnTo>
                <a:cubicBezTo>
                  <a:pt x="13225" y="47278"/>
                  <a:pt x="13293" y="47363"/>
                  <a:pt x="13396" y="47346"/>
                </a:cubicBezTo>
                <a:cubicBezTo>
                  <a:pt x="13481" y="47329"/>
                  <a:pt x="13566" y="47329"/>
                  <a:pt x="13652" y="47363"/>
                </a:cubicBezTo>
                <a:cubicBezTo>
                  <a:pt x="13754" y="47346"/>
                  <a:pt x="13840" y="47329"/>
                  <a:pt x="13942" y="47329"/>
                </a:cubicBezTo>
                <a:cubicBezTo>
                  <a:pt x="13959" y="47312"/>
                  <a:pt x="13959" y="47295"/>
                  <a:pt x="13959" y="47278"/>
                </a:cubicBezTo>
                <a:cubicBezTo>
                  <a:pt x="14011" y="47295"/>
                  <a:pt x="14062" y="47312"/>
                  <a:pt x="14113" y="47312"/>
                </a:cubicBezTo>
                <a:cubicBezTo>
                  <a:pt x="14164" y="47329"/>
                  <a:pt x="14250" y="47329"/>
                  <a:pt x="14301" y="47329"/>
                </a:cubicBezTo>
                <a:cubicBezTo>
                  <a:pt x="14301" y="47346"/>
                  <a:pt x="14284" y="47346"/>
                  <a:pt x="14267" y="47363"/>
                </a:cubicBezTo>
                <a:cubicBezTo>
                  <a:pt x="14506" y="47397"/>
                  <a:pt x="14711" y="47483"/>
                  <a:pt x="14899" y="47637"/>
                </a:cubicBezTo>
                <a:cubicBezTo>
                  <a:pt x="14985" y="47620"/>
                  <a:pt x="15053" y="47637"/>
                  <a:pt x="15138" y="47654"/>
                </a:cubicBezTo>
                <a:cubicBezTo>
                  <a:pt x="15155" y="47637"/>
                  <a:pt x="15190" y="47620"/>
                  <a:pt x="15224" y="47620"/>
                </a:cubicBezTo>
                <a:cubicBezTo>
                  <a:pt x="15378" y="47585"/>
                  <a:pt x="15548" y="47585"/>
                  <a:pt x="15702" y="47637"/>
                </a:cubicBezTo>
                <a:cubicBezTo>
                  <a:pt x="15890" y="47534"/>
                  <a:pt x="16078" y="47483"/>
                  <a:pt x="16283" y="47483"/>
                </a:cubicBezTo>
                <a:lnTo>
                  <a:pt x="16317" y="47483"/>
                </a:lnTo>
                <a:lnTo>
                  <a:pt x="16369" y="47432"/>
                </a:lnTo>
                <a:cubicBezTo>
                  <a:pt x="16403" y="47397"/>
                  <a:pt x="16437" y="47363"/>
                  <a:pt x="16471" y="47329"/>
                </a:cubicBezTo>
                <a:cubicBezTo>
                  <a:pt x="16522" y="47278"/>
                  <a:pt x="16557" y="47244"/>
                  <a:pt x="16608" y="47227"/>
                </a:cubicBezTo>
                <a:lnTo>
                  <a:pt x="16608" y="47227"/>
                </a:lnTo>
                <a:lnTo>
                  <a:pt x="16659" y="47192"/>
                </a:lnTo>
                <a:cubicBezTo>
                  <a:pt x="16659" y="47175"/>
                  <a:pt x="16659" y="47158"/>
                  <a:pt x="16659" y="47141"/>
                </a:cubicBezTo>
                <a:cubicBezTo>
                  <a:pt x="16659" y="47056"/>
                  <a:pt x="16710" y="47022"/>
                  <a:pt x="16745" y="46970"/>
                </a:cubicBezTo>
                <a:cubicBezTo>
                  <a:pt x="16779" y="46919"/>
                  <a:pt x="16813" y="46953"/>
                  <a:pt x="16864" y="46970"/>
                </a:cubicBezTo>
                <a:lnTo>
                  <a:pt x="17001" y="46987"/>
                </a:lnTo>
                <a:cubicBezTo>
                  <a:pt x="17018" y="46987"/>
                  <a:pt x="17052" y="46936"/>
                  <a:pt x="17035" y="46902"/>
                </a:cubicBezTo>
                <a:lnTo>
                  <a:pt x="16967" y="46697"/>
                </a:lnTo>
                <a:lnTo>
                  <a:pt x="17462" y="46629"/>
                </a:lnTo>
                <a:lnTo>
                  <a:pt x="17496" y="46680"/>
                </a:lnTo>
                <a:cubicBezTo>
                  <a:pt x="17548" y="46629"/>
                  <a:pt x="17599" y="46594"/>
                  <a:pt x="17650" y="46560"/>
                </a:cubicBezTo>
                <a:lnTo>
                  <a:pt x="17650" y="46441"/>
                </a:lnTo>
                <a:cubicBezTo>
                  <a:pt x="17650" y="46372"/>
                  <a:pt x="17616" y="46321"/>
                  <a:pt x="17565" y="46287"/>
                </a:cubicBezTo>
                <a:lnTo>
                  <a:pt x="17530" y="46270"/>
                </a:lnTo>
                <a:cubicBezTo>
                  <a:pt x="17513" y="46236"/>
                  <a:pt x="17496" y="46184"/>
                  <a:pt x="17479" y="46133"/>
                </a:cubicBezTo>
                <a:lnTo>
                  <a:pt x="17479" y="46133"/>
                </a:lnTo>
                <a:cubicBezTo>
                  <a:pt x="17428" y="46065"/>
                  <a:pt x="17394" y="45996"/>
                  <a:pt x="17360" y="45928"/>
                </a:cubicBezTo>
                <a:lnTo>
                  <a:pt x="17325" y="45945"/>
                </a:lnTo>
                <a:cubicBezTo>
                  <a:pt x="17291" y="45894"/>
                  <a:pt x="17240" y="45860"/>
                  <a:pt x="17172" y="45843"/>
                </a:cubicBezTo>
                <a:cubicBezTo>
                  <a:pt x="17223" y="45774"/>
                  <a:pt x="17274" y="45706"/>
                  <a:pt x="17308" y="45638"/>
                </a:cubicBezTo>
                <a:cubicBezTo>
                  <a:pt x="17274" y="45398"/>
                  <a:pt x="17325" y="45159"/>
                  <a:pt x="17428" y="44937"/>
                </a:cubicBezTo>
                <a:lnTo>
                  <a:pt x="17394" y="44920"/>
                </a:lnTo>
                <a:lnTo>
                  <a:pt x="17479" y="44732"/>
                </a:lnTo>
                <a:lnTo>
                  <a:pt x="17599" y="44647"/>
                </a:lnTo>
                <a:cubicBezTo>
                  <a:pt x="17633" y="44595"/>
                  <a:pt x="17684" y="44561"/>
                  <a:pt x="17736" y="44510"/>
                </a:cubicBezTo>
                <a:cubicBezTo>
                  <a:pt x="17736" y="44493"/>
                  <a:pt x="17736" y="44476"/>
                  <a:pt x="17736" y="44476"/>
                </a:cubicBezTo>
                <a:cubicBezTo>
                  <a:pt x="17718" y="44441"/>
                  <a:pt x="17684" y="44424"/>
                  <a:pt x="17667" y="44407"/>
                </a:cubicBezTo>
                <a:cubicBezTo>
                  <a:pt x="17650" y="44373"/>
                  <a:pt x="17701" y="44288"/>
                  <a:pt x="17753" y="44236"/>
                </a:cubicBezTo>
                <a:cubicBezTo>
                  <a:pt x="17804" y="44185"/>
                  <a:pt x="17855" y="44168"/>
                  <a:pt x="17906" y="44168"/>
                </a:cubicBezTo>
                <a:lnTo>
                  <a:pt x="17958" y="44168"/>
                </a:lnTo>
                <a:cubicBezTo>
                  <a:pt x="18060" y="44151"/>
                  <a:pt x="18077" y="44134"/>
                  <a:pt x="18094" y="44048"/>
                </a:cubicBezTo>
                <a:cubicBezTo>
                  <a:pt x="18111" y="43963"/>
                  <a:pt x="18163" y="43895"/>
                  <a:pt x="18248" y="43843"/>
                </a:cubicBezTo>
                <a:lnTo>
                  <a:pt x="18351" y="43792"/>
                </a:lnTo>
                <a:cubicBezTo>
                  <a:pt x="18334" y="43741"/>
                  <a:pt x="18334" y="43673"/>
                  <a:pt x="18316" y="43621"/>
                </a:cubicBezTo>
                <a:cubicBezTo>
                  <a:pt x="18316" y="43604"/>
                  <a:pt x="18265" y="43570"/>
                  <a:pt x="18214" y="43570"/>
                </a:cubicBezTo>
                <a:cubicBezTo>
                  <a:pt x="18163" y="43553"/>
                  <a:pt x="18094" y="43536"/>
                  <a:pt x="18026" y="43536"/>
                </a:cubicBezTo>
                <a:lnTo>
                  <a:pt x="18043" y="43143"/>
                </a:lnTo>
                <a:cubicBezTo>
                  <a:pt x="18163" y="43109"/>
                  <a:pt x="18265" y="43075"/>
                  <a:pt x="18282" y="42972"/>
                </a:cubicBezTo>
                <a:cubicBezTo>
                  <a:pt x="18265" y="42887"/>
                  <a:pt x="18282" y="42801"/>
                  <a:pt x="18334" y="42750"/>
                </a:cubicBezTo>
                <a:cubicBezTo>
                  <a:pt x="18334" y="42647"/>
                  <a:pt x="18334" y="42562"/>
                  <a:pt x="18351" y="42459"/>
                </a:cubicBezTo>
                <a:cubicBezTo>
                  <a:pt x="18351" y="42459"/>
                  <a:pt x="18334" y="42442"/>
                  <a:pt x="18316" y="42442"/>
                </a:cubicBezTo>
                <a:cubicBezTo>
                  <a:pt x="18334" y="42408"/>
                  <a:pt x="18351" y="42357"/>
                  <a:pt x="18368" y="42306"/>
                </a:cubicBezTo>
                <a:cubicBezTo>
                  <a:pt x="18402" y="42254"/>
                  <a:pt x="18419" y="42186"/>
                  <a:pt x="18436" y="42135"/>
                </a:cubicBezTo>
                <a:cubicBezTo>
                  <a:pt x="18436" y="42135"/>
                  <a:pt x="18436" y="42152"/>
                  <a:pt x="18453" y="42169"/>
                </a:cubicBezTo>
                <a:cubicBezTo>
                  <a:pt x="18539" y="41964"/>
                  <a:pt x="18675" y="41776"/>
                  <a:pt x="18846" y="41656"/>
                </a:cubicBezTo>
                <a:cubicBezTo>
                  <a:pt x="18863" y="41571"/>
                  <a:pt x="18880" y="41503"/>
                  <a:pt x="18914" y="41434"/>
                </a:cubicBezTo>
                <a:cubicBezTo>
                  <a:pt x="18897" y="41400"/>
                  <a:pt x="18897" y="41366"/>
                  <a:pt x="18880" y="41349"/>
                </a:cubicBezTo>
                <a:cubicBezTo>
                  <a:pt x="18880" y="41178"/>
                  <a:pt x="18932" y="41024"/>
                  <a:pt x="19017" y="40905"/>
                </a:cubicBezTo>
                <a:cubicBezTo>
                  <a:pt x="18932" y="40717"/>
                  <a:pt x="18914" y="40529"/>
                  <a:pt x="18949" y="40341"/>
                </a:cubicBezTo>
                <a:lnTo>
                  <a:pt x="18949" y="40307"/>
                </a:lnTo>
                <a:lnTo>
                  <a:pt x="18897" y="40255"/>
                </a:lnTo>
                <a:cubicBezTo>
                  <a:pt x="18863" y="40221"/>
                  <a:pt x="18829" y="40187"/>
                  <a:pt x="18812" y="40136"/>
                </a:cubicBezTo>
                <a:cubicBezTo>
                  <a:pt x="18778" y="40102"/>
                  <a:pt x="18744" y="40050"/>
                  <a:pt x="18727" y="39999"/>
                </a:cubicBezTo>
                <a:lnTo>
                  <a:pt x="18727" y="39999"/>
                </a:lnTo>
                <a:cubicBezTo>
                  <a:pt x="18727" y="39982"/>
                  <a:pt x="18709" y="39965"/>
                  <a:pt x="18709" y="39948"/>
                </a:cubicBezTo>
                <a:lnTo>
                  <a:pt x="18658" y="39948"/>
                </a:lnTo>
                <a:cubicBezTo>
                  <a:pt x="18590" y="39931"/>
                  <a:pt x="18521" y="39897"/>
                  <a:pt x="18487" y="39845"/>
                </a:cubicBezTo>
                <a:cubicBezTo>
                  <a:pt x="18453" y="39811"/>
                  <a:pt x="18487" y="39777"/>
                  <a:pt x="18504" y="39726"/>
                </a:cubicBezTo>
                <a:cubicBezTo>
                  <a:pt x="18521" y="39692"/>
                  <a:pt x="18539" y="39657"/>
                  <a:pt x="18556" y="39606"/>
                </a:cubicBezTo>
                <a:cubicBezTo>
                  <a:pt x="18556" y="39589"/>
                  <a:pt x="18504" y="39538"/>
                  <a:pt x="18453" y="39555"/>
                </a:cubicBezTo>
                <a:lnTo>
                  <a:pt x="18231" y="39572"/>
                </a:lnTo>
                <a:lnTo>
                  <a:pt x="18265" y="39111"/>
                </a:lnTo>
                <a:cubicBezTo>
                  <a:pt x="18316" y="39093"/>
                  <a:pt x="18368" y="39076"/>
                  <a:pt x="18419" y="39059"/>
                </a:cubicBezTo>
                <a:cubicBezTo>
                  <a:pt x="18487" y="39076"/>
                  <a:pt x="18556" y="39076"/>
                  <a:pt x="18607" y="39093"/>
                </a:cubicBezTo>
                <a:cubicBezTo>
                  <a:pt x="18658" y="39093"/>
                  <a:pt x="18761" y="39059"/>
                  <a:pt x="18744" y="39025"/>
                </a:cubicBezTo>
                <a:cubicBezTo>
                  <a:pt x="18709" y="38923"/>
                  <a:pt x="18727" y="38803"/>
                  <a:pt x="18795" y="38718"/>
                </a:cubicBezTo>
                <a:cubicBezTo>
                  <a:pt x="18761" y="38632"/>
                  <a:pt x="18761" y="38530"/>
                  <a:pt x="18778" y="38427"/>
                </a:cubicBezTo>
                <a:cubicBezTo>
                  <a:pt x="18761" y="38359"/>
                  <a:pt x="18761" y="38273"/>
                  <a:pt x="18795" y="38205"/>
                </a:cubicBezTo>
                <a:cubicBezTo>
                  <a:pt x="18829" y="38137"/>
                  <a:pt x="18795" y="38034"/>
                  <a:pt x="18744" y="37983"/>
                </a:cubicBezTo>
                <a:cubicBezTo>
                  <a:pt x="18658" y="37897"/>
                  <a:pt x="18709" y="37812"/>
                  <a:pt x="18846" y="37727"/>
                </a:cubicBezTo>
                <a:cubicBezTo>
                  <a:pt x="18744" y="37710"/>
                  <a:pt x="18641" y="37727"/>
                  <a:pt x="18556" y="37761"/>
                </a:cubicBezTo>
                <a:cubicBezTo>
                  <a:pt x="18487" y="37795"/>
                  <a:pt x="18385" y="37778"/>
                  <a:pt x="18334" y="37710"/>
                </a:cubicBezTo>
                <a:cubicBezTo>
                  <a:pt x="18351" y="37487"/>
                  <a:pt x="18368" y="37299"/>
                  <a:pt x="18368" y="37094"/>
                </a:cubicBezTo>
                <a:cubicBezTo>
                  <a:pt x="18556" y="36992"/>
                  <a:pt x="18573" y="36992"/>
                  <a:pt x="18573" y="36889"/>
                </a:cubicBezTo>
                <a:cubicBezTo>
                  <a:pt x="18573" y="36872"/>
                  <a:pt x="18573" y="36838"/>
                  <a:pt x="18573" y="36821"/>
                </a:cubicBezTo>
                <a:cubicBezTo>
                  <a:pt x="18590" y="36770"/>
                  <a:pt x="18641" y="36736"/>
                  <a:pt x="18692" y="36736"/>
                </a:cubicBezTo>
                <a:cubicBezTo>
                  <a:pt x="18727" y="36701"/>
                  <a:pt x="18795" y="36719"/>
                  <a:pt x="18829" y="36736"/>
                </a:cubicBezTo>
                <a:cubicBezTo>
                  <a:pt x="18829" y="36736"/>
                  <a:pt x="18863" y="36753"/>
                  <a:pt x="18863" y="36770"/>
                </a:cubicBezTo>
                <a:cubicBezTo>
                  <a:pt x="18880" y="36804"/>
                  <a:pt x="18880" y="36838"/>
                  <a:pt x="18880" y="36872"/>
                </a:cubicBezTo>
                <a:lnTo>
                  <a:pt x="18880" y="36872"/>
                </a:lnTo>
                <a:lnTo>
                  <a:pt x="19256" y="36684"/>
                </a:lnTo>
                <a:cubicBezTo>
                  <a:pt x="19273" y="36650"/>
                  <a:pt x="19256" y="36616"/>
                  <a:pt x="19256" y="36599"/>
                </a:cubicBezTo>
                <a:cubicBezTo>
                  <a:pt x="19205" y="36479"/>
                  <a:pt x="19154" y="36377"/>
                  <a:pt x="19085" y="36274"/>
                </a:cubicBezTo>
                <a:cubicBezTo>
                  <a:pt x="19068" y="36240"/>
                  <a:pt x="19017" y="36223"/>
                  <a:pt x="18966" y="36206"/>
                </a:cubicBezTo>
                <a:cubicBezTo>
                  <a:pt x="19068" y="35967"/>
                  <a:pt x="19034" y="35676"/>
                  <a:pt x="18880" y="35471"/>
                </a:cubicBezTo>
                <a:cubicBezTo>
                  <a:pt x="18880" y="35437"/>
                  <a:pt x="18880" y="35403"/>
                  <a:pt x="18880" y="35386"/>
                </a:cubicBezTo>
                <a:cubicBezTo>
                  <a:pt x="18863" y="35335"/>
                  <a:pt x="18914" y="35300"/>
                  <a:pt x="18966" y="35283"/>
                </a:cubicBezTo>
                <a:cubicBezTo>
                  <a:pt x="19034" y="35249"/>
                  <a:pt x="19102" y="35181"/>
                  <a:pt x="19102" y="35112"/>
                </a:cubicBezTo>
                <a:cubicBezTo>
                  <a:pt x="19119" y="35061"/>
                  <a:pt x="19102" y="35027"/>
                  <a:pt x="19085" y="34993"/>
                </a:cubicBezTo>
                <a:cubicBezTo>
                  <a:pt x="19085" y="34959"/>
                  <a:pt x="19051" y="34924"/>
                  <a:pt x="19034" y="34907"/>
                </a:cubicBezTo>
                <a:cubicBezTo>
                  <a:pt x="18914" y="34805"/>
                  <a:pt x="18897" y="34651"/>
                  <a:pt x="18983" y="34514"/>
                </a:cubicBezTo>
                <a:cubicBezTo>
                  <a:pt x="18983" y="34497"/>
                  <a:pt x="19000" y="34463"/>
                  <a:pt x="19017" y="34446"/>
                </a:cubicBezTo>
                <a:cubicBezTo>
                  <a:pt x="19051" y="34326"/>
                  <a:pt x="19051" y="34224"/>
                  <a:pt x="18914" y="34190"/>
                </a:cubicBezTo>
                <a:cubicBezTo>
                  <a:pt x="18897" y="34190"/>
                  <a:pt x="18880" y="34190"/>
                  <a:pt x="18863" y="34190"/>
                </a:cubicBezTo>
                <a:cubicBezTo>
                  <a:pt x="18829" y="34190"/>
                  <a:pt x="18812" y="34207"/>
                  <a:pt x="18778" y="34207"/>
                </a:cubicBezTo>
                <a:cubicBezTo>
                  <a:pt x="18709" y="34190"/>
                  <a:pt x="18641" y="34173"/>
                  <a:pt x="18573" y="34156"/>
                </a:cubicBezTo>
                <a:cubicBezTo>
                  <a:pt x="18573" y="34019"/>
                  <a:pt x="18470" y="33951"/>
                  <a:pt x="18402" y="33831"/>
                </a:cubicBezTo>
                <a:cubicBezTo>
                  <a:pt x="18453" y="33763"/>
                  <a:pt x="18487" y="33677"/>
                  <a:pt x="18334" y="33746"/>
                </a:cubicBezTo>
                <a:cubicBezTo>
                  <a:pt x="18316" y="33763"/>
                  <a:pt x="18282" y="33746"/>
                  <a:pt x="18265" y="33728"/>
                </a:cubicBezTo>
                <a:cubicBezTo>
                  <a:pt x="18231" y="33694"/>
                  <a:pt x="18214" y="33660"/>
                  <a:pt x="18214" y="33609"/>
                </a:cubicBezTo>
                <a:cubicBezTo>
                  <a:pt x="18214" y="33609"/>
                  <a:pt x="18231" y="33575"/>
                  <a:pt x="18231" y="33558"/>
                </a:cubicBezTo>
                <a:cubicBezTo>
                  <a:pt x="18351" y="33438"/>
                  <a:pt x="18470" y="33318"/>
                  <a:pt x="18607" y="33216"/>
                </a:cubicBezTo>
                <a:cubicBezTo>
                  <a:pt x="18624" y="33216"/>
                  <a:pt x="18641" y="33199"/>
                  <a:pt x="18658" y="33199"/>
                </a:cubicBezTo>
                <a:cubicBezTo>
                  <a:pt x="18692" y="33199"/>
                  <a:pt x="18709" y="33216"/>
                  <a:pt x="18744" y="33233"/>
                </a:cubicBezTo>
                <a:cubicBezTo>
                  <a:pt x="18812" y="33216"/>
                  <a:pt x="18897" y="33216"/>
                  <a:pt x="18966" y="33233"/>
                </a:cubicBezTo>
                <a:cubicBezTo>
                  <a:pt x="18966" y="33113"/>
                  <a:pt x="18983" y="32994"/>
                  <a:pt x="18897" y="32942"/>
                </a:cubicBezTo>
                <a:cubicBezTo>
                  <a:pt x="18880" y="32942"/>
                  <a:pt x="18897" y="32891"/>
                  <a:pt x="18914" y="32874"/>
                </a:cubicBezTo>
                <a:cubicBezTo>
                  <a:pt x="18914" y="32857"/>
                  <a:pt x="18932" y="32840"/>
                  <a:pt x="18949" y="32823"/>
                </a:cubicBezTo>
                <a:cubicBezTo>
                  <a:pt x="19273" y="32498"/>
                  <a:pt x="19273" y="32498"/>
                  <a:pt x="19119" y="32344"/>
                </a:cubicBezTo>
                <a:cubicBezTo>
                  <a:pt x="19068" y="32293"/>
                  <a:pt x="19102" y="32225"/>
                  <a:pt x="19154" y="32156"/>
                </a:cubicBezTo>
                <a:cubicBezTo>
                  <a:pt x="19222" y="32071"/>
                  <a:pt x="19256" y="32037"/>
                  <a:pt x="19307" y="31986"/>
                </a:cubicBezTo>
                <a:cubicBezTo>
                  <a:pt x="19273" y="31969"/>
                  <a:pt x="19239" y="31969"/>
                  <a:pt x="19205" y="31951"/>
                </a:cubicBezTo>
                <a:cubicBezTo>
                  <a:pt x="19205" y="31951"/>
                  <a:pt x="19239" y="31934"/>
                  <a:pt x="19239" y="31917"/>
                </a:cubicBezTo>
                <a:cubicBezTo>
                  <a:pt x="19222" y="31644"/>
                  <a:pt x="19256" y="31388"/>
                  <a:pt x="19307" y="31114"/>
                </a:cubicBezTo>
                <a:cubicBezTo>
                  <a:pt x="19307" y="31063"/>
                  <a:pt x="19307" y="31029"/>
                  <a:pt x="19290" y="30978"/>
                </a:cubicBezTo>
                <a:cubicBezTo>
                  <a:pt x="19239" y="30841"/>
                  <a:pt x="19273" y="30704"/>
                  <a:pt x="19376" y="30602"/>
                </a:cubicBezTo>
                <a:cubicBezTo>
                  <a:pt x="19393" y="30585"/>
                  <a:pt x="19393" y="30567"/>
                  <a:pt x="19410" y="30567"/>
                </a:cubicBezTo>
                <a:cubicBezTo>
                  <a:pt x="19444" y="30499"/>
                  <a:pt x="19427" y="30448"/>
                  <a:pt x="19307" y="30448"/>
                </a:cubicBezTo>
                <a:cubicBezTo>
                  <a:pt x="19222" y="30448"/>
                  <a:pt x="19154" y="30414"/>
                  <a:pt x="19102" y="30362"/>
                </a:cubicBezTo>
                <a:cubicBezTo>
                  <a:pt x="19068" y="30328"/>
                  <a:pt x="19051" y="30277"/>
                  <a:pt x="19085" y="30226"/>
                </a:cubicBezTo>
                <a:lnTo>
                  <a:pt x="19137" y="30209"/>
                </a:lnTo>
                <a:cubicBezTo>
                  <a:pt x="19239" y="30192"/>
                  <a:pt x="19342" y="30140"/>
                  <a:pt x="19410" y="30038"/>
                </a:cubicBezTo>
                <a:cubicBezTo>
                  <a:pt x="19461" y="29952"/>
                  <a:pt x="19410" y="29884"/>
                  <a:pt x="19325" y="29850"/>
                </a:cubicBezTo>
                <a:cubicBezTo>
                  <a:pt x="19239" y="29799"/>
                  <a:pt x="19154" y="29764"/>
                  <a:pt x="19051" y="29730"/>
                </a:cubicBezTo>
                <a:lnTo>
                  <a:pt x="19034" y="29730"/>
                </a:lnTo>
                <a:cubicBezTo>
                  <a:pt x="19085" y="29542"/>
                  <a:pt x="19034" y="29354"/>
                  <a:pt x="18897" y="29218"/>
                </a:cubicBezTo>
                <a:cubicBezTo>
                  <a:pt x="18914" y="29166"/>
                  <a:pt x="18932" y="29115"/>
                  <a:pt x="18949" y="29064"/>
                </a:cubicBezTo>
                <a:cubicBezTo>
                  <a:pt x="19017" y="28910"/>
                  <a:pt x="19051" y="28756"/>
                  <a:pt x="19034" y="28603"/>
                </a:cubicBezTo>
                <a:cubicBezTo>
                  <a:pt x="19051" y="28603"/>
                  <a:pt x="19068" y="28603"/>
                  <a:pt x="19102" y="28620"/>
                </a:cubicBezTo>
                <a:cubicBezTo>
                  <a:pt x="19034" y="28415"/>
                  <a:pt x="19034" y="28210"/>
                  <a:pt x="19068" y="28005"/>
                </a:cubicBezTo>
                <a:cubicBezTo>
                  <a:pt x="18983" y="27919"/>
                  <a:pt x="18932" y="27817"/>
                  <a:pt x="18897" y="27697"/>
                </a:cubicBezTo>
                <a:cubicBezTo>
                  <a:pt x="18897" y="27612"/>
                  <a:pt x="18880" y="27509"/>
                  <a:pt x="18846" y="27424"/>
                </a:cubicBezTo>
                <a:cubicBezTo>
                  <a:pt x="18863" y="27355"/>
                  <a:pt x="18863" y="27287"/>
                  <a:pt x="18846" y="27236"/>
                </a:cubicBezTo>
                <a:cubicBezTo>
                  <a:pt x="18863" y="27065"/>
                  <a:pt x="18897" y="26894"/>
                  <a:pt x="18966" y="26740"/>
                </a:cubicBezTo>
                <a:cubicBezTo>
                  <a:pt x="18966" y="26501"/>
                  <a:pt x="18983" y="26262"/>
                  <a:pt x="19000" y="26023"/>
                </a:cubicBezTo>
                <a:lnTo>
                  <a:pt x="19051" y="25988"/>
                </a:lnTo>
                <a:cubicBezTo>
                  <a:pt x="19154" y="25920"/>
                  <a:pt x="19239" y="25869"/>
                  <a:pt x="19205" y="25766"/>
                </a:cubicBezTo>
                <a:cubicBezTo>
                  <a:pt x="19171" y="25681"/>
                  <a:pt x="19205" y="25630"/>
                  <a:pt x="19290" y="25561"/>
                </a:cubicBezTo>
                <a:cubicBezTo>
                  <a:pt x="19359" y="25510"/>
                  <a:pt x="19376" y="25442"/>
                  <a:pt x="19376" y="25356"/>
                </a:cubicBezTo>
                <a:cubicBezTo>
                  <a:pt x="19359" y="25288"/>
                  <a:pt x="19393" y="25185"/>
                  <a:pt x="19290" y="25151"/>
                </a:cubicBezTo>
                <a:cubicBezTo>
                  <a:pt x="19461" y="24929"/>
                  <a:pt x="19478" y="24621"/>
                  <a:pt x="19342" y="24365"/>
                </a:cubicBezTo>
                <a:cubicBezTo>
                  <a:pt x="19427" y="24177"/>
                  <a:pt x="19376" y="23938"/>
                  <a:pt x="19222" y="23801"/>
                </a:cubicBezTo>
                <a:cubicBezTo>
                  <a:pt x="19188" y="23767"/>
                  <a:pt x="19154" y="23750"/>
                  <a:pt x="19119" y="23750"/>
                </a:cubicBezTo>
                <a:lnTo>
                  <a:pt x="19119" y="23665"/>
                </a:lnTo>
                <a:cubicBezTo>
                  <a:pt x="19137" y="23613"/>
                  <a:pt x="19154" y="23562"/>
                  <a:pt x="19171" y="23511"/>
                </a:cubicBezTo>
                <a:cubicBezTo>
                  <a:pt x="19188" y="23391"/>
                  <a:pt x="19205" y="23255"/>
                  <a:pt x="19222" y="23118"/>
                </a:cubicBezTo>
                <a:cubicBezTo>
                  <a:pt x="19325" y="22998"/>
                  <a:pt x="19393" y="22844"/>
                  <a:pt x="19427" y="22691"/>
                </a:cubicBezTo>
                <a:cubicBezTo>
                  <a:pt x="19478" y="22469"/>
                  <a:pt x="19461" y="22229"/>
                  <a:pt x="19376" y="22007"/>
                </a:cubicBezTo>
                <a:cubicBezTo>
                  <a:pt x="19393" y="21990"/>
                  <a:pt x="19393" y="21990"/>
                  <a:pt x="19410" y="21973"/>
                </a:cubicBezTo>
                <a:cubicBezTo>
                  <a:pt x="19461" y="21905"/>
                  <a:pt x="19495" y="21819"/>
                  <a:pt x="19530" y="21734"/>
                </a:cubicBezTo>
                <a:cubicBezTo>
                  <a:pt x="19547" y="21666"/>
                  <a:pt x="19581" y="21580"/>
                  <a:pt x="19581" y="21495"/>
                </a:cubicBezTo>
                <a:lnTo>
                  <a:pt x="19632" y="21461"/>
                </a:lnTo>
                <a:cubicBezTo>
                  <a:pt x="19700" y="21409"/>
                  <a:pt x="19769" y="21341"/>
                  <a:pt x="19837" y="21273"/>
                </a:cubicBezTo>
                <a:cubicBezTo>
                  <a:pt x="19854" y="21341"/>
                  <a:pt x="19923" y="21375"/>
                  <a:pt x="20042" y="21358"/>
                </a:cubicBezTo>
                <a:cubicBezTo>
                  <a:pt x="20128" y="21358"/>
                  <a:pt x="20162" y="21358"/>
                  <a:pt x="20145" y="21443"/>
                </a:cubicBezTo>
                <a:cubicBezTo>
                  <a:pt x="20110" y="21512"/>
                  <a:pt x="20110" y="21546"/>
                  <a:pt x="20213" y="21546"/>
                </a:cubicBezTo>
                <a:cubicBezTo>
                  <a:pt x="20247" y="21529"/>
                  <a:pt x="20281" y="21529"/>
                  <a:pt x="20316" y="21512"/>
                </a:cubicBezTo>
                <a:cubicBezTo>
                  <a:pt x="20316" y="21461"/>
                  <a:pt x="20316" y="21426"/>
                  <a:pt x="20316" y="21392"/>
                </a:cubicBezTo>
                <a:cubicBezTo>
                  <a:pt x="20316" y="21358"/>
                  <a:pt x="20247" y="21341"/>
                  <a:pt x="20247" y="21307"/>
                </a:cubicBezTo>
                <a:cubicBezTo>
                  <a:pt x="20264" y="21204"/>
                  <a:pt x="20298" y="21102"/>
                  <a:pt x="20350" y="20999"/>
                </a:cubicBezTo>
                <a:cubicBezTo>
                  <a:pt x="20367" y="20948"/>
                  <a:pt x="20435" y="20897"/>
                  <a:pt x="20503" y="20880"/>
                </a:cubicBezTo>
                <a:cubicBezTo>
                  <a:pt x="20521" y="20862"/>
                  <a:pt x="20538" y="20862"/>
                  <a:pt x="20572" y="20880"/>
                </a:cubicBezTo>
                <a:lnTo>
                  <a:pt x="20640" y="20880"/>
                </a:lnTo>
                <a:cubicBezTo>
                  <a:pt x="20640" y="20862"/>
                  <a:pt x="20640" y="20845"/>
                  <a:pt x="20657" y="20828"/>
                </a:cubicBezTo>
                <a:cubicBezTo>
                  <a:pt x="20657" y="20794"/>
                  <a:pt x="20657" y="20777"/>
                  <a:pt x="20657" y="20760"/>
                </a:cubicBezTo>
                <a:cubicBezTo>
                  <a:pt x="20640" y="20675"/>
                  <a:pt x="20640" y="20606"/>
                  <a:pt x="20657" y="20521"/>
                </a:cubicBezTo>
                <a:cubicBezTo>
                  <a:pt x="20657" y="20487"/>
                  <a:pt x="20674" y="20435"/>
                  <a:pt x="20691" y="20401"/>
                </a:cubicBezTo>
                <a:lnTo>
                  <a:pt x="20691" y="20230"/>
                </a:lnTo>
                <a:cubicBezTo>
                  <a:pt x="20674" y="20213"/>
                  <a:pt x="20657" y="20213"/>
                  <a:pt x="20640" y="20196"/>
                </a:cubicBezTo>
                <a:cubicBezTo>
                  <a:pt x="20606" y="20179"/>
                  <a:pt x="20606" y="20094"/>
                  <a:pt x="20589" y="20042"/>
                </a:cubicBezTo>
                <a:cubicBezTo>
                  <a:pt x="20589" y="19974"/>
                  <a:pt x="20538" y="19991"/>
                  <a:pt x="20452" y="20008"/>
                </a:cubicBezTo>
                <a:lnTo>
                  <a:pt x="20401" y="20025"/>
                </a:lnTo>
                <a:cubicBezTo>
                  <a:pt x="20264" y="20077"/>
                  <a:pt x="20213" y="20025"/>
                  <a:pt x="20213" y="19957"/>
                </a:cubicBezTo>
                <a:cubicBezTo>
                  <a:pt x="20213" y="19906"/>
                  <a:pt x="20213" y="19871"/>
                  <a:pt x="20230" y="19837"/>
                </a:cubicBezTo>
                <a:cubicBezTo>
                  <a:pt x="20367" y="19752"/>
                  <a:pt x="20521" y="19684"/>
                  <a:pt x="20691" y="19632"/>
                </a:cubicBezTo>
                <a:lnTo>
                  <a:pt x="20691" y="19376"/>
                </a:lnTo>
                <a:cubicBezTo>
                  <a:pt x="20657" y="19308"/>
                  <a:pt x="20418" y="19427"/>
                  <a:pt x="20503" y="19256"/>
                </a:cubicBezTo>
                <a:cubicBezTo>
                  <a:pt x="20486" y="19188"/>
                  <a:pt x="20452" y="19120"/>
                  <a:pt x="20435" y="19068"/>
                </a:cubicBezTo>
                <a:cubicBezTo>
                  <a:pt x="20418" y="19051"/>
                  <a:pt x="20418" y="19034"/>
                  <a:pt x="20435" y="19017"/>
                </a:cubicBezTo>
                <a:cubicBezTo>
                  <a:pt x="20452" y="19000"/>
                  <a:pt x="20486" y="18966"/>
                  <a:pt x="20521" y="18949"/>
                </a:cubicBezTo>
                <a:cubicBezTo>
                  <a:pt x="20555" y="18898"/>
                  <a:pt x="20623" y="18863"/>
                  <a:pt x="20674" y="18880"/>
                </a:cubicBezTo>
                <a:lnTo>
                  <a:pt x="20674" y="0"/>
                </a:lnTo>
                <a:lnTo>
                  <a:pt x="0" y="0"/>
                </a:lnTo>
                <a:lnTo>
                  <a:pt x="0" y="46065"/>
                </a:lnTo>
                <a:cubicBezTo>
                  <a:pt x="103" y="46048"/>
                  <a:pt x="205" y="46031"/>
                  <a:pt x="308" y="4603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2116" name="Google Shape;2116;p77"/>
          <p:cNvGrpSpPr/>
          <p:nvPr/>
        </p:nvGrpSpPr>
        <p:grpSpPr>
          <a:xfrm rot="-569690">
            <a:off x="741074" y="4312274"/>
            <a:ext cx="1052383" cy="987647"/>
            <a:chOff x="6619350" y="3916825"/>
            <a:chExt cx="790183" cy="643169"/>
          </a:xfrm>
        </p:grpSpPr>
        <p:sp>
          <p:nvSpPr>
            <p:cNvPr id="2117" name="Google Shape;2117;p77"/>
            <p:cNvSpPr/>
            <p:nvPr/>
          </p:nvSpPr>
          <p:spPr>
            <a:xfrm>
              <a:off x="6619350" y="3916825"/>
              <a:ext cx="790183" cy="643169"/>
            </a:xfrm>
            <a:custGeom>
              <a:avLst/>
              <a:gdLst/>
              <a:ahLst/>
              <a:cxnLst/>
              <a:rect l="l" t="t" r="r" b="b"/>
              <a:pathLst>
                <a:path w="12730" h="10362" extrusionOk="0">
                  <a:moveTo>
                    <a:pt x="7653" y="0"/>
                  </a:moveTo>
                  <a:cubicBezTo>
                    <a:pt x="7120" y="0"/>
                    <a:pt x="6562" y="154"/>
                    <a:pt x="6083" y="450"/>
                  </a:cubicBezTo>
                  <a:cubicBezTo>
                    <a:pt x="5092" y="1048"/>
                    <a:pt x="4768" y="1851"/>
                    <a:pt x="4870" y="2672"/>
                  </a:cubicBezTo>
                  <a:cubicBezTo>
                    <a:pt x="4112" y="2412"/>
                    <a:pt x="3316" y="2207"/>
                    <a:pt x="2577" y="2207"/>
                  </a:cubicBezTo>
                  <a:cubicBezTo>
                    <a:pt x="1999" y="2207"/>
                    <a:pt x="1456" y="2332"/>
                    <a:pt x="991" y="2654"/>
                  </a:cubicBezTo>
                  <a:cubicBezTo>
                    <a:pt x="359" y="3064"/>
                    <a:pt x="0" y="3782"/>
                    <a:pt x="52" y="4551"/>
                  </a:cubicBezTo>
                  <a:cubicBezTo>
                    <a:pt x="154" y="5422"/>
                    <a:pt x="855" y="5901"/>
                    <a:pt x="1624" y="6191"/>
                  </a:cubicBezTo>
                  <a:cubicBezTo>
                    <a:pt x="1897" y="6311"/>
                    <a:pt x="2290" y="6465"/>
                    <a:pt x="2717" y="6584"/>
                  </a:cubicBezTo>
                  <a:cubicBezTo>
                    <a:pt x="2307" y="7080"/>
                    <a:pt x="2017" y="7644"/>
                    <a:pt x="2051" y="8190"/>
                  </a:cubicBezTo>
                  <a:cubicBezTo>
                    <a:pt x="2034" y="8327"/>
                    <a:pt x="2068" y="8464"/>
                    <a:pt x="2136" y="8583"/>
                  </a:cubicBezTo>
                  <a:cubicBezTo>
                    <a:pt x="2222" y="8788"/>
                    <a:pt x="2358" y="8976"/>
                    <a:pt x="2529" y="9130"/>
                  </a:cubicBezTo>
                  <a:cubicBezTo>
                    <a:pt x="2909" y="9478"/>
                    <a:pt x="3337" y="9624"/>
                    <a:pt x="3771" y="9624"/>
                  </a:cubicBezTo>
                  <a:cubicBezTo>
                    <a:pt x="4491" y="9624"/>
                    <a:pt x="5228" y="9223"/>
                    <a:pt x="5793" y="8669"/>
                  </a:cubicBezTo>
                  <a:cubicBezTo>
                    <a:pt x="6006" y="9583"/>
                    <a:pt x="6627" y="10362"/>
                    <a:pt x="7632" y="10362"/>
                  </a:cubicBezTo>
                  <a:cubicBezTo>
                    <a:pt x="7754" y="10362"/>
                    <a:pt x="7881" y="10350"/>
                    <a:pt x="8014" y="10326"/>
                  </a:cubicBezTo>
                  <a:cubicBezTo>
                    <a:pt x="9466" y="10053"/>
                    <a:pt x="9637" y="8669"/>
                    <a:pt x="9347" y="7456"/>
                  </a:cubicBezTo>
                  <a:lnTo>
                    <a:pt x="9347" y="7456"/>
                  </a:lnTo>
                  <a:cubicBezTo>
                    <a:pt x="9449" y="7490"/>
                    <a:pt x="9535" y="7524"/>
                    <a:pt x="9637" y="7541"/>
                  </a:cubicBezTo>
                  <a:cubicBezTo>
                    <a:pt x="9774" y="7575"/>
                    <a:pt x="9911" y="7609"/>
                    <a:pt x="10047" y="7626"/>
                  </a:cubicBezTo>
                  <a:cubicBezTo>
                    <a:pt x="10186" y="7643"/>
                    <a:pt x="10325" y="7651"/>
                    <a:pt x="10462" y="7651"/>
                  </a:cubicBezTo>
                  <a:cubicBezTo>
                    <a:pt x="11474" y="7651"/>
                    <a:pt x="12402" y="7188"/>
                    <a:pt x="12627" y="5969"/>
                  </a:cubicBezTo>
                  <a:cubicBezTo>
                    <a:pt x="12730" y="5252"/>
                    <a:pt x="12439" y="4534"/>
                    <a:pt x="11875" y="4090"/>
                  </a:cubicBezTo>
                  <a:cubicBezTo>
                    <a:pt x="11398" y="3725"/>
                    <a:pt x="10817" y="3533"/>
                    <a:pt x="10227" y="3533"/>
                  </a:cubicBezTo>
                  <a:cubicBezTo>
                    <a:pt x="10099" y="3533"/>
                    <a:pt x="9970" y="3542"/>
                    <a:pt x="9842" y="3560"/>
                  </a:cubicBezTo>
                  <a:lnTo>
                    <a:pt x="9688" y="3457"/>
                  </a:lnTo>
                  <a:cubicBezTo>
                    <a:pt x="9757" y="3099"/>
                    <a:pt x="9757" y="2706"/>
                    <a:pt x="9705" y="2330"/>
                  </a:cubicBezTo>
                  <a:cubicBezTo>
                    <a:pt x="9723" y="2193"/>
                    <a:pt x="9723" y="2073"/>
                    <a:pt x="9723" y="1937"/>
                  </a:cubicBezTo>
                  <a:cubicBezTo>
                    <a:pt x="9688" y="615"/>
                    <a:pt x="8720" y="0"/>
                    <a:pt x="765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18" name="Google Shape;2118;p77"/>
            <p:cNvSpPr/>
            <p:nvPr/>
          </p:nvSpPr>
          <p:spPr>
            <a:xfrm>
              <a:off x="6662862" y="3942088"/>
              <a:ext cx="706261" cy="560492"/>
            </a:xfrm>
            <a:custGeom>
              <a:avLst/>
              <a:gdLst/>
              <a:ahLst/>
              <a:cxnLst/>
              <a:rect l="l" t="t" r="r" b="b"/>
              <a:pathLst>
                <a:path w="11378" h="9030" extrusionOk="0">
                  <a:moveTo>
                    <a:pt x="6564" y="370"/>
                  </a:moveTo>
                  <a:cubicBezTo>
                    <a:pt x="6723" y="370"/>
                    <a:pt x="6893" y="396"/>
                    <a:pt x="7074" y="453"/>
                  </a:cubicBezTo>
                  <a:cubicBezTo>
                    <a:pt x="8424" y="846"/>
                    <a:pt x="8475" y="2367"/>
                    <a:pt x="7945" y="3409"/>
                  </a:cubicBezTo>
                  <a:lnTo>
                    <a:pt x="7894" y="3426"/>
                  </a:lnTo>
                  <a:cubicBezTo>
                    <a:pt x="7791" y="3461"/>
                    <a:pt x="7757" y="3580"/>
                    <a:pt x="7808" y="3648"/>
                  </a:cubicBezTo>
                  <a:cubicBezTo>
                    <a:pt x="7796" y="3722"/>
                    <a:pt x="7855" y="3779"/>
                    <a:pt x="7914" y="3779"/>
                  </a:cubicBezTo>
                  <a:cubicBezTo>
                    <a:pt x="7937" y="3779"/>
                    <a:pt x="7960" y="3770"/>
                    <a:pt x="7979" y="3751"/>
                  </a:cubicBezTo>
                  <a:lnTo>
                    <a:pt x="7996" y="3734"/>
                  </a:lnTo>
                  <a:cubicBezTo>
                    <a:pt x="8338" y="3657"/>
                    <a:pt x="8760" y="3589"/>
                    <a:pt x="9174" y="3589"/>
                  </a:cubicBezTo>
                  <a:cubicBezTo>
                    <a:pt x="9960" y="3589"/>
                    <a:pt x="10721" y="3836"/>
                    <a:pt x="10867" y="4742"/>
                  </a:cubicBezTo>
                  <a:cubicBezTo>
                    <a:pt x="10986" y="5425"/>
                    <a:pt x="10491" y="6006"/>
                    <a:pt x="9859" y="6194"/>
                  </a:cubicBezTo>
                  <a:cubicBezTo>
                    <a:pt x="9687" y="6253"/>
                    <a:pt x="9516" y="6279"/>
                    <a:pt x="9348" y="6279"/>
                  </a:cubicBezTo>
                  <a:cubicBezTo>
                    <a:pt x="8980" y="6279"/>
                    <a:pt x="8621" y="6159"/>
                    <a:pt x="8270" y="6006"/>
                  </a:cubicBezTo>
                  <a:cubicBezTo>
                    <a:pt x="8236" y="5921"/>
                    <a:pt x="8184" y="5836"/>
                    <a:pt x="8116" y="5767"/>
                  </a:cubicBezTo>
                  <a:cubicBezTo>
                    <a:pt x="8085" y="5727"/>
                    <a:pt x="8045" y="5710"/>
                    <a:pt x="8005" y="5710"/>
                  </a:cubicBezTo>
                  <a:cubicBezTo>
                    <a:pt x="7894" y="5710"/>
                    <a:pt x="7784" y="5842"/>
                    <a:pt x="7860" y="5955"/>
                  </a:cubicBezTo>
                  <a:cubicBezTo>
                    <a:pt x="8321" y="6673"/>
                    <a:pt x="8782" y="8398"/>
                    <a:pt x="7535" y="8638"/>
                  </a:cubicBezTo>
                  <a:cubicBezTo>
                    <a:pt x="7444" y="8654"/>
                    <a:pt x="7356" y="8661"/>
                    <a:pt x="7270" y="8661"/>
                  </a:cubicBezTo>
                  <a:cubicBezTo>
                    <a:pt x="6266" y="8661"/>
                    <a:pt x="5669" y="7600"/>
                    <a:pt x="5826" y="6656"/>
                  </a:cubicBezTo>
                  <a:lnTo>
                    <a:pt x="5826" y="6639"/>
                  </a:lnTo>
                  <a:cubicBezTo>
                    <a:pt x="5826" y="6604"/>
                    <a:pt x="5844" y="6587"/>
                    <a:pt x="5844" y="6553"/>
                  </a:cubicBezTo>
                  <a:cubicBezTo>
                    <a:pt x="5857" y="6500"/>
                    <a:pt x="5818" y="6457"/>
                    <a:pt x="5776" y="6457"/>
                  </a:cubicBezTo>
                  <a:cubicBezTo>
                    <a:pt x="5764" y="6457"/>
                    <a:pt x="5752" y="6460"/>
                    <a:pt x="5741" y="6468"/>
                  </a:cubicBezTo>
                  <a:cubicBezTo>
                    <a:pt x="5723" y="6456"/>
                    <a:pt x="5703" y="6450"/>
                    <a:pt x="5682" y="6450"/>
                  </a:cubicBezTo>
                  <a:cubicBezTo>
                    <a:pt x="5646" y="6450"/>
                    <a:pt x="5609" y="6469"/>
                    <a:pt x="5587" y="6502"/>
                  </a:cubicBezTo>
                  <a:cubicBezTo>
                    <a:pt x="4955" y="7219"/>
                    <a:pt x="4306" y="8347"/>
                    <a:pt x="3332" y="8621"/>
                  </a:cubicBezTo>
                  <a:cubicBezTo>
                    <a:pt x="3182" y="8660"/>
                    <a:pt x="3049" y="8679"/>
                    <a:pt x="2932" y="8679"/>
                  </a:cubicBezTo>
                  <a:cubicBezTo>
                    <a:pt x="1999" y="8679"/>
                    <a:pt x="2086" y="7506"/>
                    <a:pt x="2512" y="6792"/>
                  </a:cubicBezTo>
                  <a:cubicBezTo>
                    <a:pt x="2751" y="6416"/>
                    <a:pt x="3058" y="6075"/>
                    <a:pt x="3400" y="5784"/>
                  </a:cubicBezTo>
                  <a:cubicBezTo>
                    <a:pt x="3486" y="5801"/>
                    <a:pt x="3588" y="5801"/>
                    <a:pt x="3674" y="5818"/>
                  </a:cubicBezTo>
                  <a:cubicBezTo>
                    <a:pt x="3862" y="5818"/>
                    <a:pt x="3862" y="5545"/>
                    <a:pt x="3674" y="5511"/>
                  </a:cubicBezTo>
                  <a:cubicBezTo>
                    <a:pt x="3041" y="5443"/>
                    <a:pt x="2307" y="5408"/>
                    <a:pt x="1726" y="5084"/>
                  </a:cubicBezTo>
                  <a:cubicBezTo>
                    <a:pt x="940" y="4657"/>
                    <a:pt x="410" y="3648"/>
                    <a:pt x="1111" y="2897"/>
                  </a:cubicBezTo>
                  <a:cubicBezTo>
                    <a:pt x="1489" y="2498"/>
                    <a:pt x="1933" y="2356"/>
                    <a:pt x="2398" y="2356"/>
                  </a:cubicBezTo>
                  <a:cubicBezTo>
                    <a:pt x="3090" y="2356"/>
                    <a:pt x="3826" y="2669"/>
                    <a:pt x="4460" y="2914"/>
                  </a:cubicBezTo>
                  <a:lnTo>
                    <a:pt x="4460" y="3016"/>
                  </a:lnTo>
                  <a:cubicBezTo>
                    <a:pt x="4468" y="3119"/>
                    <a:pt x="4554" y="3170"/>
                    <a:pt x="4637" y="3170"/>
                  </a:cubicBezTo>
                  <a:cubicBezTo>
                    <a:pt x="4720" y="3170"/>
                    <a:pt x="4801" y="3119"/>
                    <a:pt x="4801" y="3016"/>
                  </a:cubicBezTo>
                  <a:cubicBezTo>
                    <a:pt x="4756" y="1927"/>
                    <a:pt x="5340" y="370"/>
                    <a:pt x="6564" y="370"/>
                  </a:cubicBezTo>
                  <a:close/>
                  <a:moveTo>
                    <a:pt x="6583" y="1"/>
                  </a:moveTo>
                  <a:cubicBezTo>
                    <a:pt x="5305" y="1"/>
                    <a:pt x="4521" y="1447"/>
                    <a:pt x="4477" y="2692"/>
                  </a:cubicBezTo>
                  <a:cubicBezTo>
                    <a:pt x="3869" y="2367"/>
                    <a:pt x="3050" y="2091"/>
                    <a:pt x="2305" y="2091"/>
                  </a:cubicBezTo>
                  <a:cubicBezTo>
                    <a:pt x="1521" y="2091"/>
                    <a:pt x="819" y="2397"/>
                    <a:pt x="530" y="3273"/>
                  </a:cubicBezTo>
                  <a:cubicBezTo>
                    <a:pt x="0" y="4879"/>
                    <a:pt x="1794" y="5579"/>
                    <a:pt x="3127" y="5767"/>
                  </a:cubicBezTo>
                  <a:cubicBezTo>
                    <a:pt x="2255" y="6468"/>
                    <a:pt x="1128" y="8040"/>
                    <a:pt x="2238" y="8791"/>
                  </a:cubicBezTo>
                  <a:cubicBezTo>
                    <a:pt x="2489" y="8958"/>
                    <a:pt x="2739" y="9030"/>
                    <a:pt x="2987" y="9030"/>
                  </a:cubicBezTo>
                  <a:cubicBezTo>
                    <a:pt x="4007" y="9030"/>
                    <a:pt x="4968" y="7812"/>
                    <a:pt x="5587" y="7014"/>
                  </a:cubicBezTo>
                  <a:lnTo>
                    <a:pt x="5587" y="7014"/>
                  </a:lnTo>
                  <a:cubicBezTo>
                    <a:pt x="5475" y="8086"/>
                    <a:pt x="6336" y="8992"/>
                    <a:pt x="7385" y="8992"/>
                  </a:cubicBezTo>
                  <a:cubicBezTo>
                    <a:pt x="7457" y="8992"/>
                    <a:pt x="7530" y="8988"/>
                    <a:pt x="7603" y="8979"/>
                  </a:cubicBezTo>
                  <a:cubicBezTo>
                    <a:pt x="8817" y="8791"/>
                    <a:pt x="8851" y="7322"/>
                    <a:pt x="8441" y="6331"/>
                  </a:cubicBezTo>
                  <a:lnTo>
                    <a:pt x="8441" y="6331"/>
                  </a:lnTo>
                  <a:cubicBezTo>
                    <a:pt x="8736" y="6476"/>
                    <a:pt x="9068" y="6548"/>
                    <a:pt x="9397" y="6548"/>
                  </a:cubicBezTo>
                  <a:cubicBezTo>
                    <a:pt x="10265" y="6548"/>
                    <a:pt x="11114" y="6046"/>
                    <a:pt x="11226" y="5067"/>
                  </a:cubicBezTo>
                  <a:cubicBezTo>
                    <a:pt x="11377" y="3743"/>
                    <a:pt x="10182" y="3243"/>
                    <a:pt x="9042" y="3243"/>
                  </a:cubicBezTo>
                  <a:cubicBezTo>
                    <a:pt x="8769" y="3243"/>
                    <a:pt x="8500" y="3271"/>
                    <a:pt x="8253" y="3324"/>
                  </a:cubicBezTo>
                  <a:cubicBezTo>
                    <a:pt x="8851" y="2179"/>
                    <a:pt x="8629" y="624"/>
                    <a:pt x="7262" y="129"/>
                  </a:cubicBezTo>
                  <a:cubicBezTo>
                    <a:pt x="7023" y="41"/>
                    <a:pt x="6796" y="1"/>
                    <a:pt x="658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2123" name="Google Shape;2123;p77"/>
          <p:cNvGrpSpPr/>
          <p:nvPr/>
        </p:nvGrpSpPr>
        <p:grpSpPr>
          <a:xfrm rot="-270824">
            <a:off x="5917170" y="2103495"/>
            <a:ext cx="966183" cy="769844"/>
            <a:chOff x="5810503" y="313825"/>
            <a:chExt cx="770003" cy="612504"/>
          </a:xfrm>
        </p:grpSpPr>
        <p:sp>
          <p:nvSpPr>
            <p:cNvPr id="2124" name="Google Shape;2124;p77"/>
            <p:cNvSpPr/>
            <p:nvPr/>
          </p:nvSpPr>
          <p:spPr>
            <a:xfrm>
              <a:off x="5810503" y="397763"/>
              <a:ext cx="720087" cy="528566"/>
            </a:xfrm>
            <a:custGeom>
              <a:avLst/>
              <a:gdLst/>
              <a:ahLst/>
              <a:cxnLst/>
              <a:rect l="l" t="t" r="r" b="b"/>
              <a:pathLst>
                <a:path w="14904" h="10940" extrusionOk="0">
                  <a:moveTo>
                    <a:pt x="5124" y="1"/>
                  </a:moveTo>
                  <a:cubicBezTo>
                    <a:pt x="4651" y="1"/>
                    <a:pt x="4242" y="645"/>
                    <a:pt x="4635" y="1128"/>
                  </a:cubicBezTo>
                  <a:lnTo>
                    <a:pt x="5387" y="2051"/>
                  </a:lnTo>
                  <a:cubicBezTo>
                    <a:pt x="4618" y="1351"/>
                    <a:pt x="3780" y="718"/>
                    <a:pt x="2926" y="137"/>
                  </a:cubicBezTo>
                  <a:cubicBezTo>
                    <a:pt x="2825" y="67"/>
                    <a:pt x="2716" y="36"/>
                    <a:pt x="2610" y="36"/>
                  </a:cubicBezTo>
                  <a:cubicBezTo>
                    <a:pt x="2306" y="36"/>
                    <a:pt x="2020" y="290"/>
                    <a:pt x="1969" y="582"/>
                  </a:cubicBezTo>
                  <a:cubicBezTo>
                    <a:pt x="1696" y="428"/>
                    <a:pt x="1423" y="291"/>
                    <a:pt x="1115" y="155"/>
                  </a:cubicBezTo>
                  <a:cubicBezTo>
                    <a:pt x="1033" y="121"/>
                    <a:pt x="946" y="105"/>
                    <a:pt x="861" y="105"/>
                  </a:cubicBezTo>
                  <a:cubicBezTo>
                    <a:pt x="431" y="105"/>
                    <a:pt x="27" y="501"/>
                    <a:pt x="312" y="958"/>
                  </a:cubicBezTo>
                  <a:cubicBezTo>
                    <a:pt x="517" y="1282"/>
                    <a:pt x="739" y="1607"/>
                    <a:pt x="944" y="1914"/>
                  </a:cubicBezTo>
                  <a:cubicBezTo>
                    <a:pt x="903" y="1907"/>
                    <a:pt x="861" y="1903"/>
                    <a:pt x="820" y="1903"/>
                  </a:cubicBezTo>
                  <a:cubicBezTo>
                    <a:pt x="398" y="1903"/>
                    <a:pt x="1" y="2283"/>
                    <a:pt x="312" y="2735"/>
                  </a:cubicBezTo>
                  <a:cubicBezTo>
                    <a:pt x="1457" y="4443"/>
                    <a:pt x="2824" y="6032"/>
                    <a:pt x="4003" y="7707"/>
                  </a:cubicBezTo>
                  <a:cubicBezTo>
                    <a:pt x="3695" y="7502"/>
                    <a:pt x="3370" y="7314"/>
                    <a:pt x="3029" y="7160"/>
                  </a:cubicBezTo>
                  <a:cubicBezTo>
                    <a:pt x="2943" y="7112"/>
                    <a:pt x="2856" y="7091"/>
                    <a:pt x="2774" y="7091"/>
                  </a:cubicBezTo>
                  <a:cubicBezTo>
                    <a:pt x="2409" y="7091"/>
                    <a:pt x="2119" y="7499"/>
                    <a:pt x="2328" y="7860"/>
                  </a:cubicBezTo>
                  <a:cubicBezTo>
                    <a:pt x="2926" y="9142"/>
                    <a:pt x="3883" y="10201"/>
                    <a:pt x="5096" y="10902"/>
                  </a:cubicBezTo>
                  <a:cubicBezTo>
                    <a:pt x="5148" y="10928"/>
                    <a:pt x="5201" y="10940"/>
                    <a:pt x="5251" y="10940"/>
                  </a:cubicBezTo>
                  <a:cubicBezTo>
                    <a:pt x="5466" y="10940"/>
                    <a:pt x="5644" y="10727"/>
                    <a:pt x="5574" y="10492"/>
                  </a:cubicBezTo>
                  <a:lnTo>
                    <a:pt x="5574" y="10492"/>
                  </a:lnTo>
                  <a:lnTo>
                    <a:pt x="5762" y="10663"/>
                  </a:lnTo>
                  <a:cubicBezTo>
                    <a:pt x="5878" y="10770"/>
                    <a:pt x="6009" y="10816"/>
                    <a:pt x="6135" y="10816"/>
                  </a:cubicBezTo>
                  <a:cubicBezTo>
                    <a:pt x="6513" y="10816"/>
                    <a:pt x="6851" y="10406"/>
                    <a:pt x="6634" y="9996"/>
                  </a:cubicBezTo>
                  <a:cubicBezTo>
                    <a:pt x="6292" y="9227"/>
                    <a:pt x="5882" y="8493"/>
                    <a:pt x="5421" y="7792"/>
                  </a:cubicBezTo>
                  <a:lnTo>
                    <a:pt x="5421" y="7792"/>
                  </a:lnTo>
                  <a:cubicBezTo>
                    <a:pt x="6326" y="8749"/>
                    <a:pt x="7300" y="9637"/>
                    <a:pt x="8342" y="10423"/>
                  </a:cubicBezTo>
                  <a:cubicBezTo>
                    <a:pt x="8434" y="10490"/>
                    <a:pt x="8532" y="10520"/>
                    <a:pt x="8627" y="10520"/>
                  </a:cubicBezTo>
                  <a:cubicBezTo>
                    <a:pt x="8995" y="10520"/>
                    <a:pt x="9332" y="10089"/>
                    <a:pt x="9197" y="9723"/>
                  </a:cubicBezTo>
                  <a:lnTo>
                    <a:pt x="9197" y="9723"/>
                  </a:lnTo>
                  <a:cubicBezTo>
                    <a:pt x="9282" y="9808"/>
                    <a:pt x="9368" y="9894"/>
                    <a:pt x="9453" y="9996"/>
                  </a:cubicBezTo>
                  <a:cubicBezTo>
                    <a:pt x="9572" y="10119"/>
                    <a:pt x="9715" y="10172"/>
                    <a:pt x="9858" y="10172"/>
                  </a:cubicBezTo>
                  <a:cubicBezTo>
                    <a:pt x="10288" y="10172"/>
                    <a:pt x="10709" y="9694"/>
                    <a:pt x="10427" y="9244"/>
                  </a:cubicBezTo>
                  <a:cubicBezTo>
                    <a:pt x="10085" y="8732"/>
                    <a:pt x="9709" y="8219"/>
                    <a:pt x="9333" y="7741"/>
                  </a:cubicBezTo>
                  <a:lnTo>
                    <a:pt x="9333" y="7741"/>
                  </a:lnTo>
                  <a:cubicBezTo>
                    <a:pt x="10000" y="8407"/>
                    <a:pt x="10666" y="9056"/>
                    <a:pt x="11384" y="9654"/>
                  </a:cubicBezTo>
                  <a:cubicBezTo>
                    <a:pt x="11514" y="9763"/>
                    <a:pt x="11666" y="9811"/>
                    <a:pt x="11816" y="9811"/>
                  </a:cubicBezTo>
                  <a:cubicBezTo>
                    <a:pt x="12278" y="9811"/>
                    <a:pt x="12718" y="9363"/>
                    <a:pt x="12409" y="8886"/>
                  </a:cubicBezTo>
                  <a:lnTo>
                    <a:pt x="12170" y="8544"/>
                  </a:lnTo>
                  <a:lnTo>
                    <a:pt x="12409" y="8698"/>
                  </a:lnTo>
                  <a:cubicBezTo>
                    <a:pt x="12505" y="8762"/>
                    <a:pt x="12612" y="8790"/>
                    <a:pt x="12719" y="8790"/>
                  </a:cubicBezTo>
                  <a:cubicBezTo>
                    <a:pt x="13123" y="8790"/>
                    <a:pt x="13528" y="8382"/>
                    <a:pt x="13366" y="7963"/>
                  </a:cubicBezTo>
                  <a:cubicBezTo>
                    <a:pt x="13246" y="7638"/>
                    <a:pt x="13092" y="7314"/>
                    <a:pt x="12939" y="7006"/>
                  </a:cubicBezTo>
                  <a:cubicBezTo>
                    <a:pt x="13161" y="6904"/>
                    <a:pt x="13315" y="6681"/>
                    <a:pt x="13366" y="6442"/>
                  </a:cubicBezTo>
                  <a:cubicBezTo>
                    <a:pt x="13448" y="6482"/>
                    <a:pt x="13532" y="6500"/>
                    <a:pt x="13614" y="6500"/>
                  </a:cubicBezTo>
                  <a:cubicBezTo>
                    <a:pt x="13992" y="6500"/>
                    <a:pt x="14331" y="6121"/>
                    <a:pt x="14288" y="5742"/>
                  </a:cubicBezTo>
                  <a:cubicBezTo>
                    <a:pt x="14442" y="5639"/>
                    <a:pt x="14528" y="5485"/>
                    <a:pt x="14528" y="5315"/>
                  </a:cubicBezTo>
                  <a:cubicBezTo>
                    <a:pt x="14835" y="5092"/>
                    <a:pt x="14904" y="4665"/>
                    <a:pt x="14698" y="4358"/>
                  </a:cubicBezTo>
                  <a:cubicBezTo>
                    <a:pt x="14767" y="4255"/>
                    <a:pt x="14801" y="4136"/>
                    <a:pt x="14818" y="4016"/>
                  </a:cubicBezTo>
                  <a:cubicBezTo>
                    <a:pt x="14886" y="3435"/>
                    <a:pt x="14186" y="3008"/>
                    <a:pt x="13793" y="2752"/>
                  </a:cubicBezTo>
                  <a:cubicBezTo>
                    <a:pt x="13687" y="2666"/>
                    <a:pt x="13564" y="2626"/>
                    <a:pt x="13442" y="2626"/>
                  </a:cubicBezTo>
                  <a:cubicBezTo>
                    <a:pt x="13247" y="2626"/>
                    <a:pt x="13054" y="2727"/>
                    <a:pt x="12939" y="2905"/>
                  </a:cubicBezTo>
                  <a:cubicBezTo>
                    <a:pt x="12853" y="2837"/>
                    <a:pt x="12768" y="2752"/>
                    <a:pt x="12699" y="2683"/>
                  </a:cubicBezTo>
                  <a:cubicBezTo>
                    <a:pt x="12557" y="2562"/>
                    <a:pt x="12385" y="2503"/>
                    <a:pt x="12214" y="2503"/>
                  </a:cubicBezTo>
                  <a:cubicBezTo>
                    <a:pt x="11975" y="2503"/>
                    <a:pt x="11738" y="2618"/>
                    <a:pt x="11589" y="2837"/>
                  </a:cubicBezTo>
                  <a:cubicBezTo>
                    <a:pt x="11561" y="2832"/>
                    <a:pt x="11534" y="2830"/>
                    <a:pt x="11506" y="2830"/>
                  </a:cubicBezTo>
                  <a:cubicBezTo>
                    <a:pt x="11431" y="2830"/>
                    <a:pt x="11356" y="2846"/>
                    <a:pt x="11281" y="2871"/>
                  </a:cubicBezTo>
                  <a:lnTo>
                    <a:pt x="11127" y="2769"/>
                  </a:lnTo>
                  <a:cubicBezTo>
                    <a:pt x="11022" y="2687"/>
                    <a:pt x="10901" y="2649"/>
                    <a:pt x="10782" y="2649"/>
                  </a:cubicBezTo>
                  <a:cubicBezTo>
                    <a:pt x="10552" y="2649"/>
                    <a:pt x="10329" y="2789"/>
                    <a:pt x="10239" y="3025"/>
                  </a:cubicBezTo>
                  <a:cubicBezTo>
                    <a:pt x="10034" y="2803"/>
                    <a:pt x="9846" y="2564"/>
                    <a:pt x="9641" y="2342"/>
                  </a:cubicBezTo>
                  <a:cubicBezTo>
                    <a:pt x="9510" y="2186"/>
                    <a:pt x="9359" y="2120"/>
                    <a:pt x="9212" y="2120"/>
                  </a:cubicBezTo>
                  <a:cubicBezTo>
                    <a:pt x="8748" y="2120"/>
                    <a:pt x="8329" y="2775"/>
                    <a:pt x="8718" y="3281"/>
                  </a:cubicBezTo>
                  <a:cubicBezTo>
                    <a:pt x="9299" y="4016"/>
                    <a:pt x="9931" y="4768"/>
                    <a:pt x="10495" y="5537"/>
                  </a:cubicBezTo>
                  <a:cubicBezTo>
                    <a:pt x="8735" y="3879"/>
                    <a:pt x="7198" y="1983"/>
                    <a:pt x="5557" y="206"/>
                  </a:cubicBezTo>
                  <a:cubicBezTo>
                    <a:pt x="5421" y="61"/>
                    <a:pt x="5270" y="1"/>
                    <a:pt x="51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25" name="Google Shape;2125;p77"/>
            <p:cNvSpPr/>
            <p:nvPr/>
          </p:nvSpPr>
          <p:spPr>
            <a:xfrm>
              <a:off x="5814375" y="313825"/>
              <a:ext cx="766131" cy="598575"/>
            </a:xfrm>
            <a:custGeom>
              <a:avLst/>
              <a:gdLst/>
              <a:ahLst/>
              <a:cxnLst/>
              <a:rect l="l" t="t" r="r" b="b"/>
              <a:pathLst>
                <a:path w="15857" h="12389" extrusionOk="0">
                  <a:moveTo>
                    <a:pt x="2794" y="475"/>
                  </a:moveTo>
                  <a:cubicBezTo>
                    <a:pt x="3496" y="475"/>
                    <a:pt x="4233" y="918"/>
                    <a:pt x="4784" y="1237"/>
                  </a:cubicBezTo>
                  <a:cubicBezTo>
                    <a:pt x="6203" y="2126"/>
                    <a:pt x="7450" y="3271"/>
                    <a:pt x="8441" y="4603"/>
                  </a:cubicBezTo>
                  <a:cubicBezTo>
                    <a:pt x="8490" y="4681"/>
                    <a:pt x="8566" y="4720"/>
                    <a:pt x="8642" y="4720"/>
                  </a:cubicBezTo>
                  <a:cubicBezTo>
                    <a:pt x="8699" y="4720"/>
                    <a:pt x="8756" y="4698"/>
                    <a:pt x="8800" y="4655"/>
                  </a:cubicBezTo>
                  <a:cubicBezTo>
                    <a:pt x="9694" y="3838"/>
                    <a:pt x="10801" y="3336"/>
                    <a:pt x="11934" y="3336"/>
                  </a:cubicBezTo>
                  <a:cubicBezTo>
                    <a:pt x="12531" y="3336"/>
                    <a:pt x="13136" y="3476"/>
                    <a:pt x="13721" y="3783"/>
                  </a:cubicBezTo>
                  <a:cubicBezTo>
                    <a:pt x="15497" y="4723"/>
                    <a:pt x="15344" y="6722"/>
                    <a:pt x="14387" y="8191"/>
                  </a:cubicBezTo>
                  <a:cubicBezTo>
                    <a:pt x="12712" y="10737"/>
                    <a:pt x="8578" y="11472"/>
                    <a:pt x="5775" y="11916"/>
                  </a:cubicBezTo>
                  <a:cubicBezTo>
                    <a:pt x="4340" y="11164"/>
                    <a:pt x="3315" y="9490"/>
                    <a:pt x="2563" y="8157"/>
                  </a:cubicBezTo>
                  <a:cubicBezTo>
                    <a:pt x="1675" y="6585"/>
                    <a:pt x="855" y="4689"/>
                    <a:pt x="940" y="2843"/>
                  </a:cubicBezTo>
                  <a:cubicBezTo>
                    <a:pt x="974" y="1904"/>
                    <a:pt x="1436" y="776"/>
                    <a:pt x="2427" y="520"/>
                  </a:cubicBezTo>
                  <a:cubicBezTo>
                    <a:pt x="2547" y="489"/>
                    <a:pt x="2670" y="475"/>
                    <a:pt x="2794" y="475"/>
                  </a:cubicBezTo>
                  <a:close/>
                  <a:moveTo>
                    <a:pt x="2649" y="1"/>
                  </a:moveTo>
                  <a:cubicBezTo>
                    <a:pt x="1864" y="1"/>
                    <a:pt x="1200" y="417"/>
                    <a:pt x="803" y="1494"/>
                  </a:cubicBezTo>
                  <a:cubicBezTo>
                    <a:pt x="0" y="3629"/>
                    <a:pt x="906" y="5885"/>
                    <a:pt x="1880" y="7798"/>
                  </a:cubicBezTo>
                  <a:cubicBezTo>
                    <a:pt x="2666" y="9353"/>
                    <a:pt x="3879" y="11335"/>
                    <a:pt x="5553" y="12138"/>
                  </a:cubicBezTo>
                  <a:cubicBezTo>
                    <a:pt x="5568" y="12259"/>
                    <a:pt x="5663" y="12366"/>
                    <a:pt x="5791" y="12366"/>
                  </a:cubicBezTo>
                  <a:cubicBezTo>
                    <a:pt x="5808" y="12366"/>
                    <a:pt x="5826" y="12364"/>
                    <a:pt x="5844" y="12360"/>
                  </a:cubicBezTo>
                  <a:lnTo>
                    <a:pt x="6049" y="12326"/>
                  </a:lnTo>
                  <a:lnTo>
                    <a:pt x="6203" y="12378"/>
                  </a:lnTo>
                  <a:cubicBezTo>
                    <a:pt x="6218" y="12385"/>
                    <a:pt x="6233" y="12388"/>
                    <a:pt x="6247" y="12388"/>
                  </a:cubicBezTo>
                  <a:cubicBezTo>
                    <a:pt x="6298" y="12388"/>
                    <a:pt x="6343" y="12345"/>
                    <a:pt x="6356" y="12292"/>
                  </a:cubicBezTo>
                  <a:cubicBezTo>
                    <a:pt x="9808" y="11711"/>
                    <a:pt x="14780" y="10498"/>
                    <a:pt x="15549" y="6602"/>
                  </a:cubicBezTo>
                  <a:cubicBezTo>
                    <a:pt x="15856" y="5082"/>
                    <a:pt x="14831" y="3749"/>
                    <a:pt x="13498" y="3168"/>
                  </a:cubicBezTo>
                  <a:cubicBezTo>
                    <a:pt x="13000" y="2949"/>
                    <a:pt x="12487" y="2852"/>
                    <a:pt x="11977" y="2852"/>
                  </a:cubicBezTo>
                  <a:cubicBezTo>
                    <a:pt x="10773" y="2852"/>
                    <a:pt x="9587" y="3396"/>
                    <a:pt x="8663" y="4176"/>
                  </a:cubicBezTo>
                  <a:cubicBezTo>
                    <a:pt x="7587" y="2853"/>
                    <a:pt x="4705" y="1"/>
                    <a:pt x="26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2128" name="Google Shape;2128;p77"/>
          <p:cNvGrpSpPr/>
          <p:nvPr/>
        </p:nvGrpSpPr>
        <p:grpSpPr>
          <a:xfrm rot="291903">
            <a:off x="546072" y="1426634"/>
            <a:ext cx="1707997" cy="1652109"/>
            <a:chOff x="7305126" y="3317616"/>
            <a:chExt cx="1400004" cy="1354341"/>
          </a:xfrm>
        </p:grpSpPr>
        <p:sp>
          <p:nvSpPr>
            <p:cNvPr id="2129" name="Google Shape;2129;p77"/>
            <p:cNvSpPr/>
            <p:nvPr/>
          </p:nvSpPr>
          <p:spPr>
            <a:xfrm>
              <a:off x="7305126" y="3317616"/>
              <a:ext cx="1400004" cy="1354341"/>
            </a:xfrm>
            <a:custGeom>
              <a:avLst/>
              <a:gdLst/>
              <a:ahLst/>
              <a:cxnLst/>
              <a:rect l="l" t="t" r="r" b="b"/>
              <a:pathLst>
                <a:path w="17292" h="16728" extrusionOk="0">
                  <a:moveTo>
                    <a:pt x="12969" y="0"/>
                  </a:moveTo>
                  <a:lnTo>
                    <a:pt x="0" y="12097"/>
                  </a:lnTo>
                  <a:lnTo>
                    <a:pt x="4323" y="16728"/>
                  </a:lnTo>
                  <a:lnTo>
                    <a:pt x="17291" y="4631"/>
                  </a:lnTo>
                  <a:lnTo>
                    <a:pt x="1296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dist="19050" dir="5400000" algn="bl" rotWithShape="0">
                <a:schemeClr val="dk2">
                  <a:alpha val="50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30" name="Google Shape;2130;p77"/>
            <p:cNvSpPr/>
            <p:nvPr/>
          </p:nvSpPr>
          <p:spPr>
            <a:xfrm>
              <a:off x="7357671" y="4013738"/>
              <a:ext cx="409508" cy="405622"/>
            </a:xfrm>
            <a:custGeom>
              <a:avLst/>
              <a:gdLst/>
              <a:ahLst/>
              <a:cxnLst/>
              <a:rect l="l" t="t" r="r" b="b"/>
              <a:pathLst>
                <a:path w="5058" h="5010" extrusionOk="0">
                  <a:moveTo>
                    <a:pt x="3743" y="0"/>
                  </a:moveTo>
                  <a:cubicBezTo>
                    <a:pt x="3706" y="0"/>
                    <a:pt x="3681" y="28"/>
                    <a:pt x="3657" y="65"/>
                  </a:cubicBezTo>
                  <a:cubicBezTo>
                    <a:pt x="3298" y="612"/>
                    <a:pt x="2922" y="1142"/>
                    <a:pt x="2563" y="1688"/>
                  </a:cubicBezTo>
                  <a:cubicBezTo>
                    <a:pt x="2521" y="1742"/>
                    <a:pt x="2491" y="1768"/>
                    <a:pt x="2450" y="1768"/>
                  </a:cubicBezTo>
                  <a:cubicBezTo>
                    <a:pt x="2426" y="1768"/>
                    <a:pt x="2397" y="1759"/>
                    <a:pt x="2358" y="1740"/>
                  </a:cubicBezTo>
                  <a:cubicBezTo>
                    <a:pt x="2085" y="1620"/>
                    <a:pt x="1829" y="1500"/>
                    <a:pt x="1572" y="1398"/>
                  </a:cubicBezTo>
                  <a:lnTo>
                    <a:pt x="1162" y="1774"/>
                  </a:lnTo>
                  <a:cubicBezTo>
                    <a:pt x="1333" y="1962"/>
                    <a:pt x="1487" y="2150"/>
                    <a:pt x="1675" y="2321"/>
                  </a:cubicBezTo>
                  <a:cubicBezTo>
                    <a:pt x="1350" y="2526"/>
                    <a:pt x="1026" y="2731"/>
                    <a:pt x="718" y="2919"/>
                  </a:cubicBezTo>
                  <a:cubicBezTo>
                    <a:pt x="513" y="3038"/>
                    <a:pt x="308" y="3158"/>
                    <a:pt x="120" y="3294"/>
                  </a:cubicBezTo>
                  <a:cubicBezTo>
                    <a:pt x="69" y="3329"/>
                    <a:pt x="0" y="3363"/>
                    <a:pt x="35" y="3448"/>
                  </a:cubicBezTo>
                  <a:cubicBezTo>
                    <a:pt x="59" y="3509"/>
                    <a:pt x="101" y="3518"/>
                    <a:pt x="141" y="3518"/>
                  </a:cubicBezTo>
                  <a:cubicBezTo>
                    <a:pt x="158" y="3518"/>
                    <a:pt x="174" y="3517"/>
                    <a:pt x="188" y="3517"/>
                  </a:cubicBezTo>
                  <a:cubicBezTo>
                    <a:pt x="257" y="3499"/>
                    <a:pt x="308" y="3482"/>
                    <a:pt x="376" y="3482"/>
                  </a:cubicBezTo>
                  <a:cubicBezTo>
                    <a:pt x="906" y="3363"/>
                    <a:pt x="1419" y="3226"/>
                    <a:pt x="1948" y="3141"/>
                  </a:cubicBezTo>
                  <a:cubicBezTo>
                    <a:pt x="1971" y="3141"/>
                    <a:pt x="1994" y="3125"/>
                    <a:pt x="2017" y="3125"/>
                  </a:cubicBezTo>
                  <a:cubicBezTo>
                    <a:pt x="2028" y="3125"/>
                    <a:pt x="2039" y="3129"/>
                    <a:pt x="2051" y="3141"/>
                  </a:cubicBezTo>
                  <a:cubicBezTo>
                    <a:pt x="2051" y="3192"/>
                    <a:pt x="2051" y="3243"/>
                    <a:pt x="2034" y="3294"/>
                  </a:cubicBezTo>
                  <a:cubicBezTo>
                    <a:pt x="1982" y="3807"/>
                    <a:pt x="1914" y="4303"/>
                    <a:pt x="1897" y="4798"/>
                  </a:cubicBezTo>
                  <a:cubicBezTo>
                    <a:pt x="1897" y="4883"/>
                    <a:pt x="1880" y="4969"/>
                    <a:pt x="1965" y="5003"/>
                  </a:cubicBezTo>
                  <a:cubicBezTo>
                    <a:pt x="1979" y="5008"/>
                    <a:pt x="1992" y="5010"/>
                    <a:pt x="2004" y="5010"/>
                  </a:cubicBezTo>
                  <a:cubicBezTo>
                    <a:pt x="2077" y="5010"/>
                    <a:pt x="2109" y="4925"/>
                    <a:pt x="2153" y="4866"/>
                  </a:cubicBezTo>
                  <a:cubicBezTo>
                    <a:pt x="2358" y="4473"/>
                    <a:pt x="2580" y="4063"/>
                    <a:pt x="2751" y="3653"/>
                  </a:cubicBezTo>
                  <a:cubicBezTo>
                    <a:pt x="2768" y="3619"/>
                    <a:pt x="2768" y="3551"/>
                    <a:pt x="2837" y="3534"/>
                  </a:cubicBezTo>
                  <a:lnTo>
                    <a:pt x="2922" y="3705"/>
                  </a:lnTo>
                  <a:cubicBezTo>
                    <a:pt x="3076" y="4046"/>
                    <a:pt x="3230" y="4388"/>
                    <a:pt x="3418" y="4713"/>
                  </a:cubicBezTo>
                  <a:cubicBezTo>
                    <a:pt x="3448" y="4758"/>
                    <a:pt x="3479" y="4818"/>
                    <a:pt x="3533" y="4818"/>
                  </a:cubicBezTo>
                  <a:cubicBezTo>
                    <a:pt x="3540" y="4818"/>
                    <a:pt x="3547" y="4817"/>
                    <a:pt x="3554" y="4815"/>
                  </a:cubicBezTo>
                  <a:cubicBezTo>
                    <a:pt x="3623" y="4798"/>
                    <a:pt x="3623" y="4713"/>
                    <a:pt x="3623" y="4644"/>
                  </a:cubicBezTo>
                  <a:cubicBezTo>
                    <a:pt x="3606" y="4354"/>
                    <a:pt x="3606" y="4046"/>
                    <a:pt x="3571" y="3756"/>
                  </a:cubicBezTo>
                  <a:cubicBezTo>
                    <a:pt x="3554" y="3465"/>
                    <a:pt x="3537" y="3158"/>
                    <a:pt x="3503" y="2850"/>
                  </a:cubicBezTo>
                  <a:lnTo>
                    <a:pt x="4836" y="2491"/>
                  </a:lnTo>
                  <a:cubicBezTo>
                    <a:pt x="4921" y="2474"/>
                    <a:pt x="5058" y="2457"/>
                    <a:pt x="5041" y="2338"/>
                  </a:cubicBezTo>
                  <a:cubicBezTo>
                    <a:pt x="5027" y="2245"/>
                    <a:pt x="4952" y="2234"/>
                    <a:pt x="4879" y="2234"/>
                  </a:cubicBezTo>
                  <a:cubicBezTo>
                    <a:pt x="4858" y="2234"/>
                    <a:pt x="4838" y="2235"/>
                    <a:pt x="4819" y="2235"/>
                  </a:cubicBezTo>
                  <a:cubicBezTo>
                    <a:pt x="4323" y="2184"/>
                    <a:pt x="3811" y="2150"/>
                    <a:pt x="3281" y="2098"/>
                  </a:cubicBezTo>
                  <a:cubicBezTo>
                    <a:pt x="3332" y="1945"/>
                    <a:pt x="3366" y="1791"/>
                    <a:pt x="3418" y="1637"/>
                  </a:cubicBezTo>
                  <a:cubicBezTo>
                    <a:pt x="3554" y="1142"/>
                    <a:pt x="3708" y="663"/>
                    <a:pt x="3845" y="168"/>
                  </a:cubicBezTo>
                  <a:cubicBezTo>
                    <a:pt x="3862" y="116"/>
                    <a:pt x="3862" y="48"/>
                    <a:pt x="3793" y="14"/>
                  </a:cubicBezTo>
                  <a:cubicBezTo>
                    <a:pt x="3774" y="4"/>
                    <a:pt x="3758" y="0"/>
                    <a:pt x="374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31" name="Google Shape;2131;p77"/>
            <p:cNvSpPr/>
            <p:nvPr/>
          </p:nvSpPr>
          <p:spPr>
            <a:xfrm>
              <a:off x="7833576" y="3668268"/>
              <a:ext cx="384572" cy="356235"/>
            </a:xfrm>
            <a:custGeom>
              <a:avLst/>
              <a:gdLst/>
              <a:ahLst/>
              <a:cxnLst/>
              <a:rect l="l" t="t" r="r" b="b"/>
              <a:pathLst>
                <a:path w="4750" h="4400" extrusionOk="0">
                  <a:moveTo>
                    <a:pt x="3228" y="0"/>
                  </a:moveTo>
                  <a:cubicBezTo>
                    <a:pt x="3182" y="0"/>
                    <a:pt x="3155" y="53"/>
                    <a:pt x="3127" y="95"/>
                  </a:cubicBezTo>
                  <a:cubicBezTo>
                    <a:pt x="2802" y="539"/>
                    <a:pt x="2478" y="1000"/>
                    <a:pt x="2187" y="1496"/>
                  </a:cubicBezTo>
                  <a:cubicBezTo>
                    <a:pt x="1948" y="1376"/>
                    <a:pt x="1709" y="1274"/>
                    <a:pt x="1469" y="1171"/>
                  </a:cubicBezTo>
                  <a:cubicBezTo>
                    <a:pt x="1230" y="1069"/>
                    <a:pt x="1042" y="983"/>
                    <a:pt x="837" y="898"/>
                  </a:cubicBezTo>
                  <a:lnTo>
                    <a:pt x="615" y="1086"/>
                  </a:lnTo>
                  <a:lnTo>
                    <a:pt x="632" y="1103"/>
                  </a:lnTo>
                  <a:lnTo>
                    <a:pt x="1435" y="1923"/>
                  </a:lnTo>
                  <a:cubicBezTo>
                    <a:pt x="1418" y="1940"/>
                    <a:pt x="1418" y="1957"/>
                    <a:pt x="1401" y="1974"/>
                  </a:cubicBezTo>
                  <a:lnTo>
                    <a:pt x="137" y="3051"/>
                  </a:lnTo>
                  <a:cubicBezTo>
                    <a:pt x="68" y="3102"/>
                    <a:pt x="0" y="3170"/>
                    <a:pt x="34" y="3256"/>
                  </a:cubicBezTo>
                  <a:cubicBezTo>
                    <a:pt x="62" y="3302"/>
                    <a:pt x="99" y="3318"/>
                    <a:pt x="141" y="3318"/>
                  </a:cubicBezTo>
                  <a:cubicBezTo>
                    <a:pt x="177" y="3318"/>
                    <a:pt x="217" y="3306"/>
                    <a:pt x="256" y="3290"/>
                  </a:cubicBezTo>
                  <a:cubicBezTo>
                    <a:pt x="427" y="3256"/>
                    <a:pt x="581" y="3204"/>
                    <a:pt x="752" y="3153"/>
                  </a:cubicBezTo>
                  <a:lnTo>
                    <a:pt x="1709" y="2829"/>
                  </a:lnTo>
                  <a:lnTo>
                    <a:pt x="1709" y="2829"/>
                  </a:lnTo>
                  <a:cubicBezTo>
                    <a:pt x="1709" y="2880"/>
                    <a:pt x="1692" y="2914"/>
                    <a:pt x="1692" y="2931"/>
                  </a:cubicBezTo>
                  <a:cubicBezTo>
                    <a:pt x="1623" y="3358"/>
                    <a:pt x="1538" y="3785"/>
                    <a:pt x="1469" y="4195"/>
                  </a:cubicBezTo>
                  <a:cubicBezTo>
                    <a:pt x="1452" y="4264"/>
                    <a:pt x="1418" y="4349"/>
                    <a:pt x="1521" y="4383"/>
                  </a:cubicBezTo>
                  <a:cubicBezTo>
                    <a:pt x="1539" y="4395"/>
                    <a:pt x="1555" y="4399"/>
                    <a:pt x="1570" y="4399"/>
                  </a:cubicBezTo>
                  <a:cubicBezTo>
                    <a:pt x="1622" y="4399"/>
                    <a:pt x="1651" y="4338"/>
                    <a:pt x="1692" y="4298"/>
                  </a:cubicBezTo>
                  <a:cubicBezTo>
                    <a:pt x="1760" y="4213"/>
                    <a:pt x="1811" y="4127"/>
                    <a:pt x="1862" y="4042"/>
                  </a:cubicBezTo>
                  <a:lnTo>
                    <a:pt x="2563" y="2931"/>
                  </a:lnTo>
                  <a:lnTo>
                    <a:pt x="3041" y="3512"/>
                  </a:lnTo>
                  <a:lnTo>
                    <a:pt x="3520" y="4076"/>
                  </a:lnTo>
                  <a:cubicBezTo>
                    <a:pt x="3531" y="4109"/>
                    <a:pt x="3563" y="4128"/>
                    <a:pt x="3599" y="4128"/>
                  </a:cubicBezTo>
                  <a:cubicBezTo>
                    <a:pt x="3618" y="4128"/>
                    <a:pt x="3638" y="4122"/>
                    <a:pt x="3656" y="4110"/>
                  </a:cubicBezTo>
                  <a:cubicBezTo>
                    <a:pt x="3691" y="4093"/>
                    <a:pt x="3708" y="4042"/>
                    <a:pt x="3708" y="3990"/>
                  </a:cubicBezTo>
                  <a:cubicBezTo>
                    <a:pt x="3691" y="3956"/>
                    <a:pt x="3674" y="3905"/>
                    <a:pt x="3674" y="3871"/>
                  </a:cubicBezTo>
                  <a:cubicBezTo>
                    <a:pt x="3537" y="3461"/>
                    <a:pt x="3400" y="3068"/>
                    <a:pt x="3263" y="2658"/>
                  </a:cubicBezTo>
                  <a:cubicBezTo>
                    <a:pt x="3212" y="2589"/>
                    <a:pt x="3195" y="2504"/>
                    <a:pt x="3195" y="2419"/>
                  </a:cubicBezTo>
                  <a:cubicBezTo>
                    <a:pt x="3246" y="2401"/>
                    <a:pt x="3281" y="2384"/>
                    <a:pt x="3332" y="2367"/>
                  </a:cubicBezTo>
                  <a:cubicBezTo>
                    <a:pt x="3742" y="2231"/>
                    <a:pt x="4135" y="2094"/>
                    <a:pt x="4545" y="1940"/>
                  </a:cubicBezTo>
                  <a:cubicBezTo>
                    <a:pt x="4630" y="1906"/>
                    <a:pt x="4750" y="1889"/>
                    <a:pt x="4733" y="1752"/>
                  </a:cubicBezTo>
                  <a:cubicBezTo>
                    <a:pt x="4711" y="1676"/>
                    <a:pt x="4662" y="1662"/>
                    <a:pt x="4607" y="1662"/>
                  </a:cubicBezTo>
                  <a:cubicBezTo>
                    <a:pt x="4575" y="1662"/>
                    <a:pt x="4542" y="1667"/>
                    <a:pt x="4511" y="1667"/>
                  </a:cubicBezTo>
                  <a:cubicBezTo>
                    <a:pt x="4482" y="1661"/>
                    <a:pt x="4460" y="1659"/>
                    <a:pt x="4439" y="1659"/>
                  </a:cubicBezTo>
                  <a:cubicBezTo>
                    <a:pt x="4399" y="1659"/>
                    <a:pt x="4368" y="1667"/>
                    <a:pt x="4323" y="1667"/>
                  </a:cubicBezTo>
                  <a:lnTo>
                    <a:pt x="2939" y="1564"/>
                  </a:lnTo>
                  <a:cubicBezTo>
                    <a:pt x="2922" y="1547"/>
                    <a:pt x="2956" y="1479"/>
                    <a:pt x="2973" y="1410"/>
                  </a:cubicBezTo>
                  <a:cubicBezTo>
                    <a:pt x="3076" y="1000"/>
                    <a:pt x="3246" y="590"/>
                    <a:pt x="3315" y="180"/>
                  </a:cubicBezTo>
                  <a:cubicBezTo>
                    <a:pt x="3332" y="112"/>
                    <a:pt x="3349" y="44"/>
                    <a:pt x="3263" y="9"/>
                  </a:cubicBezTo>
                  <a:cubicBezTo>
                    <a:pt x="3251" y="3"/>
                    <a:pt x="3239" y="0"/>
                    <a:pt x="322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32" name="Google Shape;2132;p77"/>
            <p:cNvSpPr/>
            <p:nvPr/>
          </p:nvSpPr>
          <p:spPr>
            <a:xfrm>
              <a:off x="8201476" y="3556943"/>
              <a:ext cx="358421" cy="358988"/>
            </a:xfrm>
            <a:custGeom>
              <a:avLst/>
              <a:gdLst/>
              <a:ahLst/>
              <a:cxnLst/>
              <a:rect l="l" t="t" r="r" b="b"/>
              <a:pathLst>
                <a:path w="4427" h="4434" extrusionOk="0">
                  <a:moveTo>
                    <a:pt x="2239" y="0"/>
                  </a:moveTo>
                  <a:cubicBezTo>
                    <a:pt x="2171" y="0"/>
                    <a:pt x="2154" y="86"/>
                    <a:pt x="2137" y="137"/>
                  </a:cubicBezTo>
                  <a:cubicBezTo>
                    <a:pt x="2034" y="496"/>
                    <a:pt x="1932" y="855"/>
                    <a:pt x="1846" y="1231"/>
                  </a:cubicBezTo>
                  <a:cubicBezTo>
                    <a:pt x="1831" y="1323"/>
                    <a:pt x="1761" y="1387"/>
                    <a:pt x="1672" y="1387"/>
                  </a:cubicBezTo>
                  <a:cubicBezTo>
                    <a:pt x="1662" y="1387"/>
                    <a:pt x="1652" y="1386"/>
                    <a:pt x="1641" y="1384"/>
                  </a:cubicBezTo>
                  <a:cubicBezTo>
                    <a:pt x="1146" y="1419"/>
                    <a:pt x="667" y="1419"/>
                    <a:pt x="172" y="1470"/>
                  </a:cubicBezTo>
                  <a:cubicBezTo>
                    <a:pt x="103" y="1470"/>
                    <a:pt x="35" y="1470"/>
                    <a:pt x="18" y="1572"/>
                  </a:cubicBezTo>
                  <a:cubicBezTo>
                    <a:pt x="1" y="1658"/>
                    <a:pt x="86" y="1675"/>
                    <a:pt x="155" y="1692"/>
                  </a:cubicBezTo>
                  <a:lnTo>
                    <a:pt x="941" y="1999"/>
                  </a:lnTo>
                  <a:lnTo>
                    <a:pt x="1573" y="2239"/>
                  </a:lnTo>
                  <a:cubicBezTo>
                    <a:pt x="1334" y="2444"/>
                    <a:pt x="1112" y="2666"/>
                    <a:pt x="889" y="2871"/>
                  </a:cubicBezTo>
                  <a:cubicBezTo>
                    <a:pt x="770" y="2973"/>
                    <a:pt x="650" y="3076"/>
                    <a:pt x="548" y="3195"/>
                  </a:cubicBezTo>
                  <a:cubicBezTo>
                    <a:pt x="514" y="3247"/>
                    <a:pt x="445" y="3298"/>
                    <a:pt x="496" y="3366"/>
                  </a:cubicBezTo>
                  <a:cubicBezTo>
                    <a:pt x="520" y="3397"/>
                    <a:pt x="546" y="3407"/>
                    <a:pt x="573" y="3407"/>
                  </a:cubicBezTo>
                  <a:cubicBezTo>
                    <a:pt x="606" y="3407"/>
                    <a:pt x="639" y="3393"/>
                    <a:pt x="667" y="3383"/>
                  </a:cubicBezTo>
                  <a:cubicBezTo>
                    <a:pt x="889" y="3315"/>
                    <a:pt x="1094" y="3247"/>
                    <a:pt x="1299" y="3178"/>
                  </a:cubicBezTo>
                  <a:cubicBezTo>
                    <a:pt x="1573" y="3076"/>
                    <a:pt x="1846" y="2973"/>
                    <a:pt x="2154" y="2871"/>
                  </a:cubicBezTo>
                  <a:lnTo>
                    <a:pt x="2154" y="2871"/>
                  </a:lnTo>
                  <a:cubicBezTo>
                    <a:pt x="2154" y="3008"/>
                    <a:pt x="2137" y="3127"/>
                    <a:pt x="2120" y="3230"/>
                  </a:cubicBezTo>
                  <a:cubicBezTo>
                    <a:pt x="2085" y="3571"/>
                    <a:pt x="2051" y="3913"/>
                    <a:pt x="2034" y="4255"/>
                  </a:cubicBezTo>
                  <a:cubicBezTo>
                    <a:pt x="2034" y="4323"/>
                    <a:pt x="2017" y="4409"/>
                    <a:pt x="2103" y="4426"/>
                  </a:cubicBezTo>
                  <a:cubicBezTo>
                    <a:pt x="2116" y="4431"/>
                    <a:pt x="2128" y="4433"/>
                    <a:pt x="2139" y="4433"/>
                  </a:cubicBezTo>
                  <a:cubicBezTo>
                    <a:pt x="2199" y="4433"/>
                    <a:pt x="2228" y="4364"/>
                    <a:pt x="2256" y="4306"/>
                  </a:cubicBezTo>
                  <a:cubicBezTo>
                    <a:pt x="2410" y="3947"/>
                    <a:pt x="2581" y="3588"/>
                    <a:pt x="2718" y="3213"/>
                  </a:cubicBezTo>
                  <a:cubicBezTo>
                    <a:pt x="2735" y="3161"/>
                    <a:pt x="2752" y="3110"/>
                    <a:pt x="2803" y="3076"/>
                  </a:cubicBezTo>
                  <a:lnTo>
                    <a:pt x="3640" y="3383"/>
                  </a:lnTo>
                  <a:cubicBezTo>
                    <a:pt x="3760" y="3435"/>
                    <a:pt x="3862" y="3486"/>
                    <a:pt x="3982" y="3520"/>
                  </a:cubicBezTo>
                  <a:cubicBezTo>
                    <a:pt x="3996" y="3525"/>
                    <a:pt x="4009" y="3527"/>
                    <a:pt x="4023" y="3527"/>
                  </a:cubicBezTo>
                  <a:cubicBezTo>
                    <a:pt x="4060" y="3527"/>
                    <a:pt x="4094" y="3511"/>
                    <a:pt x="4119" y="3486"/>
                  </a:cubicBezTo>
                  <a:cubicBezTo>
                    <a:pt x="4136" y="3452"/>
                    <a:pt x="4136" y="3383"/>
                    <a:pt x="4102" y="3349"/>
                  </a:cubicBezTo>
                  <a:cubicBezTo>
                    <a:pt x="4067" y="3315"/>
                    <a:pt x="4016" y="3264"/>
                    <a:pt x="3982" y="3230"/>
                  </a:cubicBezTo>
                  <a:lnTo>
                    <a:pt x="3196" y="2375"/>
                  </a:lnTo>
                  <a:cubicBezTo>
                    <a:pt x="3162" y="2341"/>
                    <a:pt x="3111" y="2307"/>
                    <a:pt x="3111" y="2239"/>
                  </a:cubicBezTo>
                  <a:lnTo>
                    <a:pt x="3162" y="2187"/>
                  </a:lnTo>
                  <a:cubicBezTo>
                    <a:pt x="3555" y="1897"/>
                    <a:pt x="3948" y="1589"/>
                    <a:pt x="4307" y="1248"/>
                  </a:cubicBezTo>
                  <a:cubicBezTo>
                    <a:pt x="4358" y="1196"/>
                    <a:pt x="4426" y="1145"/>
                    <a:pt x="4375" y="1060"/>
                  </a:cubicBezTo>
                  <a:cubicBezTo>
                    <a:pt x="4353" y="1023"/>
                    <a:pt x="4328" y="1012"/>
                    <a:pt x="4303" y="1012"/>
                  </a:cubicBezTo>
                  <a:cubicBezTo>
                    <a:pt x="4269" y="1012"/>
                    <a:pt x="4234" y="1033"/>
                    <a:pt x="4204" y="1043"/>
                  </a:cubicBezTo>
                  <a:cubicBezTo>
                    <a:pt x="3931" y="1128"/>
                    <a:pt x="3657" y="1213"/>
                    <a:pt x="3367" y="1282"/>
                  </a:cubicBezTo>
                  <a:cubicBezTo>
                    <a:pt x="3162" y="1350"/>
                    <a:pt x="2940" y="1401"/>
                    <a:pt x="2718" y="1453"/>
                  </a:cubicBezTo>
                  <a:lnTo>
                    <a:pt x="2359" y="137"/>
                  </a:lnTo>
                  <a:cubicBezTo>
                    <a:pt x="2342" y="86"/>
                    <a:pt x="2325" y="0"/>
                    <a:pt x="223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33" name="Google Shape;2133;p77"/>
            <p:cNvSpPr/>
            <p:nvPr/>
          </p:nvSpPr>
          <p:spPr>
            <a:xfrm>
              <a:off x="7814145" y="4043694"/>
              <a:ext cx="327979" cy="348867"/>
            </a:xfrm>
            <a:custGeom>
              <a:avLst/>
              <a:gdLst/>
              <a:ahLst/>
              <a:cxnLst/>
              <a:rect l="l" t="t" r="r" b="b"/>
              <a:pathLst>
                <a:path w="4051" h="4309" extrusionOk="0">
                  <a:moveTo>
                    <a:pt x="1598" y="0"/>
                  </a:moveTo>
                  <a:cubicBezTo>
                    <a:pt x="1590" y="0"/>
                    <a:pt x="1582" y="1"/>
                    <a:pt x="1573" y="3"/>
                  </a:cubicBezTo>
                  <a:cubicBezTo>
                    <a:pt x="1470" y="20"/>
                    <a:pt x="1470" y="88"/>
                    <a:pt x="1453" y="174"/>
                  </a:cubicBezTo>
                  <a:cubicBezTo>
                    <a:pt x="1436" y="259"/>
                    <a:pt x="1453" y="362"/>
                    <a:pt x="1470" y="447"/>
                  </a:cubicBezTo>
                  <a:cubicBezTo>
                    <a:pt x="1504" y="772"/>
                    <a:pt x="1539" y="1096"/>
                    <a:pt x="1590" y="1438"/>
                  </a:cubicBezTo>
                  <a:lnTo>
                    <a:pt x="1248" y="1489"/>
                  </a:lnTo>
                  <a:lnTo>
                    <a:pt x="137" y="1660"/>
                  </a:lnTo>
                  <a:cubicBezTo>
                    <a:pt x="69" y="1660"/>
                    <a:pt x="1" y="1694"/>
                    <a:pt x="1" y="1780"/>
                  </a:cubicBezTo>
                  <a:cubicBezTo>
                    <a:pt x="1" y="1848"/>
                    <a:pt x="52" y="1882"/>
                    <a:pt x="120" y="1899"/>
                  </a:cubicBezTo>
                  <a:cubicBezTo>
                    <a:pt x="223" y="1916"/>
                    <a:pt x="325" y="1951"/>
                    <a:pt x="428" y="1968"/>
                  </a:cubicBezTo>
                  <a:lnTo>
                    <a:pt x="1504" y="2156"/>
                  </a:lnTo>
                  <a:lnTo>
                    <a:pt x="1334" y="2361"/>
                  </a:lnTo>
                  <a:cubicBezTo>
                    <a:pt x="1060" y="2685"/>
                    <a:pt x="804" y="2993"/>
                    <a:pt x="582" y="3335"/>
                  </a:cubicBezTo>
                  <a:cubicBezTo>
                    <a:pt x="548" y="3386"/>
                    <a:pt x="513" y="3437"/>
                    <a:pt x="565" y="3488"/>
                  </a:cubicBezTo>
                  <a:cubicBezTo>
                    <a:pt x="588" y="3511"/>
                    <a:pt x="611" y="3521"/>
                    <a:pt x="634" y="3521"/>
                  </a:cubicBezTo>
                  <a:cubicBezTo>
                    <a:pt x="662" y="3521"/>
                    <a:pt x="690" y="3507"/>
                    <a:pt x="718" y="3488"/>
                  </a:cubicBezTo>
                  <a:lnTo>
                    <a:pt x="1265" y="3181"/>
                  </a:lnTo>
                  <a:cubicBezTo>
                    <a:pt x="1470" y="3044"/>
                    <a:pt x="1692" y="2890"/>
                    <a:pt x="1932" y="2771"/>
                  </a:cubicBezTo>
                  <a:lnTo>
                    <a:pt x="1932" y="2771"/>
                  </a:lnTo>
                  <a:cubicBezTo>
                    <a:pt x="1880" y="3095"/>
                    <a:pt x="1812" y="3420"/>
                    <a:pt x="1761" y="3745"/>
                  </a:cubicBezTo>
                  <a:cubicBezTo>
                    <a:pt x="1744" y="3881"/>
                    <a:pt x="1709" y="4018"/>
                    <a:pt x="1692" y="4172"/>
                  </a:cubicBezTo>
                  <a:cubicBezTo>
                    <a:pt x="1692" y="4206"/>
                    <a:pt x="1692" y="4257"/>
                    <a:pt x="1709" y="4308"/>
                  </a:cubicBezTo>
                  <a:lnTo>
                    <a:pt x="2051" y="3984"/>
                  </a:lnTo>
                  <a:lnTo>
                    <a:pt x="2666" y="2822"/>
                  </a:lnTo>
                  <a:lnTo>
                    <a:pt x="3247" y="2890"/>
                  </a:lnTo>
                  <a:lnTo>
                    <a:pt x="3760" y="2395"/>
                  </a:lnTo>
                  <a:lnTo>
                    <a:pt x="3059" y="1968"/>
                  </a:lnTo>
                  <a:cubicBezTo>
                    <a:pt x="3008" y="1933"/>
                    <a:pt x="2957" y="1899"/>
                    <a:pt x="3025" y="1831"/>
                  </a:cubicBezTo>
                  <a:lnTo>
                    <a:pt x="3555" y="1199"/>
                  </a:lnTo>
                  <a:cubicBezTo>
                    <a:pt x="3691" y="1028"/>
                    <a:pt x="3845" y="857"/>
                    <a:pt x="3982" y="686"/>
                  </a:cubicBezTo>
                  <a:cubicBezTo>
                    <a:pt x="4016" y="635"/>
                    <a:pt x="4050" y="584"/>
                    <a:pt x="3999" y="532"/>
                  </a:cubicBezTo>
                  <a:cubicBezTo>
                    <a:pt x="3985" y="503"/>
                    <a:pt x="3967" y="493"/>
                    <a:pt x="3948" y="493"/>
                  </a:cubicBezTo>
                  <a:cubicBezTo>
                    <a:pt x="3921" y="493"/>
                    <a:pt x="3892" y="513"/>
                    <a:pt x="3862" y="532"/>
                  </a:cubicBezTo>
                  <a:lnTo>
                    <a:pt x="3401" y="754"/>
                  </a:lnTo>
                  <a:cubicBezTo>
                    <a:pt x="3059" y="942"/>
                    <a:pt x="2735" y="1130"/>
                    <a:pt x="2410" y="1335"/>
                  </a:cubicBezTo>
                  <a:cubicBezTo>
                    <a:pt x="2342" y="1216"/>
                    <a:pt x="2290" y="1096"/>
                    <a:pt x="2222" y="994"/>
                  </a:cubicBezTo>
                  <a:cubicBezTo>
                    <a:pt x="2051" y="703"/>
                    <a:pt x="1897" y="413"/>
                    <a:pt x="1727" y="122"/>
                  </a:cubicBezTo>
                  <a:cubicBezTo>
                    <a:pt x="1696" y="61"/>
                    <a:pt x="1665" y="0"/>
                    <a:pt x="159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34" name="Google Shape;2134;p77"/>
            <p:cNvSpPr/>
            <p:nvPr/>
          </p:nvSpPr>
          <p:spPr>
            <a:xfrm>
              <a:off x="8148931" y="3371537"/>
              <a:ext cx="244912" cy="204349"/>
            </a:xfrm>
            <a:custGeom>
              <a:avLst/>
              <a:gdLst/>
              <a:ahLst/>
              <a:cxnLst/>
              <a:rect l="l" t="t" r="r" b="b"/>
              <a:pathLst>
                <a:path w="3025" h="2524" extrusionOk="0">
                  <a:moveTo>
                    <a:pt x="1812" y="1"/>
                  </a:moveTo>
                  <a:lnTo>
                    <a:pt x="1" y="1675"/>
                  </a:lnTo>
                  <a:lnTo>
                    <a:pt x="35" y="1658"/>
                  </a:lnTo>
                  <a:lnTo>
                    <a:pt x="718" y="1385"/>
                  </a:lnTo>
                  <a:lnTo>
                    <a:pt x="718" y="1504"/>
                  </a:lnTo>
                  <a:lnTo>
                    <a:pt x="718" y="2359"/>
                  </a:lnTo>
                  <a:cubicBezTo>
                    <a:pt x="718" y="2410"/>
                    <a:pt x="718" y="2461"/>
                    <a:pt x="787" y="2461"/>
                  </a:cubicBezTo>
                  <a:cubicBezTo>
                    <a:pt x="796" y="2464"/>
                    <a:pt x="805" y="2466"/>
                    <a:pt x="814" y="2466"/>
                  </a:cubicBezTo>
                  <a:cubicBezTo>
                    <a:pt x="855" y="2466"/>
                    <a:pt x="892" y="2435"/>
                    <a:pt x="906" y="2393"/>
                  </a:cubicBezTo>
                  <a:cubicBezTo>
                    <a:pt x="923" y="2376"/>
                    <a:pt x="923" y="2359"/>
                    <a:pt x="940" y="2342"/>
                  </a:cubicBezTo>
                  <a:cubicBezTo>
                    <a:pt x="1077" y="2102"/>
                    <a:pt x="1197" y="1863"/>
                    <a:pt x="1333" y="1607"/>
                  </a:cubicBezTo>
                  <a:cubicBezTo>
                    <a:pt x="1487" y="1863"/>
                    <a:pt x="1590" y="2120"/>
                    <a:pt x="1761" y="2359"/>
                  </a:cubicBezTo>
                  <a:cubicBezTo>
                    <a:pt x="1804" y="2417"/>
                    <a:pt x="1823" y="2524"/>
                    <a:pt x="1901" y="2524"/>
                  </a:cubicBezTo>
                  <a:cubicBezTo>
                    <a:pt x="1914" y="2524"/>
                    <a:pt x="1930" y="2520"/>
                    <a:pt x="1948" y="2512"/>
                  </a:cubicBezTo>
                  <a:cubicBezTo>
                    <a:pt x="2068" y="2461"/>
                    <a:pt x="2000" y="2342"/>
                    <a:pt x="2000" y="2256"/>
                  </a:cubicBezTo>
                  <a:cubicBezTo>
                    <a:pt x="1931" y="1897"/>
                    <a:pt x="1897" y="1521"/>
                    <a:pt x="1863" y="1163"/>
                  </a:cubicBezTo>
                  <a:cubicBezTo>
                    <a:pt x="1931" y="1163"/>
                    <a:pt x="2000" y="1146"/>
                    <a:pt x="2051" y="1146"/>
                  </a:cubicBezTo>
                  <a:lnTo>
                    <a:pt x="2888" y="1094"/>
                  </a:lnTo>
                  <a:cubicBezTo>
                    <a:pt x="2939" y="1094"/>
                    <a:pt x="3008" y="1094"/>
                    <a:pt x="3025" y="1009"/>
                  </a:cubicBezTo>
                  <a:cubicBezTo>
                    <a:pt x="3025" y="941"/>
                    <a:pt x="2957" y="923"/>
                    <a:pt x="2905" y="906"/>
                  </a:cubicBezTo>
                  <a:cubicBezTo>
                    <a:pt x="2854" y="872"/>
                    <a:pt x="2734" y="838"/>
                    <a:pt x="2649" y="821"/>
                  </a:cubicBezTo>
                  <a:lnTo>
                    <a:pt x="1692" y="479"/>
                  </a:lnTo>
                  <a:cubicBezTo>
                    <a:pt x="1726" y="308"/>
                    <a:pt x="1778" y="155"/>
                    <a:pt x="181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grpSp>
          <p:nvGrpSpPr>
            <p:cNvPr id="2135" name="Google Shape;2135;p77"/>
            <p:cNvGrpSpPr/>
            <p:nvPr/>
          </p:nvGrpSpPr>
          <p:grpSpPr>
            <a:xfrm>
              <a:off x="7772692" y="3529254"/>
              <a:ext cx="854978" cy="784858"/>
              <a:chOff x="1056446" y="3510390"/>
              <a:chExt cx="821620" cy="754236"/>
            </a:xfrm>
          </p:grpSpPr>
          <p:sp>
            <p:nvSpPr>
              <p:cNvPr id="2136" name="Google Shape;2136;p77"/>
              <p:cNvSpPr/>
              <p:nvPr/>
            </p:nvSpPr>
            <p:spPr>
              <a:xfrm>
                <a:off x="1061737" y="4021954"/>
                <a:ext cx="33299" cy="24741"/>
              </a:xfrm>
              <a:custGeom>
                <a:avLst/>
                <a:gdLst/>
                <a:ahLst/>
                <a:cxnLst/>
                <a:rect l="l" t="t" r="r" b="b"/>
                <a:pathLst>
                  <a:path w="428" h="318" extrusionOk="0">
                    <a:moveTo>
                      <a:pt x="206" y="0"/>
                    </a:moveTo>
                    <a:cubicBezTo>
                      <a:pt x="156" y="0"/>
                      <a:pt x="106" y="18"/>
                      <a:pt x="69" y="55"/>
                    </a:cubicBezTo>
                    <a:cubicBezTo>
                      <a:pt x="1" y="106"/>
                      <a:pt x="1" y="192"/>
                      <a:pt x="52" y="260"/>
                    </a:cubicBezTo>
                    <a:cubicBezTo>
                      <a:pt x="97" y="296"/>
                      <a:pt x="151" y="318"/>
                      <a:pt x="206" y="318"/>
                    </a:cubicBezTo>
                    <a:cubicBezTo>
                      <a:pt x="254" y="318"/>
                      <a:pt x="302" y="300"/>
                      <a:pt x="342" y="260"/>
                    </a:cubicBezTo>
                    <a:cubicBezTo>
                      <a:pt x="411" y="209"/>
                      <a:pt x="428" y="141"/>
                      <a:pt x="376" y="89"/>
                    </a:cubicBezTo>
                    <a:cubicBezTo>
                      <a:pt x="338" y="31"/>
                      <a:pt x="271" y="0"/>
                      <a:pt x="20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137" name="Google Shape;2137;p77"/>
              <p:cNvSpPr/>
              <p:nvPr/>
            </p:nvSpPr>
            <p:spPr>
              <a:xfrm>
                <a:off x="1521720" y="3945784"/>
                <a:ext cx="34622" cy="22718"/>
              </a:xfrm>
              <a:custGeom>
                <a:avLst/>
                <a:gdLst/>
                <a:ahLst/>
                <a:cxnLst/>
                <a:rect l="l" t="t" r="r" b="b"/>
                <a:pathLst>
                  <a:path w="445" h="292" extrusionOk="0">
                    <a:moveTo>
                      <a:pt x="253" y="1"/>
                    </a:moveTo>
                    <a:cubicBezTo>
                      <a:pt x="186" y="1"/>
                      <a:pt x="119" y="27"/>
                      <a:pt x="69" y="77"/>
                    </a:cubicBezTo>
                    <a:cubicBezTo>
                      <a:pt x="0" y="129"/>
                      <a:pt x="0" y="197"/>
                      <a:pt x="52" y="248"/>
                    </a:cubicBezTo>
                    <a:cubicBezTo>
                      <a:pt x="97" y="278"/>
                      <a:pt x="148" y="292"/>
                      <a:pt x="200" y="292"/>
                    </a:cubicBezTo>
                    <a:cubicBezTo>
                      <a:pt x="267" y="292"/>
                      <a:pt x="336" y="269"/>
                      <a:pt x="393" y="231"/>
                    </a:cubicBezTo>
                    <a:cubicBezTo>
                      <a:pt x="445" y="180"/>
                      <a:pt x="445" y="94"/>
                      <a:pt x="393" y="43"/>
                    </a:cubicBezTo>
                    <a:cubicBezTo>
                      <a:pt x="351" y="15"/>
                      <a:pt x="302" y="1"/>
                      <a:pt x="25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138" name="Google Shape;2138;p77"/>
              <p:cNvSpPr/>
              <p:nvPr/>
            </p:nvSpPr>
            <p:spPr>
              <a:xfrm>
                <a:off x="1710475" y="3510390"/>
                <a:ext cx="30654" cy="25519"/>
              </a:xfrm>
              <a:custGeom>
                <a:avLst/>
                <a:gdLst/>
                <a:ahLst/>
                <a:cxnLst/>
                <a:rect l="l" t="t" r="r" b="b"/>
                <a:pathLst>
                  <a:path w="394" h="328" extrusionOk="0">
                    <a:moveTo>
                      <a:pt x="199" y="1"/>
                    </a:moveTo>
                    <a:cubicBezTo>
                      <a:pt x="154" y="1"/>
                      <a:pt x="112" y="18"/>
                      <a:pt x="86" y="52"/>
                    </a:cubicBezTo>
                    <a:cubicBezTo>
                      <a:pt x="1" y="103"/>
                      <a:pt x="1" y="206"/>
                      <a:pt x="69" y="274"/>
                    </a:cubicBezTo>
                    <a:cubicBezTo>
                      <a:pt x="96" y="311"/>
                      <a:pt x="144" y="328"/>
                      <a:pt x="192" y="328"/>
                    </a:cubicBezTo>
                    <a:cubicBezTo>
                      <a:pt x="234" y="328"/>
                      <a:pt x="276" y="315"/>
                      <a:pt x="308" y="291"/>
                    </a:cubicBezTo>
                    <a:cubicBezTo>
                      <a:pt x="377" y="223"/>
                      <a:pt x="394" y="120"/>
                      <a:pt x="325" y="52"/>
                    </a:cubicBezTo>
                    <a:cubicBezTo>
                      <a:pt x="291" y="18"/>
                      <a:pt x="244" y="1"/>
                      <a:pt x="19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139" name="Google Shape;2139;p77"/>
              <p:cNvSpPr/>
              <p:nvPr/>
            </p:nvSpPr>
            <p:spPr>
              <a:xfrm>
                <a:off x="1056446" y="3949207"/>
                <a:ext cx="29332" cy="23730"/>
              </a:xfrm>
              <a:custGeom>
                <a:avLst/>
                <a:gdLst/>
                <a:ahLst/>
                <a:cxnLst/>
                <a:rect l="l" t="t" r="r" b="b"/>
                <a:pathLst>
                  <a:path w="377" h="305" extrusionOk="0">
                    <a:moveTo>
                      <a:pt x="170" y="1"/>
                    </a:moveTo>
                    <a:cubicBezTo>
                      <a:pt x="143" y="1"/>
                      <a:pt x="114" y="10"/>
                      <a:pt x="86" y="33"/>
                    </a:cubicBezTo>
                    <a:cubicBezTo>
                      <a:pt x="0" y="102"/>
                      <a:pt x="51" y="170"/>
                      <a:pt x="86" y="238"/>
                    </a:cubicBezTo>
                    <a:cubicBezTo>
                      <a:pt x="113" y="283"/>
                      <a:pt x="154" y="305"/>
                      <a:pt x="197" y="305"/>
                    </a:cubicBezTo>
                    <a:cubicBezTo>
                      <a:pt x="236" y="305"/>
                      <a:pt x="275" y="288"/>
                      <a:pt x="308" y="255"/>
                    </a:cubicBezTo>
                    <a:cubicBezTo>
                      <a:pt x="376" y="221"/>
                      <a:pt x="376" y="119"/>
                      <a:pt x="325" y="85"/>
                    </a:cubicBezTo>
                    <a:cubicBezTo>
                      <a:pt x="279" y="39"/>
                      <a:pt x="226" y="1"/>
                      <a:pt x="17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140" name="Google Shape;2140;p77"/>
              <p:cNvSpPr/>
              <p:nvPr/>
            </p:nvSpPr>
            <p:spPr>
              <a:xfrm>
                <a:off x="1472547" y="4037282"/>
                <a:ext cx="27931" cy="23574"/>
              </a:xfrm>
              <a:custGeom>
                <a:avLst/>
                <a:gdLst/>
                <a:ahLst/>
                <a:cxnLst/>
                <a:rect l="l" t="t" r="r" b="b"/>
                <a:pathLst>
                  <a:path w="359" h="303" extrusionOk="0">
                    <a:moveTo>
                      <a:pt x="194" y="0"/>
                    </a:moveTo>
                    <a:cubicBezTo>
                      <a:pt x="152" y="0"/>
                      <a:pt x="110" y="32"/>
                      <a:pt x="69" y="63"/>
                    </a:cubicBezTo>
                    <a:cubicBezTo>
                      <a:pt x="0" y="114"/>
                      <a:pt x="0" y="200"/>
                      <a:pt x="51" y="251"/>
                    </a:cubicBezTo>
                    <a:cubicBezTo>
                      <a:pt x="69" y="285"/>
                      <a:pt x="103" y="302"/>
                      <a:pt x="141" y="302"/>
                    </a:cubicBezTo>
                    <a:cubicBezTo>
                      <a:pt x="180" y="302"/>
                      <a:pt x="222" y="285"/>
                      <a:pt x="256" y="251"/>
                    </a:cubicBezTo>
                    <a:cubicBezTo>
                      <a:pt x="308" y="200"/>
                      <a:pt x="359" y="114"/>
                      <a:pt x="274" y="46"/>
                    </a:cubicBezTo>
                    <a:cubicBezTo>
                      <a:pt x="247" y="13"/>
                      <a:pt x="221" y="0"/>
                      <a:pt x="19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141" name="Google Shape;2141;p77"/>
              <p:cNvSpPr/>
              <p:nvPr/>
            </p:nvSpPr>
            <p:spPr>
              <a:xfrm>
                <a:off x="1056446" y="4244475"/>
                <a:ext cx="26608" cy="20151"/>
              </a:xfrm>
              <a:custGeom>
                <a:avLst/>
                <a:gdLst/>
                <a:ahLst/>
                <a:cxnLst/>
                <a:rect l="l" t="t" r="r" b="b"/>
                <a:pathLst>
                  <a:path w="342" h="259" extrusionOk="0">
                    <a:moveTo>
                      <a:pt x="169" y="0"/>
                    </a:moveTo>
                    <a:cubicBezTo>
                      <a:pt x="138" y="0"/>
                      <a:pt x="107" y="10"/>
                      <a:pt x="86" y="31"/>
                    </a:cubicBezTo>
                    <a:cubicBezTo>
                      <a:pt x="17" y="66"/>
                      <a:pt x="0" y="151"/>
                      <a:pt x="51" y="202"/>
                    </a:cubicBezTo>
                    <a:cubicBezTo>
                      <a:pt x="92" y="242"/>
                      <a:pt x="137" y="259"/>
                      <a:pt x="182" y="259"/>
                    </a:cubicBezTo>
                    <a:cubicBezTo>
                      <a:pt x="214" y="259"/>
                      <a:pt x="245" y="251"/>
                      <a:pt x="274" y="236"/>
                    </a:cubicBezTo>
                    <a:cubicBezTo>
                      <a:pt x="308" y="185"/>
                      <a:pt x="342" y="117"/>
                      <a:pt x="291" y="48"/>
                    </a:cubicBezTo>
                    <a:cubicBezTo>
                      <a:pt x="261" y="19"/>
                      <a:pt x="214" y="0"/>
                      <a:pt x="16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142" name="Google Shape;2142;p77"/>
              <p:cNvSpPr/>
              <p:nvPr/>
            </p:nvSpPr>
            <p:spPr>
              <a:xfrm>
                <a:off x="1816834" y="3690508"/>
                <a:ext cx="26686" cy="20462"/>
              </a:xfrm>
              <a:custGeom>
                <a:avLst/>
                <a:gdLst/>
                <a:ahLst/>
                <a:cxnLst/>
                <a:rect l="l" t="t" r="r" b="b"/>
                <a:pathLst>
                  <a:path w="343" h="263" extrusionOk="0">
                    <a:moveTo>
                      <a:pt x="174" y="0"/>
                    </a:moveTo>
                    <a:cubicBezTo>
                      <a:pt x="140" y="0"/>
                      <a:pt x="107" y="22"/>
                      <a:pt x="69" y="61"/>
                    </a:cubicBezTo>
                    <a:cubicBezTo>
                      <a:pt x="1" y="112"/>
                      <a:pt x="1" y="163"/>
                      <a:pt x="52" y="231"/>
                    </a:cubicBezTo>
                    <a:cubicBezTo>
                      <a:pt x="73" y="253"/>
                      <a:pt x="104" y="262"/>
                      <a:pt x="137" y="262"/>
                    </a:cubicBezTo>
                    <a:cubicBezTo>
                      <a:pt x="183" y="262"/>
                      <a:pt x="234" y="244"/>
                      <a:pt x="274" y="214"/>
                    </a:cubicBezTo>
                    <a:cubicBezTo>
                      <a:pt x="342" y="163"/>
                      <a:pt x="308" y="112"/>
                      <a:pt x="257" y="44"/>
                    </a:cubicBezTo>
                    <a:cubicBezTo>
                      <a:pt x="227" y="14"/>
                      <a:pt x="200" y="0"/>
                      <a:pt x="17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143" name="Google Shape;2143;p77"/>
              <p:cNvSpPr/>
              <p:nvPr/>
            </p:nvSpPr>
            <p:spPr>
              <a:xfrm>
                <a:off x="1868652" y="3681871"/>
                <a:ext cx="9414" cy="8091"/>
              </a:xfrm>
              <a:custGeom>
                <a:avLst/>
                <a:gdLst/>
                <a:ahLst/>
                <a:cxnLst/>
                <a:rect l="l" t="t" r="r" b="b"/>
                <a:pathLst>
                  <a:path w="121" h="104" extrusionOk="0">
                    <a:moveTo>
                      <a:pt x="1" y="1"/>
                    </a:moveTo>
                    <a:cubicBezTo>
                      <a:pt x="1" y="18"/>
                      <a:pt x="1" y="52"/>
                      <a:pt x="18" y="69"/>
                    </a:cubicBezTo>
                    <a:cubicBezTo>
                      <a:pt x="52" y="103"/>
                      <a:pt x="86" y="103"/>
                      <a:pt x="120" y="103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  <a:effectLst>
                <a:outerShdw blurRad="57150" dist="19050" dir="5400000" algn="bl" rotWithShape="0">
                  <a:schemeClr val="dk2">
                    <a:alpha val="50000"/>
                  </a:schemeClr>
                </a:outerShdw>
              </a:effectLst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grpSp>
        <p:nvGrpSpPr>
          <p:cNvPr id="2144" name="Google Shape;2144;p77"/>
          <p:cNvGrpSpPr/>
          <p:nvPr/>
        </p:nvGrpSpPr>
        <p:grpSpPr>
          <a:xfrm rot="1628740">
            <a:off x="10429134" y="1797951"/>
            <a:ext cx="995381" cy="1307395"/>
            <a:chOff x="181724" y="3902898"/>
            <a:chExt cx="850038" cy="1116492"/>
          </a:xfrm>
        </p:grpSpPr>
        <p:grpSp>
          <p:nvGrpSpPr>
            <p:cNvPr id="2145" name="Google Shape;2145;p77"/>
            <p:cNvGrpSpPr/>
            <p:nvPr/>
          </p:nvGrpSpPr>
          <p:grpSpPr>
            <a:xfrm>
              <a:off x="181724" y="3902898"/>
              <a:ext cx="850038" cy="1116492"/>
              <a:chOff x="181724" y="3902898"/>
              <a:chExt cx="850038" cy="1116492"/>
            </a:xfrm>
          </p:grpSpPr>
          <p:sp>
            <p:nvSpPr>
              <p:cNvPr id="2146" name="Google Shape;2146;p77"/>
              <p:cNvSpPr/>
              <p:nvPr/>
            </p:nvSpPr>
            <p:spPr>
              <a:xfrm rot="-572741">
                <a:off x="243250" y="3965753"/>
                <a:ext cx="530901" cy="540560"/>
              </a:xfrm>
              <a:custGeom>
                <a:avLst/>
                <a:gdLst/>
                <a:ahLst/>
                <a:cxnLst/>
                <a:rect l="l" t="t" r="r" b="b"/>
                <a:pathLst>
                  <a:path w="8993" h="9157" extrusionOk="0">
                    <a:moveTo>
                      <a:pt x="7831" y="0"/>
                    </a:moveTo>
                    <a:cubicBezTo>
                      <a:pt x="7594" y="0"/>
                      <a:pt x="7348" y="161"/>
                      <a:pt x="7251" y="377"/>
                    </a:cubicBezTo>
                    <a:cubicBezTo>
                      <a:pt x="7205" y="367"/>
                      <a:pt x="7160" y="362"/>
                      <a:pt x="7115" y="362"/>
                    </a:cubicBezTo>
                    <a:cubicBezTo>
                      <a:pt x="6929" y="362"/>
                      <a:pt x="6760" y="447"/>
                      <a:pt x="6636" y="599"/>
                    </a:cubicBezTo>
                    <a:cubicBezTo>
                      <a:pt x="6584" y="582"/>
                      <a:pt x="6516" y="547"/>
                      <a:pt x="6448" y="530"/>
                    </a:cubicBezTo>
                    <a:cubicBezTo>
                      <a:pt x="6404" y="522"/>
                      <a:pt x="6361" y="518"/>
                      <a:pt x="6318" y="518"/>
                    </a:cubicBezTo>
                    <a:cubicBezTo>
                      <a:pt x="6010" y="518"/>
                      <a:pt x="5743" y="728"/>
                      <a:pt x="5713" y="1043"/>
                    </a:cubicBezTo>
                    <a:cubicBezTo>
                      <a:pt x="5694" y="1041"/>
                      <a:pt x="5674" y="1040"/>
                      <a:pt x="5655" y="1040"/>
                    </a:cubicBezTo>
                    <a:cubicBezTo>
                      <a:pt x="5339" y="1040"/>
                      <a:pt x="5080" y="1301"/>
                      <a:pt x="5064" y="1607"/>
                    </a:cubicBezTo>
                    <a:cubicBezTo>
                      <a:pt x="4984" y="1573"/>
                      <a:pt x="4899" y="1555"/>
                      <a:pt x="4813" y="1555"/>
                    </a:cubicBezTo>
                    <a:cubicBezTo>
                      <a:pt x="4642" y="1555"/>
                      <a:pt x="4471" y="1624"/>
                      <a:pt x="4346" y="1761"/>
                    </a:cubicBezTo>
                    <a:cubicBezTo>
                      <a:pt x="4124" y="1504"/>
                      <a:pt x="3919" y="1265"/>
                      <a:pt x="3697" y="1026"/>
                    </a:cubicBezTo>
                    <a:cubicBezTo>
                      <a:pt x="3592" y="912"/>
                      <a:pt x="3455" y="863"/>
                      <a:pt x="3316" y="863"/>
                    </a:cubicBezTo>
                    <a:cubicBezTo>
                      <a:pt x="2954" y="863"/>
                      <a:pt x="2580" y="1195"/>
                      <a:pt x="2740" y="1590"/>
                    </a:cubicBezTo>
                    <a:cubicBezTo>
                      <a:pt x="2877" y="1897"/>
                      <a:pt x="3013" y="2205"/>
                      <a:pt x="3150" y="2529"/>
                    </a:cubicBezTo>
                    <a:cubicBezTo>
                      <a:pt x="2894" y="2239"/>
                      <a:pt x="2638" y="1966"/>
                      <a:pt x="2347" y="1709"/>
                    </a:cubicBezTo>
                    <a:cubicBezTo>
                      <a:pt x="2241" y="1613"/>
                      <a:pt x="2105" y="1570"/>
                      <a:pt x="1969" y="1570"/>
                    </a:cubicBezTo>
                    <a:cubicBezTo>
                      <a:pt x="1623" y="1570"/>
                      <a:pt x="1277" y="1851"/>
                      <a:pt x="1424" y="2256"/>
                    </a:cubicBezTo>
                    <a:cubicBezTo>
                      <a:pt x="1869" y="3350"/>
                      <a:pt x="2381" y="4409"/>
                      <a:pt x="2945" y="5451"/>
                    </a:cubicBezTo>
                    <a:cubicBezTo>
                      <a:pt x="2723" y="5280"/>
                      <a:pt x="2484" y="5109"/>
                      <a:pt x="2245" y="4956"/>
                    </a:cubicBezTo>
                    <a:cubicBezTo>
                      <a:pt x="2157" y="4906"/>
                      <a:pt x="2069" y="4874"/>
                      <a:pt x="1975" y="4874"/>
                    </a:cubicBezTo>
                    <a:cubicBezTo>
                      <a:pt x="1941" y="4874"/>
                      <a:pt x="1905" y="4878"/>
                      <a:pt x="1869" y="4887"/>
                    </a:cubicBezTo>
                    <a:lnTo>
                      <a:pt x="1749" y="4665"/>
                    </a:lnTo>
                    <a:cubicBezTo>
                      <a:pt x="1650" y="4490"/>
                      <a:pt x="1482" y="4414"/>
                      <a:pt x="1313" y="4414"/>
                    </a:cubicBezTo>
                    <a:cubicBezTo>
                      <a:pt x="986" y="4414"/>
                      <a:pt x="652" y="4693"/>
                      <a:pt x="775" y="5075"/>
                    </a:cubicBezTo>
                    <a:cubicBezTo>
                      <a:pt x="826" y="5195"/>
                      <a:pt x="861" y="5314"/>
                      <a:pt x="895" y="5434"/>
                    </a:cubicBezTo>
                    <a:lnTo>
                      <a:pt x="758" y="5297"/>
                    </a:lnTo>
                    <a:cubicBezTo>
                      <a:pt x="680" y="5220"/>
                      <a:pt x="572" y="5183"/>
                      <a:pt x="462" y="5183"/>
                    </a:cubicBezTo>
                    <a:cubicBezTo>
                      <a:pt x="234" y="5183"/>
                      <a:pt x="0" y="5340"/>
                      <a:pt x="23" y="5605"/>
                    </a:cubicBezTo>
                    <a:cubicBezTo>
                      <a:pt x="75" y="6032"/>
                      <a:pt x="245" y="6442"/>
                      <a:pt x="502" y="6767"/>
                    </a:cubicBezTo>
                    <a:cubicBezTo>
                      <a:pt x="586" y="6863"/>
                      <a:pt x="695" y="6917"/>
                      <a:pt x="806" y="6917"/>
                    </a:cubicBezTo>
                    <a:cubicBezTo>
                      <a:pt x="853" y="6917"/>
                      <a:pt x="900" y="6907"/>
                      <a:pt x="946" y="6886"/>
                    </a:cubicBezTo>
                    <a:cubicBezTo>
                      <a:pt x="1254" y="7279"/>
                      <a:pt x="1493" y="7724"/>
                      <a:pt x="1698" y="8185"/>
                    </a:cubicBezTo>
                    <a:cubicBezTo>
                      <a:pt x="1776" y="8369"/>
                      <a:pt x="1912" y="8444"/>
                      <a:pt x="2056" y="8444"/>
                    </a:cubicBezTo>
                    <a:cubicBezTo>
                      <a:pt x="2260" y="8444"/>
                      <a:pt x="2479" y="8293"/>
                      <a:pt x="2569" y="8082"/>
                    </a:cubicBezTo>
                    <a:cubicBezTo>
                      <a:pt x="2774" y="8390"/>
                      <a:pt x="2996" y="8697"/>
                      <a:pt x="3236" y="8988"/>
                    </a:cubicBezTo>
                    <a:cubicBezTo>
                      <a:pt x="3335" y="9106"/>
                      <a:pt x="3462" y="9157"/>
                      <a:pt x="3590" y="9157"/>
                    </a:cubicBezTo>
                    <a:cubicBezTo>
                      <a:pt x="3924" y="9157"/>
                      <a:pt x="4265" y="8816"/>
                      <a:pt x="4141" y="8458"/>
                    </a:cubicBezTo>
                    <a:cubicBezTo>
                      <a:pt x="4056" y="8185"/>
                      <a:pt x="3953" y="7912"/>
                      <a:pt x="3851" y="7638"/>
                    </a:cubicBezTo>
                    <a:lnTo>
                      <a:pt x="3851" y="7638"/>
                    </a:lnTo>
                    <a:lnTo>
                      <a:pt x="4056" y="7826"/>
                    </a:lnTo>
                    <a:cubicBezTo>
                      <a:pt x="4163" y="7914"/>
                      <a:pt x="4302" y="7954"/>
                      <a:pt x="4441" y="7954"/>
                    </a:cubicBezTo>
                    <a:cubicBezTo>
                      <a:pt x="4789" y="7954"/>
                      <a:pt x="5137" y="7700"/>
                      <a:pt x="4978" y="7296"/>
                    </a:cubicBezTo>
                    <a:cubicBezTo>
                      <a:pt x="4790" y="6801"/>
                      <a:pt x="4585" y="6323"/>
                      <a:pt x="4346" y="5844"/>
                    </a:cubicBezTo>
                    <a:lnTo>
                      <a:pt x="4346" y="5844"/>
                    </a:lnTo>
                    <a:cubicBezTo>
                      <a:pt x="4705" y="6323"/>
                      <a:pt x="5115" y="6750"/>
                      <a:pt x="5542" y="7160"/>
                    </a:cubicBezTo>
                    <a:cubicBezTo>
                      <a:pt x="5653" y="7271"/>
                      <a:pt x="5786" y="7319"/>
                      <a:pt x="5917" y="7319"/>
                    </a:cubicBezTo>
                    <a:cubicBezTo>
                      <a:pt x="6229" y="7319"/>
                      <a:pt x="6525" y="7043"/>
                      <a:pt x="6465" y="6681"/>
                    </a:cubicBezTo>
                    <a:lnTo>
                      <a:pt x="6465" y="6681"/>
                    </a:lnTo>
                    <a:cubicBezTo>
                      <a:pt x="6704" y="7023"/>
                      <a:pt x="6943" y="7348"/>
                      <a:pt x="7200" y="7672"/>
                    </a:cubicBezTo>
                    <a:cubicBezTo>
                      <a:pt x="7299" y="7800"/>
                      <a:pt x="7428" y="7853"/>
                      <a:pt x="7558" y="7853"/>
                    </a:cubicBezTo>
                    <a:cubicBezTo>
                      <a:pt x="7830" y="7853"/>
                      <a:pt x="8110" y="7619"/>
                      <a:pt x="8156" y="7331"/>
                    </a:cubicBezTo>
                    <a:cubicBezTo>
                      <a:pt x="8191" y="7338"/>
                      <a:pt x="8226" y="7341"/>
                      <a:pt x="8259" y="7341"/>
                    </a:cubicBezTo>
                    <a:cubicBezTo>
                      <a:pt x="8641" y="7341"/>
                      <a:pt x="8943" y="6916"/>
                      <a:pt x="8754" y="6476"/>
                    </a:cubicBezTo>
                    <a:cubicBezTo>
                      <a:pt x="8379" y="5588"/>
                      <a:pt x="7934" y="4716"/>
                      <a:pt x="7422" y="3879"/>
                    </a:cubicBezTo>
                    <a:cubicBezTo>
                      <a:pt x="7644" y="3708"/>
                      <a:pt x="7712" y="3401"/>
                      <a:pt x="7610" y="3144"/>
                    </a:cubicBezTo>
                    <a:cubicBezTo>
                      <a:pt x="7473" y="2871"/>
                      <a:pt x="7370" y="2598"/>
                      <a:pt x="7268" y="2324"/>
                    </a:cubicBezTo>
                    <a:cubicBezTo>
                      <a:pt x="7405" y="2273"/>
                      <a:pt x="7507" y="2205"/>
                      <a:pt x="7593" y="2085"/>
                    </a:cubicBezTo>
                    <a:cubicBezTo>
                      <a:pt x="7695" y="2171"/>
                      <a:pt x="7780" y="2256"/>
                      <a:pt x="7883" y="2341"/>
                    </a:cubicBezTo>
                    <a:cubicBezTo>
                      <a:pt x="7993" y="2446"/>
                      <a:pt x="8132" y="2493"/>
                      <a:pt x="8271" y="2493"/>
                    </a:cubicBezTo>
                    <a:cubicBezTo>
                      <a:pt x="8631" y="2493"/>
                      <a:pt x="8992" y="2184"/>
                      <a:pt x="8857" y="1778"/>
                    </a:cubicBezTo>
                    <a:cubicBezTo>
                      <a:pt x="8772" y="1555"/>
                      <a:pt x="8686" y="1333"/>
                      <a:pt x="8601" y="1111"/>
                    </a:cubicBezTo>
                    <a:cubicBezTo>
                      <a:pt x="8566" y="770"/>
                      <a:pt x="8413" y="445"/>
                      <a:pt x="8208" y="189"/>
                    </a:cubicBezTo>
                    <a:cubicBezTo>
                      <a:pt x="8106" y="56"/>
                      <a:pt x="7970" y="0"/>
                      <a:pt x="783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147" name="Google Shape;2147;p77"/>
              <p:cNvSpPr/>
              <p:nvPr/>
            </p:nvSpPr>
            <p:spPr>
              <a:xfrm rot="-572741">
                <a:off x="535668" y="4556036"/>
                <a:ext cx="266129" cy="184772"/>
              </a:xfrm>
              <a:custGeom>
                <a:avLst/>
                <a:gdLst/>
                <a:ahLst/>
                <a:cxnLst/>
                <a:rect l="l" t="t" r="r" b="b"/>
                <a:pathLst>
                  <a:path w="4508" h="3130" extrusionOk="0">
                    <a:moveTo>
                      <a:pt x="1426" y="0"/>
                    </a:moveTo>
                    <a:cubicBezTo>
                      <a:pt x="967" y="0"/>
                      <a:pt x="686" y="660"/>
                      <a:pt x="1163" y="978"/>
                    </a:cubicBezTo>
                    <a:cubicBezTo>
                      <a:pt x="1385" y="1115"/>
                      <a:pt x="1607" y="1269"/>
                      <a:pt x="1829" y="1422"/>
                    </a:cubicBezTo>
                    <a:cubicBezTo>
                      <a:pt x="1402" y="1252"/>
                      <a:pt x="958" y="1132"/>
                      <a:pt x="514" y="1064"/>
                    </a:cubicBezTo>
                    <a:cubicBezTo>
                      <a:pt x="496" y="1061"/>
                      <a:pt x="478" y="1060"/>
                      <a:pt x="461" y="1060"/>
                    </a:cubicBezTo>
                    <a:cubicBezTo>
                      <a:pt x="139" y="1060"/>
                      <a:pt x="0" y="1498"/>
                      <a:pt x="309" y="1627"/>
                    </a:cubicBezTo>
                    <a:cubicBezTo>
                      <a:pt x="1453" y="2191"/>
                      <a:pt x="2615" y="2687"/>
                      <a:pt x="3811" y="3114"/>
                    </a:cubicBezTo>
                    <a:cubicBezTo>
                      <a:pt x="3853" y="3125"/>
                      <a:pt x="3894" y="3130"/>
                      <a:pt x="3934" y="3130"/>
                    </a:cubicBezTo>
                    <a:cubicBezTo>
                      <a:pt x="4267" y="3130"/>
                      <a:pt x="4507" y="2768"/>
                      <a:pt x="4324" y="2448"/>
                    </a:cubicBezTo>
                    <a:lnTo>
                      <a:pt x="4307" y="2430"/>
                    </a:lnTo>
                    <a:cubicBezTo>
                      <a:pt x="4495" y="2208"/>
                      <a:pt x="4495" y="1867"/>
                      <a:pt x="4307" y="1645"/>
                    </a:cubicBezTo>
                    <a:cubicBezTo>
                      <a:pt x="3948" y="1217"/>
                      <a:pt x="3777" y="636"/>
                      <a:pt x="3213" y="431"/>
                    </a:cubicBezTo>
                    <a:cubicBezTo>
                      <a:pt x="3168" y="414"/>
                      <a:pt x="3121" y="406"/>
                      <a:pt x="3076" y="406"/>
                    </a:cubicBezTo>
                    <a:cubicBezTo>
                      <a:pt x="2900" y="406"/>
                      <a:pt x="2738" y="528"/>
                      <a:pt x="2684" y="705"/>
                    </a:cubicBezTo>
                    <a:cubicBezTo>
                      <a:pt x="2376" y="466"/>
                      <a:pt x="2051" y="243"/>
                      <a:pt x="1693" y="73"/>
                    </a:cubicBezTo>
                    <a:cubicBezTo>
                      <a:pt x="1600" y="22"/>
                      <a:pt x="1510" y="0"/>
                      <a:pt x="142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148" name="Google Shape;2148;p77"/>
              <p:cNvSpPr/>
              <p:nvPr/>
            </p:nvSpPr>
            <p:spPr>
              <a:xfrm rot="-572741">
                <a:off x="753579" y="4382593"/>
                <a:ext cx="229351" cy="229341"/>
              </a:xfrm>
              <a:custGeom>
                <a:avLst/>
                <a:gdLst/>
                <a:ahLst/>
                <a:cxnLst/>
                <a:rect l="l" t="t" r="r" b="b"/>
                <a:pathLst>
                  <a:path w="3885" h="3885" extrusionOk="0">
                    <a:moveTo>
                      <a:pt x="3162" y="1"/>
                    </a:moveTo>
                    <a:cubicBezTo>
                      <a:pt x="3029" y="1"/>
                      <a:pt x="2899" y="44"/>
                      <a:pt x="2801" y="142"/>
                    </a:cubicBezTo>
                    <a:cubicBezTo>
                      <a:pt x="1878" y="1082"/>
                      <a:pt x="955" y="2005"/>
                      <a:pt x="238" y="3098"/>
                    </a:cubicBezTo>
                    <a:cubicBezTo>
                      <a:pt x="1" y="3474"/>
                      <a:pt x="332" y="3884"/>
                      <a:pt x="703" y="3884"/>
                    </a:cubicBezTo>
                    <a:cubicBezTo>
                      <a:pt x="787" y="3884"/>
                      <a:pt x="873" y="3863"/>
                      <a:pt x="955" y="3816"/>
                    </a:cubicBezTo>
                    <a:cubicBezTo>
                      <a:pt x="1280" y="3645"/>
                      <a:pt x="1588" y="3440"/>
                      <a:pt x="1861" y="3218"/>
                    </a:cubicBezTo>
                    <a:cubicBezTo>
                      <a:pt x="1895" y="3183"/>
                      <a:pt x="1929" y="3132"/>
                      <a:pt x="1963" y="3081"/>
                    </a:cubicBezTo>
                    <a:cubicBezTo>
                      <a:pt x="2459" y="2739"/>
                      <a:pt x="2869" y="2295"/>
                      <a:pt x="3177" y="1782"/>
                    </a:cubicBezTo>
                    <a:cubicBezTo>
                      <a:pt x="3296" y="1731"/>
                      <a:pt x="3399" y="1629"/>
                      <a:pt x="3450" y="1492"/>
                    </a:cubicBezTo>
                    <a:cubicBezTo>
                      <a:pt x="3467" y="1407"/>
                      <a:pt x="3484" y="1321"/>
                      <a:pt x="3467" y="1236"/>
                    </a:cubicBezTo>
                    <a:cubicBezTo>
                      <a:pt x="3552" y="1048"/>
                      <a:pt x="3638" y="877"/>
                      <a:pt x="3723" y="689"/>
                    </a:cubicBezTo>
                    <a:cubicBezTo>
                      <a:pt x="3885" y="304"/>
                      <a:pt x="3514" y="1"/>
                      <a:pt x="316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149" name="Google Shape;2149;p77"/>
              <p:cNvSpPr/>
              <p:nvPr/>
            </p:nvSpPr>
            <p:spPr>
              <a:xfrm rot="-572741">
                <a:off x="261183" y="3953169"/>
                <a:ext cx="691122" cy="1015948"/>
              </a:xfrm>
              <a:custGeom>
                <a:avLst/>
                <a:gdLst/>
                <a:ahLst/>
                <a:cxnLst/>
                <a:rect l="l" t="t" r="r" b="b"/>
                <a:pathLst>
                  <a:path w="11707" h="17210" extrusionOk="0">
                    <a:moveTo>
                      <a:pt x="7971" y="601"/>
                    </a:moveTo>
                    <a:cubicBezTo>
                      <a:pt x="8633" y="601"/>
                      <a:pt x="9201" y="1037"/>
                      <a:pt x="9014" y="1974"/>
                    </a:cubicBezTo>
                    <a:cubicBezTo>
                      <a:pt x="8843" y="2828"/>
                      <a:pt x="7852" y="3529"/>
                      <a:pt x="7186" y="3990"/>
                    </a:cubicBezTo>
                    <a:cubicBezTo>
                      <a:pt x="7045" y="4130"/>
                      <a:pt x="7161" y="4356"/>
                      <a:pt x="7337" y="4356"/>
                    </a:cubicBezTo>
                    <a:cubicBezTo>
                      <a:pt x="7355" y="4356"/>
                      <a:pt x="7372" y="4354"/>
                      <a:pt x="7391" y="4349"/>
                    </a:cubicBezTo>
                    <a:cubicBezTo>
                      <a:pt x="7510" y="4281"/>
                      <a:pt x="7630" y="4195"/>
                      <a:pt x="7749" y="4127"/>
                    </a:cubicBezTo>
                    <a:cubicBezTo>
                      <a:pt x="8313" y="4503"/>
                      <a:pt x="8911" y="4657"/>
                      <a:pt x="9253" y="5306"/>
                    </a:cubicBezTo>
                    <a:cubicBezTo>
                      <a:pt x="9458" y="5750"/>
                      <a:pt x="9407" y="6280"/>
                      <a:pt x="9116" y="6673"/>
                    </a:cubicBezTo>
                    <a:cubicBezTo>
                      <a:pt x="8730" y="7222"/>
                      <a:pt x="8162" y="7418"/>
                      <a:pt x="7556" y="7418"/>
                    </a:cubicBezTo>
                    <a:cubicBezTo>
                      <a:pt x="6956" y="7418"/>
                      <a:pt x="6320" y="7227"/>
                      <a:pt x="5784" y="6997"/>
                    </a:cubicBezTo>
                    <a:lnTo>
                      <a:pt x="5802" y="6997"/>
                    </a:lnTo>
                    <a:cubicBezTo>
                      <a:pt x="5682" y="6656"/>
                      <a:pt x="5426" y="6399"/>
                      <a:pt x="5101" y="6297"/>
                    </a:cubicBezTo>
                    <a:cubicBezTo>
                      <a:pt x="5082" y="6287"/>
                      <a:pt x="5063" y="6283"/>
                      <a:pt x="5045" y="6283"/>
                    </a:cubicBezTo>
                    <a:cubicBezTo>
                      <a:pt x="4936" y="6283"/>
                      <a:pt x="4864" y="6443"/>
                      <a:pt x="4981" y="6502"/>
                    </a:cubicBezTo>
                    <a:cubicBezTo>
                      <a:pt x="5135" y="6570"/>
                      <a:pt x="5255" y="6690"/>
                      <a:pt x="5357" y="6809"/>
                    </a:cubicBezTo>
                    <a:cubicBezTo>
                      <a:pt x="5238" y="6844"/>
                      <a:pt x="5204" y="6980"/>
                      <a:pt x="5306" y="7049"/>
                    </a:cubicBezTo>
                    <a:cubicBezTo>
                      <a:pt x="5357" y="7083"/>
                      <a:pt x="5409" y="7117"/>
                      <a:pt x="5477" y="7168"/>
                    </a:cubicBezTo>
                    <a:cubicBezTo>
                      <a:pt x="5530" y="7960"/>
                      <a:pt x="4374" y="8968"/>
                      <a:pt x="3606" y="8968"/>
                    </a:cubicBezTo>
                    <a:cubicBezTo>
                      <a:pt x="3131" y="8968"/>
                      <a:pt x="2804" y="8584"/>
                      <a:pt x="2999" y="7527"/>
                    </a:cubicBezTo>
                    <a:cubicBezTo>
                      <a:pt x="3041" y="7390"/>
                      <a:pt x="2927" y="7263"/>
                      <a:pt x="2793" y="7263"/>
                    </a:cubicBezTo>
                    <a:cubicBezTo>
                      <a:pt x="2760" y="7263"/>
                      <a:pt x="2725" y="7271"/>
                      <a:pt x="2692" y="7288"/>
                    </a:cubicBezTo>
                    <a:cubicBezTo>
                      <a:pt x="2411" y="7426"/>
                      <a:pt x="2146" y="7490"/>
                      <a:pt x="1903" y="7490"/>
                    </a:cubicBezTo>
                    <a:cubicBezTo>
                      <a:pt x="1067" y="7490"/>
                      <a:pt x="497" y="6743"/>
                      <a:pt x="471" y="5750"/>
                    </a:cubicBezTo>
                    <a:cubicBezTo>
                      <a:pt x="440" y="4718"/>
                      <a:pt x="1021" y="4351"/>
                      <a:pt x="1730" y="4351"/>
                    </a:cubicBezTo>
                    <a:cubicBezTo>
                      <a:pt x="2219" y="4351"/>
                      <a:pt x="2769" y="4525"/>
                      <a:pt x="3222" y="4776"/>
                    </a:cubicBezTo>
                    <a:lnTo>
                      <a:pt x="3273" y="4793"/>
                    </a:lnTo>
                    <a:cubicBezTo>
                      <a:pt x="3299" y="4805"/>
                      <a:pt x="3324" y="4811"/>
                      <a:pt x="3348" y="4811"/>
                    </a:cubicBezTo>
                    <a:cubicBezTo>
                      <a:pt x="3526" y="4811"/>
                      <a:pt x="3625" y="4506"/>
                      <a:pt x="3444" y="4400"/>
                    </a:cubicBezTo>
                    <a:cubicBezTo>
                      <a:pt x="3375" y="4366"/>
                      <a:pt x="3307" y="4332"/>
                      <a:pt x="3222" y="4298"/>
                    </a:cubicBezTo>
                    <a:cubicBezTo>
                      <a:pt x="2213" y="3655"/>
                      <a:pt x="3176" y="1441"/>
                      <a:pt x="4306" y="1441"/>
                    </a:cubicBezTo>
                    <a:cubicBezTo>
                      <a:pt x="4708" y="1441"/>
                      <a:pt x="5131" y="1722"/>
                      <a:pt x="5494" y="2452"/>
                    </a:cubicBezTo>
                    <a:cubicBezTo>
                      <a:pt x="5529" y="2529"/>
                      <a:pt x="5589" y="2560"/>
                      <a:pt x="5652" y="2560"/>
                    </a:cubicBezTo>
                    <a:cubicBezTo>
                      <a:pt x="5745" y="2560"/>
                      <a:pt x="5846" y="2493"/>
                      <a:pt x="5887" y="2401"/>
                    </a:cubicBezTo>
                    <a:cubicBezTo>
                      <a:pt x="6092" y="1923"/>
                      <a:pt x="6382" y="1496"/>
                      <a:pt x="6758" y="1120"/>
                    </a:cubicBezTo>
                    <a:cubicBezTo>
                      <a:pt x="7085" y="780"/>
                      <a:pt x="7548" y="601"/>
                      <a:pt x="7971" y="601"/>
                    </a:cubicBezTo>
                    <a:close/>
                    <a:moveTo>
                      <a:pt x="10788" y="9374"/>
                    </a:moveTo>
                    <a:cubicBezTo>
                      <a:pt x="10993" y="9374"/>
                      <a:pt x="10599" y="10507"/>
                      <a:pt x="10534" y="10620"/>
                    </a:cubicBezTo>
                    <a:cubicBezTo>
                      <a:pt x="10244" y="10944"/>
                      <a:pt x="9902" y="11235"/>
                      <a:pt x="9543" y="11474"/>
                    </a:cubicBezTo>
                    <a:cubicBezTo>
                      <a:pt x="9270" y="11645"/>
                      <a:pt x="8980" y="11850"/>
                      <a:pt x="8672" y="12021"/>
                    </a:cubicBezTo>
                    <a:cubicBezTo>
                      <a:pt x="9065" y="10944"/>
                      <a:pt x="9697" y="9970"/>
                      <a:pt x="10739" y="9389"/>
                    </a:cubicBezTo>
                    <a:cubicBezTo>
                      <a:pt x="10759" y="9379"/>
                      <a:pt x="10775" y="9374"/>
                      <a:pt x="10788" y="9374"/>
                    </a:cubicBezTo>
                    <a:close/>
                    <a:moveTo>
                      <a:pt x="5163" y="10615"/>
                    </a:moveTo>
                    <a:cubicBezTo>
                      <a:pt x="5544" y="10615"/>
                      <a:pt x="6039" y="10764"/>
                      <a:pt x="6126" y="10808"/>
                    </a:cubicBezTo>
                    <a:cubicBezTo>
                      <a:pt x="6536" y="11064"/>
                      <a:pt x="6912" y="11354"/>
                      <a:pt x="7237" y="11696"/>
                    </a:cubicBezTo>
                    <a:cubicBezTo>
                      <a:pt x="7425" y="11867"/>
                      <a:pt x="7596" y="12055"/>
                      <a:pt x="7766" y="12243"/>
                    </a:cubicBezTo>
                    <a:cubicBezTo>
                      <a:pt x="7801" y="12328"/>
                      <a:pt x="7835" y="12397"/>
                      <a:pt x="7869" y="12482"/>
                    </a:cubicBezTo>
                    <a:cubicBezTo>
                      <a:pt x="7869" y="12550"/>
                      <a:pt x="7886" y="12602"/>
                      <a:pt x="7954" y="12653"/>
                    </a:cubicBezTo>
                    <a:cubicBezTo>
                      <a:pt x="7972" y="12687"/>
                      <a:pt x="7972" y="12704"/>
                      <a:pt x="7989" y="12738"/>
                    </a:cubicBezTo>
                    <a:cubicBezTo>
                      <a:pt x="7954" y="12875"/>
                      <a:pt x="7920" y="13029"/>
                      <a:pt x="7886" y="13165"/>
                    </a:cubicBezTo>
                    <a:cubicBezTo>
                      <a:pt x="6827" y="12738"/>
                      <a:pt x="5477" y="12226"/>
                      <a:pt x="4862" y="11269"/>
                    </a:cubicBezTo>
                    <a:cubicBezTo>
                      <a:pt x="4534" y="10756"/>
                      <a:pt x="4794" y="10615"/>
                      <a:pt x="5163" y="10615"/>
                    </a:cubicBezTo>
                    <a:close/>
                    <a:moveTo>
                      <a:pt x="8067" y="0"/>
                    </a:moveTo>
                    <a:cubicBezTo>
                      <a:pt x="7155" y="0"/>
                      <a:pt x="6168" y="1030"/>
                      <a:pt x="5682" y="1872"/>
                    </a:cubicBezTo>
                    <a:cubicBezTo>
                      <a:pt x="5288" y="1258"/>
                      <a:pt x="4829" y="1013"/>
                      <a:pt x="4381" y="1013"/>
                    </a:cubicBezTo>
                    <a:cubicBezTo>
                      <a:pt x="3156" y="1013"/>
                      <a:pt x="2007" y="2844"/>
                      <a:pt x="2470" y="4007"/>
                    </a:cubicBezTo>
                    <a:cubicBezTo>
                      <a:pt x="2227" y="3946"/>
                      <a:pt x="1986" y="3913"/>
                      <a:pt x="1755" y="3913"/>
                    </a:cubicBezTo>
                    <a:cubicBezTo>
                      <a:pt x="836" y="3913"/>
                      <a:pt x="84" y="4435"/>
                      <a:pt x="44" y="5733"/>
                    </a:cubicBezTo>
                    <a:cubicBezTo>
                      <a:pt x="0" y="7012"/>
                      <a:pt x="839" y="7880"/>
                      <a:pt x="1910" y="7880"/>
                    </a:cubicBezTo>
                    <a:cubicBezTo>
                      <a:pt x="2112" y="7880"/>
                      <a:pt x="2323" y="7849"/>
                      <a:pt x="2538" y="7783"/>
                    </a:cubicBezTo>
                    <a:lnTo>
                      <a:pt x="2538" y="7783"/>
                    </a:lnTo>
                    <a:cubicBezTo>
                      <a:pt x="2413" y="8930"/>
                      <a:pt x="2842" y="9352"/>
                      <a:pt x="3426" y="9352"/>
                    </a:cubicBezTo>
                    <a:cubicBezTo>
                      <a:pt x="4358" y="9352"/>
                      <a:pt x="5686" y="8280"/>
                      <a:pt x="5802" y="7356"/>
                    </a:cubicBezTo>
                    <a:cubicBezTo>
                      <a:pt x="5921" y="7425"/>
                      <a:pt x="6058" y="7476"/>
                      <a:pt x="6177" y="7527"/>
                    </a:cubicBezTo>
                    <a:cubicBezTo>
                      <a:pt x="6177" y="7544"/>
                      <a:pt x="6177" y="7578"/>
                      <a:pt x="6177" y="7612"/>
                    </a:cubicBezTo>
                    <a:cubicBezTo>
                      <a:pt x="6519" y="8877"/>
                      <a:pt x="6912" y="10124"/>
                      <a:pt x="7391" y="11337"/>
                    </a:cubicBezTo>
                    <a:cubicBezTo>
                      <a:pt x="6779" y="10702"/>
                      <a:pt x="6055" y="10148"/>
                      <a:pt x="5401" y="10148"/>
                    </a:cubicBezTo>
                    <a:cubicBezTo>
                      <a:pt x="5104" y="10148"/>
                      <a:pt x="4822" y="10262"/>
                      <a:pt x="4571" y="10534"/>
                    </a:cubicBezTo>
                    <a:cubicBezTo>
                      <a:pt x="3358" y="11850"/>
                      <a:pt x="7220" y="13336"/>
                      <a:pt x="7937" y="13644"/>
                    </a:cubicBezTo>
                    <a:cubicBezTo>
                      <a:pt x="7969" y="13662"/>
                      <a:pt x="8003" y="13671"/>
                      <a:pt x="8035" y="13671"/>
                    </a:cubicBezTo>
                    <a:cubicBezTo>
                      <a:pt x="8124" y="13671"/>
                      <a:pt x="8207" y="13607"/>
                      <a:pt x="8245" y="13507"/>
                    </a:cubicBezTo>
                    <a:lnTo>
                      <a:pt x="8279" y="13336"/>
                    </a:lnTo>
                    <a:cubicBezTo>
                      <a:pt x="9048" y="14823"/>
                      <a:pt x="10039" y="16173"/>
                      <a:pt x="11355" y="17181"/>
                    </a:cubicBezTo>
                    <a:cubicBezTo>
                      <a:pt x="11385" y="17201"/>
                      <a:pt x="11417" y="17210"/>
                      <a:pt x="11449" y="17210"/>
                    </a:cubicBezTo>
                    <a:cubicBezTo>
                      <a:pt x="11580" y="17210"/>
                      <a:pt x="11707" y="17062"/>
                      <a:pt x="11679" y="16924"/>
                    </a:cubicBezTo>
                    <a:cubicBezTo>
                      <a:pt x="11628" y="16685"/>
                      <a:pt x="11543" y="16463"/>
                      <a:pt x="11389" y="16258"/>
                    </a:cubicBezTo>
                    <a:cubicBezTo>
                      <a:pt x="11360" y="16200"/>
                      <a:pt x="11310" y="16176"/>
                      <a:pt x="11258" y="16176"/>
                    </a:cubicBezTo>
                    <a:cubicBezTo>
                      <a:pt x="11156" y="16176"/>
                      <a:pt x="11047" y="16270"/>
                      <a:pt x="11081" y="16395"/>
                    </a:cubicBezTo>
                    <a:cubicBezTo>
                      <a:pt x="11081" y="16395"/>
                      <a:pt x="11081" y="16395"/>
                      <a:pt x="11081" y="16412"/>
                    </a:cubicBezTo>
                    <a:cubicBezTo>
                      <a:pt x="10022" y="15438"/>
                      <a:pt x="9168" y="14259"/>
                      <a:pt x="8552" y="12960"/>
                    </a:cubicBezTo>
                    <a:cubicBezTo>
                      <a:pt x="8570" y="12926"/>
                      <a:pt x="8570" y="12892"/>
                      <a:pt x="8552" y="12875"/>
                    </a:cubicBezTo>
                    <a:cubicBezTo>
                      <a:pt x="8518" y="12807"/>
                      <a:pt x="8484" y="12755"/>
                      <a:pt x="8433" y="12687"/>
                    </a:cubicBezTo>
                    <a:cubicBezTo>
                      <a:pt x="8433" y="12670"/>
                      <a:pt x="8433" y="12653"/>
                      <a:pt x="8450" y="12619"/>
                    </a:cubicBezTo>
                    <a:cubicBezTo>
                      <a:pt x="9236" y="12362"/>
                      <a:pt x="10107" y="11611"/>
                      <a:pt x="10637" y="11115"/>
                    </a:cubicBezTo>
                    <a:cubicBezTo>
                      <a:pt x="11286" y="10517"/>
                      <a:pt x="11525" y="9748"/>
                      <a:pt x="11115" y="8962"/>
                    </a:cubicBezTo>
                    <a:cubicBezTo>
                      <a:pt x="11068" y="8891"/>
                      <a:pt x="10988" y="8853"/>
                      <a:pt x="10910" y="8853"/>
                    </a:cubicBezTo>
                    <a:cubicBezTo>
                      <a:pt x="10875" y="8853"/>
                      <a:pt x="10840" y="8861"/>
                      <a:pt x="10808" y="8877"/>
                    </a:cubicBezTo>
                    <a:cubicBezTo>
                      <a:pt x="9424" y="9492"/>
                      <a:pt x="8638" y="10756"/>
                      <a:pt x="8159" y="12140"/>
                    </a:cubicBezTo>
                    <a:cubicBezTo>
                      <a:pt x="7510" y="10654"/>
                      <a:pt x="7015" y="9082"/>
                      <a:pt x="6502" y="7630"/>
                    </a:cubicBezTo>
                    <a:lnTo>
                      <a:pt x="6502" y="7630"/>
                    </a:lnTo>
                    <a:cubicBezTo>
                      <a:pt x="6832" y="7728"/>
                      <a:pt x="7173" y="7782"/>
                      <a:pt x="7508" y="7782"/>
                    </a:cubicBezTo>
                    <a:cubicBezTo>
                      <a:pt x="8281" y="7782"/>
                      <a:pt x="9020" y="7491"/>
                      <a:pt x="9509" y="6775"/>
                    </a:cubicBezTo>
                    <a:cubicBezTo>
                      <a:pt x="10295" y="5630"/>
                      <a:pt x="9321" y="4161"/>
                      <a:pt x="8125" y="3819"/>
                    </a:cubicBezTo>
                    <a:cubicBezTo>
                      <a:pt x="9099" y="3033"/>
                      <a:pt x="9919" y="1872"/>
                      <a:pt x="9185" y="710"/>
                    </a:cubicBezTo>
                    <a:cubicBezTo>
                      <a:pt x="8860" y="202"/>
                      <a:pt x="8471" y="0"/>
                      <a:pt x="806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sp>
          <p:nvSpPr>
            <p:cNvPr id="2150" name="Google Shape;2150;p77"/>
            <p:cNvSpPr/>
            <p:nvPr/>
          </p:nvSpPr>
          <p:spPr>
            <a:xfrm rot="-321182">
              <a:off x="453297" y="4166216"/>
              <a:ext cx="153609" cy="146814"/>
            </a:xfrm>
            <a:custGeom>
              <a:avLst/>
              <a:gdLst/>
              <a:ahLst/>
              <a:cxnLst/>
              <a:rect l="l" t="t" r="r" b="b"/>
              <a:pathLst>
                <a:path w="2602" h="2487" extrusionOk="0">
                  <a:moveTo>
                    <a:pt x="1653" y="602"/>
                  </a:moveTo>
                  <a:cubicBezTo>
                    <a:pt x="1747" y="602"/>
                    <a:pt x="1841" y="614"/>
                    <a:pt x="1935" y="640"/>
                  </a:cubicBezTo>
                  <a:cubicBezTo>
                    <a:pt x="1949" y="645"/>
                    <a:pt x="1962" y="647"/>
                    <a:pt x="1973" y="647"/>
                  </a:cubicBezTo>
                  <a:cubicBezTo>
                    <a:pt x="2004" y="647"/>
                    <a:pt x="2025" y="631"/>
                    <a:pt x="2038" y="606"/>
                  </a:cubicBezTo>
                  <a:lnTo>
                    <a:pt x="2072" y="657"/>
                  </a:lnTo>
                  <a:cubicBezTo>
                    <a:pt x="2157" y="1101"/>
                    <a:pt x="2021" y="1546"/>
                    <a:pt x="1730" y="1870"/>
                  </a:cubicBezTo>
                  <a:cubicBezTo>
                    <a:pt x="1586" y="2014"/>
                    <a:pt x="1328" y="2101"/>
                    <a:pt x="1084" y="2101"/>
                  </a:cubicBezTo>
                  <a:cubicBezTo>
                    <a:pt x="777" y="2101"/>
                    <a:pt x="492" y="1964"/>
                    <a:pt x="483" y="1631"/>
                  </a:cubicBezTo>
                  <a:cubicBezTo>
                    <a:pt x="483" y="1221"/>
                    <a:pt x="825" y="879"/>
                    <a:pt x="1201" y="708"/>
                  </a:cubicBezTo>
                  <a:cubicBezTo>
                    <a:pt x="1235" y="708"/>
                    <a:pt x="1269" y="708"/>
                    <a:pt x="1303" y="691"/>
                  </a:cubicBezTo>
                  <a:cubicBezTo>
                    <a:pt x="1320" y="674"/>
                    <a:pt x="1354" y="657"/>
                    <a:pt x="1371" y="640"/>
                  </a:cubicBezTo>
                  <a:cubicBezTo>
                    <a:pt x="1465" y="614"/>
                    <a:pt x="1559" y="602"/>
                    <a:pt x="1653" y="602"/>
                  </a:cubicBezTo>
                  <a:close/>
                  <a:moveTo>
                    <a:pt x="1820" y="0"/>
                  </a:moveTo>
                  <a:cubicBezTo>
                    <a:pt x="1569" y="0"/>
                    <a:pt x="1302" y="131"/>
                    <a:pt x="1132" y="367"/>
                  </a:cubicBezTo>
                  <a:cubicBezTo>
                    <a:pt x="620" y="555"/>
                    <a:pt x="244" y="982"/>
                    <a:pt x="107" y="1511"/>
                  </a:cubicBezTo>
                  <a:cubicBezTo>
                    <a:pt x="0" y="2163"/>
                    <a:pt x="576" y="2486"/>
                    <a:pt x="1144" y="2486"/>
                  </a:cubicBezTo>
                  <a:cubicBezTo>
                    <a:pt x="1395" y="2486"/>
                    <a:pt x="1644" y="2423"/>
                    <a:pt x="1833" y="2297"/>
                  </a:cubicBezTo>
                  <a:cubicBezTo>
                    <a:pt x="2380" y="1939"/>
                    <a:pt x="2602" y="1135"/>
                    <a:pt x="2448" y="520"/>
                  </a:cubicBezTo>
                  <a:cubicBezTo>
                    <a:pt x="2358" y="161"/>
                    <a:pt x="2098" y="0"/>
                    <a:pt x="182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999559" y="2813311"/>
            <a:ext cx="6747267" cy="19304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CẢM ƠN CÁC EM ĐÃ CHÚ Ý LẮNG NGHE!</a:t>
            </a:r>
            <a:endParaRPr lang="vi-VN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38476" y="2206171"/>
            <a:ext cx="8960152" cy="2543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BÀI TẬP CHƯƠNG IV</a:t>
            </a:r>
          </a:p>
          <a:p>
            <a:pPr algn="ctr">
              <a:lnSpc>
                <a:spcPct val="130000"/>
              </a:lnSpc>
            </a:pPr>
            <a:r>
              <a:rPr lang="en-US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TIẾT 91</a:t>
            </a:r>
            <a:endParaRPr lang="vi-VN" sz="6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54303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45"/>
          <p:cNvSpPr txBox="1">
            <a:spLocks noGrp="1"/>
          </p:cNvSpPr>
          <p:nvPr>
            <p:ph type="title"/>
          </p:nvPr>
        </p:nvSpPr>
        <p:spPr>
          <a:xfrm>
            <a:off x="4362880" y="688741"/>
            <a:ext cx="3650779" cy="6400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algn="ctr"/>
            <a:r>
              <a:rPr lang="en" sz="4267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KHỞI ĐỘNG</a:t>
            </a:r>
            <a:endParaRPr sz="4267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876" name="Google Shape;876;p45"/>
          <p:cNvGrpSpPr/>
          <p:nvPr/>
        </p:nvGrpSpPr>
        <p:grpSpPr>
          <a:xfrm>
            <a:off x="9120033" y="733103"/>
            <a:ext cx="558367" cy="608104"/>
            <a:chOff x="1022652" y="639441"/>
            <a:chExt cx="288075" cy="313736"/>
          </a:xfrm>
        </p:grpSpPr>
        <p:sp>
          <p:nvSpPr>
            <p:cNvPr id="877" name="Google Shape;877;p45"/>
            <p:cNvSpPr/>
            <p:nvPr/>
          </p:nvSpPr>
          <p:spPr>
            <a:xfrm>
              <a:off x="1040821" y="639441"/>
              <a:ext cx="269907" cy="307305"/>
            </a:xfrm>
            <a:custGeom>
              <a:avLst/>
              <a:gdLst/>
              <a:ahLst/>
              <a:cxnLst/>
              <a:rect l="l" t="t" r="r" b="b"/>
              <a:pathLst>
                <a:path w="4323" h="4922" fill="none" extrusionOk="0">
                  <a:moveTo>
                    <a:pt x="649" y="2734"/>
                  </a:moveTo>
                  <a:cubicBezTo>
                    <a:pt x="666" y="2734"/>
                    <a:pt x="666" y="2717"/>
                    <a:pt x="666" y="2700"/>
                  </a:cubicBezTo>
                  <a:cubicBezTo>
                    <a:pt x="649" y="2700"/>
                    <a:pt x="598" y="2683"/>
                    <a:pt x="581" y="2683"/>
                  </a:cubicBezTo>
                  <a:cubicBezTo>
                    <a:pt x="581" y="2700"/>
                    <a:pt x="564" y="2752"/>
                    <a:pt x="564" y="2786"/>
                  </a:cubicBezTo>
                  <a:cubicBezTo>
                    <a:pt x="547" y="2752"/>
                    <a:pt x="513" y="2734"/>
                    <a:pt x="496" y="2700"/>
                  </a:cubicBezTo>
                  <a:cubicBezTo>
                    <a:pt x="444" y="2307"/>
                    <a:pt x="256" y="1931"/>
                    <a:pt x="0" y="1624"/>
                  </a:cubicBezTo>
                  <a:lnTo>
                    <a:pt x="205" y="1316"/>
                  </a:lnTo>
                  <a:lnTo>
                    <a:pt x="1572" y="1385"/>
                  </a:lnTo>
                  <a:cubicBezTo>
                    <a:pt x="1692" y="1214"/>
                    <a:pt x="1794" y="1026"/>
                    <a:pt x="1863" y="838"/>
                  </a:cubicBezTo>
                  <a:cubicBezTo>
                    <a:pt x="1914" y="650"/>
                    <a:pt x="1982" y="479"/>
                    <a:pt x="2085" y="308"/>
                  </a:cubicBezTo>
                  <a:cubicBezTo>
                    <a:pt x="2119" y="240"/>
                    <a:pt x="2187" y="172"/>
                    <a:pt x="2255" y="137"/>
                  </a:cubicBezTo>
                  <a:cubicBezTo>
                    <a:pt x="2375" y="86"/>
                    <a:pt x="2495" y="35"/>
                    <a:pt x="2614" y="1"/>
                  </a:cubicBezTo>
                  <a:cubicBezTo>
                    <a:pt x="2666" y="52"/>
                    <a:pt x="2700" y="120"/>
                    <a:pt x="2717" y="189"/>
                  </a:cubicBezTo>
                  <a:cubicBezTo>
                    <a:pt x="2768" y="394"/>
                    <a:pt x="2768" y="599"/>
                    <a:pt x="2717" y="804"/>
                  </a:cubicBezTo>
                  <a:cubicBezTo>
                    <a:pt x="2648" y="1060"/>
                    <a:pt x="2597" y="1299"/>
                    <a:pt x="2563" y="1556"/>
                  </a:cubicBezTo>
                  <a:cubicBezTo>
                    <a:pt x="2529" y="1778"/>
                    <a:pt x="2597" y="1846"/>
                    <a:pt x="2785" y="1914"/>
                  </a:cubicBezTo>
                  <a:cubicBezTo>
                    <a:pt x="3246" y="2068"/>
                    <a:pt x="3691" y="2222"/>
                    <a:pt x="4152" y="2393"/>
                  </a:cubicBezTo>
                  <a:cubicBezTo>
                    <a:pt x="4203" y="2410"/>
                    <a:pt x="4255" y="2478"/>
                    <a:pt x="4289" y="2512"/>
                  </a:cubicBezTo>
                  <a:cubicBezTo>
                    <a:pt x="4323" y="2683"/>
                    <a:pt x="4220" y="2871"/>
                    <a:pt x="4050" y="2940"/>
                  </a:cubicBezTo>
                  <a:cubicBezTo>
                    <a:pt x="3879" y="3025"/>
                    <a:pt x="3708" y="3093"/>
                    <a:pt x="3520" y="3110"/>
                  </a:cubicBezTo>
                  <a:cubicBezTo>
                    <a:pt x="3332" y="3110"/>
                    <a:pt x="3161" y="3145"/>
                    <a:pt x="3007" y="3179"/>
                  </a:cubicBezTo>
                  <a:cubicBezTo>
                    <a:pt x="2734" y="3230"/>
                    <a:pt x="2631" y="3350"/>
                    <a:pt x="2631" y="3606"/>
                  </a:cubicBezTo>
                  <a:cubicBezTo>
                    <a:pt x="2631" y="3965"/>
                    <a:pt x="2666" y="4324"/>
                    <a:pt x="2683" y="4699"/>
                  </a:cubicBezTo>
                  <a:cubicBezTo>
                    <a:pt x="2666" y="4716"/>
                    <a:pt x="2666" y="4751"/>
                    <a:pt x="2648" y="4768"/>
                  </a:cubicBezTo>
                  <a:lnTo>
                    <a:pt x="2392" y="4922"/>
                  </a:lnTo>
                  <a:cubicBezTo>
                    <a:pt x="1982" y="4904"/>
                    <a:pt x="1828" y="4648"/>
                    <a:pt x="1692" y="4358"/>
                  </a:cubicBezTo>
                  <a:cubicBezTo>
                    <a:pt x="1640" y="4238"/>
                    <a:pt x="1572" y="4136"/>
                    <a:pt x="1521" y="4033"/>
                  </a:cubicBezTo>
                  <a:cubicBezTo>
                    <a:pt x="1384" y="3760"/>
                    <a:pt x="1077" y="3606"/>
                    <a:pt x="786" y="3691"/>
                  </a:cubicBezTo>
                  <a:cubicBezTo>
                    <a:pt x="530" y="3760"/>
                    <a:pt x="256" y="3657"/>
                    <a:pt x="120" y="3418"/>
                  </a:cubicBezTo>
                  <a:lnTo>
                    <a:pt x="547" y="2769"/>
                  </a:lnTo>
                  <a:cubicBezTo>
                    <a:pt x="581" y="2752"/>
                    <a:pt x="615" y="2752"/>
                    <a:pt x="649" y="2734"/>
                  </a:cubicBezTo>
                  <a:close/>
                  <a:moveTo>
                    <a:pt x="2273" y="394"/>
                  </a:moveTo>
                  <a:lnTo>
                    <a:pt x="2273" y="360"/>
                  </a:lnTo>
                  <a:lnTo>
                    <a:pt x="2255" y="360"/>
                  </a:ln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dk2"/>
              </a:solidFill>
              <a:prstDash val="solid"/>
              <a:miter lim="17086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78" name="Google Shape;878;p45"/>
            <p:cNvSpPr/>
            <p:nvPr/>
          </p:nvSpPr>
          <p:spPr>
            <a:xfrm>
              <a:off x="1022652" y="645871"/>
              <a:ext cx="268908" cy="307305"/>
            </a:xfrm>
            <a:custGeom>
              <a:avLst/>
              <a:gdLst/>
              <a:ahLst/>
              <a:cxnLst/>
              <a:rect l="l" t="t" r="r" b="b"/>
              <a:pathLst>
                <a:path w="4307" h="4922" extrusionOk="0">
                  <a:moveTo>
                    <a:pt x="650" y="2734"/>
                  </a:moveTo>
                  <a:cubicBezTo>
                    <a:pt x="667" y="2734"/>
                    <a:pt x="667" y="2717"/>
                    <a:pt x="684" y="2700"/>
                  </a:cubicBezTo>
                  <a:cubicBezTo>
                    <a:pt x="650" y="2700"/>
                    <a:pt x="599" y="2666"/>
                    <a:pt x="582" y="2683"/>
                  </a:cubicBezTo>
                  <a:cubicBezTo>
                    <a:pt x="582" y="2700"/>
                    <a:pt x="564" y="2751"/>
                    <a:pt x="564" y="2768"/>
                  </a:cubicBezTo>
                  <a:cubicBezTo>
                    <a:pt x="547" y="2751"/>
                    <a:pt x="513" y="2717"/>
                    <a:pt x="496" y="2700"/>
                  </a:cubicBezTo>
                  <a:cubicBezTo>
                    <a:pt x="445" y="2290"/>
                    <a:pt x="274" y="1931"/>
                    <a:pt x="1" y="1623"/>
                  </a:cubicBezTo>
                  <a:cubicBezTo>
                    <a:pt x="69" y="1521"/>
                    <a:pt x="137" y="1418"/>
                    <a:pt x="206" y="1316"/>
                  </a:cubicBezTo>
                  <a:lnTo>
                    <a:pt x="1573" y="1384"/>
                  </a:lnTo>
                  <a:cubicBezTo>
                    <a:pt x="1692" y="1213"/>
                    <a:pt x="1795" y="1025"/>
                    <a:pt x="1863" y="837"/>
                  </a:cubicBezTo>
                  <a:cubicBezTo>
                    <a:pt x="1914" y="649"/>
                    <a:pt x="1983" y="479"/>
                    <a:pt x="2068" y="308"/>
                  </a:cubicBezTo>
                  <a:cubicBezTo>
                    <a:pt x="2119" y="239"/>
                    <a:pt x="2171" y="171"/>
                    <a:pt x="2256" y="137"/>
                  </a:cubicBezTo>
                  <a:cubicBezTo>
                    <a:pt x="2376" y="86"/>
                    <a:pt x="2495" y="34"/>
                    <a:pt x="2615" y="0"/>
                  </a:cubicBezTo>
                  <a:cubicBezTo>
                    <a:pt x="2649" y="51"/>
                    <a:pt x="2683" y="120"/>
                    <a:pt x="2717" y="188"/>
                  </a:cubicBezTo>
                  <a:cubicBezTo>
                    <a:pt x="2769" y="393"/>
                    <a:pt x="2769" y="598"/>
                    <a:pt x="2717" y="803"/>
                  </a:cubicBezTo>
                  <a:cubicBezTo>
                    <a:pt x="2649" y="1042"/>
                    <a:pt x="2598" y="1299"/>
                    <a:pt x="2546" y="1555"/>
                  </a:cubicBezTo>
                  <a:cubicBezTo>
                    <a:pt x="2529" y="1777"/>
                    <a:pt x="2581" y="1846"/>
                    <a:pt x="2786" y="1914"/>
                  </a:cubicBezTo>
                  <a:cubicBezTo>
                    <a:pt x="3230" y="2068"/>
                    <a:pt x="3691" y="2221"/>
                    <a:pt x="4136" y="2392"/>
                  </a:cubicBezTo>
                  <a:cubicBezTo>
                    <a:pt x="4204" y="2409"/>
                    <a:pt x="4238" y="2478"/>
                    <a:pt x="4289" y="2512"/>
                  </a:cubicBezTo>
                  <a:cubicBezTo>
                    <a:pt x="4306" y="2683"/>
                    <a:pt x="4204" y="2854"/>
                    <a:pt x="4050" y="2939"/>
                  </a:cubicBezTo>
                  <a:cubicBezTo>
                    <a:pt x="3879" y="3024"/>
                    <a:pt x="3691" y="3093"/>
                    <a:pt x="3503" y="3110"/>
                  </a:cubicBezTo>
                  <a:cubicBezTo>
                    <a:pt x="3332" y="3110"/>
                    <a:pt x="3162" y="3144"/>
                    <a:pt x="2991" y="3178"/>
                  </a:cubicBezTo>
                  <a:cubicBezTo>
                    <a:pt x="2734" y="3230"/>
                    <a:pt x="2632" y="3349"/>
                    <a:pt x="2632" y="3605"/>
                  </a:cubicBezTo>
                  <a:cubicBezTo>
                    <a:pt x="2632" y="3964"/>
                    <a:pt x="2649" y="4323"/>
                    <a:pt x="2666" y="4682"/>
                  </a:cubicBezTo>
                  <a:cubicBezTo>
                    <a:pt x="2666" y="4716"/>
                    <a:pt x="2666" y="4750"/>
                    <a:pt x="2649" y="4767"/>
                  </a:cubicBezTo>
                  <a:lnTo>
                    <a:pt x="2393" y="4921"/>
                  </a:lnTo>
                  <a:cubicBezTo>
                    <a:pt x="1983" y="4904"/>
                    <a:pt x="1829" y="4648"/>
                    <a:pt x="1692" y="4340"/>
                  </a:cubicBezTo>
                  <a:cubicBezTo>
                    <a:pt x="1641" y="4238"/>
                    <a:pt x="1573" y="4135"/>
                    <a:pt x="1504" y="4033"/>
                  </a:cubicBezTo>
                  <a:cubicBezTo>
                    <a:pt x="1385" y="3759"/>
                    <a:pt x="1077" y="3605"/>
                    <a:pt x="787" y="3691"/>
                  </a:cubicBezTo>
                  <a:cubicBezTo>
                    <a:pt x="530" y="3759"/>
                    <a:pt x="257" y="3657"/>
                    <a:pt x="120" y="3417"/>
                  </a:cubicBezTo>
                  <a:lnTo>
                    <a:pt x="547" y="2768"/>
                  </a:lnTo>
                  <a:cubicBezTo>
                    <a:pt x="582" y="2751"/>
                    <a:pt x="616" y="2751"/>
                    <a:pt x="650" y="2734"/>
                  </a:cubicBezTo>
                  <a:close/>
                  <a:moveTo>
                    <a:pt x="2273" y="393"/>
                  </a:moveTo>
                  <a:lnTo>
                    <a:pt x="2273" y="359"/>
                  </a:lnTo>
                  <a:lnTo>
                    <a:pt x="2256" y="35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2" name="Cloud Callout 1"/>
          <p:cNvSpPr/>
          <p:nvPr/>
        </p:nvSpPr>
        <p:spPr>
          <a:xfrm>
            <a:off x="4660389" y="1451560"/>
            <a:ext cx="6576812" cy="2001057"/>
          </a:xfrm>
          <a:prstGeom prst="cloudCallout">
            <a:avLst>
              <a:gd name="adj1" fmla="val -60625"/>
              <a:gd name="adj2" fmla="val 98040"/>
            </a:avLst>
          </a:prstGeom>
          <a:solidFill>
            <a:schemeClr val="tx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en-US" sz="2667" b="1" dirty="0" err="1">
                <a:solidFill>
                  <a:srgbClr val="002060"/>
                </a:solidFill>
              </a:rPr>
              <a:t>Em</a:t>
            </a:r>
            <a:r>
              <a:rPr lang="en-US" sz="2667" b="1" dirty="0">
                <a:solidFill>
                  <a:srgbClr val="002060"/>
                </a:solidFill>
              </a:rPr>
              <a:t> </a:t>
            </a:r>
            <a:r>
              <a:rPr lang="en-US" sz="2667" b="1" dirty="0" err="1">
                <a:solidFill>
                  <a:srgbClr val="002060"/>
                </a:solidFill>
              </a:rPr>
              <a:t>hãy</a:t>
            </a:r>
            <a:r>
              <a:rPr lang="en-US" sz="2667" b="1" dirty="0">
                <a:solidFill>
                  <a:srgbClr val="002060"/>
                </a:solidFill>
              </a:rPr>
              <a:t> </a:t>
            </a:r>
            <a:r>
              <a:rPr lang="en-US" sz="2667" b="1" dirty="0" err="1">
                <a:solidFill>
                  <a:srgbClr val="002060"/>
                </a:solidFill>
              </a:rPr>
              <a:t>nêu</a:t>
            </a:r>
            <a:r>
              <a:rPr lang="en-US" sz="2667" b="1" dirty="0">
                <a:solidFill>
                  <a:srgbClr val="002060"/>
                </a:solidFill>
              </a:rPr>
              <a:t> </a:t>
            </a:r>
            <a:r>
              <a:rPr lang="en-US" sz="2667" b="1" dirty="0" err="1">
                <a:solidFill>
                  <a:srgbClr val="002060"/>
                </a:solidFill>
              </a:rPr>
              <a:t>các</a:t>
            </a:r>
            <a:r>
              <a:rPr lang="en-US" sz="2667" b="1" dirty="0">
                <a:solidFill>
                  <a:srgbClr val="002060"/>
                </a:solidFill>
              </a:rPr>
              <a:t> </a:t>
            </a:r>
            <a:r>
              <a:rPr lang="en-US" sz="2667" b="1" dirty="0" err="1">
                <a:solidFill>
                  <a:srgbClr val="002060"/>
                </a:solidFill>
              </a:rPr>
              <a:t>dạng</a:t>
            </a:r>
            <a:r>
              <a:rPr lang="en-US" sz="2667" b="1" dirty="0">
                <a:solidFill>
                  <a:srgbClr val="002060"/>
                </a:solidFill>
              </a:rPr>
              <a:t> </a:t>
            </a:r>
            <a:r>
              <a:rPr lang="en-US" sz="2667" b="1" dirty="0" err="1">
                <a:solidFill>
                  <a:srgbClr val="002060"/>
                </a:solidFill>
              </a:rPr>
              <a:t>biểu</a:t>
            </a:r>
            <a:r>
              <a:rPr lang="en-US" sz="2667" b="1" dirty="0">
                <a:solidFill>
                  <a:srgbClr val="002060"/>
                </a:solidFill>
              </a:rPr>
              <a:t> </a:t>
            </a:r>
            <a:r>
              <a:rPr lang="en-US" sz="2667" b="1" dirty="0" err="1">
                <a:solidFill>
                  <a:srgbClr val="002060"/>
                </a:solidFill>
              </a:rPr>
              <a:t>diễn</a:t>
            </a:r>
            <a:r>
              <a:rPr lang="en-US" sz="2667" b="1" dirty="0">
                <a:solidFill>
                  <a:srgbClr val="002060"/>
                </a:solidFill>
              </a:rPr>
              <a:t> </a:t>
            </a:r>
            <a:r>
              <a:rPr lang="en-US" sz="2667" b="1" dirty="0" err="1">
                <a:solidFill>
                  <a:srgbClr val="002060"/>
                </a:solidFill>
              </a:rPr>
              <a:t>dữ</a:t>
            </a:r>
            <a:r>
              <a:rPr lang="en-US" sz="2667" b="1" dirty="0">
                <a:solidFill>
                  <a:srgbClr val="002060"/>
                </a:solidFill>
              </a:rPr>
              <a:t> </a:t>
            </a:r>
            <a:r>
              <a:rPr lang="en-US" sz="2667" b="1" dirty="0" err="1">
                <a:solidFill>
                  <a:srgbClr val="002060"/>
                </a:solidFill>
              </a:rPr>
              <a:t>liệu</a:t>
            </a:r>
            <a:r>
              <a:rPr lang="en-US" sz="2667" b="1" dirty="0">
                <a:solidFill>
                  <a:srgbClr val="002060"/>
                </a:solidFill>
              </a:rPr>
              <a:t> </a:t>
            </a:r>
            <a:r>
              <a:rPr lang="en-US" sz="2667" b="1" dirty="0" err="1">
                <a:solidFill>
                  <a:srgbClr val="002060"/>
                </a:solidFill>
              </a:rPr>
              <a:t>chúng</a:t>
            </a:r>
            <a:r>
              <a:rPr lang="en-US" sz="2667" b="1" dirty="0">
                <a:solidFill>
                  <a:srgbClr val="002060"/>
                </a:solidFill>
              </a:rPr>
              <a:t> ta </a:t>
            </a:r>
            <a:r>
              <a:rPr lang="en-US" sz="2667" b="1" dirty="0" err="1">
                <a:solidFill>
                  <a:srgbClr val="002060"/>
                </a:solidFill>
              </a:rPr>
              <a:t>đã</a:t>
            </a:r>
            <a:r>
              <a:rPr lang="en-US" sz="2667" b="1" dirty="0">
                <a:solidFill>
                  <a:srgbClr val="002060"/>
                </a:solidFill>
              </a:rPr>
              <a:t> </a:t>
            </a:r>
            <a:r>
              <a:rPr lang="en-US" sz="2667" b="1" dirty="0" err="1">
                <a:solidFill>
                  <a:srgbClr val="002060"/>
                </a:solidFill>
              </a:rPr>
              <a:t>học</a:t>
            </a:r>
            <a:r>
              <a:rPr lang="en-US" sz="2667" b="1" dirty="0">
                <a:solidFill>
                  <a:srgbClr val="002060"/>
                </a:solidFill>
              </a:rPr>
              <a:t> </a:t>
            </a:r>
            <a:r>
              <a:rPr lang="en-US" sz="2667" b="1" dirty="0" err="1">
                <a:solidFill>
                  <a:srgbClr val="002060"/>
                </a:solidFill>
              </a:rPr>
              <a:t>trong</a:t>
            </a:r>
            <a:r>
              <a:rPr lang="en-US" sz="2667" b="1" dirty="0">
                <a:solidFill>
                  <a:srgbClr val="002060"/>
                </a:solidFill>
              </a:rPr>
              <a:t> </a:t>
            </a:r>
            <a:r>
              <a:rPr lang="en-US" sz="2667" b="1" dirty="0" err="1">
                <a:solidFill>
                  <a:srgbClr val="002060"/>
                </a:solidFill>
              </a:rPr>
              <a:t>chương</a:t>
            </a:r>
            <a:r>
              <a:rPr lang="en-US" sz="2667" b="1" dirty="0">
                <a:solidFill>
                  <a:srgbClr val="002060"/>
                </a:solidFill>
              </a:rPr>
              <a:t>.</a:t>
            </a:r>
            <a:endParaRPr lang="vi-VN" sz="2667" b="1" dirty="0">
              <a:solidFill>
                <a:srgbClr val="00206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15306" y="1791505"/>
            <a:ext cx="2476500" cy="43053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2" name="Picture 8" descr="Co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5313" y="3152775"/>
            <a:ext cx="4983163" cy="1963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1" name="Picture 7" descr="Cov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9900" y="3152776"/>
            <a:ext cx="4392613" cy="2005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0" name="Picture 6" descr="Cov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5314" y="1797051"/>
            <a:ext cx="4792663" cy="188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9" name="Picture 5" descr="Cov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1671638"/>
            <a:ext cx="4618039" cy="201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8" name="Picture 4" descr="Cov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3639" y="2371725"/>
            <a:ext cx="4384675" cy="2138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Giải Toán 4 VNEN Bài 14: Biểu đồ tranh | Hay nhất Giải bài tập Toán 4 VNEN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4972" y="74140"/>
            <a:ext cx="2093592" cy="1847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Dựa vào bảng số liệu, hãy cho biết những nước có diện tích lớn hơn nước ta.  | SGK Địa lí lớp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191" y="117622"/>
            <a:ext cx="3278448" cy="155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Bài 2. Biểu đồ cột kép - Hoc24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46218" y="5022091"/>
            <a:ext cx="2355564" cy="1616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TỰ HỌC EXCEL: Cách vẻ biểu đồ hình cột trong Excel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1657" y="5127969"/>
            <a:ext cx="2928976" cy="169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9034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89117" y="1622086"/>
            <a:ext cx="11830161" cy="3460641"/>
            <a:chOff x="66837" y="1216564"/>
            <a:chExt cx="8872621" cy="2595481"/>
          </a:xfrm>
        </p:grpSpPr>
        <p:sp>
          <p:nvSpPr>
            <p:cNvPr id="4" name="Teardrop 3"/>
            <p:cNvSpPr/>
            <p:nvPr/>
          </p:nvSpPr>
          <p:spPr>
            <a:xfrm rot="2380144">
              <a:off x="7324158" y="1784117"/>
              <a:ext cx="1615300" cy="1615300"/>
            </a:xfrm>
            <a:prstGeom prst="teardrop">
              <a:avLst>
                <a:gd name="adj" fmla="val 75493"/>
              </a:avLst>
            </a:prstGeom>
            <a:solidFill>
              <a:schemeClr val="accent5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2400"/>
            </a:p>
          </p:txBody>
        </p:sp>
        <p:sp>
          <p:nvSpPr>
            <p:cNvPr id="6" name="Oval 5"/>
            <p:cNvSpPr/>
            <p:nvPr/>
          </p:nvSpPr>
          <p:spPr>
            <a:xfrm>
              <a:off x="8037404" y="2134980"/>
              <a:ext cx="595930" cy="5959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2400"/>
            </a:p>
          </p:txBody>
        </p:sp>
        <p:sp>
          <p:nvSpPr>
            <p:cNvPr id="7" name="Oval 6"/>
            <p:cNvSpPr/>
            <p:nvPr/>
          </p:nvSpPr>
          <p:spPr>
            <a:xfrm>
              <a:off x="8273860" y="2273651"/>
              <a:ext cx="387598" cy="387598"/>
            </a:xfrm>
            <a:prstGeom prst="ellipse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2400"/>
            </a:p>
          </p:txBody>
        </p:sp>
        <p:sp>
          <p:nvSpPr>
            <p:cNvPr id="8" name="Oval 7"/>
            <p:cNvSpPr/>
            <p:nvPr/>
          </p:nvSpPr>
          <p:spPr>
            <a:xfrm>
              <a:off x="1292984" y="2380891"/>
              <a:ext cx="6063885" cy="316440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2400"/>
            </a:p>
          </p:txBody>
        </p:sp>
        <p:sp>
          <p:nvSpPr>
            <p:cNvPr id="13" name="Freeform 12"/>
            <p:cNvSpPr/>
            <p:nvPr/>
          </p:nvSpPr>
          <p:spPr>
            <a:xfrm rot="5400000">
              <a:off x="-38615" y="1892619"/>
              <a:ext cx="1503888" cy="1292984"/>
            </a:xfrm>
            <a:custGeom>
              <a:avLst/>
              <a:gdLst>
                <a:gd name="connsiteX0" fmla="*/ 15798 w 3529028"/>
                <a:gd name="connsiteY0" fmla="*/ 3023175 h 3034119"/>
                <a:gd name="connsiteX1" fmla="*/ 9450 w 3529028"/>
                <a:gd name="connsiteY1" fmla="*/ 3034119 h 3034119"/>
                <a:gd name="connsiteX2" fmla="*/ 0 w 3529028"/>
                <a:gd name="connsiteY2" fmla="*/ 3034119 h 3034119"/>
                <a:gd name="connsiteX3" fmla="*/ 1769239 w 3529028"/>
                <a:gd name="connsiteY3" fmla="*/ 0 h 3034119"/>
                <a:gd name="connsiteX4" fmla="*/ 3529028 w 3529028"/>
                <a:gd name="connsiteY4" fmla="*/ 3034119 h 3034119"/>
                <a:gd name="connsiteX5" fmla="*/ 3519578 w 3529028"/>
                <a:gd name="connsiteY5" fmla="*/ 3034119 h 3034119"/>
                <a:gd name="connsiteX6" fmla="*/ 1759789 w 3529028"/>
                <a:gd name="connsiteY6" fmla="*/ 1814954 h 3034119"/>
                <a:gd name="connsiteX7" fmla="*/ 15798 w 3529028"/>
                <a:gd name="connsiteY7" fmla="*/ 3023175 h 3034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29028" h="3034119">
                  <a:moveTo>
                    <a:pt x="15798" y="3023175"/>
                  </a:moveTo>
                  <a:lnTo>
                    <a:pt x="9450" y="3034119"/>
                  </a:lnTo>
                  <a:lnTo>
                    <a:pt x="0" y="3034119"/>
                  </a:lnTo>
                  <a:close/>
                  <a:moveTo>
                    <a:pt x="1769239" y="0"/>
                  </a:moveTo>
                  <a:lnTo>
                    <a:pt x="3529028" y="3034119"/>
                  </a:lnTo>
                  <a:lnTo>
                    <a:pt x="3519578" y="3034119"/>
                  </a:lnTo>
                  <a:lnTo>
                    <a:pt x="1759789" y="1814954"/>
                  </a:lnTo>
                  <a:lnTo>
                    <a:pt x="15798" y="3023175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2400"/>
            </a:p>
          </p:txBody>
        </p:sp>
        <p:sp>
          <p:nvSpPr>
            <p:cNvPr id="23" name="Freeform 22"/>
            <p:cNvSpPr/>
            <p:nvPr/>
          </p:nvSpPr>
          <p:spPr>
            <a:xfrm rot="5400000">
              <a:off x="2112037" y="1322016"/>
              <a:ext cx="1503888" cy="1292984"/>
            </a:xfrm>
            <a:custGeom>
              <a:avLst/>
              <a:gdLst>
                <a:gd name="connsiteX0" fmla="*/ 15798 w 3529028"/>
                <a:gd name="connsiteY0" fmla="*/ 3023175 h 3034119"/>
                <a:gd name="connsiteX1" fmla="*/ 9450 w 3529028"/>
                <a:gd name="connsiteY1" fmla="*/ 3034119 h 3034119"/>
                <a:gd name="connsiteX2" fmla="*/ 0 w 3529028"/>
                <a:gd name="connsiteY2" fmla="*/ 3034119 h 3034119"/>
                <a:gd name="connsiteX3" fmla="*/ 1769239 w 3529028"/>
                <a:gd name="connsiteY3" fmla="*/ 0 h 3034119"/>
                <a:gd name="connsiteX4" fmla="*/ 3529028 w 3529028"/>
                <a:gd name="connsiteY4" fmla="*/ 3034119 h 3034119"/>
                <a:gd name="connsiteX5" fmla="*/ 3519578 w 3529028"/>
                <a:gd name="connsiteY5" fmla="*/ 3034119 h 3034119"/>
                <a:gd name="connsiteX6" fmla="*/ 1759789 w 3529028"/>
                <a:gd name="connsiteY6" fmla="*/ 1814954 h 3034119"/>
                <a:gd name="connsiteX7" fmla="*/ 15798 w 3529028"/>
                <a:gd name="connsiteY7" fmla="*/ 3023175 h 3034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29028" h="3034119">
                  <a:moveTo>
                    <a:pt x="15798" y="3023175"/>
                  </a:moveTo>
                  <a:lnTo>
                    <a:pt x="9450" y="3034119"/>
                  </a:lnTo>
                  <a:lnTo>
                    <a:pt x="0" y="3034119"/>
                  </a:lnTo>
                  <a:close/>
                  <a:moveTo>
                    <a:pt x="1769239" y="0"/>
                  </a:moveTo>
                  <a:lnTo>
                    <a:pt x="3529028" y="3034119"/>
                  </a:lnTo>
                  <a:lnTo>
                    <a:pt x="3519578" y="3034119"/>
                  </a:lnTo>
                  <a:lnTo>
                    <a:pt x="1759789" y="1814954"/>
                  </a:lnTo>
                  <a:lnTo>
                    <a:pt x="15798" y="3023175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2400"/>
            </a:p>
          </p:txBody>
        </p:sp>
        <p:sp>
          <p:nvSpPr>
            <p:cNvPr id="24" name="Freeform 23"/>
            <p:cNvSpPr/>
            <p:nvPr/>
          </p:nvSpPr>
          <p:spPr>
            <a:xfrm rot="5400000">
              <a:off x="2071515" y="2413609"/>
              <a:ext cx="1503888" cy="1292984"/>
            </a:xfrm>
            <a:custGeom>
              <a:avLst/>
              <a:gdLst>
                <a:gd name="connsiteX0" fmla="*/ 15798 w 3529028"/>
                <a:gd name="connsiteY0" fmla="*/ 3023175 h 3034119"/>
                <a:gd name="connsiteX1" fmla="*/ 9450 w 3529028"/>
                <a:gd name="connsiteY1" fmla="*/ 3034119 h 3034119"/>
                <a:gd name="connsiteX2" fmla="*/ 0 w 3529028"/>
                <a:gd name="connsiteY2" fmla="*/ 3034119 h 3034119"/>
                <a:gd name="connsiteX3" fmla="*/ 1769239 w 3529028"/>
                <a:gd name="connsiteY3" fmla="*/ 0 h 3034119"/>
                <a:gd name="connsiteX4" fmla="*/ 3529028 w 3529028"/>
                <a:gd name="connsiteY4" fmla="*/ 3034119 h 3034119"/>
                <a:gd name="connsiteX5" fmla="*/ 3519578 w 3529028"/>
                <a:gd name="connsiteY5" fmla="*/ 3034119 h 3034119"/>
                <a:gd name="connsiteX6" fmla="*/ 1759789 w 3529028"/>
                <a:gd name="connsiteY6" fmla="*/ 1814954 h 3034119"/>
                <a:gd name="connsiteX7" fmla="*/ 15798 w 3529028"/>
                <a:gd name="connsiteY7" fmla="*/ 3023175 h 3034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29028" h="3034119">
                  <a:moveTo>
                    <a:pt x="15798" y="3023175"/>
                  </a:moveTo>
                  <a:lnTo>
                    <a:pt x="9450" y="3034119"/>
                  </a:lnTo>
                  <a:lnTo>
                    <a:pt x="0" y="3034119"/>
                  </a:lnTo>
                  <a:close/>
                  <a:moveTo>
                    <a:pt x="1769239" y="0"/>
                  </a:moveTo>
                  <a:lnTo>
                    <a:pt x="3529028" y="3034119"/>
                  </a:lnTo>
                  <a:lnTo>
                    <a:pt x="3519578" y="3034119"/>
                  </a:lnTo>
                  <a:lnTo>
                    <a:pt x="1759789" y="1814954"/>
                  </a:lnTo>
                  <a:lnTo>
                    <a:pt x="15798" y="3023175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2400"/>
            </a:p>
          </p:txBody>
        </p:sp>
        <p:sp>
          <p:nvSpPr>
            <p:cNvPr id="25" name="Freeform 24"/>
            <p:cNvSpPr/>
            <p:nvPr/>
          </p:nvSpPr>
          <p:spPr>
            <a:xfrm rot="5400000">
              <a:off x="5339782" y="1397903"/>
              <a:ext cx="1503888" cy="1292984"/>
            </a:xfrm>
            <a:custGeom>
              <a:avLst/>
              <a:gdLst>
                <a:gd name="connsiteX0" fmla="*/ 15798 w 3529028"/>
                <a:gd name="connsiteY0" fmla="*/ 3023175 h 3034119"/>
                <a:gd name="connsiteX1" fmla="*/ 9450 w 3529028"/>
                <a:gd name="connsiteY1" fmla="*/ 3034119 h 3034119"/>
                <a:gd name="connsiteX2" fmla="*/ 0 w 3529028"/>
                <a:gd name="connsiteY2" fmla="*/ 3034119 h 3034119"/>
                <a:gd name="connsiteX3" fmla="*/ 1769239 w 3529028"/>
                <a:gd name="connsiteY3" fmla="*/ 0 h 3034119"/>
                <a:gd name="connsiteX4" fmla="*/ 3529028 w 3529028"/>
                <a:gd name="connsiteY4" fmla="*/ 3034119 h 3034119"/>
                <a:gd name="connsiteX5" fmla="*/ 3519578 w 3529028"/>
                <a:gd name="connsiteY5" fmla="*/ 3034119 h 3034119"/>
                <a:gd name="connsiteX6" fmla="*/ 1759789 w 3529028"/>
                <a:gd name="connsiteY6" fmla="*/ 1814954 h 3034119"/>
                <a:gd name="connsiteX7" fmla="*/ 15798 w 3529028"/>
                <a:gd name="connsiteY7" fmla="*/ 3023175 h 3034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29028" h="3034119">
                  <a:moveTo>
                    <a:pt x="15798" y="3023175"/>
                  </a:moveTo>
                  <a:lnTo>
                    <a:pt x="9450" y="3034119"/>
                  </a:lnTo>
                  <a:lnTo>
                    <a:pt x="0" y="3034119"/>
                  </a:lnTo>
                  <a:close/>
                  <a:moveTo>
                    <a:pt x="1769239" y="0"/>
                  </a:moveTo>
                  <a:lnTo>
                    <a:pt x="3529028" y="3034119"/>
                  </a:lnTo>
                  <a:lnTo>
                    <a:pt x="3519578" y="3034119"/>
                  </a:lnTo>
                  <a:lnTo>
                    <a:pt x="1759789" y="1814954"/>
                  </a:lnTo>
                  <a:lnTo>
                    <a:pt x="15798" y="3023175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2400"/>
            </a:p>
          </p:txBody>
        </p:sp>
        <p:sp>
          <p:nvSpPr>
            <p:cNvPr id="26" name="Freeform 25"/>
            <p:cNvSpPr/>
            <p:nvPr/>
          </p:nvSpPr>
          <p:spPr>
            <a:xfrm rot="5400000">
              <a:off x="5334030" y="2379103"/>
              <a:ext cx="1503888" cy="1292984"/>
            </a:xfrm>
            <a:custGeom>
              <a:avLst/>
              <a:gdLst>
                <a:gd name="connsiteX0" fmla="*/ 15798 w 3529028"/>
                <a:gd name="connsiteY0" fmla="*/ 3023175 h 3034119"/>
                <a:gd name="connsiteX1" fmla="*/ 9450 w 3529028"/>
                <a:gd name="connsiteY1" fmla="*/ 3034119 h 3034119"/>
                <a:gd name="connsiteX2" fmla="*/ 0 w 3529028"/>
                <a:gd name="connsiteY2" fmla="*/ 3034119 h 3034119"/>
                <a:gd name="connsiteX3" fmla="*/ 1769239 w 3529028"/>
                <a:gd name="connsiteY3" fmla="*/ 0 h 3034119"/>
                <a:gd name="connsiteX4" fmla="*/ 3529028 w 3529028"/>
                <a:gd name="connsiteY4" fmla="*/ 3034119 h 3034119"/>
                <a:gd name="connsiteX5" fmla="*/ 3519578 w 3529028"/>
                <a:gd name="connsiteY5" fmla="*/ 3034119 h 3034119"/>
                <a:gd name="connsiteX6" fmla="*/ 1759789 w 3529028"/>
                <a:gd name="connsiteY6" fmla="*/ 1814954 h 3034119"/>
                <a:gd name="connsiteX7" fmla="*/ 15798 w 3529028"/>
                <a:gd name="connsiteY7" fmla="*/ 3023175 h 3034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29028" h="3034119">
                  <a:moveTo>
                    <a:pt x="15798" y="3023175"/>
                  </a:moveTo>
                  <a:lnTo>
                    <a:pt x="9450" y="3034119"/>
                  </a:lnTo>
                  <a:lnTo>
                    <a:pt x="0" y="3034119"/>
                  </a:lnTo>
                  <a:close/>
                  <a:moveTo>
                    <a:pt x="1769239" y="0"/>
                  </a:moveTo>
                  <a:lnTo>
                    <a:pt x="3529028" y="3034119"/>
                  </a:lnTo>
                  <a:lnTo>
                    <a:pt x="3519578" y="3034119"/>
                  </a:lnTo>
                  <a:lnTo>
                    <a:pt x="1759789" y="1814954"/>
                  </a:lnTo>
                  <a:lnTo>
                    <a:pt x="15798" y="3023175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2400"/>
            </a:p>
          </p:txBody>
        </p:sp>
      </p:grpSp>
      <p:sp>
        <p:nvSpPr>
          <p:cNvPr id="21" name="Rounded Rectangle 20"/>
          <p:cNvSpPr/>
          <p:nvPr/>
        </p:nvSpPr>
        <p:spPr>
          <a:xfrm>
            <a:off x="1475599" y="2600243"/>
            <a:ext cx="3848807" cy="1570477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en-US" sz="2400" b="1" dirty="0" err="1">
                <a:solidFill>
                  <a:schemeClr val="bg1"/>
                </a:solidFill>
              </a:rPr>
              <a:t>Mô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hình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xác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suất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trong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một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số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trò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chơi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và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thí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nghiệm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đơn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giản</a:t>
            </a:r>
            <a:endParaRPr lang="vi-VN" sz="2400" b="1" dirty="0">
              <a:solidFill>
                <a:schemeClr val="bg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5554407" y="2624678"/>
            <a:ext cx="3848807" cy="1570477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en-US" sz="2400" b="1" dirty="0" err="1">
                <a:solidFill>
                  <a:schemeClr val="bg1"/>
                </a:solidFill>
              </a:rPr>
              <a:t>Xác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suất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thực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nghiệm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trong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một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số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trò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chơi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và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thí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nghiệm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đơn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giản</a:t>
            </a:r>
            <a:r>
              <a:rPr lang="en-US" sz="2400" b="1" dirty="0">
                <a:solidFill>
                  <a:schemeClr val="bg1"/>
                </a:solidFill>
              </a:rPr>
              <a:t>.</a:t>
            </a:r>
            <a:endParaRPr lang="vi-VN" sz="2400" b="1" dirty="0">
              <a:solidFill>
                <a:schemeClr val="bg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1240865" y="5080913"/>
            <a:ext cx="3086508" cy="1347067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67" dirty="0" err="1">
                <a:solidFill>
                  <a:schemeClr val="tx1"/>
                </a:solidFill>
              </a:rPr>
              <a:t>Lấy</a:t>
            </a:r>
            <a:r>
              <a:rPr lang="en-US" sz="2667" dirty="0">
                <a:solidFill>
                  <a:schemeClr val="tx1"/>
                </a:solidFill>
              </a:rPr>
              <a:t> </a:t>
            </a:r>
            <a:r>
              <a:rPr lang="en-US" sz="2667" dirty="0" err="1">
                <a:solidFill>
                  <a:schemeClr val="tx1"/>
                </a:solidFill>
              </a:rPr>
              <a:t>vật</a:t>
            </a:r>
            <a:r>
              <a:rPr lang="en-US" sz="2667" dirty="0">
                <a:solidFill>
                  <a:schemeClr val="tx1"/>
                </a:solidFill>
              </a:rPr>
              <a:t> </a:t>
            </a:r>
            <a:r>
              <a:rPr lang="en-US" sz="2667" dirty="0" err="1">
                <a:solidFill>
                  <a:schemeClr val="tx1"/>
                </a:solidFill>
              </a:rPr>
              <a:t>từ</a:t>
            </a:r>
            <a:r>
              <a:rPr lang="en-US" sz="2667" dirty="0">
                <a:solidFill>
                  <a:schemeClr val="tx1"/>
                </a:solidFill>
              </a:rPr>
              <a:t> </a:t>
            </a:r>
            <a:r>
              <a:rPr lang="en-US" sz="2667" dirty="0" err="1">
                <a:solidFill>
                  <a:schemeClr val="tx1"/>
                </a:solidFill>
              </a:rPr>
              <a:t>trong</a:t>
            </a:r>
            <a:r>
              <a:rPr lang="en-US" sz="2667" dirty="0">
                <a:solidFill>
                  <a:schemeClr val="tx1"/>
                </a:solidFill>
              </a:rPr>
              <a:t> </a:t>
            </a:r>
            <a:r>
              <a:rPr lang="en-US" sz="2667" dirty="0" err="1">
                <a:solidFill>
                  <a:schemeClr val="tx1"/>
                </a:solidFill>
              </a:rPr>
              <a:t>hộp</a:t>
            </a:r>
            <a:endParaRPr lang="vi-VN" sz="2667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5766569" y="4995025"/>
            <a:ext cx="3086508" cy="1347067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67" dirty="0" err="1">
                <a:solidFill>
                  <a:schemeClr val="tx1"/>
                </a:solidFill>
              </a:rPr>
              <a:t>Lấy</a:t>
            </a:r>
            <a:r>
              <a:rPr lang="en-US" sz="2667" dirty="0">
                <a:solidFill>
                  <a:schemeClr val="tx1"/>
                </a:solidFill>
              </a:rPr>
              <a:t> </a:t>
            </a:r>
            <a:r>
              <a:rPr lang="en-US" sz="2667" dirty="0" err="1">
                <a:solidFill>
                  <a:schemeClr val="tx1"/>
                </a:solidFill>
              </a:rPr>
              <a:t>vật</a:t>
            </a:r>
            <a:r>
              <a:rPr lang="en-US" sz="2667" dirty="0">
                <a:solidFill>
                  <a:schemeClr val="tx1"/>
                </a:solidFill>
              </a:rPr>
              <a:t> </a:t>
            </a:r>
            <a:r>
              <a:rPr lang="en-US" sz="2667" dirty="0" err="1">
                <a:solidFill>
                  <a:schemeClr val="tx1"/>
                </a:solidFill>
              </a:rPr>
              <a:t>từ</a:t>
            </a:r>
            <a:r>
              <a:rPr lang="en-US" sz="2667" dirty="0">
                <a:solidFill>
                  <a:schemeClr val="tx1"/>
                </a:solidFill>
              </a:rPr>
              <a:t> </a:t>
            </a:r>
            <a:r>
              <a:rPr lang="en-US" sz="2667" dirty="0" err="1">
                <a:solidFill>
                  <a:schemeClr val="tx1"/>
                </a:solidFill>
              </a:rPr>
              <a:t>trong</a:t>
            </a:r>
            <a:r>
              <a:rPr lang="en-US" sz="2667" dirty="0">
                <a:solidFill>
                  <a:schemeClr val="tx1"/>
                </a:solidFill>
              </a:rPr>
              <a:t> </a:t>
            </a:r>
            <a:r>
              <a:rPr lang="en-US" sz="2667" dirty="0" err="1">
                <a:solidFill>
                  <a:schemeClr val="tx1"/>
                </a:solidFill>
              </a:rPr>
              <a:t>hộp</a:t>
            </a:r>
            <a:endParaRPr lang="vi-VN" sz="2667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1475599" y="313800"/>
            <a:ext cx="3086508" cy="1347067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67" dirty="0">
                <a:solidFill>
                  <a:schemeClr val="tx1"/>
                </a:solidFill>
              </a:rPr>
              <a:t>Tung </a:t>
            </a:r>
          </a:p>
          <a:p>
            <a:pPr algn="ctr"/>
            <a:r>
              <a:rPr lang="en-US" sz="2667" dirty="0" err="1">
                <a:solidFill>
                  <a:schemeClr val="tx1"/>
                </a:solidFill>
              </a:rPr>
              <a:t>đồng</a:t>
            </a:r>
            <a:r>
              <a:rPr lang="en-US" sz="2667" dirty="0">
                <a:solidFill>
                  <a:schemeClr val="tx1"/>
                </a:solidFill>
              </a:rPr>
              <a:t> </a:t>
            </a:r>
            <a:r>
              <a:rPr lang="en-US" sz="2667" dirty="0" err="1">
                <a:solidFill>
                  <a:schemeClr val="tx1"/>
                </a:solidFill>
              </a:rPr>
              <a:t>xu</a:t>
            </a:r>
            <a:endParaRPr lang="vi-VN" sz="2667" dirty="0">
              <a:solidFill>
                <a:schemeClr val="tx1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5766567" y="404788"/>
            <a:ext cx="3086508" cy="1347067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67" dirty="0">
                <a:solidFill>
                  <a:schemeClr val="tx1"/>
                </a:solidFill>
              </a:rPr>
              <a:t>Tung </a:t>
            </a:r>
          </a:p>
          <a:p>
            <a:pPr algn="ctr"/>
            <a:r>
              <a:rPr lang="en-US" sz="2667" dirty="0" err="1">
                <a:solidFill>
                  <a:schemeClr val="tx1"/>
                </a:solidFill>
              </a:rPr>
              <a:t>đồng</a:t>
            </a:r>
            <a:r>
              <a:rPr lang="en-US" sz="2667" dirty="0">
                <a:solidFill>
                  <a:schemeClr val="tx1"/>
                </a:solidFill>
              </a:rPr>
              <a:t> </a:t>
            </a:r>
            <a:r>
              <a:rPr lang="en-US" sz="2667" dirty="0" err="1">
                <a:solidFill>
                  <a:schemeClr val="tx1"/>
                </a:solidFill>
              </a:rPr>
              <a:t>xu</a:t>
            </a:r>
            <a:endParaRPr lang="vi-VN" sz="2667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49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accel="40000" fill="hold" nodeType="withEffect" p14:presetBounceEnd="4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4000">
                                          <p:cBhvr additive="base">
                                            <p:cTn id="7" dur="2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4000">
                                          <p:cBhvr additive="base">
                                            <p:cTn id="8" dur="2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0" presetID="14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12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9" fill="hold">
                          <p:stCondLst>
                            <p:cond delay="indefinite"/>
                          </p:stCondLst>
                          <p:childTnLst>
                            <p:par>
                              <p:cTn id="2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1" presetID="2" presetClass="entr" presetSubtype="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5" fill="hold">
                          <p:stCondLst>
                            <p:cond delay="indefinite"/>
                          </p:stCondLst>
                          <p:childTnLst>
                            <p:par>
                              <p:cTn id="2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7" presetID="14" presetClass="entr" presetSubtype="1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29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0" fill="hold">
                          <p:stCondLst>
                            <p:cond delay="indefinite"/>
                          </p:stCondLst>
                          <p:childTnLst>
                            <p:par>
                              <p:cTn id="3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2" presetID="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4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5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6" fill="hold">
                          <p:stCondLst>
                            <p:cond delay="indefinite"/>
                          </p:stCondLst>
                          <p:childTnLst>
                            <p:par>
                              <p:cTn id="3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8" presetID="2" presetClass="entr" presetSubtype="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0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1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1" grpId="0" animBg="1"/>
          <p:bldP spid="22" grpId="0" animBg="1"/>
          <p:bldP spid="30" grpId="0" animBg="1"/>
          <p:bldP spid="31" grpId="0" animBg="1"/>
          <p:bldP spid="32" grpId="0" animBg="1"/>
          <p:bldP spid="33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accel="4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2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2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0" presetID="14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12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9" fill="hold">
                          <p:stCondLst>
                            <p:cond delay="indefinite"/>
                          </p:stCondLst>
                          <p:childTnLst>
                            <p:par>
                              <p:cTn id="2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1" presetID="2" presetClass="entr" presetSubtype="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5" fill="hold">
                          <p:stCondLst>
                            <p:cond delay="indefinite"/>
                          </p:stCondLst>
                          <p:childTnLst>
                            <p:par>
                              <p:cTn id="2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7" presetID="14" presetClass="entr" presetSubtype="1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29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0" fill="hold">
                          <p:stCondLst>
                            <p:cond delay="indefinite"/>
                          </p:stCondLst>
                          <p:childTnLst>
                            <p:par>
                              <p:cTn id="3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2" presetID="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4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5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6" fill="hold">
                          <p:stCondLst>
                            <p:cond delay="indefinite"/>
                          </p:stCondLst>
                          <p:childTnLst>
                            <p:par>
                              <p:cTn id="3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8" presetID="2" presetClass="entr" presetSubtype="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0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1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1" grpId="0" animBg="1"/>
          <p:bldP spid="22" grpId="0" animBg="1"/>
          <p:bldP spid="30" grpId="0" animBg="1"/>
          <p:bldP spid="31" grpId="0" animBg="1"/>
          <p:bldP spid="32" grpId="0" animBg="1"/>
          <p:bldP spid="33" grpId="0" animBg="1"/>
        </p:bldLst>
      </p:timing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-1" y="635358"/>
            <a:ext cx="7499231" cy="2129308"/>
          </a:xfrm>
          <a:prstGeom prst="cloudCallout">
            <a:avLst>
              <a:gd name="adj1" fmla="val 42492"/>
              <a:gd name="adj2" fmla="val 86990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en-US" sz="2667" b="1" dirty="0" err="1">
                <a:solidFill>
                  <a:srgbClr val="002060"/>
                </a:solidFill>
              </a:rPr>
              <a:t>Nêu</a:t>
            </a:r>
            <a:r>
              <a:rPr lang="en-US" sz="2667" b="1" dirty="0">
                <a:solidFill>
                  <a:srgbClr val="002060"/>
                </a:solidFill>
              </a:rPr>
              <a:t> </a:t>
            </a:r>
            <a:r>
              <a:rPr lang="en-US" sz="2667" b="1" dirty="0" err="1">
                <a:solidFill>
                  <a:srgbClr val="002060"/>
                </a:solidFill>
              </a:rPr>
              <a:t>công</a:t>
            </a:r>
            <a:r>
              <a:rPr lang="en-US" sz="2667" b="1" dirty="0">
                <a:solidFill>
                  <a:srgbClr val="002060"/>
                </a:solidFill>
              </a:rPr>
              <a:t> </a:t>
            </a:r>
            <a:r>
              <a:rPr lang="en-US" sz="2667" b="1" dirty="0" err="1">
                <a:solidFill>
                  <a:srgbClr val="002060"/>
                </a:solidFill>
              </a:rPr>
              <a:t>thức</a:t>
            </a:r>
            <a:r>
              <a:rPr lang="en-US" sz="2667" b="1" dirty="0">
                <a:solidFill>
                  <a:srgbClr val="002060"/>
                </a:solidFill>
              </a:rPr>
              <a:t> </a:t>
            </a:r>
            <a:r>
              <a:rPr lang="en-US" sz="2667" b="1" dirty="0" err="1">
                <a:solidFill>
                  <a:srgbClr val="002060"/>
                </a:solidFill>
              </a:rPr>
              <a:t>thực</a:t>
            </a:r>
            <a:r>
              <a:rPr lang="en-US" sz="2667" b="1" dirty="0">
                <a:solidFill>
                  <a:srgbClr val="002060"/>
                </a:solidFill>
              </a:rPr>
              <a:t> </a:t>
            </a:r>
            <a:r>
              <a:rPr lang="en-US" sz="2667" b="1" dirty="0" err="1">
                <a:solidFill>
                  <a:srgbClr val="002060"/>
                </a:solidFill>
              </a:rPr>
              <a:t>nghiệm</a:t>
            </a:r>
            <a:r>
              <a:rPr lang="en-US" sz="2667" b="1" dirty="0">
                <a:solidFill>
                  <a:srgbClr val="002060"/>
                </a:solidFill>
              </a:rPr>
              <a:t> </a:t>
            </a:r>
            <a:r>
              <a:rPr lang="en-US" sz="2667" b="1" dirty="0" err="1">
                <a:solidFill>
                  <a:srgbClr val="002060"/>
                </a:solidFill>
              </a:rPr>
              <a:t>xuất</a:t>
            </a:r>
            <a:r>
              <a:rPr lang="en-US" sz="2667" b="1" dirty="0">
                <a:solidFill>
                  <a:srgbClr val="002060"/>
                </a:solidFill>
              </a:rPr>
              <a:t> </a:t>
            </a:r>
            <a:r>
              <a:rPr lang="en-US" sz="2667" b="1" dirty="0" err="1">
                <a:solidFill>
                  <a:srgbClr val="002060"/>
                </a:solidFill>
              </a:rPr>
              <a:t>hiện</a:t>
            </a:r>
            <a:r>
              <a:rPr lang="en-US" sz="2667" b="1" dirty="0">
                <a:solidFill>
                  <a:srgbClr val="002060"/>
                </a:solidFill>
              </a:rPr>
              <a:t> </a:t>
            </a:r>
            <a:r>
              <a:rPr lang="en-US" sz="2667" b="1" dirty="0" err="1">
                <a:solidFill>
                  <a:srgbClr val="002060"/>
                </a:solidFill>
              </a:rPr>
              <a:t>mặt</a:t>
            </a:r>
            <a:r>
              <a:rPr lang="en-US" sz="2667" b="1" dirty="0">
                <a:solidFill>
                  <a:srgbClr val="002060"/>
                </a:solidFill>
              </a:rPr>
              <a:t> S </a:t>
            </a:r>
            <a:r>
              <a:rPr lang="en-US" sz="2667" b="1" dirty="0" err="1">
                <a:solidFill>
                  <a:srgbClr val="002060"/>
                </a:solidFill>
              </a:rPr>
              <a:t>khi</a:t>
            </a:r>
            <a:r>
              <a:rPr lang="en-US" sz="2667" b="1" dirty="0">
                <a:solidFill>
                  <a:srgbClr val="002060"/>
                </a:solidFill>
              </a:rPr>
              <a:t> </a:t>
            </a:r>
            <a:r>
              <a:rPr lang="en-US" sz="2667" b="1" dirty="0" err="1">
                <a:solidFill>
                  <a:srgbClr val="002060"/>
                </a:solidFill>
              </a:rPr>
              <a:t>tung</a:t>
            </a:r>
            <a:r>
              <a:rPr lang="en-US" sz="2667" b="1" dirty="0">
                <a:solidFill>
                  <a:srgbClr val="002060"/>
                </a:solidFill>
              </a:rPr>
              <a:t> </a:t>
            </a:r>
            <a:r>
              <a:rPr lang="en-US" sz="2667" b="1" dirty="0" err="1">
                <a:solidFill>
                  <a:srgbClr val="002060"/>
                </a:solidFill>
              </a:rPr>
              <a:t>đồng</a:t>
            </a:r>
            <a:r>
              <a:rPr lang="en-US" sz="2667" b="1" dirty="0">
                <a:solidFill>
                  <a:srgbClr val="002060"/>
                </a:solidFill>
              </a:rPr>
              <a:t> </a:t>
            </a:r>
            <a:r>
              <a:rPr lang="en-US" sz="2667" b="1" dirty="0" err="1">
                <a:solidFill>
                  <a:srgbClr val="002060"/>
                </a:solidFill>
              </a:rPr>
              <a:t>xu</a:t>
            </a:r>
            <a:r>
              <a:rPr lang="en-US" sz="2667" b="1" dirty="0">
                <a:solidFill>
                  <a:srgbClr val="002060"/>
                </a:solidFill>
              </a:rPr>
              <a:t> </a:t>
            </a:r>
            <a:r>
              <a:rPr lang="en-US" sz="2667" b="1" dirty="0" err="1">
                <a:solidFill>
                  <a:srgbClr val="002060"/>
                </a:solidFill>
              </a:rPr>
              <a:t>nhiều</a:t>
            </a:r>
            <a:r>
              <a:rPr lang="en-US" sz="2667" b="1" dirty="0">
                <a:solidFill>
                  <a:srgbClr val="002060"/>
                </a:solidFill>
              </a:rPr>
              <a:t> </a:t>
            </a:r>
            <a:r>
              <a:rPr lang="en-US" sz="2667" b="1" dirty="0" err="1">
                <a:solidFill>
                  <a:srgbClr val="002060"/>
                </a:solidFill>
              </a:rPr>
              <a:t>lần</a:t>
            </a:r>
            <a:r>
              <a:rPr lang="en-US" sz="2667" b="1" dirty="0">
                <a:solidFill>
                  <a:srgbClr val="002060"/>
                </a:solidFill>
              </a:rPr>
              <a:t>.</a:t>
            </a:r>
            <a:endParaRPr lang="vi-VN" sz="2667" b="1" dirty="0">
              <a:solidFill>
                <a:srgbClr val="002060"/>
              </a:solidFill>
            </a:endParaRPr>
          </a:p>
        </p:txBody>
      </p:sp>
      <p:sp>
        <p:nvSpPr>
          <p:cNvPr id="5" name="AutoShape 4" descr="Hình ảnh PNG hoạt hình dễ thương trẻ em dấu hỏi | Công cụ đồ họa AI Tải  xuống miễn phí - Pikbest"/>
          <p:cNvSpPr>
            <a:spLocks noChangeAspect="1" noChangeArrowheads="1"/>
          </p:cNvSpPr>
          <p:nvPr/>
        </p:nvSpPr>
        <p:spPr bwMode="auto">
          <a:xfrm>
            <a:off x="207433" y="-192617"/>
            <a:ext cx="406400" cy="406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vi-VN" sz="2400"/>
          </a:p>
        </p:txBody>
      </p:sp>
      <p:pic>
        <p:nvPicPr>
          <p:cNvPr id="6" name="Picture 4" descr="Hình ảnh Phim Hoạt Hình Vẽ Tay Dấu Chấm Câu, Hoạt Hình, Vẽ Tay, Chấm Câu  Vector và PNG với nền trong suốt để tải xuống miễn phí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4795" y="3385563"/>
            <a:ext cx="2850524" cy="2850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89880" y="3421726"/>
            <a:ext cx="1987201" cy="2814361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3749614" y="545261"/>
            <a:ext cx="7628197" cy="3229276"/>
            <a:chOff x="2812210" y="476518"/>
            <a:chExt cx="5721148" cy="2421957"/>
          </a:xfrm>
        </p:grpSpPr>
        <p:sp>
          <p:nvSpPr>
            <p:cNvPr id="9" name="Rounded Rectangular Callout 8"/>
            <p:cNvSpPr/>
            <p:nvPr/>
          </p:nvSpPr>
          <p:spPr>
            <a:xfrm>
              <a:off x="2812210" y="476518"/>
              <a:ext cx="5721148" cy="2421957"/>
            </a:xfrm>
            <a:prstGeom prst="wedgeRoundRectCallout">
              <a:avLst>
                <a:gd name="adj1" fmla="val -63623"/>
                <a:gd name="adj2" fmla="val 60444"/>
                <a:gd name="adj3" fmla="val 16667"/>
              </a:avLst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US" sz="2667" dirty="0">
                <a:solidFill>
                  <a:srgbClr val="002060"/>
                </a:solidFill>
              </a:endParaRPr>
            </a:p>
            <a:p>
              <a:pPr algn="just">
                <a:lnSpc>
                  <a:spcPct val="120000"/>
                </a:lnSpc>
              </a:pPr>
              <a:r>
                <a:rPr lang="en-US" sz="2667" dirty="0" err="1">
                  <a:solidFill>
                    <a:srgbClr val="002060"/>
                  </a:solidFill>
                </a:rPr>
                <a:t>Xác</a:t>
              </a:r>
              <a:r>
                <a:rPr lang="en-US" sz="2667" dirty="0">
                  <a:solidFill>
                    <a:srgbClr val="002060"/>
                  </a:solidFill>
                </a:rPr>
                <a:t> </a:t>
              </a:r>
              <a:r>
                <a:rPr lang="en-US" sz="2667" dirty="0" err="1">
                  <a:solidFill>
                    <a:srgbClr val="002060"/>
                  </a:solidFill>
                </a:rPr>
                <a:t>suất</a:t>
              </a:r>
              <a:r>
                <a:rPr lang="en-US" sz="2667" dirty="0">
                  <a:solidFill>
                    <a:srgbClr val="002060"/>
                  </a:solidFill>
                </a:rPr>
                <a:t> </a:t>
              </a:r>
              <a:r>
                <a:rPr lang="en-US" sz="2667" dirty="0" err="1">
                  <a:solidFill>
                    <a:srgbClr val="002060"/>
                  </a:solidFill>
                </a:rPr>
                <a:t>thực</a:t>
              </a:r>
              <a:r>
                <a:rPr lang="en-US" sz="2667" dirty="0">
                  <a:solidFill>
                    <a:srgbClr val="002060"/>
                  </a:solidFill>
                </a:rPr>
                <a:t> </a:t>
              </a:r>
              <a:r>
                <a:rPr lang="en-US" sz="2667" dirty="0" err="1">
                  <a:solidFill>
                    <a:srgbClr val="002060"/>
                  </a:solidFill>
                </a:rPr>
                <a:t>nghiệm</a:t>
              </a:r>
              <a:r>
                <a:rPr lang="en-US" sz="2667" dirty="0">
                  <a:solidFill>
                    <a:srgbClr val="002060"/>
                  </a:solidFill>
                </a:rPr>
                <a:t> </a:t>
              </a:r>
              <a:r>
                <a:rPr lang="en-US" sz="2667" dirty="0" err="1">
                  <a:solidFill>
                    <a:srgbClr val="002060"/>
                  </a:solidFill>
                </a:rPr>
                <a:t>mặt</a:t>
              </a:r>
              <a:r>
                <a:rPr lang="en-US" sz="2667" dirty="0">
                  <a:solidFill>
                    <a:srgbClr val="002060"/>
                  </a:solidFill>
                </a:rPr>
                <a:t> S </a:t>
              </a:r>
              <a:r>
                <a:rPr lang="en-US" sz="2667" dirty="0" err="1">
                  <a:solidFill>
                    <a:srgbClr val="002060"/>
                  </a:solidFill>
                </a:rPr>
                <a:t>khi</a:t>
              </a:r>
              <a:r>
                <a:rPr lang="en-US" sz="2667" dirty="0">
                  <a:solidFill>
                    <a:srgbClr val="002060"/>
                  </a:solidFill>
                </a:rPr>
                <a:t> </a:t>
              </a:r>
              <a:r>
                <a:rPr lang="en-US" sz="2667" dirty="0" err="1">
                  <a:solidFill>
                    <a:srgbClr val="002060"/>
                  </a:solidFill>
                </a:rPr>
                <a:t>tung</a:t>
              </a:r>
              <a:r>
                <a:rPr lang="en-US" sz="2667" dirty="0">
                  <a:solidFill>
                    <a:srgbClr val="002060"/>
                  </a:solidFill>
                </a:rPr>
                <a:t> </a:t>
              </a:r>
              <a:r>
                <a:rPr lang="en-US" sz="2667" dirty="0" err="1">
                  <a:solidFill>
                    <a:srgbClr val="002060"/>
                  </a:solidFill>
                </a:rPr>
                <a:t>đồng</a:t>
              </a:r>
              <a:r>
                <a:rPr lang="en-US" sz="2667" dirty="0">
                  <a:solidFill>
                    <a:srgbClr val="002060"/>
                  </a:solidFill>
                </a:rPr>
                <a:t> </a:t>
              </a:r>
              <a:r>
                <a:rPr lang="en-US" sz="2667" dirty="0" err="1">
                  <a:solidFill>
                    <a:srgbClr val="002060"/>
                  </a:solidFill>
                </a:rPr>
                <a:t>xu</a:t>
              </a:r>
              <a:r>
                <a:rPr lang="en-US" sz="2667" dirty="0">
                  <a:solidFill>
                    <a:srgbClr val="002060"/>
                  </a:solidFill>
                </a:rPr>
                <a:t> </a:t>
              </a:r>
              <a:r>
                <a:rPr lang="en-US" sz="2667" dirty="0" err="1">
                  <a:solidFill>
                    <a:srgbClr val="002060"/>
                  </a:solidFill>
                </a:rPr>
                <a:t>nhiều</a:t>
              </a:r>
              <a:r>
                <a:rPr lang="en-US" sz="2667" dirty="0">
                  <a:solidFill>
                    <a:srgbClr val="002060"/>
                  </a:solidFill>
                </a:rPr>
                <a:t> </a:t>
              </a:r>
              <a:r>
                <a:rPr lang="en-US" sz="2667" dirty="0" err="1">
                  <a:solidFill>
                    <a:srgbClr val="002060"/>
                  </a:solidFill>
                </a:rPr>
                <a:t>lần</a:t>
              </a:r>
              <a:r>
                <a:rPr lang="en-US" sz="2667" dirty="0">
                  <a:solidFill>
                    <a:srgbClr val="002060"/>
                  </a:solidFill>
                </a:rPr>
                <a:t> </a:t>
              </a:r>
              <a:r>
                <a:rPr lang="en-US" sz="2667" dirty="0" err="1">
                  <a:solidFill>
                    <a:srgbClr val="002060"/>
                  </a:solidFill>
                </a:rPr>
                <a:t>bằng</a:t>
              </a:r>
              <a:r>
                <a:rPr lang="en-US" sz="2667" dirty="0">
                  <a:solidFill>
                    <a:srgbClr val="002060"/>
                  </a:solidFill>
                </a:rPr>
                <a:t>:</a:t>
              </a:r>
            </a:p>
            <a:p>
              <a:pPr algn="ctr">
                <a:lnSpc>
                  <a:spcPct val="120000"/>
                </a:lnSpc>
              </a:pPr>
              <a:r>
                <a:rPr lang="en-US" sz="2667" b="1" dirty="0" err="1">
                  <a:solidFill>
                    <a:srgbClr val="FF0000"/>
                  </a:solidFill>
                </a:rPr>
                <a:t>Số</a:t>
              </a:r>
              <a:r>
                <a:rPr lang="en-US" sz="2667" b="1" dirty="0">
                  <a:solidFill>
                    <a:srgbClr val="FF0000"/>
                  </a:solidFill>
                </a:rPr>
                <a:t> </a:t>
              </a:r>
              <a:r>
                <a:rPr lang="en-US" sz="2667" b="1" dirty="0" err="1">
                  <a:solidFill>
                    <a:srgbClr val="FF0000"/>
                  </a:solidFill>
                </a:rPr>
                <a:t>lần</a:t>
              </a:r>
              <a:r>
                <a:rPr lang="en-US" sz="2667" b="1" dirty="0">
                  <a:solidFill>
                    <a:srgbClr val="FF0000"/>
                  </a:solidFill>
                </a:rPr>
                <a:t> </a:t>
              </a:r>
              <a:r>
                <a:rPr lang="en-US" sz="2667" b="1" dirty="0" err="1">
                  <a:solidFill>
                    <a:srgbClr val="FF0000"/>
                  </a:solidFill>
                </a:rPr>
                <a:t>mặt</a:t>
              </a:r>
              <a:r>
                <a:rPr lang="en-US" sz="2667" b="1" dirty="0">
                  <a:solidFill>
                    <a:srgbClr val="FF0000"/>
                  </a:solidFill>
                </a:rPr>
                <a:t> S </a:t>
              </a:r>
              <a:r>
                <a:rPr lang="en-US" sz="2667" b="1" dirty="0" err="1">
                  <a:solidFill>
                    <a:srgbClr val="FF0000"/>
                  </a:solidFill>
                </a:rPr>
                <a:t>xuất</a:t>
              </a:r>
              <a:r>
                <a:rPr lang="en-US" sz="2667" b="1" dirty="0">
                  <a:solidFill>
                    <a:srgbClr val="FF0000"/>
                  </a:solidFill>
                </a:rPr>
                <a:t> </a:t>
              </a:r>
              <a:r>
                <a:rPr lang="en-US" sz="2667" b="1" dirty="0" err="1">
                  <a:solidFill>
                    <a:srgbClr val="FF0000"/>
                  </a:solidFill>
                </a:rPr>
                <a:t>hiện</a:t>
              </a:r>
              <a:endParaRPr lang="en-US" sz="2667" b="1" dirty="0">
                <a:solidFill>
                  <a:srgbClr val="FF0000"/>
                </a:solidFill>
              </a:endParaRPr>
            </a:p>
            <a:p>
              <a:pPr algn="ctr">
                <a:lnSpc>
                  <a:spcPct val="120000"/>
                </a:lnSpc>
              </a:pPr>
              <a:r>
                <a:rPr lang="en-US" sz="2667" b="1" dirty="0" err="1">
                  <a:solidFill>
                    <a:srgbClr val="FF0000"/>
                  </a:solidFill>
                </a:rPr>
                <a:t>Tổng</a:t>
              </a:r>
              <a:r>
                <a:rPr lang="en-US" sz="2667" b="1" dirty="0">
                  <a:solidFill>
                    <a:srgbClr val="FF0000"/>
                  </a:solidFill>
                </a:rPr>
                <a:t> </a:t>
              </a:r>
              <a:r>
                <a:rPr lang="en-US" sz="2667" b="1" dirty="0" err="1">
                  <a:solidFill>
                    <a:srgbClr val="FF0000"/>
                  </a:solidFill>
                </a:rPr>
                <a:t>số</a:t>
              </a:r>
              <a:r>
                <a:rPr lang="en-US" sz="2667" b="1" dirty="0">
                  <a:solidFill>
                    <a:srgbClr val="FF0000"/>
                  </a:solidFill>
                </a:rPr>
                <a:t> </a:t>
              </a:r>
              <a:r>
                <a:rPr lang="en-US" sz="2667" b="1" dirty="0" err="1">
                  <a:solidFill>
                    <a:srgbClr val="FF0000"/>
                  </a:solidFill>
                </a:rPr>
                <a:t>lần</a:t>
              </a:r>
              <a:r>
                <a:rPr lang="en-US" sz="2667" b="1" dirty="0">
                  <a:solidFill>
                    <a:srgbClr val="FF0000"/>
                  </a:solidFill>
                </a:rPr>
                <a:t> </a:t>
              </a:r>
              <a:r>
                <a:rPr lang="en-US" sz="2667" b="1" dirty="0" err="1">
                  <a:solidFill>
                    <a:srgbClr val="FF0000"/>
                  </a:solidFill>
                </a:rPr>
                <a:t>tung</a:t>
              </a:r>
              <a:r>
                <a:rPr lang="en-US" sz="2667" b="1" dirty="0">
                  <a:solidFill>
                    <a:srgbClr val="FF0000"/>
                  </a:solidFill>
                </a:rPr>
                <a:t> </a:t>
              </a:r>
              <a:r>
                <a:rPr lang="en-US" sz="2667" b="1" dirty="0" err="1">
                  <a:solidFill>
                    <a:srgbClr val="FF0000"/>
                  </a:solidFill>
                </a:rPr>
                <a:t>đồng</a:t>
              </a:r>
              <a:r>
                <a:rPr lang="en-US" sz="2667" b="1" dirty="0">
                  <a:solidFill>
                    <a:srgbClr val="FF0000"/>
                  </a:solidFill>
                </a:rPr>
                <a:t> </a:t>
              </a:r>
              <a:r>
                <a:rPr lang="en-US" sz="2667" b="1" dirty="0" err="1">
                  <a:solidFill>
                    <a:srgbClr val="FF0000"/>
                  </a:solidFill>
                </a:rPr>
                <a:t>xu</a:t>
              </a:r>
              <a:endParaRPr lang="en-US" sz="2667" b="1" dirty="0">
                <a:solidFill>
                  <a:srgbClr val="FF0000"/>
                </a:solidFill>
              </a:endParaRPr>
            </a:p>
            <a:p>
              <a:pPr algn="just">
                <a:lnSpc>
                  <a:spcPct val="120000"/>
                </a:lnSpc>
              </a:pPr>
              <a:endParaRPr lang="en-US" sz="2667" dirty="0">
                <a:solidFill>
                  <a:srgbClr val="002060"/>
                </a:solidFill>
              </a:endParaRPr>
            </a:p>
            <a:p>
              <a:pPr algn="just">
                <a:lnSpc>
                  <a:spcPct val="120000"/>
                </a:lnSpc>
              </a:pPr>
              <a:endParaRPr lang="vi-VN" sz="2667" dirty="0">
                <a:solidFill>
                  <a:srgbClr val="002060"/>
                </a:solidFill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flipV="1">
              <a:off x="4072584" y="1881531"/>
              <a:ext cx="3200400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83675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-1" y="635358"/>
            <a:ext cx="7499231" cy="2129308"/>
          </a:xfrm>
          <a:prstGeom prst="cloudCallout">
            <a:avLst>
              <a:gd name="adj1" fmla="val 42492"/>
              <a:gd name="adj2" fmla="val 86990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lnSpc>
                <a:spcPct val="120000"/>
              </a:lnSpc>
              <a:buClr>
                <a:srgbClr val="000000"/>
              </a:buClr>
              <a:defRPr/>
            </a:pPr>
            <a:r>
              <a:rPr lang="en-US" sz="2667" b="1" kern="0" dirty="0" err="1">
                <a:solidFill>
                  <a:srgbClr val="002060"/>
                </a:solidFill>
                <a:latin typeface="Arial"/>
                <a:sym typeface="Arial"/>
              </a:rPr>
              <a:t>Nêu</a:t>
            </a:r>
            <a:r>
              <a:rPr lang="en-US" sz="2667" b="1" kern="0" dirty="0">
                <a:solidFill>
                  <a:srgbClr val="002060"/>
                </a:solidFill>
                <a:latin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2060"/>
                </a:solidFill>
                <a:latin typeface="Arial"/>
                <a:sym typeface="Arial"/>
              </a:rPr>
              <a:t>công</a:t>
            </a:r>
            <a:r>
              <a:rPr lang="en-US" sz="2667" b="1" kern="0" dirty="0">
                <a:solidFill>
                  <a:srgbClr val="002060"/>
                </a:solidFill>
                <a:latin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2060"/>
                </a:solidFill>
                <a:latin typeface="Arial"/>
                <a:sym typeface="Arial"/>
              </a:rPr>
              <a:t>thức</a:t>
            </a:r>
            <a:r>
              <a:rPr lang="en-US" sz="2667" b="1" kern="0" dirty="0">
                <a:solidFill>
                  <a:srgbClr val="002060"/>
                </a:solidFill>
                <a:latin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2060"/>
                </a:solidFill>
                <a:latin typeface="Arial"/>
                <a:sym typeface="Arial"/>
              </a:rPr>
              <a:t>thực</a:t>
            </a:r>
            <a:r>
              <a:rPr lang="en-US" sz="2667" b="1" kern="0" dirty="0">
                <a:solidFill>
                  <a:srgbClr val="002060"/>
                </a:solidFill>
                <a:latin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2060"/>
                </a:solidFill>
                <a:latin typeface="Arial"/>
                <a:sym typeface="Arial"/>
              </a:rPr>
              <a:t>nghiệm</a:t>
            </a:r>
            <a:r>
              <a:rPr lang="en-US" sz="2667" b="1" kern="0" dirty="0">
                <a:solidFill>
                  <a:srgbClr val="002060"/>
                </a:solidFill>
                <a:latin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2060"/>
                </a:solidFill>
                <a:latin typeface="Arial"/>
                <a:sym typeface="Arial"/>
              </a:rPr>
              <a:t>xuất</a:t>
            </a:r>
            <a:r>
              <a:rPr lang="en-US" sz="2667" b="1" kern="0" dirty="0">
                <a:solidFill>
                  <a:srgbClr val="002060"/>
                </a:solidFill>
                <a:latin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2060"/>
                </a:solidFill>
                <a:latin typeface="Arial"/>
                <a:sym typeface="Arial"/>
              </a:rPr>
              <a:t>hiện</a:t>
            </a:r>
            <a:r>
              <a:rPr lang="en-US" sz="2667" b="1" kern="0" dirty="0">
                <a:solidFill>
                  <a:srgbClr val="002060"/>
                </a:solidFill>
                <a:latin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2060"/>
                </a:solidFill>
                <a:latin typeface="Arial"/>
                <a:sym typeface="Arial"/>
              </a:rPr>
              <a:t>mặt</a:t>
            </a:r>
            <a:r>
              <a:rPr lang="en-US" sz="2667" b="1" kern="0" dirty="0">
                <a:solidFill>
                  <a:srgbClr val="002060"/>
                </a:solidFill>
                <a:latin typeface="Arial"/>
                <a:sym typeface="Arial"/>
              </a:rPr>
              <a:t> N </a:t>
            </a:r>
            <a:r>
              <a:rPr lang="en-US" sz="2667" b="1" kern="0" dirty="0" err="1">
                <a:solidFill>
                  <a:srgbClr val="002060"/>
                </a:solidFill>
                <a:latin typeface="Arial"/>
                <a:sym typeface="Arial"/>
              </a:rPr>
              <a:t>khi</a:t>
            </a:r>
            <a:r>
              <a:rPr lang="en-US" sz="2667" b="1" kern="0" dirty="0">
                <a:solidFill>
                  <a:srgbClr val="002060"/>
                </a:solidFill>
                <a:latin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2060"/>
                </a:solidFill>
                <a:latin typeface="Arial"/>
                <a:sym typeface="Arial"/>
              </a:rPr>
              <a:t>tung</a:t>
            </a:r>
            <a:r>
              <a:rPr lang="en-US" sz="2667" b="1" kern="0" dirty="0">
                <a:solidFill>
                  <a:srgbClr val="002060"/>
                </a:solidFill>
                <a:latin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2060"/>
                </a:solidFill>
                <a:latin typeface="Arial"/>
                <a:sym typeface="Arial"/>
              </a:rPr>
              <a:t>đồng</a:t>
            </a:r>
            <a:r>
              <a:rPr lang="en-US" sz="2667" b="1" kern="0" dirty="0">
                <a:solidFill>
                  <a:srgbClr val="002060"/>
                </a:solidFill>
                <a:latin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2060"/>
                </a:solidFill>
                <a:latin typeface="Arial"/>
                <a:sym typeface="Arial"/>
              </a:rPr>
              <a:t>xu</a:t>
            </a:r>
            <a:r>
              <a:rPr lang="en-US" sz="2667" b="1" kern="0" dirty="0">
                <a:solidFill>
                  <a:srgbClr val="002060"/>
                </a:solidFill>
                <a:latin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2060"/>
                </a:solidFill>
                <a:latin typeface="Arial"/>
                <a:sym typeface="Arial"/>
              </a:rPr>
              <a:t>nhiều</a:t>
            </a:r>
            <a:r>
              <a:rPr lang="en-US" sz="2667" b="1" kern="0" dirty="0">
                <a:solidFill>
                  <a:srgbClr val="002060"/>
                </a:solidFill>
                <a:latin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2060"/>
                </a:solidFill>
                <a:latin typeface="Arial"/>
                <a:sym typeface="Arial"/>
              </a:rPr>
              <a:t>lần</a:t>
            </a:r>
            <a:r>
              <a:rPr lang="en-US" sz="2667" b="1" kern="0" dirty="0">
                <a:solidFill>
                  <a:srgbClr val="002060"/>
                </a:solidFill>
                <a:latin typeface="Arial"/>
                <a:sym typeface="Arial"/>
              </a:rPr>
              <a:t>.</a:t>
            </a:r>
            <a:endParaRPr lang="vi-VN" sz="2667" b="1" kern="0" dirty="0">
              <a:solidFill>
                <a:srgbClr val="002060"/>
              </a:solidFill>
              <a:latin typeface="Arial" panose="020B0604020202020204" pitchFamily="34" charset="0"/>
              <a:sym typeface="Arial"/>
            </a:endParaRPr>
          </a:p>
        </p:txBody>
      </p:sp>
      <p:sp>
        <p:nvSpPr>
          <p:cNvPr id="5" name="AutoShape 4" descr="Hình ảnh PNG hoạt hình dễ thương trẻ em dấu hỏi | Công cụ đồ họa AI Tải  xuống miễn phí - Pikbest"/>
          <p:cNvSpPr>
            <a:spLocks noChangeAspect="1" noChangeArrowheads="1"/>
          </p:cNvSpPr>
          <p:nvPr/>
        </p:nvSpPr>
        <p:spPr bwMode="auto">
          <a:xfrm>
            <a:off x="207433" y="-192617"/>
            <a:ext cx="406400" cy="406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defTabSz="1219170">
              <a:buClr>
                <a:srgbClr val="000000"/>
              </a:buClr>
              <a:defRPr/>
            </a:pPr>
            <a:endParaRPr lang="vi-VN"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pic>
        <p:nvPicPr>
          <p:cNvPr id="6" name="Picture 4" descr="Hình ảnh Phim Hoạt Hình Vẽ Tay Dấu Chấm Câu, Hoạt Hình, Vẽ Tay, Chấm Câu  Vector và PNG với nền trong suốt để tải xuống miễn phí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4795" y="3385563"/>
            <a:ext cx="2850524" cy="2850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89880" y="3421726"/>
            <a:ext cx="1987201" cy="2814361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3749614" y="545261"/>
            <a:ext cx="7628197" cy="3229276"/>
            <a:chOff x="2812210" y="476518"/>
            <a:chExt cx="5721148" cy="2421957"/>
          </a:xfrm>
        </p:grpSpPr>
        <p:sp>
          <p:nvSpPr>
            <p:cNvPr id="9" name="Rounded Rectangular Callout 8"/>
            <p:cNvSpPr/>
            <p:nvPr/>
          </p:nvSpPr>
          <p:spPr>
            <a:xfrm>
              <a:off x="2812210" y="476518"/>
              <a:ext cx="5721148" cy="2421957"/>
            </a:xfrm>
            <a:prstGeom prst="wedgeRoundRectCallout">
              <a:avLst>
                <a:gd name="adj1" fmla="val -63623"/>
                <a:gd name="adj2" fmla="val 60444"/>
                <a:gd name="adj3" fmla="val 16667"/>
              </a:avLst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 defTabSz="1219170">
                <a:lnSpc>
                  <a:spcPct val="120000"/>
                </a:lnSpc>
                <a:buClr>
                  <a:srgbClr val="000000"/>
                </a:buClr>
                <a:defRPr/>
              </a:pPr>
              <a:endParaRPr lang="en-US" sz="2667" kern="0" dirty="0">
                <a:solidFill>
                  <a:srgbClr val="002060"/>
                </a:solidFill>
                <a:latin typeface="Arial"/>
                <a:sym typeface="Arial"/>
              </a:endParaRPr>
            </a:p>
            <a:p>
              <a:pPr algn="just" defTabSz="1219170">
                <a:lnSpc>
                  <a:spcPct val="120000"/>
                </a:lnSpc>
                <a:buClr>
                  <a:srgbClr val="000000"/>
                </a:buClr>
                <a:defRPr/>
              </a:pPr>
              <a:r>
                <a:rPr lang="en-US" sz="2667" kern="0" dirty="0" err="1">
                  <a:solidFill>
                    <a:srgbClr val="002060"/>
                  </a:solidFill>
                  <a:latin typeface="Arial"/>
                  <a:sym typeface="Arial"/>
                </a:rPr>
                <a:t>Xác</a:t>
              </a:r>
              <a:r>
                <a:rPr lang="en-US" sz="2667" kern="0" dirty="0">
                  <a:solidFill>
                    <a:srgbClr val="002060"/>
                  </a:solidFill>
                  <a:latin typeface="Arial"/>
                  <a:sym typeface="Arial"/>
                </a:rPr>
                <a:t> </a:t>
              </a:r>
              <a:r>
                <a:rPr lang="en-US" sz="2667" kern="0" dirty="0" err="1">
                  <a:solidFill>
                    <a:srgbClr val="002060"/>
                  </a:solidFill>
                  <a:latin typeface="Arial"/>
                  <a:sym typeface="Arial"/>
                </a:rPr>
                <a:t>suất</a:t>
              </a:r>
              <a:r>
                <a:rPr lang="en-US" sz="2667" kern="0" dirty="0">
                  <a:solidFill>
                    <a:srgbClr val="002060"/>
                  </a:solidFill>
                  <a:latin typeface="Arial"/>
                  <a:sym typeface="Arial"/>
                </a:rPr>
                <a:t> </a:t>
              </a:r>
              <a:r>
                <a:rPr lang="en-US" sz="2667" kern="0" dirty="0" err="1">
                  <a:solidFill>
                    <a:srgbClr val="002060"/>
                  </a:solidFill>
                  <a:latin typeface="Arial"/>
                  <a:sym typeface="Arial"/>
                </a:rPr>
                <a:t>thực</a:t>
              </a:r>
              <a:r>
                <a:rPr lang="en-US" sz="2667" kern="0" dirty="0">
                  <a:solidFill>
                    <a:srgbClr val="002060"/>
                  </a:solidFill>
                  <a:latin typeface="Arial"/>
                  <a:sym typeface="Arial"/>
                </a:rPr>
                <a:t> </a:t>
              </a:r>
              <a:r>
                <a:rPr lang="en-US" sz="2667" kern="0" dirty="0" err="1">
                  <a:solidFill>
                    <a:srgbClr val="002060"/>
                  </a:solidFill>
                  <a:latin typeface="Arial"/>
                  <a:sym typeface="Arial"/>
                </a:rPr>
                <a:t>nghiệm</a:t>
              </a:r>
              <a:r>
                <a:rPr lang="en-US" sz="2667" kern="0" dirty="0">
                  <a:solidFill>
                    <a:srgbClr val="002060"/>
                  </a:solidFill>
                  <a:latin typeface="Arial"/>
                  <a:sym typeface="Arial"/>
                </a:rPr>
                <a:t> </a:t>
              </a:r>
              <a:r>
                <a:rPr lang="en-US" sz="2667" kern="0" dirty="0" err="1">
                  <a:solidFill>
                    <a:srgbClr val="002060"/>
                  </a:solidFill>
                  <a:latin typeface="Arial"/>
                  <a:sym typeface="Arial"/>
                </a:rPr>
                <a:t>mặt</a:t>
              </a:r>
              <a:r>
                <a:rPr lang="en-US" sz="2667" kern="0" dirty="0">
                  <a:solidFill>
                    <a:srgbClr val="002060"/>
                  </a:solidFill>
                  <a:latin typeface="Arial"/>
                  <a:sym typeface="Arial"/>
                </a:rPr>
                <a:t> N </a:t>
              </a:r>
              <a:r>
                <a:rPr lang="en-US" sz="2667" kern="0" dirty="0" err="1">
                  <a:solidFill>
                    <a:srgbClr val="002060"/>
                  </a:solidFill>
                  <a:latin typeface="Arial"/>
                  <a:sym typeface="Arial"/>
                </a:rPr>
                <a:t>khi</a:t>
              </a:r>
              <a:r>
                <a:rPr lang="en-US" sz="2667" kern="0" dirty="0">
                  <a:solidFill>
                    <a:srgbClr val="002060"/>
                  </a:solidFill>
                  <a:latin typeface="Arial"/>
                  <a:sym typeface="Arial"/>
                </a:rPr>
                <a:t> </a:t>
              </a:r>
              <a:r>
                <a:rPr lang="en-US" sz="2667" kern="0" dirty="0" err="1">
                  <a:solidFill>
                    <a:srgbClr val="002060"/>
                  </a:solidFill>
                  <a:latin typeface="Arial"/>
                  <a:sym typeface="Arial"/>
                </a:rPr>
                <a:t>tung</a:t>
              </a:r>
              <a:r>
                <a:rPr lang="en-US" sz="2667" kern="0" dirty="0">
                  <a:solidFill>
                    <a:srgbClr val="002060"/>
                  </a:solidFill>
                  <a:latin typeface="Arial"/>
                  <a:sym typeface="Arial"/>
                </a:rPr>
                <a:t> </a:t>
              </a:r>
              <a:r>
                <a:rPr lang="en-US" sz="2667" kern="0" dirty="0" err="1">
                  <a:solidFill>
                    <a:srgbClr val="002060"/>
                  </a:solidFill>
                  <a:latin typeface="Arial"/>
                  <a:sym typeface="Arial"/>
                </a:rPr>
                <a:t>đồng</a:t>
              </a:r>
              <a:r>
                <a:rPr lang="en-US" sz="2667" kern="0" dirty="0">
                  <a:solidFill>
                    <a:srgbClr val="002060"/>
                  </a:solidFill>
                  <a:latin typeface="Arial"/>
                  <a:sym typeface="Arial"/>
                </a:rPr>
                <a:t> </a:t>
              </a:r>
              <a:r>
                <a:rPr lang="en-US" sz="2667" kern="0" dirty="0" err="1">
                  <a:solidFill>
                    <a:srgbClr val="002060"/>
                  </a:solidFill>
                  <a:latin typeface="Arial"/>
                  <a:sym typeface="Arial"/>
                </a:rPr>
                <a:t>xu</a:t>
              </a:r>
              <a:r>
                <a:rPr lang="en-US" sz="2667" kern="0" dirty="0">
                  <a:solidFill>
                    <a:srgbClr val="002060"/>
                  </a:solidFill>
                  <a:latin typeface="Arial"/>
                  <a:sym typeface="Arial"/>
                </a:rPr>
                <a:t> </a:t>
              </a:r>
              <a:r>
                <a:rPr lang="en-US" sz="2667" kern="0" dirty="0" err="1">
                  <a:solidFill>
                    <a:srgbClr val="002060"/>
                  </a:solidFill>
                  <a:latin typeface="Arial"/>
                  <a:sym typeface="Arial"/>
                </a:rPr>
                <a:t>nhiều</a:t>
              </a:r>
              <a:r>
                <a:rPr lang="en-US" sz="2667" kern="0" dirty="0">
                  <a:solidFill>
                    <a:srgbClr val="002060"/>
                  </a:solidFill>
                  <a:latin typeface="Arial"/>
                  <a:sym typeface="Arial"/>
                </a:rPr>
                <a:t> </a:t>
              </a:r>
              <a:r>
                <a:rPr lang="en-US" sz="2667" kern="0" dirty="0" err="1">
                  <a:solidFill>
                    <a:srgbClr val="002060"/>
                  </a:solidFill>
                  <a:latin typeface="Arial"/>
                  <a:sym typeface="Arial"/>
                </a:rPr>
                <a:t>lần</a:t>
              </a:r>
              <a:r>
                <a:rPr lang="en-US" sz="2667" kern="0" dirty="0">
                  <a:solidFill>
                    <a:srgbClr val="002060"/>
                  </a:solidFill>
                  <a:latin typeface="Arial"/>
                  <a:sym typeface="Arial"/>
                </a:rPr>
                <a:t> </a:t>
              </a:r>
              <a:r>
                <a:rPr lang="en-US" sz="2667" kern="0" dirty="0" err="1">
                  <a:solidFill>
                    <a:srgbClr val="002060"/>
                  </a:solidFill>
                  <a:latin typeface="Arial"/>
                  <a:sym typeface="Arial"/>
                </a:rPr>
                <a:t>bằng</a:t>
              </a:r>
              <a:r>
                <a:rPr lang="en-US" sz="2667" kern="0" dirty="0">
                  <a:solidFill>
                    <a:srgbClr val="002060"/>
                  </a:solidFill>
                  <a:latin typeface="Arial"/>
                  <a:sym typeface="Arial"/>
                </a:rPr>
                <a:t>:</a:t>
              </a:r>
            </a:p>
            <a:p>
              <a:pPr algn="ctr" defTabSz="1219170">
                <a:lnSpc>
                  <a:spcPct val="120000"/>
                </a:lnSpc>
                <a:buClr>
                  <a:srgbClr val="000000"/>
                </a:buClr>
                <a:defRPr/>
              </a:pPr>
              <a:r>
                <a:rPr lang="en-US" sz="2667" b="1" kern="0" dirty="0" err="1">
                  <a:solidFill>
                    <a:srgbClr val="FF0000"/>
                  </a:solidFill>
                  <a:latin typeface="Arial"/>
                  <a:sym typeface="Arial"/>
                </a:rPr>
                <a:t>Số</a:t>
              </a:r>
              <a:r>
                <a:rPr lang="en-US" sz="2667" b="1" kern="0" dirty="0">
                  <a:solidFill>
                    <a:srgbClr val="FF0000"/>
                  </a:solidFill>
                  <a:latin typeface="Arial"/>
                  <a:sym typeface="Arial"/>
                </a:rPr>
                <a:t> </a:t>
              </a:r>
              <a:r>
                <a:rPr lang="en-US" sz="2667" b="1" kern="0" dirty="0" err="1">
                  <a:solidFill>
                    <a:srgbClr val="FF0000"/>
                  </a:solidFill>
                  <a:latin typeface="Arial"/>
                  <a:sym typeface="Arial"/>
                </a:rPr>
                <a:t>lần</a:t>
              </a:r>
              <a:r>
                <a:rPr lang="en-US" sz="2667" b="1" kern="0" dirty="0">
                  <a:solidFill>
                    <a:srgbClr val="FF0000"/>
                  </a:solidFill>
                  <a:latin typeface="Arial"/>
                  <a:sym typeface="Arial"/>
                </a:rPr>
                <a:t> </a:t>
              </a:r>
              <a:r>
                <a:rPr lang="en-US" sz="2667" b="1" kern="0" dirty="0" err="1">
                  <a:solidFill>
                    <a:srgbClr val="FF0000"/>
                  </a:solidFill>
                  <a:latin typeface="Arial"/>
                  <a:sym typeface="Arial"/>
                </a:rPr>
                <a:t>mặt</a:t>
              </a:r>
              <a:r>
                <a:rPr lang="en-US" sz="2667" b="1" kern="0" dirty="0">
                  <a:solidFill>
                    <a:srgbClr val="FF0000"/>
                  </a:solidFill>
                  <a:latin typeface="Arial"/>
                  <a:sym typeface="Arial"/>
                </a:rPr>
                <a:t> N </a:t>
              </a:r>
              <a:r>
                <a:rPr lang="en-US" sz="2667" b="1" kern="0" dirty="0" err="1">
                  <a:solidFill>
                    <a:srgbClr val="FF0000"/>
                  </a:solidFill>
                  <a:latin typeface="Arial"/>
                  <a:sym typeface="Arial"/>
                </a:rPr>
                <a:t>xuất</a:t>
              </a:r>
              <a:r>
                <a:rPr lang="en-US" sz="2667" b="1" kern="0" dirty="0">
                  <a:solidFill>
                    <a:srgbClr val="FF0000"/>
                  </a:solidFill>
                  <a:latin typeface="Arial"/>
                  <a:sym typeface="Arial"/>
                </a:rPr>
                <a:t> </a:t>
              </a:r>
              <a:r>
                <a:rPr lang="en-US" sz="2667" b="1" kern="0" dirty="0" err="1">
                  <a:solidFill>
                    <a:srgbClr val="FF0000"/>
                  </a:solidFill>
                  <a:latin typeface="Arial"/>
                  <a:sym typeface="Arial"/>
                </a:rPr>
                <a:t>hiện</a:t>
              </a:r>
              <a:endParaRPr lang="en-US" sz="2667" b="1" kern="0" dirty="0">
                <a:solidFill>
                  <a:srgbClr val="FF0000"/>
                </a:solidFill>
                <a:latin typeface="Arial"/>
                <a:sym typeface="Arial"/>
              </a:endParaRPr>
            </a:p>
            <a:p>
              <a:pPr algn="ctr" defTabSz="1219170">
                <a:lnSpc>
                  <a:spcPct val="120000"/>
                </a:lnSpc>
                <a:buClr>
                  <a:srgbClr val="000000"/>
                </a:buClr>
                <a:defRPr/>
              </a:pPr>
              <a:r>
                <a:rPr lang="en-US" sz="2667" b="1" kern="0" dirty="0" err="1">
                  <a:solidFill>
                    <a:srgbClr val="FF0000"/>
                  </a:solidFill>
                  <a:latin typeface="Arial"/>
                  <a:sym typeface="Arial"/>
                </a:rPr>
                <a:t>Tổng</a:t>
              </a:r>
              <a:r>
                <a:rPr lang="en-US" sz="2667" b="1" kern="0" dirty="0">
                  <a:solidFill>
                    <a:srgbClr val="FF0000"/>
                  </a:solidFill>
                  <a:latin typeface="Arial"/>
                  <a:sym typeface="Arial"/>
                </a:rPr>
                <a:t> </a:t>
              </a:r>
              <a:r>
                <a:rPr lang="en-US" sz="2667" b="1" kern="0" dirty="0" err="1">
                  <a:solidFill>
                    <a:srgbClr val="FF0000"/>
                  </a:solidFill>
                  <a:latin typeface="Arial"/>
                  <a:sym typeface="Arial"/>
                </a:rPr>
                <a:t>số</a:t>
              </a:r>
              <a:r>
                <a:rPr lang="en-US" sz="2667" b="1" kern="0" dirty="0">
                  <a:solidFill>
                    <a:srgbClr val="FF0000"/>
                  </a:solidFill>
                  <a:latin typeface="Arial"/>
                  <a:sym typeface="Arial"/>
                </a:rPr>
                <a:t> </a:t>
              </a:r>
              <a:r>
                <a:rPr lang="en-US" sz="2667" b="1" kern="0" dirty="0" err="1">
                  <a:solidFill>
                    <a:srgbClr val="FF0000"/>
                  </a:solidFill>
                  <a:latin typeface="Arial"/>
                  <a:sym typeface="Arial"/>
                </a:rPr>
                <a:t>lần</a:t>
              </a:r>
              <a:r>
                <a:rPr lang="en-US" sz="2667" b="1" kern="0" dirty="0">
                  <a:solidFill>
                    <a:srgbClr val="FF0000"/>
                  </a:solidFill>
                  <a:latin typeface="Arial"/>
                  <a:sym typeface="Arial"/>
                </a:rPr>
                <a:t> </a:t>
              </a:r>
              <a:r>
                <a:rPr lang="en-US" sz="2667" b="1" kern="0" dirty="0" err="1">
                  <a:solidFill>
                    <a:srgbClr val="FF0000"/>
                  </a:solidFill>
                  <a:latin typeface="Arial"/>
                  <a:sym typeface="Arial"/>
                </a:rPr>
                <a:t>tung</a:t>
              </a:r>
              <a:r>
                <a:rPr lang="en-US" sz="2667" b="1" kern="0" dirty="0">
                  <a:solidFill>
                    <a:srgbClr val="FF0000"/>
                  </a:solidFill>
                  <a:latin typeface="Arial"/>
                  <a:sym typeface="Arial"/>
                </a:rPr>
                <a:t> </a:t>
              </a:r>
              <a:r>
                <a:rPr lang="en-US" sz="2667" b="1" kern="0" dirty="0" err="1">
                  <a:solidFill>
                    <a:srgbClr val="FF0000"/>
                  </a:solidFill>
                  <a:latin typeface="Arial"/>
                  <a:sym typeface="Arial"/>
                </a:rPr>
                <a:t>đồng</a:t>
              </a:r>
              <a:r>
                <a:rPr lang="en-US" sz="2667" b="1" kern="0" dirty="0">
                  <a:solidFill>
                    <a:srgbClr val="FF0000"/>
                  </a:solidFill>
                  <a:latin typeface="Arial"/>
                  <a:sym typeface="Arial"/>
                </a:rPr>
                <a:t> </a:t>
              </a:r>
              <a:r>
                <a:rPr lang="en-US" sz="2667" b="1" kern="0" dirty="0" err="1">
                  <a:solidFill>
                    <a:srgbClr val="FF0000"/>
                  </a:solidFill>
                  <a:latin typeface="Arial"/>
                  <a:sym typeface="Arial"/>
                </a:rPr>
                <a:t>xu</a:t>
              </a:r>
              <a:endParaRPr lang="en-US" sz="2667" b="1" kern="0" dirty="0">
                <a:solidFill>
                  <a:srgbClr val="FF0000"/>
                </a:solidFill>
                <a:latin typeface="Arial"/>
                <a:sym typeface="Arial"/>
              </a:endParaRPr>
            </a:p>
            <a:p>
              <a:pPr algn="just" defTabSz="1219170">
                <a:lnSpc>
                  <a:spcPct val="120000"/>
                </a:lnSpc>
                <a:buClr>
                  <a:srgbClr val="000000"/>
                </a:buClr>
                <a:defRPr/>
              </a:pPr>
              <a:endParaRPr lang="en-US" sz="2667" kern="0" dirty="0">
                <a:solidFill>
                  <a:srgbClr val="002060"/>
                </a:solidFill>
                <a:latin typeface="Arial"/>
                <a:sym typeface="Arial"/>
              </a:endParaRPr>
            </a:p>
            <a:p>
              <a:pPr algn="just" defTabSz="1219170">
                <a:lnSpc>
                  <a:spcPct val="120000"/>
                </a:lnSpc>
                <a:buClr>
                  <a:srgbClr val="000000"/>
                </a:buClr>
                <a:defRPr/>
              </a:pPr>
              <a:endParaRPr lang="vi-VN" sz="2667" kern="0" dirty="0">
                <a:solidFill>
                  <a:srgbClr val="002060"/>
                </a:solidFill>
                <a:latin typeface="Arial" panose="020B0604020202020204" pitchFamily="34" charset="0"/>
                <a:sym typeface="Arial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flipV="1">
              <a:off x="4072584" y="1881531"/>
              <a:ext cx="3200400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26259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154547" y="515155"/>
            <a:ext cx="6920248" cy="2249511"/>
          </a:xfrm>
          <a:prstGeom prst="cloudCallout">
            <a:avLst>
              <a:gd name="adj1" fmla="val 42492"/>
              <a:gd name="adj2" fmla="val 86990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en-US" sz="2400" b="1" dirty="0" err="1">
                <a:solidFill>
                  <a:srgbClr val="002060"/>
                </a:solidFill>
              </a:rPr>
              <a:t>Nêu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công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thức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xác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suất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thực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nghiệm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xuất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hiện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màu</a:t>
            </a:r>
            <a:r>
              <a:rPr lang="en-US" sz="2400" b="1" dirty="0">
                <a:solidFill>
                  <a:srgbClr val="002060"/>
                </a:solidFill>
              </a:rPr>
              <a:t> A </a:t>
            </a:r>
            <a:r>
              <a:rPr lang="en-US" sz="2400" b="1" dirty="0" err="1">
                <a:solidFill>
                  <a:srgbClr val="002060"/>
                </a:solidFill>
              </a:rPr>
              <a:t>khi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lấy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bóng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nhiều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lần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bằng</a:t>
            </a:r>
            <a:r>
              <a:rPr lang="en-US" sz="2400" b="1" dirty="0">
                <a:solidFill>
                  <a:srgbClr val="002060"/>
                </a:solidFill>
              </a:rPr>
              <a:t>?</a:t>
            </a:r>
            <a:endParaRPr lang="vi-VN" sz="2400" b="1" dirty="0">
              <a:solidFill>
                <a:srgbClr val="002060"/>
              </a:solidFill>
            </a:endParaRPr>
          </a:p>
        </p:txBody>
      </p:sp>
      <p:sp>
        <p:nvSpPr>
          <p:cNvPr id="6" name="AutoShape 4" descr="Hình ảnh PNG hoạt hình dễ thương trẻ em dấu hỏi | Công cụ đồ họa AI Tải  xuống miễn phí - Pikbest"/>
          <p:cNvSpPr>
            <a:spLocks noChangeAspect="1" noChangeArrowheads="1"/>
          </p:cNvSpPr>
          <p:nvPr/>
        </p:nvSpPr>
        <p:spPr bwMode="auto">
          <a:xfrm>
            <a:off x="207433" y="-192617"/>
            <a:ext cx="406400" cy="406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vi-VN" sz="2400"/>
          </a:p>
        </p:txBody>
      </p:sp>
      <p:pic>
        <p:nvPicPr>
          <p:cNvPr id="1028" name="Picture 4" descr="Hình ảnh Phim Hoạt Hình Vẽ Tay Dấu Chấm Câu, Hoạt Hình, Vẽ Tay, Chấm Câu  Vector và PNG với nền trong suốt để tải xuống miễn phí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4795" y="3385563"/>
            <a:ext cx="2850524" cy="2850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89880" y="3421726"/>
            <a:ext cx="1987201" cy="2814361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3643652" y="635358"/>
            <a:ext cx="7397835" cy="2750205"/>
            <a:chOff x="2732739" y="476518"/>
            <a:chExt cx="5548376" cy="2062654"/>
          </a:xfrm>
        </p:grpSpPr>
        <p:sp>
          <p:nvSpPr>
            <p:cNvPr id="5" name="Rounded Rectangular Callout 4"/>
            <p:cNvSpPr/>
            <p:nvPr/>
          </p:nvSpPr>
          <p:spPr>
            <a:xfrm>
              <a:off x="2732739" y="476518"/>
              <a:ext cx="5548376" cy="2062654"/>
            </a:xfrm>
            <a:prstGeom prst="wedgeRoundRectCallout">
              <a:avLst>
                <a:gd name="adj1" fmla="val -63623"/>
                <a:gd name="adj2" fmla="val 60444"/>
                <a:gd name="adj3" fmla="val 16667"/>
              </a:avLst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US" sz="2667" dirty="0">
                <a:solidFill>
                  <a:srgbClr val="002060"/>
                </a:solidFill>
              </a:endParaRPr>
            </a:p>
            <a:p>
              <a:pPr algn="just">
                <a:lnSpc>
                  <a:spcPct val="120000"/>
                </a:lnSpc>
              </a:pPr>
              <a:r>
                <a:rPr lang="en-US" sz="2667" dirty="0" err="1">
                  <a:solidFill>
                    <a:srgbClr val="002060"/>
                  </a:solidFill>
                </a:rPr>
                <a:t>Xác</a:t>
              </a:r>
              <a:r>
                <a:rPr lang="en-US" sz="2667" dirty="0">
                  <a:solidFill>
                    <a:srgbClr val="002060"/>
                  </a:solidFill>
                </a:rPr>
                <a:t> </a:t>
              </a:r>
              <a:r>
                <a:rPr lang="en-US" sz="2667" dirty="0" err="1">
                  <a:solidFill>
                    <a:srgbClr val="002060"/>
                  </a:solidFill>
                </a:rPr>
                <a:t>suất</a:t>
              </a:r>
              <a:r>
                <a:rPr lang="en-US" sz="2667" dirty="0">
                  <a:solidFill>
                    <a:srgbClr val="002060"/>
                  </a:solidFill>
                </a:rPr>
                <a:t> </a:t>
              </a:r>
              <a:r>
                <a:rPr lang="en-US" sz="2667" dirty="0" err="1">
                  <a:solidFill>
                    <a:srgbClr val="002060"/>
                  </a:solidFill>
                </a:rPr>
                <a:t>thực</a:t>
              </a:r>
              <a:r>
                <a:rPr lang="en-US" sz="2667" dirty="0">
                  <a:solidFill>
                    <a:srgbClr val="002060"/>
                  </a:solidFill>
                </a:rPr>
                <a:t> </a:t>
              </a:r>
              <a:r>
                <a:rPr lang="en-US" sz="2667" dirty="0" err="1">
                  <a:solidFill>
                    <a:srgbClr val="002060"/>
                  </a:solidFill>
                </a:rPr>
                <a:t>nghiệm</a:t>
              </a:r>
              <a:r>
                <a:rPr lang="en-US" sz="2667" dirty="0">
                  <a:solidFill>
                    <a:srgbClr val="002060"/>
                  </a:solidFill>
                </a:rPr>
                <a:t> </a:t>
              </a:r>
              <a:r>
                <a:rPr lang="en-US" sz="2667" dirty="0" err="1">
                  <a:solidFill>
                    <a:srgbClr val="002060"/>
                  </a:solidFill>
                </a:rPr>
                <a:t>màu</a:t>
              </a:r>
              <a:r>
                <a:rPr lang="en-US" sz="2667" dirty="0">
                  <a:solidFill>
                    <a:srgbClr val="002060"/>
                  </a:solidFill>
                </a:rPr>
                <a:t> A </a:t>
              </a:r>
              <a:r>
                <a:rPr lang="en-US" sz="2667" dirty="0" err="1">
                  <a:solidFill>
                    <a:srgbClr val="002060"/>
                  </a:solidFill>
                </a:rPr>
                <a:t>khi</a:t>
              </a:r>
              <a:r>
                <a:rPr lang="en-US" sz="2667" dirty="0">
                  <a:solidFill>
                    <a:srgbClr val="002060"/>
                  </a:solidFill>
                </a:rPr>
                <a:t> </a:t>
              </a:r>
              <a:r>
                <a:rPr lang="en-US" sz="2667" dirty="0" err="1">
                  <a:solidFill>
                    <a:srgbClr val="002060"/>
                  </a:solidFill>
                </a:rPr>
                <a:t>lấy</a:t>
              </a:r>
              <a:r>
                <a:rPr lang="en-US" sz="2667" dirty="0">
                  <a:solidFill>
                    <a:srgbClr val="002060"/>
                  </a:solidFill>
                </a:rPr>
                <a:t> </a:t>
              </a:r>
              <a:r>
                <a:rPr lang="en-US" sz="2667" dirty="0" err="1">
                  <a:solidFill>
                    <a:srgbClr val="002060"/>
                  </a:solidFill>
                </a:rPr>
                <a:t>bóng</a:t>
              </a:r>
              <a:r>
                <a:rPr lang="en-US" sz="2667" dirty="0">
                  <a:solidFill>
                    <a:srgbClr val="002060"/>
                  </a:solidFill>
                </a:rPr>
                <a:t> </a:t>
              </a:r>
              <a:r>
                <a:rPr lang="en-US" sz="2667" dirty="0" err="1">
                  <a:solidFill>
                    <a:srgbClr val="002060"/>
                  </a:solidFill>
                </a:rPr>
                <a:t>nhiều</a:t>
              </a:r>
              <a:r>
                <a:rPr lang="en-US" sz="2667" dirty="0">
                  <a:solidFill>
                    <a:srgbClr val="002060"/>
                  </a:solidFill>
                </a:rPr>
                <a:t> </a:t>
              </a:r>
              <a:r>
                <a:rPr lang="en-US" sz="2667" dirty="0" err="1">
                  <a:solidFill>
                    <a:srgbClr val="002060"/>
                  </a:solidFill>
                </a:rPr>
                <a:t>lần</a:t>
              </a:r>
              <a:r>
                <a:rPr lang="en-US" sz="2667" dirty="0">
                  <a:solidFill>
                    <a:srgbClr val="002060"/>
                  </a:solidFill>
                </a:rPr>
                <a:t> </a:t>
              </a:r>
              <a:r>
                <a:rPr lang="en-US" sz="2667" dirty="0" err="1">
                  <a:solidFill>
                    <a:srgbClr val="002060"/>
                  </a:solidFill>
                </a:rPr>
                <a:t>bằng</a:t>
              </a:r>
              <a:r>
                <a:rPr lang="en-US" sz="2667" dirty="0">
                  <a:solidFill>
                    <a:srgbClr val="002060"/>
                  </a:solidFill>
                </a:rPr>
                <a:t>:</a:t>
              </a:r>
            </a:p>
            <a:p>
              <a:pPr algn="ctr">
                <a:lnSpc>
                  <a:spcPct val="120000"/>
                </a:lnSpc>
              </a:pPr>
              <a:r>
                <a:rPr lang="en-US" sz="2667" b="1" dirty="0" err="1">
                  <a:solidFill>
                    <a:srgbClr val="FF0000"/>
                  </a:solidFill>
                </a:rPr>
                <a:t>Số</a:t>
              </a:r>
              <a:r>
                <a:rPr lang="en-US" sz="2667" b="1" dirty="0">
                  <a:solidFill>
                    <a:srgbClr val="FF0000"/>
                  </a:solidFill>
                </a:rPr>
                <a:t> </a:t>
              </a:r>
              <a:r>
                <a:rPr lang="en-US" sz="2667" b="1" dirty="0" err="1">
                  <a:solidFill>
                    <a:srgbClr val="FF0000"/>
                  </a:solidFill>
                </a:rPr>
                <a:t>lần</a:t>
              </a:r>
              <a:r>
                <a:rPr lang="en-US" sz="2667" b="1" dirty="0">
                  <a:solidFill>
                    <a:srgbClr val="FF0000"/>
                  </a:solidFill>
                </a:rPr>
                <a:t> </a:t>
              </a:r>
              <a:r>
                <a:rPr lang="en-US" sz="2667" b="1" dirty="0" err="1">
                  <a:solidFill>
                    <a:srgbClr val="FF0000"/>
                  </a:solidFill>
                </a:rPr>
                <a:t>màu</a:t>
              </a:r>
              <a:r>
                <a:rPr lang="en-US" sz="2667" b="1" dirty="0">
                  <a:solidFill>
                    <a:srgbClr val="FF0000"/>
                  </a:solidFill>
                </a:rPr>
                <a:t> A </a:t>
              </a:r>
              <a:r>
                <a:rPr lang="en-US" sz="2667" b="1" dirty="0" err="1">
                  <a:solidFill>
                    <a:srgbClr val="FF0000"/>
                  </a:solidFill>
                </a:rPr>
                <a:t>xuất</a:t>
              </a:r>
              <a:r>
                <a:rPr lang="en-US" sz="2667" b="1" dirty="0">
                  <a:solidFill>
                    <a:srgbClr val="FF0000"/>
                  </a:solidFill>
                </a:rPr>
                <a:t> </a:t>
              </a:r>
              <a:r>
                <a:rPr lang="en-US" sz="2667" b="1" dirty="0" err="1">
                  <a:solidFill>
                    <a:srgbClr val="FF0000"/>
                  </a:solidFill>
                </a:rPr>
                <a:t>hiện</a:t>
              </a:r>
              <a:endParaRPr lang="en-US" sz="2667" b="1" dirty="0">
                <a:solidFill>
                  <a:srgbClr val="FF0000"/>
                </a:solidFill>
              </a:endParaRPr>
            </a:p>
            <a:p>
              <a:pPr algn="ctr">
                <a:lnSpc>
                  <a:spcPct val="120000"/>
                </a:lnSpc>
              </a:pPr>
              <a:r>
                <a:rPr lang="en-US" sz="2667" b="1" dirty="0" err="1">
                  <a:solidFill>
                    <a:srgbClr val="FF0000"/>
                  </a:solidFill>
                </a:rPr>
                <a:t>Tổng</a:t>
              </a:r>
              <a:r>
                <a:rPr lang="en-US" sz="2667" b="1" dirty="0">
                  <a:solidFill>
                    <a:srgbClr val="FF0000"/>
                  </a:solidFill>
                </a:rPr>
                <a:t> </a:t>
              </a:r>
              <a:r>
                <a:rPr lang="en-US" sz="2667" b="1" dirty="0" err="1">
                  <a:solidFill>
                    <a:srgbClr val="FF0000"/>
                  </a:solidFill>
                </a:rPr>
                <a:t>số</a:t>
              </a:r>
              <a:r>
                <a:rPr lang="en-US" sz="2667" b="1" dirty="0">
                  <a:solidFill>
                    <a:srgbClr val="FF0000"/>
                  </a:solidFill>
                </a:rPr>
                <a:t> </a:t>
              </a:r>
              <a:r>
                <a:rPr lang="en-US" sz="2667" b="1" dirty="0" err="1">
                  <a:solidFill>
                    <a:srgbClr val="FF0000"/>
                  </a:solidFill>
                </a:rPr>
                <a:t>lần</a:t>
              </a:r>
              <a:r>
                <a:rPr lang="en-US" sz="2667" b="1" dirty="0">
                  <a:solidFill>
                    <a:srgbClr val="FF0000"/>
                  </a:solidFill>
                </a:rPr>
                <a:t> </a:t>
              </a:r>
              <a:r>
                <a:rPr lang="en-US" sz="2667" b="1" dirty="0" err="1">
                  <a:solidFill>
                    <a:srgbClr val="FF0000"/>
                  </a:solidFill>
                </a:rPr>
                <a:t>lấy</a:t>
              </a:r>
              <a:r>
                <a:rPr lang="en-US" sz="2667" b="1" dirty="0">
                  <a:solidFill>
                    <a:srgbClr val="FF0000"/>
                  </a:solidFill>
                </a:rPr>
                <a:t> </a:t>
              </a:r>
              <a:r>
                <a:rPr lang="en-US" sz="2667" b="1" dirty="0" err="1">
                  <a:solidFill>
                    <a:srgbClr val="FF0000"/>
                  </a:solidFill>
                </a:rPr>
                <a:t>bóng</a:t>
              </a:r>
              <a:endParaRPr lang="en-US" sz="2667" b="1" dirty="0">
                <a:solidFill>
                  <a:srgbClr val="FF0000"/>
                </a:solidFill>
              </a:endParaRPr>
            </a:p>
            <a:p>
              <a:pPr algn="just">
                <a:lnSpc>
                  <a:spcPct val="120000"/>
                </a:lnSpc>
              </a:pPr>
              <a:endParaRPr lang="en-US" sz="2667" dirty="0">
                <a:solidFill>
                  <a:srgbClr val="002060"/>
                </a:solidFill>
              </a:endParaRPr>
            </a:p>
            <a:p>
              <a:pPr algn="just">
                <a:lnSpc>
                  <a:spcPct val="120000"/>
                </a:lnSpc>
              </a:pPr>
              <a:endParaRPr lang="vi-VN" sz="2667" dirty="0">
                <a:solidFill>
                  <a:srgbClr val="002060"/>
                </a:solidFill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 flipV="1">
              <a:off x="4082603" y="1622738"/>
              <a:ext cx="2962141" cy="12879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75296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4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1" name="Google Shape;931;p47"/>
          <p:cNvGrpSpPr/>
          <p:nvPr/>
        </p:nvGrpSpPr>
        <p:grpSpPr>
          <a:xfrm rot="899960">
            <a:off x="-479124" y="101611"/>
            <a:ext cx="4614639" cy="1990704"/>
            <a:chOff x="-359358" y="-8"/>
            <a:chExt cx="3461082" cy="1493073"/>
          </a:xfrm>
        </p:grpSpPr>
        <p:sp>
          <p:nvSpPr>
            <p:cNvPr id="932" name="Google Shape;932;p47"/>
            <p:cNvSpPr/>
            <p:nvPr/>
          </p:nvSpPr>
          <p:spPr>
            <a:xfrm rot="-245787">
              <a:off x="-318856" y="119118"/>
              <a:ext cx="3380079" cy="1254821"/>
            </a:xfrm>
            <a:custGeom>
              <a:avLst/>
              <a:gdLst/>
              <a:ahLst/>
              <a:cxnLst/>
              <a:rect l="l" t="t" r="r" b="b"/>
              <a:pathLst>
                <a:path w="39861" h="14798" extrusionOk="0">
                  <a:moveTo>
                    <a:pt x="6936" y="69"/>
                  </a:moveTo>
                  <a:cubicBezTo>
                    <a:pt x="6915" y="69"/>
                    <a:pt x="6895" y="70"/>
                    <a:pt x="6877" y="71"/>
                  </a:cubicBezTo>
                  <a:lnTo>
                    <a:pt x="6877" y="71"/>
                  </a:lnTo>
                  <a:cubicBezTo>
                    <a:pt x="6893" y="71"/>
                    <a:pt x="6913" y="70"/>
                    <a:pt x="6936" y="69"/>
                  </a:cubicBezTo>
                  <a:close/>
                  <a:moveTo>
                    <a:pt x="20263" y="411"/>
                  </a:moveTo>
                  <a:cubicBezTo>
                    <a:pt x="20297" y="428"/>
                    <a:pt x="20263" y="445"/>
                    <a:pt x="20177" y="445"/>
                  </a:cubicBezTo>
                  <a:cubicBezTo>
                    <a:pt x="20229" y="428"/>
                    <a:pt x="20041" y="428"/>
                    <a:pt x="19921" y="411"/>
                  </a:cubicBezTo>
                  <a:close/>
                  <a:moveTo>
                    <a:pt x="36431" y="851"/>
                  </a:moveTo>
                  <a:cubicBezTo>
                    <a:pt x="36441" y="852"/>
                    <a:pt x="36451" y="854"/>
                    <a:pt x="36461" y="855"/>
                  </a:cubicBezTo>
                  <a:cubicBezTo>
                    <a:pt x="36450" y="853"/>
                    <a:pt x="36440" y="852"/>
                    <a:pt x="36431" y="851"/>
                  </a:cubicBezTo>
                  <a:close/>
                  <a:moveTo>
                    <a:pt x="27217" y="1026"/>
                  </a:moveTo>
                  <a:cubicBezTo>
                    <a:pt x="27217" y="1039"/>
                    <a:pt x="27226" y="1042"/>
                    <a:pt x="27238" y="1043"/>
                  </a:cubicBezTo>
                  <a:lnTo>
                    <a:pt x="27238" y="1043"/>
                  </a:lnTo>
                  <a:cubicBezTo>
                    <a:pt x="27232" y="1037"/>
                    <a:pt x="27225" y="1031"/>
                    <a:pt x="27217" y="1026"/>
                  </a:cubicBezTo>
                  <a:close/>
                  <a:moveTo>
                    <a:pt x="39725" y="2147"/>
                  </a:moveTo>
                  <a:cubicBezTo>
                    <a:pt x="39724" y="2149"/>
                    <a:pt x="39724" y="2151"/>
                    <a:pt x="39724" y="2154"/>
                  </a:cubicBezTo>
                  <a:lnTo>
                    <a:pt x="39725" y="2147"/>
                  </a:lnTo>
                  <a:close/>
                  <a:moveTo>
                    <a:pt x="39656" y="3504"/>
                  </a:moveTo>
                  <a:lnTo>
                    <a:pt x="39707" y="3811"/>
                  </a:lnTo>
                  <a:cubicBezTo>
                    <a:pt x="39693" y="3853"/>
                    <a:pt x="39679" y="3884"/>
                    <a:pt x="39655" y="3884"/>
                  </a:cubicBezTo>
                  <a:cubicBezTo>
                    <a:pt x="39650" y="3884"/>
                    <a:pt x="39645" y="3883"/>
                    <a:pt x="39639" y="3879"/>
                  </a:cubicBezTo>
                  <a:lnTo>
                    <a:pt x="39656" y="3504"/>
                  </a:lnTo>
                  <a:close/>
                  <a:moveTo>
                    <a:pt x="221" y="5212"/>
                  </a:moveTo>
                  <a:lnTo>
                    <a:pt x="221" y="5246"/>
                  </a:lnTo>
                  <a:cubicBezTo>
                    <a:pt x="221" y="5247"/>
                    <a:pt x="222" y="5247"/>
                    <a:pt x="223" y="5247"/>
                  </a:cubicBezTo>
                  <a:lnTo>
                    <a:pt x="223" y="5247"/>
                  </a:lnTo>
                  <a:cubicBezTo>
                    <a:pt x="222" y="5236"/>
                    <a:pt x="221" y="5224"/>
                    <a:pt x="221" y="5212"/>
                  </a:cubicBezTo>
                  <a:close/>
                  <a:moveTo>
                    <a:pt x="39604" y="5656"/>
                  </a:moveTo>
                  <a:cubicBezTo>
                    <a:pt x="39639" y="5725"/>
                    <a:pt x="39656" y="5793"/>
                    <a:pt x="39656" y="5861"/>
                  </a:cubicBezTo>
                  <a:lnTo>
                    <a:pt x="39604" y="5981"/>
                  </a:lnTo>
                  <a:lnTo>
                    <a:pt x="39604" y="5656"/>
                  </a:lnTo>
                  <a:close/>
                  <a:moveTo>
                    <a:pt x="11288" y="13594"/>
                  </a:moveTo>
                  <a:lnTo>
                    <a:pt x="11288" y="13594"/>
                  </a:lnTo>
                  <a:cubicBezTo>
                    <a:pt x="11266" y="13596"/>
                    <a:pt x="11245" y="13599"/>
                    <a:pt x="11224" y="13602"/>
                  </a:cubicBezTo>
                  <a:cubicBezTo>
                    <a:pt x="11240" y="13602"/>
                    <a:pt x="11266" y="13598"/>
                    <a:pt x="11288" y="13594"/>
                  </a:cubicBezTo>
                  <a:close/>
                  <a:moveTo>
                    <a:pt x="39126" y="13482"/>
                  </a:moveTo>
                  <a:cubicBezTo>
                    <a:pt x="39143" y="13499"/>
                    <a:pt x="39160" y="13567"/>
                    <a:pt x="39160" y="13738"/>
                  </a:cubicBezTo>
                  <a:cubicBezTo>
                    <a:pt x="39152" y="13747"/>
                    <a:pt x="39139" y="13751"/>
                    <a:pt x="39126" y="13751"/>
                  </a:cubicBezTo>
                  <a:cubicBezTo>
                    <a:pt x="39113" y="13751"/>
                    <a:pt x="39100" y="13747"/>
                    <a:pt x="39092" y="13738"/>
                  </a:cubicBezTo>
                  <a:lnTo>
                    <a:pt x="39126" y="13482"/>
                  </a:lnTo>
                  <a:close/>
                  <a:moveTo>
                    <a:pt x="5432" y="1"/>
                  </a:moveTo>
                  <a:lnTo>
                    <a:pt x="5432" y="1"/>
                  </a:lnTo>
                  <a:cubicBezTo>
                    <a:pt x="5073" y="18"/>
                    <a:pt x="4731" y="35"/>
                    <a:pt x="4373" y="69"/>
                  </a:cubicBezTo>
                  <a:cubicBezTo>
                    <a:pt x="3997" y="121"/>
                    <a:pt x="3638" y="172"/>
                    <a:pt x="3262" y="223"/>
                  </a:cubicBezTo>
                  <a:cubicBezTo>
                    <a:pt x="3283" y="222"/>
                    <a:pt x="3302" y="221"/>
                    <a:pt x="3319" y="221"/>
                  </a:cubicBezTo>
                  <a:cubicBezTo>
                    <a:pt x="3527" y="221"/>
                    <a:pt x="3467" y="311"/>
                    <a:pt x="3262" y="343"/>
                  </a:cubicBezTo>
                  <a:lnTo>
                    <a:pt x="3177" y="274"/>
                  </a:lnTo>
                  <a:lnTo>
                    <a:pt x="3177" y="274"/>
                  </a:lnTo>
                  <a:cubicBezTo>
                    <a:pt x="3040" y="343"/>
                    <a:pt x="3399" y="274"/>
                    <a:pt x="3125" y="377"/>
                  </a:cubicBezTo>
                  <a:cubicBezTo>
                    <a:pt x="3101" y="378"/>
                    <a:pt x="3079" y="379"/>
                    <a:pt x="3060" y="379"/>
                  </a:cubicBezTo>
                  <a:cubicBezTo>
                    <a:pt x="2865" y="379"/>
                    <a:pt x="2934" y="305"/>
                    <a:pt x="3074" y="274"/>
                  </a:cubicBezTo>
                  <a:lnTo>
                    <a:pt x="3074" y="274"/>
                  </a:lnTo>
                  <a:lnTo>
                    <a:pt x="2749" y="343"/>
                  </a:lnTo>
                  <a:cubicBezTo>
                    <a:pt x="2732" y="308"/>
                    <a:pt x="2801" y="291"/>
                    <a:pt x="2818" y="257"/>
                  </a:cubicBezTo>
                  <a:lnTo>
                    <a:pt x="2818" y="257"/>
                  </a:lnTo>
                  <a:cubicBezTo>
                    <a:pt x="2770" y="285"/>
                    <a:pt x="2670" y="287"/>
                    <a:pt x="2556" y="287"/>
                  </a:cubicBezTo>
                  <a:cubicBezTo>
                    <a:pt x="2527" y="287"/>
                    <a:pt x="2497" y="287"/>
                    <a:pt x="2468" y="287"/>
                  </a:cubicBezTo>
                  <a:cubicBezTo>
                    <a:pt x="2318" y="287"/>
                    <a:pt x="2160" y="291"/>
                    <a:pt x="2066" y="343"/>
                  </a:cubicBezTo>
                  <a:lnTo>
                    <a:pt x="2049" y="326"/>
                  </a:lnTo>
                  <a:lnTo>
                    <a:pt x="1195" y="326"/>
                  </a:lnTo>
                  <a:cubicBezTo>
                    <a:pt x="1109" y="326"/>
                    <a:pt x="973" y="291"/>
                    <a:pt x="870" y="274"/>
                  </a:cubicBezTo>
                  <a:lnTo>
                    <a:pt x="511" y="240"/>
                  </a:lnTo>
                  <a:cubicBezTo>
                    <a:pt x="506" y="238"/>
                    <a:pt x="503" y="237"/>
                    <a:pt x="500" y="237"/>
                  </a:cubicBezTo>
                  <a:cubicBezTo>
                    <a:pt x="481" y="237"/>
                    <a:pt x="492" y="277"/>
                    <a:pt x="477" y="291"/>
                  </a:cubicBezTo>
                  <a:lnTo>
                    <a:pt x="477" y="377"/>
                  </a:lnTo>
                  <a:cubicBezTo>
                    <a:pt x="477" y="445"/>
                    <a:pt x="477" y="514"/>
                    <a:pt x="460" y="565"/>
                  </a:cubicBezTo>
                  <a:cubicBezTo>
                    <a:pt x="460" y="701"/>
                    <a:pt x="443" y="821"/>
                    <a:pt x="426" y="958"/>
                  </a:cubicBezTo>
                  <a:cubicBezTo>
                    <a:pt x="494" y="992"/>
                    <a:pt x="460" y="1214"/>
                    <a:pt x="494" y="1385"/>
                  </a:cubicBezTo>
                  <a:cubicBezTo>
                    <a:pt x="426" y="1829"/>
                    <a:pt x="340" y="2325"/>
                    <a:pt x="289" y="2854"/>
                  </a:cubicBezTo>
                  <a:cubicBezTo>
                    <a:pt x="289" y="3059"/>
                    <a:pt x="303" y="3083"/>
                    <a:pt x="321" y="3083"/>
                  </a:cubicBezTo>
                  <a:cubicBezTo>
                    <a:pt x="327" y="3083"/>
                    <a:pt x="333" y="3081"/>
                    <a:pt x="338" y="3081"/>
                  </a:cubicBezTo>
                  <a:cubicBezTo>
                    <a:pt x="351" y="3081"/>
                    <a:pt x="364" y="3090"/>
                    <a:pt x="374" y="3145"/>
                  </a:cubicBezTo>
                  <a:cubicBezTo>
                    <a:pt x="320" y="3158"/>
                    <a:pt x="288" y="3503"/>
                    <a:pt x="268" y="3503"/>
                  </a:cubicBezTo>
                  <a:cubicBezTo>
                    <a:pt x="263" y="3503"/>
                    <a:pt x="258" y="3479"/>
                    <a:pt x="255" y="3418"/>
                  </a:cubicBezTo>
                  <a:cubicBezTo>
                    <a:pt x="221" y="4067"/>
                    <a:pt x="204" y="4255"/>
                    <a:pt x="221" y="5076"/>
                  </a:cubicBezTo>
                  <a:cubicBezTo>
                    <a:pt x="249" y="5006"/>
                    <a:pt x="265" y="4925"/>
                    <a:pt x="279" y="4925"/>
                  </a:cubicBezTo>
                  <a:cubicBezTo>
                    <a:pt x="283" y="4925"/>
                    <a:pt x="286" y="4929"/>
                    <a:pt x="289" y="4939"/>
                  </a:cubicBezTo>
                  <a:cubicBezTo>
                    <a:pt x="289" y="5070"/>
                    <a:pt x="242" y="5247"/>
                    <a:pt x="223" y="5247"/>
                  </a:cubicBezTo>
                  <a:cubicBezTo>
                    <a:pt x="223" y="5247"/>
                    <a:pt x="223" y="5247"/>
                    <a:pt x="223" y="5247"/>
                  </a:cubicBezTo>
                  <a:lnTo>
                    <a:pt x="223" y="5247"/>
                  </a:lnTo>
                  <a:cubicBezTo>
                    <a:pt x="265" y="6165"/>
                    <a:pt x="0" y="7340"/>
                    <a:pt x="135" y="8049"/>
                  </a:cubicBezTo>
                  <a:lnTo>
                    <a:pt x="135" y="8014"/>
                  </a:lnTo>
                  <a:lnTo>
                    <a:pt x="204" y="8766"/>
                  </a:lnTo>
                  <a:cubicBezTo>
                    <a:pt x="204" y="8858"/>
                    <a:pt x="200" y="8890"/>
                    <a:pt x="195" y="8890"/>
                  </a:cubicBezTo>
                  <a:cubicBezTo>
                    <a:pt x="183" y="8890"/>
                    <a:pt x="161" y="8748"/>
                    <a:pt x="140" y="8748"/>
                  </a:cubicBezTo>
                  <a:cubicBezTo>
                    <a:pt x="132" y="8748"/>
                    <a:pt x="125" y="8767"/>
                    <a:pt x="118" y="8817"/>
                  </a:cubicBezTo>
                  <a:cubicBezTo>
                    <a:pt x="238" y="9638"/>
                    <a:pt x="152" y="10099"/>
                    <a:pt x="255" y="10782"/>
                  </a:cubicBezTo>
                  <a:cubicBezTo>
                    <a:pt x="101" y="11312"/>
                    <a:pt x="409" y="12628"/>
                    <a:pt x="426" y="13345"/>
                  </a:cubicBezTo>
                  <a:lnTo>
                    <a:pt x="460" y="13294"/>
                  </a:lnTo>
                  <a:cubicBezTo>
                    <a:pt x="494" y="13362"/>
                    <a:pt x="511" y="13431"/>
                    <a:pt x="494" y="13516"/>
                  </a:cubicBezTo>
                  <a:cubicBezTo>
                    <a:pt x="494" y="13619"/>
                    <a:pt x="511" y="13704"/>
                    <a:pt x="528" y="13807"/>
                  </a:cubicBezTo>
                  <a:cubicBezTo>
                    <a:pt x="541" y="13767"/>
                    <a:pt x="514" y="13576"/>
                    <a:pt x="524" y="13576"/>
                  </a:cubicBezTo>
                  <a:cubicBezTo>
                    <a:pt x="527" y="13576"/>
                    <a:pt x="534" y="13593"/>
                    <a:pt x="545" y="13636"/>
                  </a:cubicBezTo>
                  <a:cubicBezTo>
                    <a:pt x="545" y="13670"/>
                    <a:pt x="562" y="13704"/>
                    <a:pt x="580" y="13755"/>
                  </a:cubicBezTo>
                  <a:lnTo>
                    <a:pt x="597" y="13807"/>
                  </a:lnTo>
                  <a:cubicBezTo>
                    <a:pt x="597" y="13824"/>
                    <a:pt x="631" y="13824"/>
                    <a:pt x="648" y="13841"/>
                  </a:cubicBezTo>
                  <a:cubicBezTo>
                    <a:pt x="716" y="13875"/>
                    <a:pt x="785" y="13926"/>
                    <a:pt x="853" y="13960"/>
                  </a:cubicBezTo>
                  <a:cubicBezTo>
                    <a:pt x="887" y="13977"/>
                    <a:pt x="938" y="13977"/>
                    <a:pt x="973" y="13995"/>
                  </a:cubicBezTo>
                  <a:lnTo>
                    <a:pt x="1075" y="14012"/>
                  </a:lnTo>
                  <a:lnTo>
                    <a:pt x="1246" y="14046"/>
                  </a:lnTo>
                  <a:cubicBezTo>
                    <a:pt x="1348" y="14054"/>
                    <a:pt x="1455" y="14059"/>
                    <a:pt x="1562" y="14059"/>
                  </a:cubicBezTo>
                  <a:cubicBezTo>
                    <a:pt x="1669" y="14059"/>
                    <a:pt x="1776" y="14054"/>
                    <a:pt x="1878" y="14046"/>
                  </a:cubicBezTo>
                  <a:cubicBezTo>
                    <a:pt x="2288" y="14029"/>
                    <a:pt x="2681" y="13977"/>
                    <a:pt x="3091" y="13943"/>
                  </a:cubicBezTo>
                  <a:cubicBezTo>
                    <a:pt x="3484" y="13892"/>
                    <a:pt x="3877" y="13858"/>
                    <a:pt x="4253" y="13841"/>
                  </a:cubicBezTo>
                  <a:lnTo>
                    <a:pt x="4526" y="13841"/>
                  </a:lnTo>
                  <a:lnTo>
                    <a:pt x="4800" y="13875"/>
                  </a:lnTo>
                  <a:cubicBezTo>
                    <a:pt x="5005" y="13892"/>
                    <a:pt x="5210" y="13909"/>
                    <a:pt x="5398" y="13926"/>
                  </a:cubicBezTo>
                  <a:cubicBezTo>
                    <a:pt x="5420" y="13927"/>
                    <a:pt x="5441" y="13927"/>
                    <a:pt x="5461" y="13927"/>
                  </a:cubicBezTo>
                  <a:cubicBezTo>
                    <a:pt x="5877" y="13927"/>
                    <a:pt x="5822" y="13797"/>
                    <a:pt x="6152" y="13797"/>
                  </a:cubicBezTo>
                  <a:cubicBezTo>
                    <a:pt x="6232" y="13797"/>
                    <a:pt x="6336" y="13804"/>
                    <a:pt x="6474" y="13824"/>
                  </a:cubicBezTo>
                  <a:lnTo>
                    <a:pt x="6252" y="13892"/>
                  </a:lnTo>
                  <a:cubicBezTo>
                    <a:pt x="7431" y="13807"/>
                    <a:pt x="8661" y="13789"/>
                    <a:pt x="9789" y="13584"/>
                  </a:cubicBezTo>
                  <a:lnTo>
                    <a:pt x="9789" y="13584"/>
                  </a:lnTo>
                  <a:cubicBezTo>
                    <a:pt x="9738" y="13619"/>
                    <a:pt x="9669" y="13636"/>
                    <a:pt x="9618" y="13636"/>
                  </a:cubicBezTo>
                  <a:cubicBezTo>
                    <a:pt x="9789" y="13636"/>
                    <a:pt x="9960" y="13636"/>
                    <a:pt x="10131" y="13602"/>
                  </a:cubicBezTo>
                  <a:cubicBezTo>
                    <a:pt x="10319" y="13567"/>
                    <a:pt x="10472" y="13550"/>
                    <a:pt x="10472" y="13516"/>
                  </a:cubicBezTo>
                  <a:cubicBezTo>
                    <a:pt x="10643" y="13516"/>
                    <a:pt x="10507" y="13567"/>
                    <a:pt x="10626" y="13584"/>
                  </a:cubicBezTo>
                  <a:cubicBezTo>
                    <a:pt x="10644" y="13586"/>
                    <a:pt x="10662" y="13586"/>
                    <a:pt x="10682" y="13586"/>
                  </a:cubicBezTo>
                  <a:cubicBezTo>
                    <a:pt x="10831" y="13586"/>
                    <a:pt x="11021" y="13550"/>
                    <a:pt x="11163" y="13550"/>
                  </a:cubicBezTo>
                  <a:cubicBezTo>
                    <a:pt x="11233" y="13550"/>
                    <a:pt x="11291" y="13559"/>
                    <a:pt x="11327" y="13584"/>
                  </a:cubicBezTo>
                  <a:cubicBezTo>
                    <a:pt x="11336" y="13584"/>
                    <a:pt x="11315" y="13590"/>
                    <a:pt x="11288" y="13594"/>
                  </a:cubicBezTo>
                  <a:lnTo>
                    <a:pt x="11288" y="13594"/>
                  </a:lnTo>
                  <a:cubicBezTo>
                    <a:pt x="11329" y="13591"/>
                    <a:pt x="11371" y="13589"/>
                    <a:pt x="11414" y="13589"/>
                  </a:cubicBezTo>
                  <a:cubicBezTo>
                    <a:pt x="11481" y="13589"/>
                    <a:pt x="11549" y="13593"/>
                    <a:pt x="11617" y="13602"/>
                  </a:cubicBezTo>
                  <a:cubicBezTo>
                    <a:pt x="11754" y="13602"/>
                    <a:pt x="11856" y="13602"/>
                    <a:pt x="11788" y="13567"/>
                  </a:cubicBezTo>
                  <a:lnTo>
                    <a:pt x="11788" y="13567"/>
                  </a:lnTo>
                  <a:cubicBezTo>
                    <a:pt x="12198" y="13636"/>
                    <a:pt x="12591" y="13619"/>
                    <a:pt x="12916" y="13721"/>
                  </a:cubicBezTo>
                  <a:cubicBezTo>
                    <a:pt x="12941" y="13715"/>
                    <a:pt x="12970" y="13713"/>
                    <a:pt x="13001" y="13713"/>
                  </a:cubicBezTo>
                  <a:cubicBezTo>
                    <a:pt x="13186" y="13713"/>
                    <a:pt x="13456" y="13802"/>
                    <a:pt x="13605" y="13802"/>
                  </a:cubicBezTo>
                  <a:cubicBezTo>
                    <a:pt x="13650" y="13802"/>
                    <a:pt x="13684" y="13793"/>
                    <a:pt x="13702" y="13772"/>
                  </a:cubicBezTo>
                  <a:lnTo>
                    <a:pt x="13702" y="13772"/>
                  </a:lnTo>
                  <a:cubicBezTo>
                    <a:pt x="13650" y="13875"/>
                    <a:pt x="14419" y="13995"/>
                    <a:pt x="14693" y="13995"/>
                  </a:cubicBezTo>
                  <a:cubicBezTo>
                    <a:pt x="14607" y="14012"/>
                    <a:pt x="14915" y="14063"/>
                    <a:pt x="14812" y="14097"/>
                  </a:cubicBezTo>
                  <a:cubicBezTo>
                    <a:pt x="14997" y="14128"/>
                    <a:pt x="15169" y="14152"/>
                    <a:pt x="15270" y="14152"/>
                  </a:cubicBezTo>
                  <a:cubicBezTo>
                    <a:pt x="15337" y="14152"/>
                    <a:pt x="15373" y="14141"/>
                    <a:pt x="15359" y="14114"/>
                  </a:cubicBezTo>
                  <a:lnTo>
                    <a:pt x="15359" y="14114"/>
                  </a:lnTo>
                  <a:cubicBezTo>
                    <a:pt x="15889" y="14336"/>
                    <a:pt x="16504" y="14182"/>
                    <a:pt x="16811" y="14387"/>
                  </a:cubicBezTo>
                  <a:cubicBezTo>
                    <a:pt x="17273" y="14405"/>
                    <a:pt x="17717" y="14405"/>
                    <a:pt x="18144" y="14422"/>
                  </a:cubicBezTo>
                  <a:lnTo>
                    <a:pt x="19391" y="14456"/>
                  </a:lnTo>
                  <a:cubicBezTo>
                    <a:pt x="19382" y="14485"/>
                    <a:pt x="19305" y="14493"/>
                    <a:pt x="19201" y="14493"/>
                  </a:cubicBezTo>
                  <a:cubicBezTo>
                    <a:pt x="19053" y="14493"/>
                    <a:pt x="18849" y="14476"/>
                    <a:pt x="18703" y="14476"/>
                  </a:cubicBezTo>
                  <a:cubicBezTo>
                    <a:pt x="18588" y="14476"/>
                    <a:pt x="18509" y="14487"/>
                    <a:pt x="18520" y="14524"/>
                  </a:cubicBezTo>
                  <a:cubicBezTo>
                    <a:pt x="18992" y="14524"/>
                    <a:pt x="19340" y="14506"/>
                    <a:pt x="19710" y="14506"/>
                  </a:cubicBezTo>
                  <a:cubicBezTo>
                    <a:pt x="19956" y="14506"/>
                    <a:pt x="20212" y="14514"/>
                    <a:pt x="20519" y="14541"/>
                  </a:cubicBezTo>
                  <a:cubicBezTo>
                    <a:pt x="20724" y="14575"/>
                    <a:pt x="20400" y="14575"/>
                    <a:pt x="20331" y="14593"/>
                  </a:cubicBezTo>
                  <a:cubicBezTo>
                    <a:pt x="21057" y="14593"/>
                    <a:pt x="21724" y="14680"/>
                    <a:pt x="22373" y="14680"/>
                  </a:cubicBezTo>
                  <a:cubicBezTo>
                    <a:pt x="22427" y="14680"/>
                    <a:pt x="22481" y="14679"/>
                    <a:pt x="22535" y="14678"/>
                  </a:cubicBezTo>
                  <a:lnTo>
                    <a:pt x="22535" y="14678"/>
                  </a:lnTo>
                  <a:cubicBezTo>
                    <a:pt x="22484" y="14695"/>
                    <a:pt x="22433" y="14695"/>
                    <a:pt x="22399" y="14695"/>
                  </a:cubicBezTo>
                  <a:cubicBezTo>
                    <a:pt x="22477" y="14695"/>
                    <a:pt x="22566" y="14706"/>
                    <a:pt x="22625" y="14706"/>
                  </a:cubicBezTo>
                  <a:cubicBezTo>
                    <a:pt x="22669" y="14706"/>
                    <a:pt x="22696" y="14700"/>
                    <a:pt x="22689" y="14678"/>
                  </a:cubicBezTo>
                  <a:lnTo>
                    <a:pt x="22552" y="14678"/>
                  </a:lnTo>
                  <a:cubicBezTo>
                    <a:pt x="22359" y="14614"/>
                    <a:pt x="23031" y="14564"/>
                    <a:pt x="23123" y="14530"/>
                  </a:cubicBezTo>
                  <a:lnTo>
                    <a:pt x="23123" y="14530"/>
                  </a:lnTo>
                  <a:cubicBezTo>
                    <a:pt x="22922" y="14659"/>
                    <a:pt x="23811" y="14595"/>
                    <a:pt x="23441" y="14746"/>
                  </a:cubicBezTo>
                  <a:cubicBezTo>
                    <a:pt x="23526" y="14746"/>
                    <a:pt x="23646" y="14712"/>
                    <a:pt x="23629" y="14678"/>
                  </a:cubicBezTo>
                  <a:lnTo>
                    <a:pt x="23629" y="14678"/>
                  </a:lnTo>
                  <a:cubicBezTo>
                    <a:pt x="23766" y="14695"/>
                    <a:pt x="23800" y="14712"/>
                    <a:pt x="23663" y="14746"/>
                  </a:cubicBezTo>
                  <a:cubicBezTo>
                    <a:pt x="24088" y="14746"/>
                    <a:pt x="24023" y="14709"/>
                    <a:pt x="24275" y="14709"/>
                  </a:cubicBezTo>
                  <a:cubicBezTo>
                    <a:pt x="24318" y="14709"/>
                    <a:pt x="24368" y="14710"/>
                    <a:pt x="24432" y="14712"/>
                  </a:cubicBezTo>
                  <a:cubicBezTo>
                    <a:pt x="24432" y="14729"/>
                    <a:pt x="24329" y="14729"/>
                    <a:pt x="24295" y="14763"/>
                  </a:cubicBezTo>
                  <a:cubicBezTo>
                    <a:pt x="24500" y="14725"/>
                    <a:pt x="24705" y="14706"/>
                    <a:pt x="24910" y="14706"/>
                  </a:cubicBezTo>
                  <a:cubicBezTo>
                    <a:pt x="24979" y="14706"/>
                    <a:pt x="25047" y="14708"/>
                    <a:pt x="25115" y="14712"/>
                  </a:cubicBezTo>
                  <a:cubicBezTo>
                    <a:pt x="25098" y="14729"/>
                    <a:pt x="25115" y="14746"/>
                    <a:pt x="25064" y="14746"/>
                  </a:cubicBezTo>
                  <a:cubicBezTo>
                    <a:pt x="25606" y="14746"/>
                    <a:pt x="26010" y="14671"/>
                    <a:pt x="26555" y="14671"/>
                  </a:cubicBezTo>
                  <a:cubicBezTo>
                    <a:pt x="26646" y="14671"/>
                    <a:pt x="26741" y="14673"/>
                    <a:pt x="26841" y="14678"/>
                  </a:cubicBezTo>
                  <a:cubicBezTo>
                    <a:pt x="26619" y="14780"/>
                    <a:pt x="27080" y="14695"/>
                    <a:pt x="27114" y="14798"/>
                  </a:cubicBezTo>
                  <a:lnTo>
                    <a:pt x="27490" y="14746"/>
                  </a:lnTo>
                  <a:lnTo>
                    <a:pt x="27337" y="14712"/>
                  </a:lnTo>
                  <a:cubicBezTo>
                    <a:pt x="27647" y="14712"/>
                    <a:pt x="27916" y="14642"/>
                    <a:pt x="28180" y="14642"/>
                  </a:cubicBezTo>
                  <a:cubicBezTo>
                    <a:pt x="28206" y="14642"/>
                    <a:pt x="28233" y="14642"/>
                    <a:pt x="28259" y="14644"/>
                  </a:cubicBezTo>
                  <a:lnTo>
                    <a:pt x="28037" y="14729"/>
                  </a:lnTo>
                  <a:lnTo>
                    <a:pt x="28652" y="14678"/>
                  </a:lnTo>
                  <a:lnTo>
                    <a:pt x="28293" y="14661"/>
                  </a:lnTo>
                  <a:cubicBezTo>
                    <a:pt x="28635" y="14610"/>
                    <a:pt x="28259" y="14558"/>
                    <a:pt x="28703" y="14558"/>
                  </a:cubicBezTo>
                  <a:cubicBezTo>
                    <a:pt x="28874" y="14558"/>
                    <a:pt x="29045" y="14575"/>
                    <a:pt x="29216" y="14593"/>
                  </a:cubicBezTo>
                  <a:cubicBezTo>
                    <a:pt x="29404" y="14541"/>
                    <a:pt x="29592" y="14524"/>
                    <a:pt x="29780" y="14524"/>
                  </a:cubicBezTo>
                  <a:cubicBezTo>
                    <a:pt x="29848" y="14558"/>
                    <a:pt x="29746" y="14627"/>
                    <a:pt x="29780" y="14644"/>
                  </a:cubicBezTo>
                  <a:cubicBezTo>
                    <a:pt x="29947" y="14560"/>
                    <a:pt x="30538" y="14591"/>
                    <a:pt x="30740" y="14513"/>
                  </a:cubicBezTo>
                  <a:lnTo>
                    <a:pt x="30740" y="14513"/>
                  </a:lnTo>
                  <a:cubicBezTo>
                    <a:pt x="30700" y="14533"/>
                    <a:pt x="30689" y="14575"/>
                    <a:pt x="30720" y="14575"/>
                  </a:cubicBezTo>
                  <a:lnTo>
                    <a:pt x="30856" y="14507"/>
                  </a:lnTo>
                  <a:cubicBezTo>
                    <a:pt x="31010" y="14524"/>
                    <a:pt x="31027" y="14541"/>
                    <a:pt x="31010" y="14575"/>
                  </a:cubicBezTo>
                  <a:cubicBezTo>
                    <a:pt x="31436" y="14575"/>
                    <a:pt x="30945" y="14488"/>
                    <a:pt x="31297" y="14488"/>
                  </a:cubicBezTo>
                  <a:cubicBezTo>
                    <a:pt x="31326" y="14488"/>
                    <a:pt x="31361" y="14489"/>
                    <a:pt x="31403" y="14490"/>
                  </a:cubicBezTo>
                  <a:cubicBezTo>
                    <a:pt x="31369" y="14507"/>
                    <a:pt x="31335" y="14507"/>
                    <a:pt x="31301" y="14524"/>
                  </a:cubicBezTo>
                  <a:cubicBezTo>
                    <a:pt x="31756" y="14524"/>
                    <a:pt x="32188" y="14465"/>
                    <a:pt x="32606" y="14465"/>
                  </a:cubicBezTo>
                  <a:cubicBezTo>
                    <a:pt x="32690" y="14465"/>
                    <a:pt x="32773" y="14467"/>
                    <a:pt x="32855" y="14473"/>
                  </a:cubicBezTo>
                  <a:cubicBezTo>
                    <a:pt x="33009" y="14558"/>
                    <a:pt x="32428" y="14490"/>
                    <a:pt x="32599" y="14575"/>
                  </a:cubicBezTo>
                  <a:cubicBezTo>
                    <a:pt x="33029" y="14535"/>
                    <a:pt x="33460" y="14519"/>
                    <a:pt x="33890" y="14519"/>
                  </a:cubicBezTo>
                  <a:cubicBezTo>
                    <a:pt x="34195" y="14519"/>
                    <a:pt x="34499" y="14527"/>
                    <a:pt x="34803" y="14541"/>
                  </a:cubicBezTo>
                  <a:lnTo>
                    <a:pt x="34649" y="14524"/>
                  </a:lnTo>
                  <a:cubicBezTo>
                    <a:pt x="34673" y="14497"/>
                    <a:pt x="34712" y="14487"/>
                    <a:pt x="34763" y="14487"/>
                  </a:cubicBezTo>
                  <a:cubicBezTo>
                    <a:pt x="34927" y="14487"/>
                    <a:pt x="35212" y="14594"/>
                    <a:pt x="35477" y="14594"/>
                  </a:cubicBezTo>
                  <a:cubicBezTo>
                    <a:pt x="35486" y="14594"/>
                    <a:pt x="35496" y="14593"/>
                    <a:pt x="35505" y="14593"/>
                  </a:cubicBezTo>
                  <a:lnTo>
                    <a:pt x="35505" y="14593"/>
                  </a:lnTo>
                  <a:cubicBezTo>
                    <a:pt x="35431" y="14599"/>
                    <a:pt x="35403" y="14644"/>
                    <a:pt x="35435" y="14644"/>
                  </a:cubicBezTo>
                  <a:cubicBezTo>
                    <a:pt x="35999" y="14695"/>
                    <a:pt x="36580" y="14712"/>
                    <a:pt x="37161" y="14712"/>
                  </a:cubicBezTo>
                  <a:lnTo>
                    <a:pt x="37076" y="14729"/>
                  </a:lnTo>
                  <a:cubicBezTo>
                    <a:pt x="37349" y="14780"/>
                    <a:pt x="37827" y="14780"/>
                    <a:pt x="38135" y="14798"/>
                  </a:cubicBezTo>
                  <a:cubicBezTo>
                    <a:pt x="38238" y="14763"/>
                    <a:pt x="38408" y="14780"/>
                    <a:pt x="38306" y="14729"/>
                  </a:cubicBezTo>
                  <a:lnTo>
                    <a:pt x="38306" y="14729"/>
                  </a:lnTo>
                  <a:cubicBezTo>
                    <a:pt x="38408" y="14746"/>
                    <a:pt x="38528" y="14763"/>
                    <a:pt x="38648" y="14780"/>
                  </a:cubicBezTo>
                  <a:cubicBezTo>
                    <a:pt x="38750" y="14780"/>
                    <a:pt x="38860" y="14788"/>
                    <a:pt x="38973" y="14788"/>
                  </a:cubicBezTo>
                  <a:cubicBezTo>
                    <a:pt x="39029" y="14788"/>
                    <a:pt x="39086" y="14786"/>
                    <a:pt x="39143" y="14780"/>
                  </a:cubicBezTo>
                  <a:cubicBezTo>
                    <a:pt x="39160" y="14627"/>
                    <a:pt x="39177" y="14456"/>
                    <a:pt x="39177" y="14302"/>
                  </a:cubicBezTo>
                  <a:cubicBezTo>
                    <a:pt x="39177" y="14200"/>
                    <a:pt x="39194" y="14080"/>
                    <a:pt x="39194" y="13977"/>
                  </a:cubicBezTo>
                  <a:cubicBezTo>
                    <a:pt x="39194" y="13550"/>
                    <a:pt x="39246" y="13106"/>
                    <a:pt x="39331" y="12696"/>
                  </a:cubicBezTo>
                  <a:cubicBezTo>
                    <a:pt x="39331" y="12776"/>
                    <a:pt x="39331" y="12877"/>
                    <a:pt x="39339" y="12877"/>
                  </a:cubicBezTo>
                  <a:cubicBezTo>
                    <a:pt x="39341" y="12877"/>
                    <a:pt x="39344" y="12869"/>
                    <a:pt x="39348" y="12850"/>
                  </a:cubicBezTo>
                  <a:lnTo>
                    <a:pt x="39382" y="12132"/>
                  </a:lnTo>
                  <a:lnTo>
                    <a:pt x="39382" y="12132"/>
                  </a:lnTo>
                  <a:cubicBezTo>
                    <a:pt x="39331" y="12183"/>
                    <a:pt x="39348" y="12218"/>
                    <a:pt x="39297" y="12371"/>
                  </a:cubicBezTo>
                  <a:cubicBezTo>
                    <a:pt x="39263" y="12218"/>
                    <a:pt x="39263" y="12064"/>
                    <a:pt x="39280" y="11893"/>
                  </a:cubicBezTo>
                  <a:lnTo>
                    <a:pt x="39280" y="11893"/>
                  </a:lnTo>
                  <a:cubicBezTo>
                    <a:pt x="39280" y="11995"/>
                    <a:pt x="39288" y="12033"/>
                    <a:pt x="39301" y="12033"/>
                  </a:cubicBezTo>
                  <a:cubicBezTo>
                    <a:pt x="39329" y="12033"/>
                    <a:pt x="39376" y="11855"/>
                    <a:pt x="39399" y="11773"/>
                  </a:cubicBezTo>
                  <a:lnTo>
                    <a:pt x="39399" y="11773"/>
                  </a:lnTo>
                  <a:cubicBezTo>
                    <a:pt x="39397" y="11776"/>
                    <a:pt x="39394" y="11777"/>
                    <a:pt x="39392" y="11777"/>
                  </a:cubicBezTo>
                  <a:cubicBezTo>
                    <a:pt x="39380" y="11777"/>
                    <a:pt x="39368" y="11753"/>
                    <a:pt x="39356" y="11753"/>
                  </a:cubicBezTo>
                  <a:cubicBezTo>
                    <a:pt x="39353" y="11753"/>
                    <a:pt x="39351" y="11754"/>
                    <a:pt x="39348" y="11756"/>
                  </a:cubicBezTo>
                  <a:cubicBezTo>
                    <a:pt x="39485" y="11380"/>
                    <a:pt x="39246" y="11671"/>
                    <a:pt x="39348" y="11175"/>
                  </a:cubicBezTo>
                  <a:lnTo>
                    <a:pt x="39348" y="11175"/>
                  </a:lnTo>
                  <a:lnTo>
                    <a:pt x="39382" y="11192"/>
                  </a:lnTo>
                  <a:cubicBezTo>
                    <a:pt x="39365" y="11004"/>
                    <a:pt x="39365" y="10816"/>
                    <a:pt x="39382" y="10629"/>
                  </a:cubicBezTo>
                  <a:cubicBezTo>
                    <a:pt x="39391" y="10618"/>
                    <a:pt x="39398" y="10613"/>
                    <a:pt x="39402" y="10613"/>
                  </a:cubicBezTo>
                  <a:cubicBezTo>
                    <a:pt x="39435" y="10613"/>
                    <a:pt x="39389" y="10834"/>
                    <a:pt x="39434" y="10834"/>
                  </a:cubicBezTo>
                  <a:cubicBezTo>
                    <a:pt x="39468" y="10543"/>
                    <a:pt x="39365" y="10253"/>
                    <a:pt x="39434" y="9996"/>
                  </a:cubicBezTo>
                  <a:lnTo>
                    <a:pt x="39434" y="9996"/>
                  </a:lnTo>
                  <a:lnTo>
                    <a:pt x="39434" y="10423"/>
                  </a:lnTo>
                  <a:cubicBezTo>
                    <a:pt x="39502" y="10253"/>
                    <a:pt x="39536" y="10082"/>
                    <a:pt x="39536" y="9894"/>
                  </a:cubicBezTo>
                  <a:lnTo>
                    <a:pt x="39536" y="9911"/>
                  </a:lnTo>
                  <a:lnTo>
                    <a:pt x="39587" y="9552"/>
                  </a:lnTo>
                  <a:cubicBezTo>
                    <a:pt x="39434" y="9176"/>
                    <a:pt x="39587" y="8817"/>
                    <a:pt x="39519" y="8322"/>
                  </a:cubicBezTo>
                  <a:lnTo>
                    <a:pt x="39519" y="8322"/>
                  </a:lnTo>
                  <a:cubicBezTo>
                    <a:pt x="39545" y="8502"/>
                    <a:pt x="39558" y="8556"/>
                    <a:pt x="39569" y="8556"/>
                  </a:cubicBezTo>
                  <a:cubicBezTo>
                    <a:pt x="39585" y="8556"/>
                    <a:pt x="39594" y="8437"/>
                    <a:pt x="39627" y="8437"/>
                  </a:cubicBezTo>
                  <a:cubicBezTo>
                    <a:pt x="39631" y="8437"/>
                    <a:pt x="39634" y="8438"/>
                    <a:pt x="39639" y="8442"/>
                  </a:cubicBezTo>
                  <a:cubicBezTo>
                    <a:pt x="39653" y="8325"/>
                    <a:pt x="39680" y="8171"/>
                    <a:pt x="39698" y="8171"/>
                  </a:cubicBezTo>
                  <a:cubicBezTo>
                    <a:pt x="39702" y="8171"/>
                    <a:pt x="39704" y="8175"/>
                    <a:pt x="39707" y="8185"/>
                  </a:cubicBezTo>
                  <a:cubicBezTo>
                    <a:pt x="39673" y="7946"/>
                    <a:pt x="39775" y="7792"/>
                    <a:pt x="39707" y="7468"/>
                  </a:cubicBezTo>
                  <a:cubicBezTo>
                    <a:pt x="39738" y="7452"/>
                    <a:pt x="39727" y="7255"/>
                    <a:pt x="39762" y="7255"/>
                  </a:cubicBezTo>
                  <a:cubicBezTo>
                    <a:pt x="39766" y="7255"/>
                    <a:pt x="39770" y="7258"/>
                    <a:pt x="39775" y="7263"/>
                  </a:cubicBezTo>
                  <a:cubicBezTo>
                    <a:pt x="39775" y="7187"/>
                    <a:pt x="39773" y="7159"/>
                    <a:pt x="39769" y="7159"/>
                  </a:cubicBezTo>
                  <a:cubicBezTo>
                    <a:pt x="39758" y="7159"/>
                    <a:pt x="39738" y="7331"/>
                    <a:pt x="39725" y="7331"/>
                  </a:cubicBezTo>
                  <a:cubicBezTo>
                    <a:pt x="39725" y="7331"/>
                    <a:pt x="39724" y="7331"/>
                    <a:pt x="39724" y="7331"/>
                  </a:cubicBezTo>
                  <a:cubicBezTo>
                    <a:pt x="39656" y="6870"/>
                    <a:pt x="39861" y="6237"/>
                    <a:pt x="39758" y="5571"/>
                  </a:cubicBezTo>
                  <a:cubicBezTo>
                    <a:pt x="39741" y="5024"/>
                    <a:pt x="39673" y="4905"/>
                    <a:pt x="39639" y="4460"/>
                  </a:cubicBezTo>
                  <a:lnTo>
                    <a:pt x="39639" y="4324"/>
                  </a:lnTo>
                  <a:cubicBezTo>
                    <a:pt x="39644" y="4308"/>
                    <a:pt x="39649" y="4301"/>
                    <a:pt x="39655" y="4301"/>
                  </a:cubicBezTo>
                  <a:cubicBezTo>
                    <a:pt x="39683" y="4301"/>
                    <a:pt x="39707" y="4495"/>
                    <a:pt x="39707" y="4495"/>
                  </a:cubicBezTo>
                  <a:cubicBezTo>
                    <a:pt x="39741" y="4238"/>
                    <a:pt x="39741" y="3982"/>
                    <a:pt x="39724" y="3709"/>
                  </a:cubicBezTo>
                  <a:lnTo>
                    <a:pt x="39724" y="3709"/>
                  </a:lnTo>
                  <a:cubicBezTo>
                    <a:pt x="39729" y="3728"/>
                    <a:pt x="39734" y="3737"/>
                    <a:pt x="39739" y="3737"/>
                  </a:cubicBezTo>
                  <a:cubicBezTo>
                    <a:pt x="39752" y="3737"/>
                    <a:pt x="39768" y="3684"/>
                    <a:pt x="39792" y="3623"/>
                  </a:cubicBezTo>
                  <a:cubicBezTo>
                    <a:pt x="39792" y="3418"/>
                    <a:pt x="39707" y="3487"/>
                    <a:pt x="39741" y="3196"/>
                  </a:cubicBezTo>
                  <a:lnTo>
                    <a:pt x="39741" y="3196"/>
                  </a:lnTo>
                  <a:cubicBezTo>
                    <a:pt x="39775" y="3264"/>
                    <a:pt x="39809" y="3333"/>
                    <a:pt x="39827" y="3418"/>
                  </a:cubicBezTo>
                  <a:cubicBezTo>
                    <a:pt x="39809" y="3162"/>
                    <a:pt x="39775" y="2906"/>
                    <a:pt x="39741" y="2632"/>
                  </a:cubicBezTo>
                  <a:cubicBezTo>
                    <a:pt x="39748" y="2623"/>
                    <a:pt x="39754" y="2619"/>
                    <a:pt x="39759" y="2619"/>
                  </a:cubicBezTo>
                  <a:cubicBezTo>
                    <a:pt x="39797" y="2619"/>
                    <a:pt x="39812" y="2799"/>
                    <a:pt x="39827" y="2888"/>
                  </a:cubicBezTo>
                  <a:cubicBezTo>
                    <a:pt x="39809" y="2581"/>
                    <a:pt x="39792" y="2103"/>
                    <a:pt x="39741" y="2017"/>
                  </a:cubicBezTo>
                  <a:lnTo>
                    <a:pt x="39725" y="2147"/>
                  </a:lnTo>
                  <a:lnTo>
                    <a:pt x="39725" y="2147"/>
                  </a:lnTo>
                  <a:cubicBezTo>
                    <a:pt x="39726" y="2143"/>
                    <a:pt x="39729" y="2140"/>
                    <a:pt x="39733" y="2140"/>
                  </a:cubicBezTo>
                  <a:cubicBezTo>
                    <a:pt x="39748" y="2140"/>
                    <a:pt x="39775" y="2172"/>
                    <a:pt x="39775" y="2222"/>
                  </a:cubicBezTo>
                  <a:cubicBezTo>
                    <a:pt x="39827" y="2496"/>
                    <a:pt x="39758" y="2598"/>
                    <a:pt x="39741" y="2615"/>
                  </a:cubicBezTo>
                  <a:lnTo>
                    <a:pt x="39724" y="2427"/>
                  </a:lnTo>
                  <a:lnTo>
                    <a:pt x="39724" y="2427"/>
                  </a:lnTo>
                  <a:cubicBezTo>
                    <a:pt x="39587" y="2615"/>
                    <a:pt x="39741" y="3196"/>
                    <a:pt x="39724" y="3572"/>
                  </a:cubicBezTo>
                  <a:lnTo>
                    <a:pt x="39639" y="3452"/>
                  </a:lnTo>
                  <a:lnTo>
                    <a:pt x="39639" y="1590"/>
                  </a:lnTo>
                  <a:cubicBezTo>
                    <a:pt x="39280" y="1556"/>
                    <a:pt x="38921" y="1522"/>
                    <a:pt x="38579" y="1470"/>
                  </a:cubicBezTo>
                  <a:lnTo>
                    <a:pt x="38528" y="1470"/>
                  </a:lnTo>
                  <a:cubicBezTo>
                    <a:pt x="38562" y="1453"/>
                    <a:pt x="38579" y="1419"/>
                    <a:pt x="38596" y="1368"/>
                  </a:cubicBezTo>
                  <a:cubicBezTo>
                    <a:pt x="38631" y="1385"/>
                    <a:pt x="38665" y="1402"/>
                    <a:pt x="38716" y="1402"/>
                  </a:cubicBezTo>
                  <a:lnTo>
                    <a:pt x="38818" y="1334"/>
                  </a:lnTo>
                  <a:lnTo>
                    <a:pt x="38596" y="1334"/>
                  </a:lnTo>
                  <a:cubicBezTo>
                    <a:pt x="38562" y="1282"/>
                    <a:pt x="38460" y="1231"/>
                    <a:pt x="38186" y="1146"/>
                  </a:cubicBezTo>
                  <a:lnTo>
                    <a:pt x="37759" y="1146"/>
                  </a:lnTo>
                  <a:lnTo>
                    <a:pt x="37640" y="1077"/>
                  </a:lnTo>
                  <a:lnTo>
                    <a:pt x="37998" y="1129"/>
                  </a:lnTo>
                  <a:cubicBezTo>
                    <a:pt x="37883" y="1090"/>
                    <a:pt x="37758" y="1071"/>
                    <a:pt x="37638" y="1071"/>
                  </a:cubicBezTo>
                  <a:cubicBezTo>
                    <a:pt x="37598" y="1071"/>
                    <a:pt x="37558" y="1073"/>
                    <a:pt x="37520" y="1077"/>
                  </a:cubicBezTo>
                  <a:cubicBezTo>
                    <a:pt x="37469" y="1043"/>
                    <a:pt x="37417" y="1009"/>
                    <a:pt x="37349" y="992"/>
                  </a:cubicBezTo>
                  <a:lnTo>
                    <a:pt x="36922" y="1026"/>
                  </a:lnTo>
                  <a:cubicBezTo>
                    <a:pt x="36888" y="975"/>
                    <a:pt x="37127" y="975"/>
                    <a:pt x="36854" y="907"/>
                  </a:cubicBezTo>
                  <a:cubicBezTo>
                    <a:pt x="36662" y="907"/>
                    <a:pt x="36977" y="1011"/>
                    <a:pt x="36756" y="1011"/>
                  </a:cubicBezTo>
                  <a:cubicBezTo>
                    <a:pt x="36740" y="1011"/>
                    <a:pt x="36721" y="1010"/>
                    <a:pt x="36700" y="1009"/>
                  </a:cubicBezTo>
                  <a:cubicBezTo>
                    <a:pt x="36512" y="924"/>
                    <a:pt x="36580" y="889"/>
                    <a:pt x="36324" y="889"/>
                  </a:cubicBezTo>
                  <a:cubicBezTo>
                    <a:pt x="36311" y="864"/>
                    <a:pt x="36336" y="849"/>
                    <a:pt x="36390" y="849"/>
                  </a:cubicBezTo>
                  <a:cubicBezTo>
                    <a:pt x="36402" y="849"/>
                    <a:pt x="36415" y="849"/>
                    <a:pt x="36431" y="851"/>
                  </a:cubicBezTo>
                  <a:lnTo>
                    <a:pt x="36431" y="851"/>
                  </a:lnTo>
                  <a:cubicBezTo>
                    <a:pt x="36203" y="820"/>
                    <a:pt x="35990" y="804"/>
                    <a:pt x="35777" y="804"/>
                  </a:cubicBezTo>
                  <a:cubicBezTo>
                    <a:pt x="35572" y="701"/>
                    <a:pt x="35060" y="701"/>
                    <a:pt x="35094" y="582"/>
                  </a:cubicBezTo>
                  <a:lnTo>
                    <a:pt x="35094" y="582"/>
                  </a:lnTo>
                  <a:cubicBezTo>
                    <a:pt x="35000" y="590"/>
                    <a:pt x="34906" y="595"/>
                    <a:pt x="34810" y="595"/>
                  </a:cubicBezTo>
                  <a:cubicBezTo>
                    <a:pt x="34714" y="595"/>
                    <a:pt x="34615" y="590"/>
                    <a:pt x="34513" y="582"/>
                  </a:cubicBezTo>
                  <a:cubicBezTo>
                    <a:pt x="34889" y="514"/>
                    <a:pt x="33795" y="479"/>
                    <a:pt x="33898" y="377"/>
                  </a:cubicBezTo>
                  <a:lnTo>
                    <a:pt x="33898" y="377"/>
                  </a:lnTo>
                  <a:cubicBezTo>
                    <a:pt x="33822" y="396"/>
                    <a:pt x="33714" y="402"/>
                    <a:pt x="33587" y="402"/>
                  </a:cubicBezTo>
                  <a:cubicBezTo>
                    <a:pt x="33381" y="402"/>
                    <a:pt x="33126" y="386"/>
                    <a:pt x="32879" y="386"/>
                  </a:cubicBezTo>
                  <a:cubicBezTo>
                    <a:pt x="32727" y="386"/>
                    <a:pt x="32578" y="392"/>
                    <a:pt x="32445" y="411"/>
                  </a:cubicBezTo>
                  <a:cubicBezTo>
                    <a:pt x="32459" y="404"/>
                    <a:pt x="32473" y="397"/>
                    <a:pt x="32488" y="392"/>
                  </a:cubicBezTo>
                  <a:lnTo>
                    <a:pt x="32488" y="392"/>
                  </a:lnTo>
                  <a:cubicBezTo>
                    <a:pt x="32512" y="393"/>
                    <a:pt x="32537" y="394"/>
                    <a:pt x="32565" y="394"/>
                  </a:cubicBezTo>
                  <a:cubicBezTo>
                    <a:pt x="32550" y="389"/>
                    <a:pt x="32536" y="387"/>
                    <a:pt x="32524" y="387"/>
                  </a:cubicBezTo>
                  <a:cubicBezTo>
                    <a:pt x="32511" y="387"/>
                    <a:pt x="32499" y="389"/>
                    <a:pt x="32488" y="392"/>
                  </a:cubicBezTo>
                  <a:lnTo>
                    <a:pt x="32488" y="392"/>
                  </a:lnTo>
                  <a:cubicBezTo>
                    <a:pt x="32277" y="384"/>
                    <a:pt x="32204" y="341"/>
                    <a:pt x="32035" y="326"/>
                  </a:cubicBezTo>
                  <a:cubicBezTo>
                    <a:pt x="32018" y="411"/>
                    <a:pt x="31591" y="462"/>
                    <a:pt x="31369" y="548"/>
                  </a:cubicBezTo>
                  <a:cubicBezTo>
                    <a:pt x="31044" y="479"/>
                    <a:pt x="31557" y="411"/>
                    <a:pt x="31454" y="326"/>
                  </a:cubicBezTo>
                  <a:lnTo>
                    <a:pt x="31454" y="326"/>
                  </a:lnTo>
                  <a:cubicBezTo>
                    <a:pt x="31471" y="394"/>
                    <a:pt x="30890" y="462"/>
                    <a:pt x="31010" y="514"/>
                  </a:cubicBezTo>
                  <a:cubicBezTo>
                    <a:pt x="30754" y="496"/>
                    <a:pt x="30788" y="514"/>
                    <a:pt x="30651" y="462"/>
                  </a:cubicBezTo>
                  <a:cubicBezTo>
                    <a:pt x="30634" y="582"/>
                    <a:pt x="30429" y="514"/>
                    <a:pt x="30224" y="633"/>
                  </a:cubicBezTo>
                  <a:cubicBezTo>
                    <a:pt x="29985" y="633"/>
                    <a:pt x="30019" y="588"/>
                    <a:pt x="29952" y="588"/>
                  </a:cubicBezTo>
                  <a:cubicBezTo>
                    <a:pt x="29918" y="588"/>
                    <a:pt x="29860" y="599"/>
                    <a:pt x="29729" y="633"/>
                  </a:cubicBezTo>
                  <a:cubicBezTo>
                    <a:pt x="29541" y="633"/>
                    <a:pt x="29882" y="531"/>
                    <a:pt x="29882" y="531"/>
                  </a:cubicBezTo>
                  <a:lnTo>
                    <a:pt x="29882" y="531"/>
                  </a:lnTo>
                  <a:cubicBezTo>
                    <a:pt x="29489" y="599"/>
                    <a:pt x="29712" y="650"/>
                    <a:pt x="29643" y="719"/>
                  </a:cubicBezTo>
                  <a:cubicBezTo>
                    <a:pt x="29517" y="747"/>
                    <a:pt x="29442" y="757"/>
                    <a:pt x="29397" y="757"/>
                  </a:cubicBezTo>
                  <a:cubicBezTo>
                    <a:pt x="29275" y="757"/>
                    <a:pt x="29362" y="684"/>
                    <a:pt x="29250" y="684"/>
                  </a:cubicBezTo>
                  <a:cubicBezTo>
                    <a:pt x="29011" y="753"/>
                    <a:pt x="28772" y="838"/>
                    <a:pt x="28533" y="889"/>
                  </a:cubicBezTo>
                  <a:cubicBezTo>
                    <a:pt x="28516" y="889"/>
                    <a:pt x="28464" y="889"/>
                    <a:pt x="28516" y="855"/>
                  </a:cubicBezTo>
                  <a:lnTo>
                    <a:pt x="28516" y="855"/>
                  </a:lnTo>
                  <a:cubicBezTo>
                    <a:pt x="28225" y="975"/>
                    <a:pt x="27610" y="958"/>
                    <a:pt x="27251" y="1043"/>
                  </a:cubicBezTo>
                  <a:cubicBezTo>
                    <a:pt x="27247" y="1043"/>
                    <a:pt x="27242" y="1043"/>
                    <a:pt x="27238" y="1043"/>
                  </a:cubicBezTo>
                  <a:lnTo>
                    <a:pt x="27238" y="1043"/>
                  </a:lnTo>
                  <a:cubicBezTo>
                    <a:pt x="27273" y="1076"/>
                    <a:pt x="27283" y="1117"/>
                    <a:pt x="27268" y="1146"/>
                  </a:cubicBezTo>
                  <a:cubicBezTo>
                    <a:pt x="27154" y="1146"/>
                    <a:pt x="27048" y="1168"/>
                    <a:pt x="26970" y="1168"/>
                  </a:cubicBezTo>
                  <a:cubicBezTo>
                    <a:pt x="26930" y="1168"/>
                    <a:pt x="26898" y="1163"/>
                    <a:pt x="26875" y="1146"/>
                  </a:cubicBezTo>
                  <a:cubicBezTo>
                    <a:pt x="26926" y="1146"/>
                    <a:pt x="26978" y="1129"/>
                    <a:pt x="27046" y="1112"/>
                  </a:cubicBezTo>
                  <a:lnTo>
                    <a:pt x="27046" y="1112"/>
                  </a:lnTo>
                  <a:lnTo>
                    <a:pt x="26858" y="1129"/>
                  </a:lnTo>
                  <a:cubicBezTo>
                    <a:pt x="26687" y="1043"/>
                    <a:pt x="27114" y="1112"/>
                    <a:pt x="27114" y="1043"/>
                  </a:cubicBezTo>
                  <a:lnTo>
                    <a:pt x="27114" y="1043"/>
                  </a:lnTo>
                  <a:cubicBezTo>
                    <a:pt x="26887" y="1076"/>
                    <a:pt x="26659" y="1088"/>
                    <a:pt x="26432" y="1088"/>
                  </a:cubicBezTo>
                  <a:cubicBezTo>
                    <a:pt x="26301" y="1088"/>
                    <a:pt x="26169" y="1084"/>
                    <a:pt x="26038" y="1077"/>
                  </a:cubicBezTo>
                  <a:cubicBezTo>
                    <a:pt x="26012" y="1035"/>
                    <a:pt x="26175" y="1035"/>
                    <a:pt x="26299" y="1035"/>
                  </a:cubicBezTo>
                  <a:cubicBezTo>
                    <a:pt x="26422" y="1035"/>
                    <a:pt x="26508" y="1035"/>
                    <a:pt x="26328" y="992"/>
                  </a:cubicBezTo>
                  <a:lnTo>
                    <a:pt x="26328" y="992"/>
                  </a:lnTo>
                  <a:cubicBezTo>
                    <a:pt x="26465" y="1009"/>
                    <a:pt x="26602" y="1026"/>
                    <a:pt x="26756" y="1043"/>
                  </a:cubicBezTo>
                  <a:cubicBezTo>
                    <a:pt x="26626" y="989"/>
                    <a:pt x="26641" y="980"/>
                    <a:pt x="26687" y="980"/>
                  </a:cubicBezTo>
                  <a:cubicBezTo>
                    <a:pt x="26707" y="980"/>
                    <a:pt x="26732" y="982"/>
                    <a:pt x="26755" y="982"/>
                  </a:cubicBezTo>
                  <a:cubicBezTo>
                    <a:pt x="26810" y="982"/>
                    <a:pt x="26846" y="972"/>
                    <a:pt x="26721" y="907"/>
                  </a:cubicBezTo>
                  <a:cubicBezTo>
                    <a:pt x="26158" y="872"/>
                    <a:pt x="26089" y="924"/>
                    <a:pt x="25525" y="838"/>
                  </a:cubicBezTo>
                  <a:lnTo>
                    <a:pt x="25525" y="838"/>
                  </a:lnTo>
                  <a:cubicBezTo>
                    <a:pt x="25406" y="872"/>
                    <a:pt x="25560" y="907"/>
                    <a:pt x="25440" y="941"/>
                  </a:cubicBezTo>
                  <a:cubicBezTo>
                    <a:pt x="24646" y="924"/>
                    <a:pt x="24829" y="684"/>
                    <a:pt x="24284" y="684"/>
                  </a:cubicBezTo>
                  <a:cubicBezTo>
                    <a:pt x="24266" y="684"/>
                    <a:pt x="24247" y="684"/>
                    <a:pt x="24227" y="684"/>
                  </a:cubicBezTo>
                  <a:cubicBezTo>
                    <a:pt x="24124" y="727"/>
                    <a:pt x="24018" y="748"/>
                    <a:pt x="23911" y="748"/>
                  </a:cubicBezTo>
                  <a:cubicBezTo>
                    <a:pt x="23804" y="748"/>
                    <a:pt x="23697" y="727"/>
                    <a:pt x="23595" y="684"/>
                  </a:cubicBezTo>
                  <a:lnTo>
                    <a:pt x="23748" y="616"/>
                  </a:lnTo>
                  <a:cubicBezTo>
                    <a:pt x="23626" y="597"/>
                    <a:pt x="23543" y="591"/>
                    <a:pt x="23480" y="591"/>
                  </a:cubicBezTo>
                  <a:cubicBezTo>
                    <a:pt x="23357" y="591"/>
                    <a:pt x="23315" y="615"/>
                    <a:pt x="23224" y="615"/>
                  </a:cubicBezTo>
                  <a:cubicBezTo>
                    <a:pt x="23153" y="615"/>
                    <a:pt x="23052" y="600"/>
                    <a:pt x="22860" y="548"/>
                  </a:cubicBezTo>
                  <a:cubicBezTo>
                    <a:pt x="22875" y="545"/>
                    <a:pt x="22895" y="544"/>
                    <a:pt x="22917" y="544"/>
                  </a:cubicBezTo>
                  <a:cubicBezTo>
                    <a:pt x="23026" y="544"/>
                    <a:pt x="23200" y="568"/>
                    <a:pt x="23215" y="568"/>
                  </a:cubicBezTo>
                  <a:cubicBezTo>
                    <a:pt x="23218" y="568"/>
                    <a:pt x="23214" y="567"/>
                    <a:pt x="23202" y="565"/>
                  </a:cubicBezTo>
                  <a:cubicBezTo>
                    <a:pt x="23085" y="526"/>
                    <a:pt x="23017" y="514"/>
                    <a:pt x="22969" y="514"/>
                  </a:cubicBezTo>
                  <a:cubicBezTo>
                    <a:pt x="22894" y="514"/>
                    <a:pt x="22865" y="543"/>
                    <a:pt x="22774" y="543"/>
                  </a:cubicBezTo>
                  <a:cubicBezTo>
                    <a:pt x="22743" y="543"/>
                    <a:pt x="22705" y="539"/>
                    <a:pt x="22655" y="531"/>
                  </a:cubicBezTo>
                  <a:lnTo>
                    <a:pt x="22604" y="445"/>
                  </a:lnTo>
                  <a:cubicBezTo>
                    <a:pt x="22141" y="395"/>
                    <a:pt x="21669" y="363"/>
                    <a:pt x="21201" y="363"/>
                  </a:cubicBezTo>
                  <a:cubicBezTo>
                    <a:pt x="21030" y="363"/>
                    <a:pt x="20859" y="368"/>
                    <a:pt x="20690" y="377"/>
                  </a:cubicBezTo>
                  <a:cubicBezTo>
                    <a:pt x="20724" y="360"/>
                    <a:pt x="20827" y="326"/>
                    <a:pt x="20690" y="308"/>
                  </a:cubicBezTo>
                  <a:lnTo>
                    <a:pt x="18110" y="377"/>
                  </a:lnTo>
                  <a:lnTo>
                    <a:pt x="17820" y="479"/>
                  </a:lnTo>
                  <a:cubicBezTo>
                    <a:pt x="17734" y="479"/>
                    <a:pt x="17683" y="462"/>
                    <a:pt x="17751" y="445"/>
                  </a:cubicBezTo>
                  <a:cubicBezTo>
                    <a:pt x="17444" y="445"/>
                    <a:pt x="17734" y="479"/>
                    <a:pt x="17597" y="531"/>
                  </a:cubicBezTo>
                  <a:cubicBezTo>
                    <a:pt x="17562" y="539"/>
                    <a:pt x="17530" y="542"/>
                    <a:pt x="17503" y="542"/>
                  </a:cubicBezTo>
                  <a:cubicBezTo>
                    <a:pt x="17414" y="542"/>
                    <a:pt x="17382" y="506"/>
                    <a:pt x="17461" y="479"/>
                  </a:cubicBezTo>
                  <a:lnTo>
                    <a:pt x="17461" y="479"/>
                  </a:lnTo>
                  <a:cubicBezTo>
                    <a:pt x="16777" y="633"/>
                    <a:pt x="16077" y="719"/>
                    <a:pt x="15359" y="736"/>
                  </a:cubicBezTo>
                  <a:lnTo>
                    <a:pt x="15479" y="701"/>
                  </a:lnTo>
                  <a:cubicBezTo>
                    <a:pt x="15088" y="701"/>
                    <a:pt x="15001" y="847"/>
                    <a:pt x="14707" y="847"/>
                  </a:cubicBezTo>
                  <a:cubicBezTo>
                    <a:pt x="14666" y="847"/>
                    <a:pt x="14622" y="844"/>
                    <a:pt x="14573" y="838"/>
                  </a:cubicBezTo>
                  <a:lnTo>
                    <a:pt x="14641" y="821"/>
                  </a:lnTo>
                  <a:lnTo>
                    <a:pt x="14641" y="821"/>
                  </a:lnTo>
                  <a:cubicBezTo>
                    <a:pt x="14346" y="826"/>
                    <a:pt x="14042" y="833"/>
                    <a:pt x="13740" y="833"/>
                  </a:cubicBezTo>
                  <a:cubicBezTo>
                    <a:pt x="13064" y="833"/>
                    <a:pt x="12404" y="799"/>
                    <a:pt x="11908" y="633"/>
                  </a:cubicBezTo>
                  <a:cubicBezTo>
                    <a:pt x="11885" y="646"/>
                    <a:pt x="11848" y="651"/>
                    <a:pt x="11801" y="651"/>
                  </a:cubicBezTo>
                  <a:cubicBezTo>
                    <a:pt x="11604" y="651"/>
                    <a:pt x="11233" y="558"/>
                    <a:pt x="11025" y="558"/>
                  </a:cubicBezTo>
                  <a:cubicBezTo>
                    <a:pt x="10953" y="558"/>
                    <a:pt x="10901" y="569"/>
                    <a:pt x="10883" y="599"/>
                  </a:cubicBezTo>
                  <a:cubicBezTo>
                    <a:pt x="10507" y="462"/>
                    <a:pt x="10131" y="377"/>
                    <a:pt x="9738" y="291"/>
                  </a:cubicBezTo>
                  <a:cubicBezTo>
                    <a:pt x="9703" y="286"/>
                    <a:pt x="9671" y="283"/>
                    <a:pt x="9640" y="283"/>
                  </a:cubicBezTo>
                  <a:cubicBezTo>
                    <a:pt x="9505" y="283"/>
                    <a:pt x="9397" y="328"/>
                    <a:pt x="9225" y="328"/>
                  </a:cubicBezTo>
                  <a:cubicBezTo>
                    <a:pt x="9203" y="328"/>
                    <a:pt x="9181" y="327"/>
                    <a:pt x="9157" y="326"/>
                  </a:cubicBezTo>
                  <a:lnTo>
                    <a:pt x="9157" y="257"/>
                  </a:lnTo>
                  <a:lnTo>
                    <a:pt x="8798" y="291"/>
                  </a:lnTo>
                  <a:lnTo>
                    <a:pt x="8627" y="189"/>
                  </a:lnTo>
                  <a:lnTo>
                    <a:pt x="8388" y="189"/>
                  </a:lnTo>
                  <a:cubicBezTo>
                    <a:pt x="8473" y="206"/>
                    <a:pt x="8593" y="240"/>
                    <a:pt x="8576" y="257"/>
                  </a:cubicBezTo>
                  <a:cubicBezTo>
                    <a:pt x="8251" y="257"/>
                    <a:pt x="7944" y="189"/>
                    <a:pt x="7636" y="86"/>
                  </a:cubicBezTo>
                  <a:cubicBezTo>
                    <a:pt x="7346" y="86"/>
                    <a:pt x="7038" y="86"/>
                    <a:pt x="6731" y="103"/>
                  </a:cubicBezTo>
                  <a:cubicBezTo>
                    <a:pt x="6744" y="90"/>
                    <a:pt x="6802" y="76"/>
                    <a:pt x="6877" y="71"/>
                  </a:cubicBezTo>
                  <a:lnTo>
                    <a:pt x="6877" y="71"/>
                  </a:lnTo>
                  <a:cubicBezTo>
                    <a:pt x="6874" y="71"/>
                    <a:pt x="6873" y="71"/>
                    <a:pt x="6871" y="71"/>
                  </a:cubicBezTo>
                  <a:cubicBezTo>
                    <a:pt x="6688" y="71"/>
                    <a:pt x="6825" y="11"/>
                    <a:pt x="6645" y="11"/>
                  </a:cubicBezTo>
                  <a:cubicBezTo>
                    <a:pt x="6612" y="11"/>
                    <a:pt x="6568" y="13"/>
                    <a:pt x="6508" y="18"/>
                  </a:cubicBezTo>
                  <a:cubicBezTo>
                    <a:pt x="6560" y="52"/>
                    <a:pt x="6474" y="69"/>
                    <a:pt x="6457" y="86"/>
                  </a:cubicBezTo>
                  <a:cubicBezTo>
                    <a:pt x="6225" y="53"/>
                    <a:pt x="5994" y="34"/>
                    <a:pt x="5757" y="34"/>
                  </a:cubicBezTo>
                  <a:cubicBezTo>
                    <a:pt x="5628" y="34"/>
                    <a:pt x="5497" y="40"/>
                    <a:pt x="5364" y="52"/>
                  </a:cubicBezTo>
                  <a:lnTo>
                    <a:pt x="543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chemeClr val="dk2">
                  <a:alpha val="50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33" name="Google Shape;933;p47"/>
            <p:cNvSpPr/>
            <p:nvPr/>
          </p:nvSpPr>
          <p:spPr>
            <a:xfrm rot="-245787">
              <a:off x="-127500" y="346054"/>
              <a:ext cx="3013757" cy="808790"/>
            </a:xfrm>
            <a:custGeom>
              <a:avLst/>
              <a:gdLst/>
              <a:ahLst/>
              <a:cxnLst/>
              <a:rect l="l" t="t" r="r" b="b"/>
              <a:pathLst>
                <a:path w="35541" h="9538" extrusionOk="0">
                  <a:moveTo>
                    <a:pt x="462" y="0"/>
                  </a:moveTo>
                  <a:cubicBezTo>
                    <a:pt x="155" y="0"/>
                    <a:pt x="1" y="376"/>
                    <a:pt x="223" y="581"/>
                  </a:cubicBezTo>
                  <a:cubicBezTo>
                    <a:pt x="290" y="654"/>
                    <a:pt x="375" y="686"/>
                    <a:pt x="460" y="686"/>
                  </a:cubicBezTo>
                  <a:cubicBezTo>
                    <a:pt x="634" y="686"/>
                    <a:pt x="804" y="549"/>
                    <a:pt x="804" y="342"/>
                  </a:cubicBezTo>
                  <a:cubicBezTo>
                    <a:pt x="804" y="154"/>
                    <a:pt x="650" y="0"/>
                    <a:pt x="462" y="0"/>
                  </a:cubicBezTo>
                  <a:close/>
                  <a:moveTo>
                    <a:pt x="4324" y="0"/>
                  </a:moveTo>
                  <a:cubicBezTo>
                    <a:pt x="4016" y="0"/>
                    <a:pt x="3862" y="376"/>
                    <a:pt x="4085" y="581"/>
                  </a:cubicBezTo>
                  <a:cubicBezTo>
                    <a:pt x="4152" y="654"/>
                    <a:pt x="4237" y="686"/>
                    <a:pt x="4321" y="686"/>
                  </a:cubicBezTo>
                  <a:cubicBezTo>
                    <a:pt x="4495" y="686"/>
                    <a:pt x="4666" y="549"/>
                    <a:pt x="4666" y="342"/>
                  </a:cubicBezTo>
                  <a:cubicBezTo>
                    <a:pt x="4666" y="154"/>
                    <a:pt x="4512" y="0"/>
                    <a:pt x="4324" y="0"/>
                  </a:cubicBezTo>
                  <a:close/>
                  <a:moveTo>
                    <a:pt x="8185" y="0"/>
                  </a:moveTo>
                  <a:cubicBezTo>
                    <a:pt x="7878" y="0"/>
                    <a:pt x="7724" y="376"/>
                    <a:pt x="7946" y="581"/>
                  </a:cubicBezTo>
                  <a:cubicBezTo>
                    <a:pt x="8013" y="654"/>
                    <a:pt x="8098" y="686"/>
                    <a:pt x="8183" y="686"/>
                  </a:cubicBezTo>
                  <a:cubicBezTo>
                    <a:pt x="8357" y="686"/>
                    <a:pt x="8527" y="549"/>
                    <a:pt x="8527" y="342"/>
                  </a:cubicBezTo>
                  <a:cubicBezTo>
                    <a:pt x="8527" y="154"/>
                    <a:pt x="8373" y="0"/>
                    <a:pt x="8185" y="0"/>
                  </a:cubicBezTo>
                  <a:close/>
                  <a:moveTo>
                    <a:pt x="12047" y="0"/>
                  </a:moveTo>
                  <a:cubicBezTo>
                    <a:pt x="11739" y="0"/>
                    <a:pt x="11585" y="376"/>
                    <a:pt x="11790" y="581"/>
                  </a:cubicBezTo>
                  <a:cubicBezTo>
                    <a:pt x="11863" y="654"/>
                    <a:pt x="11952" y="686"/>
                    <a:pt x="12039" y="686"/>
                  </a:cubicBezTo>
                  <a:cubicBezTo>
                    <a:pt x="12218" y="686"/>
                    <a:pt x="12388" y="549"/>
                    <a:pt x="12388" y="342"/>
                  </a:cubicBezTo>
                  <a:cubicBezTo>
                    <a:pt x="12388" y="154"/>
                    <a:pt x="12235" y="0"/>
                    <a:pt x="12047" y="0"/>
                  </a:cubicBezTo>
                  <a:close/>
                  <a:moveTo>
                    <a:pt x="15891" y="0"/>
                  </a:moveTo>
                  <a:cubicBezTo>
                    <a:pt x="15601" y="0"/>
                    <a:pt x="15447" y="376"/>
                    <a:pt x="15652" y="581"/>
                  </a:cubicBezTo>
                  <a:cubicBezTo>
                    <a:pt x="15725" y="654"/>
                    <a:pt x="15814" y="686"/>
                    <a:pt x="15901" y="686"/>
                  </a:cubicBezTo>
                  <a:cubicBezTo>
                    <a:pt x="16080" y="686"/>
                    <a:pt x="16250" y="549"/>
                    <a:pt x="16250" y="342"/>
                  </a:cubicBezTo>
                  <a:cubicBezTo>
                    <a:pt x="16250" y="154"/>
                    <a:pt x="16096" y="0"/>
                    <a:pt x="15891" y="0"/>
                  </a:cubicBezTo>
                  <a:close/>
                  <a:moveTo>
                    <a:pt x="19753" y="0"/>
                  </a:moveTo>
                  <a:cubicBezTo>
                    <a:pt x="19445" y="0"/>
                    <a:pt x="19291" y="376"/>
                    <a:pt x="19513" y="581"/>
                  </a:cubicBezTo>
                  <a:cubicBezTo>
                    <a:pt x="19586" y="654"/>
                    <a:pt x="19673" y="686"/>
                    <a:pt x="19758" y="686"/>
                  </a:cubicBezTo>
                  <a:cubicBezTo>
                    <a:pt x="19932" y="686"/>
                    <a:pt x="20094" y="549"/>
                    <a:pt x="20094" y="342"/>
                  </a:cubicBezTo>
                  <a:cubicBezTo>
                    <a:pt x="20111" y="154"/>
                    <a:pt x="19941" y="0"/>
                    <a:pt x="19753" y="0"/>
                  </a:cubicBezTo>
                  <a:close/>
                  <a:moveTo>
                    <a:pt x="23614" y="0"/>
                  </a:moveTo>
                  <a:cubicBezTo>
                    <a:pt x="23307" y="0"/>
                    <a:pt x="23153" y="376"/>
                    <a:pt x="23375" y="581"/>
                  </a:cubicBezTo>
                  <a:cubicBezTo>
                    <a:pt x="23448" y="654"/>
                    <a:pt x="23535" y="686"/>
                    <a:pt x="23619" y="686"/>
                  </a:cubicBezTo>
                  <a:cubicBezTo>
                    <a:pt x="23793" y="686"/>
                    <a:pt x="23956" y="549"/>
                    <a:pt x="23956" y="342"/>
                  </a:cubicBezTo>
                  <a:cubicBezTo>
                    <a:pt x="23956" y="154"/>
                    <a:pt x="23802" y="0"/>
                    <a:pt x="23614" y="0"/>
                  </a:cubicBezTo>
                  <a:close/>
                  <a:moveTo>
                    <a:pt x="27476" y="0"/>
                  </a:moveTo>
                  <a:cubicBezTo>
                    <a:pt x="27168" y="0"/>
                    <a:pt x="27014" y="376"/>
                    <a:pt x="27236" y="581"/>
                  </a:cubicBezTo>
                  <a:cubicBezTo>
                    <a:pt x="27309" y="654"/>
                    <a:pt x="27396" y="686"/>
                    <a:pt x="27481" y="686"/>
                  </a:cubicBezTo>
                  <a:cubicBezTo>
                    <a:pt x="27655" y="686"/>
                    <a:pt x="27817" y="549"/>
                    <a:pt x="27817" y="342"/>
                  </a:cubicBezTo>
                  <a:cubicBezTo>
                    <a:pt x="27817" y="154"/>
                    <a:pt x="27664" y="0"/>
                    <a:pt x="27493" y="0"/>
                  </a:cubicBezTo>
                  <a:close/>
                  <a:moveTo>
                    <a:pt x="31337" y="0"/>
                  </a:moveTo>
                  <a:cubicBezTo>
                    <a:pt x="31030" y="0"/>
                    <a:pt x="30876" y="376"/>
                    <a:pt x="31098" y="581"/>
                  </a:cubicBezTo>
                  <a:cubicBezTo>
                    <a:pt x="31165" y="654"/>
                    <a:pt x="31250" y="686"/>
                    <a:pt x="31335" y="686"/>
                  </a:cubicBezTo>
                  <a:cubicBezTo>
                    <a:pt x="31509" y="686"/>
                    <a:pt x="31679" y="549"/>
                    <a:pt x="31679" y="342"/>
                  </a:cubicBezTo>
                  <a:cubicBezTo>
                    <a:pt x="31679" y="154"/>
                    <a:pt x="31525" y="0"/>
                    <a:pt x="31337" y="0"/>
                  </a:cubicBezTo>
                  <a:close/>
                  <a:moveTo>
                    <a:pt x="35199" y="0"/>
                  </a:moveTo>
                  <a:cubicBezTo>
                    <a:pt x="34891" y="0"/>
                    <a:pt x="34737" y="376"/>
                    <a:pt x="34959" y="581"/>
                  </a:cubicBezTo>
                  <a:cubicBezTo>
                    <a:pt x="35026" y="654"/>
                    <a:pt x="35112" y="686"/>
                    <a:pt x="35196" y="686"/>
                  </a:cubicBezTo>
                  <a:cubicBezTo>
                    <a:pt x="35370" y="686"/>
                    <a:pt x="35540" y="549"/>
                    <a:pt x="35540" y="342"/>
                  </a:cubicBezTo>
                  <a:cubicBezTo>
                    <a:pt x="35540" y="154"/>
                    <a:pt x="35387" y="0"/>
                    <a:pt x="35199" y="0"/>
                  </a:cubicBezTo>
                  <a:close/>
                  <a:moveTo>
                    <a:pt x="462" y="2956"/>
                  </a:moveTo>
                  <a:cubicBezTo>
                    <a:pt x="155" y="2956"/>
                    <a:pt x="1" y="3315"/>
                    <a:pt x="223" y="3537"/>
                  </a:cubicBezTo>
                  <a:cubicBezTo>
                    <a:pt x="290" y="3610"/>
                    <a:pt x="375" y="3642"/>
                    <a:pt x="460" y="3642"/>
                  </a:cubicBezTo>
                  <a:cubicBezTo>
                    <a:pt x="634" y="3642"/>
                    <a:pt x="804" y="3505"/>
                    <a:pt x="804" y="3298"/>
                  </a:cubicBezTo>
                  <a:cubicBezTo>
                    <a:pt x="804" y="3110"/>
                    <a:pt x="650" y="2956"/>
                    <a:pt x="462" y="2956"/>
                  </a:cubicBezTo>
                  <a:close/>
                  <a:moveTo>
                    <a:pt x="4324" y="2956"/>
                  </a:moveTo>
                  <a:cubicBezTo>
                    <a:pt x="4016" y="2956"/>
                    <a:pt x="3862" y="3315"/>
                    <a:pt x="4085" y="3537"/>
                  </a:cubicBezTo>
                  <a:cubicBezTo>
                    <a:pt x="4152" y="3610"/>
                    <a:pt x="4237" y="3642"/>
                    <a:pt x="4321" y="3642"/>
                  </a:cubicBezTo>
                  <a:cubicBezTo>
                    <a:pt x="4495" y="3642"/>
                    <a:pt x="4666" y="3505"/>
                    <a:pt x="4666" y="3298"/>
                  </a:cubicBezTo>
                  <a:cubicBezTo>
                    <a:pt x="4666" y="3110"/>
                    <a:pt x="4512" y="2956"/>
                    <a:pt x="4324" y="2956"/>
                  </a:cubicBezTo>
                  <a:close/>
                  <a:moveTo>
                    <a:pt x="8185" y="2956"/>
                  </a:moveTo>
                  <a:cubicBezTo>
                    <a:pt x="7878" y="2956"/>
                    <a:pt x="7724" y="3315"/>
                    <a:pt x="7946" y="3537"/>
                  </a:cubicBezTo>
                  <a:cubicBezTo>
                    <a:pt x="8013" y="3610"/>
                    <a:pt x="8098" y="3642"/>
                    <a:pt x="8183" y="3642"/>
                  </a:cubicBezTo>
                  <a:cubicBezTo>
                    <a:pt x="8357" y="3642"/>
                    <a:pt x="8527" y="3505"/>
                    <a:pt x="8527" y="3298"/>
                  </a:cubicBezTo>
                  <a:cubicBezTo>
                    <a:pt x="8527" y="3110"/>
                    <a:pt x="8373" y="2956"/>
                    <a:pt x="8185" y="2956"/>
                  </a:cubicBezTo>
                  <a:close/>
                  <a:moveTo>
                    <a:pt x="12047" y="2956"/>
                  </a:moveTo>
                  <a:cubicBezTo>
                    <a:pt x="11739" y="2956"/>
                    <a:pt x="11585" y="3332"/>
                    <a:pt x="11808" y="3537"/>
                  </a:cubicBezTo>
                  <a:cubicBezTo>
                    <a:pt x="11875" y="3610"/>
                    <a:pt x="11960" y="3642"/>
                    <a:pt x="12044" y="3642"/>
                  </a:cubicBezTo>
                  <a:cubicBezTo>
                    <a:pt x="12218" y="3642"/>
                    <a:pt x="12388" y="3505"/>
                    <a:pt x="12388" y="3298"/>
                  </a:cubicBezTo>
                  <a:cubicBezTo>
                    <a:pt x="12388" y="3110"/>
                    <a:pt x="12235" y="2956"/>
                    <a:pt x="12047" y="2956"/>
                  </a:cubicBezTo>
                  <a:close/>
                  <a:moveTo>
                    <a:pt x="15908" y="2956"/>
                  </a:moveTo>
                  <a:cubicBezTo>
                    <a:pt x="15601" y="2956"/>
                    <a:pt x="15447" y="3315"/>
                    <a:pt x="15652" y="3537"/>
                  </a:cubicBezTo>
                  <a:cubicBezTo>
                    <a:pt x="15725" y="3610"/>
                    <a:pt x="15814" y="3642"/>
                    <a:pt x="15901" y="3642"/>
                  </a:cubicBezTo>
                  <a:cubicBezTo>
                    <a:pt x="16080" y="3642"/>
                    <a:pt x="16250" y="3505"/>
                    <a:pt x="16250" y="3298"/>
                  </a:cubicBezTo>
                  <a:cubicBezTo>
                    <a:pt x="16250" y="3110"/>
                    <a:pt x="16096" y="2956"/>
                    <a:pt x="15908" y="2956"/>
                  </a:cubicBezTo>
                  <a:close/>
                  <a:moveTo>
                    <a:pt x="19753" y="2956"/>
                  </a:moveTo>
                  <a:cubicBezTo>
                    <a:pt x="19445" y="2956"/>
                    <a:pt x="19291" y="3315"/>
                    <a:pt x="19513" y="3537"/>
                  </a:cubicBezTo>
                  <a:cubicBezTo>
                    <a:pt x="19586" y="3610"/>
                    <a:pt x="19675" y="3642"/>
                    <a:pt x="19762" y="3642"/>
                  </a:cubicBezTo>
                  <a:cubicBezTo>
                    <a:pt x="19941" y="3642"/>
                    <a:pt x="20111" y="3505"/>
                    <a:pt x="20111" y="3298"/>
                  </a:cubicBezTo>
                  <a:cubicBezTo>
                    <a:pt x="20111" y="3110"/>
                    <a:pt x="19941" y="2956"/>
                    <a:pt x="19753" y="2956"/>
                  </a:cubicBezTo>
                  <a:close/>
                  <a:moveTo>
                    <a:pt x="23614" y="2956"/>
                  </a:moveTo>
                  <a:cubicBezTo>
                    <a:pt x="23307" y="2956"/>
                    <a:pt x="23153" y="3315"/>
                    <a:pt x="23375" y="3537"/>
                  </a:cubicBezTo>
                  <a:cubicBezTo>
                    <a:pt x="23448" y="3610"/>
                    <a:pt x="23535" y="3642"/>
                    <a:pt x="23619" y="3642"/>
                  </a:cubicBezTo>
                  <a:cubicBezTo>
                    <a:pt x="23793" y="3642"/>
                    <a:pt x="23956" y="3505"/>
                    <a:pt x="23956" y="3298"/>
                  </a:cubicBezTo>
                  <a:cubicBezTo>
                    <a:pt x="23956" y="3110"/>
                    <a:pt x="23802" y="2956"/>
                    <a:pt x="23614" y="2956"/>
                  </a:cubicBezTo>
                  <a:close/>
                  <a:moveTo>
                    <a:pt x="27476" y="2956"/>
                  </a:moveTo>
                  <a:cubicBezTo>
                    <a:pt x="27168" y="2956"/>
                    <a:pt x="27014" y="3315"/>
                    <a:pt x="27236" y="3537"/>
                  </a:cubicBezTo>
                  <a:cubicBezTo>
                    <a:pt x="27309" y="3610"/>
                    <a:pt x="27396" y="3642"/>
                    <a:pt x="27481" y="3642"/>
                  </a:cubicBezTo>
                  <a:cubicBezTo>
                    <a:pt x="27655" y="3642"/>
                    <a:pt x="27817" y="3505"/>
                    <a:pt x="27817" y="3298"/>
                  </a:cubicBezTo>
                  <a:cubicBezTo>
                    <a:pt x="27817" y="3110"/>
                    <a:pt x="27664" y="2956"/>
                    <a:pt x="27493" y="2956"/>
                  </a:cubicBezTo>
                  <a:close/>
                  <a:moveTo>
                    <a:pt x="31363" y="2955"/>
                  </a:moveTo>
                  <a:cubicBezTo>
                    <a:pt x="31354" y="2955"/>
                    <a:pt x="31346" y="2956"/>
                    <a:pt x="31337" y="2956"/>
                  </a:cubicBezTo>
                  <a:cubicBezTo>
                    <a:pt x="31030" y="2956"/>
                    <a:pt x="30876" y="3315"/>
                    <a:pt x="31098" y="3537"/>
                  </a:cubicBezTo>
                  <a:cubicBezTo>
                    <a:pt x="31165" y="3610"/>
                    <a:pt x="31250" y="3642"/>
                    <a:pt x="31335" y="3642"/>
                  </a:cubicBezTo>
                  <a:cubicBezTo>
                    <a:pt x="31509" y="3642"/>
                    <a:pt x="31679" y="3505"/>
                    <a:pt x="31679" y="3298"/>
                  </a:cubicBezTo>
                  <a:cubicBezTo>
                    <a:pt x="31679" y="3119"/>
                    <a:pt x="31539" y="2955"/>
                    <a:pt x="31363" y="2955"/>
                  </a:cubicBezTo>
                  <a:close/>
                  <a:moveTo>
                    <a:pt x="35199" y="2956"/>
                  </a:moveTo>
                  <a:cubicBezTo>
                    <a:pt x="34891" y="2956"/>
                    <a:pt x="34737" y="3315"/>
                    <a:pt x="34959" y="3537"/>
                  </a:cubicBezTo>
                  <a:cubicBezTo>
                    <a:pt x="35026" y="3610"/>
                    <a:pt x="35112" y="3642"/>
                    <a:pt x="35196" y="3642"/>
                  </a:cubicBezTo>
                  <a:cubicBezTo>
                    <a:pt x="35370" y="3642"/>
                    <a:pt x="35540" y="3505"/>
                    <a:pt x="35540" y="3298"/>
                  </a:cubicBezTo>
                  <a:cubicBezTo>
                    <a:pt x="35540" y="3110"/>
                    <a:pt x="35387" y="2956"/>
                    <a:pt x="35199" y="2956"/>
                  </a:cubicBezTo>
                  <a:close/>
                  <a:moveTo>
                    <a:pt x="462" y="5895"/>
                  </a:moveTo>
                  <a:cubicBezTo>
                    <a:pt x="155" y="5895"/>
                    <a:pt x="1" y="6271"/>
                    <a:pt x="223" y="6493"/>
                  </a:cubicBezTo>
                  <a:cubicBezTo>
                    <a:pt x="288" y="6558"/>
                    <a:pt x="370" y="6587"/>
                    <a:pt x="452" y="6587"/>
                  </a:cubicBezTo>
                  <a:cubicBezTo>
                    <a:pt x="629" y="6587"/>
                    <a:pt x="804" y="6452"/>
                    <a:pt x="804" y="6254"/>
                  </a:cubicBezTo>
                  <a:cubicBezTo>
                    <a:pt x="804" y="6049"/>
                    <a:pt x="650" y="5895"/>
                    <a:pt x="462" y="5895"/>
                  </a:cubicBezTo>
                  <a:close/>
                  <a:moveTo>
                    <a:pt x="4324" y="5895"/>
                  </a:moveTo>
                  <a:cubicBezTo>
                    <a:pt x="4016" y="5895"/>
                    <a:pt x="3862" y="6271"/>
                    <a:pt x="4085" y="6493"/>
                  </a:cubicBezTo>
                  <a:cubicBezTo>
                    <a:pt x="4150" y="6558"/>
                    <a:pt x="4232" y="6587"/>
                    <a:pt x="4313" y="6587"/>
                  </a:cubicBezTo>
                  <a:cubicBezTo>
                    <a:pt x="4490" y="6587"/>
                    <a:pt x="4666" y="6452"/>
                    <a:pt x="4666" y="6254"/>
                  </a:cubicBezTo>
                  <a:cubicBezTo>
                    <a:pt x="4666" y="6049"/>
                    <a:pt x="4512" y="5895"/>
                    <a:pt x="4324" y="5895"/>
                  </a:cubicBezTo>
                  <a:close/>
                  <a:moveTo>
                    <a:pt x="8185" y="5895"/>
                  </a:moveTo>
                  <a:cubicBezTo>
                    <a:pt x="7878" y="5895"/>
                    <a:pt x="7724" y="6271"/>
                    <a:pt x="7946" y="6493"/>
                  </a:cubicBezTo>
                  <a:cubicBezTo>
                    <a:pt x="8011" y="6558"/>
                    <a:pt x="8093" y="6587"/>
                    <a:pt x="8175" y="6587"/>
                  </a:cubicBezTo>
                  <a:cubicBezTo>
                    <a:pt x="8352" y="6587"/>
                    <a:pt x="8527" y="6452"/>
                    <a:pt x="8527" y="6254"/>
                  </a:cubicBezTo>
                  <a:cubicBezTo>
                    <a:pt x="8527" y="6049"/>
                    <a:pt x="8373" y="5895"/>
                    <a:pt x="8185" y="5895"/>
                  </a:cubicBezTo>
                  <a:close/>
                  <a:moveTo>
                    <a:pt x="12047" y="5895"/>
                  </a:moveTo>
                  <a:cubicBezTo>
                    <a:pt x="11739" y="5895"/>
                    <a:pt x="11585" y="6271"/>
                    <a:pt x="11790" y="6493"/>
                  </a:cubicBezTo>
                  <a:cubicBezTo>
                    <a:pt x="11861" y="6558"/>
                    <a:pt x="11947" y="6587"/>
                    <a:pt x="12031" y="6587"/>
                  </a:cubicBezTo>
                  <a:cubicBezTo>
                    <a:pt x="12213" y="6587"/>
                    <a:pt x="12388" y="6452"/>
                    <a:pt x="12388" y="6254"/>
                  </a:cubicBezTo>
                  <a:cubicBezTo>
                    <a:pt x="12388" y="6049"/>
                    <a:pt x="12235" y="5895"/>
                    <a:pt x="12047" y="5895"/>
                  </a:cubicBezTo>
                  <a:close/>
                  <a:moveTo>
                    <a:pt x="15908" y="5895"/>
                  </a:moveTo>
                  <a:cubicBezTo>
                    <a:pt x="15601" y="5895"/>
                    <a:pt x="15447" y="6271"/>
                    <a:pt x="15652" y="6493"/>
                  </a:cubicBezTo>
                  <a:cubicBezTo>
                    <a:pt x="15722" y="6558"/>
                    <a:pt x="15808" y="6587"/>
                    <a:pt x="15892" y="6587"/>
                  </a:cubicBezTo>
                  <a:cubicBezTo>
                    <a:pt x="16075" y="6587"/>
                    <a:pt x="16250" y="6452"/>
                    <a:pt x="16250" y="6254"/>
                  </a:cubicBezTo>
                  <a:cubicBezTo>
                    <a:pt x="16250" y="6049"/>
                    <a:pt x="16096" y="5895"/>
                    <a:pt x="15908" y="5895"/>
                  </a:cubicBezTo>
                  <a:close/>
                  <a:moveTo>
                    <a:pt x="19753" y="5895"/>
                  </a:moveTo>
                  <a:cubicBezTo>
                    <a:pt x="19445" y="5895"/>
                    <a:pt x="19291" y="6271"/>
                    <a:pt x="19513" y="6493"/>
                  </a:cubicBezTo>
                  <a:cubicBezTo>
                    <a:pt x="19584" y="6558"/>
                    <a:pt x="19670" y="6587"/>
                    <a:pt x="19754" y="6587"/>
                  </a:cubicBezTo>
                  <a:cubicBezTo>
                    <a:pt x="19936" y="6587"/>
                    <a:pt x="20111" y="6452"/>
                    <a:pt x="20111" y="6254"/>
                  </a:cubicBezTo>
                  <a:cubicBezTo>
                    <a:pt x="20094" y="6049"/>
                    <a:pt x="19941" y="5895"/>
                    <a:pt x="19753" y="5895"/>
                  </a:cubicBezTo>
                  <a:close/>
                  <a:moveTo>
                    <a:pt x="23614" y="5895"/>
                  </a:moveTo>
                  <a:cubicBezTo>
                    <a:pt x="23307" y="5895"/>
                    <a:pt x="23153" y="6271"/>
                    <a:pt x="23375" y="6493"/>
                  </a:cubicBezTo>
                  <a:cubicBezTo>
                    <a:pt x="23445" y="6558"/>
                    <a:pt x="23529" y="6587"/>
                    <a:pt x="23611" y="6587"/>
                  </a:cubicBezTo>
                  <a:cubicBezTo>
                    <a:pt x="23788" y="6587"/>
                    <a:pt x="23956" y="6452"/>
                    <a:pt x="23956" y="6254"/>
                  </a:cubicBezTo>
                  <a:cubicBezTo>
                    <a:pt x="23956" y="6049"/>
                    <a:pt x="23802" y="5895"/>
                    <a:pt x="23614" y="5895"/>
                  </a:cubicBezTo>
                  <a:close/>
                  <a:moveTo>
                    <a:pt x="27476" y="5895"/>
                  </a:moveTo>
                  <a:cubicBezTo>
                    <a:pt x="27168" y="5895"/>
                    <a:pt x="27014" y="6271"/>
                    <a:pt x="27236" y="6493"/>
                  </a:cubicBezTo>
                  <a:cubicBezTo>
                    <a:pt x="27307" y="6558"/>
                    <a:pt x="27391" y="6587"/>
                    <a:pt x="27473" y="6587"/>
                  </a:cubicBezTo>
                  <a:cubicBezTo>
                    <a:pt x="27650" y="6587"/>
                    <a:pt x="27817" y="6452"/>
                    <a:pt x="27817" y="6254"/>
                  </a:cubicBezTo>
                  <a:cubicBezTo>
                    <a:pt x="27817" y="6066"/>
                    <a:pt x="27664" y="5912"/>
                    <a:pt x="27493" y="5895"/>
                  </a:cubicBezTo>
                  <a:close/>
                  <a:moveTo>
                    <a:pt x="31337" y="5895"/>
                  </a:moveTo>
                  <a:cubicBezTo>
                    <a:pt x="31030" y="5895"/>
                    <a:pt x="30876" y="6271"/>
                    <a:pt x="31098" y="6493"/>
                  </a:cubicBezTo>
                  <a:cubicBezTo>
                    <a:pt x="31163" y="6558"/>
                    <a:pt x="31245" y="6587"/>
                    <a:pt x="31327" y="6587"/>
                  </a:cubicBezTo>
                  <a:cubicBezTo>
                    <a:pt x="31503" y="6587"/>
                    <a:pt x="31679" y="6452"/>
                    <a:pt x="31679" y="6254"/>
                  </a:cubicBezTo>
                  <a:cubicBezTo>
                    <a:pt x="31679" y="6049"/>
                    <a:pt x="31525" y="5895"/>
                    <a:pt x="31337" y="5895"/>
                  </a:cubicBezTo>
                  <a:close/>
                  <a:moveTo>
                    <a:pt x="35199" y="5895"/>
                  </a:moveTo>
                  <a:cubicBezTo>
                    <a:pt x="34891" y="5895"/>
                    <a:pt x="34737" y="6271"/>
                    <a:pt x="34959" y="6493"/>
                  </a:cubicBezTo>
                  <a:cubicBezTo>
                    <a:pt x="35024" y="6558"/>
                    <a:pt x="35106" y="6587"/>
                    <a:pt x="35188" y="6587"/>
                  </a:cubicBezTo>
                  <a:cubicBezTo>
                    <a:pt x="35365" y="6587"/>
                    <a:pt x="35540" y="6452"/>
                    <a:pt x="35540" y="6254"/>
                  </a:cubicBezTo>
                  <a:cubicBezTo>
                    <a:pt x="35540" y="6049"/>
                    <a:pt x="35387" y="5895"/>
                    <a:pt x="35199" y="5895"/>
                  </a:cubicBezTo>
                  <a:close/>
                  <a:moveTo>
                    <a:pt x="462" y="8851"/>
                  </a:moveTo>
                  <a:cubicBezTo>
                    <a:pt x="155" y="8851"/>
                    <a:pt x="1" y="9210"/>
                    <a:pt x="223" y="9432"/>
                  </a:cubicBezTo>
                  <a:cubicBezTo>
                    <a:pt x="290" y="9505"/>
                    <a:pt x="375" y="9537"/>
                    <a:pt x="460" y="9537"/>
                  </a:cubicBezTo>
                  <a:cubicBezTo>
                    <a:pt x="634" y="9537"/>
                    <a:pt x="804" y="9400"/>
                    <a:pt x="804" y="9193"/>
                  </a:cubicBezTo>
                  <a:cubicBezTo>
                    <a:pt x="804" y="9005"/>
                    <a:pt x="650" y="8851"/>
                    <a:pt x="462" y="8851"/>
                  </a:cubicBezTo>
                  <a:close/>
                  <a:moveTo>
                    <a:pt x="4324" y="8851"/>
                  </a:moveTo>
                  <a:cubicBezTo>
                    <a:pt x="4016" y="8851"/>
                    <a:pt x="3862" y="9210"/>
                    <a:pt x="4085" y="9432"/>
                  </a:cubicBezTo>
                  <a:cubicBezTo>
                    <a:pt x="4152" y="9505"/>
                    <a:pt x="4237" y="9537"/>
                    <a:pt x="4321" y="9537"/>
                  </a:cubicBezTo>
                  <a:cubicBezTo>
                    <a:pt x="4495" y="9537"/>
                    <a:pt x="4666" y="9400"/>
                    <a:pt x="4666" y="9193"/>
                  </a:cubicBezTo>
                  <a:cubicBezTo>
                    <a:pt x="4666" y="9005"/>
                    <a:pt x="4512" y="8851"/>
                    <a:pt x="4324" y="8851"/>
                  </a:cubicBezTo>
                  <a:close/>
                  <a:moveTo>
                    <a:pt x="8185" y="8851"/>
                  </a:moveTo>
                  <a:cubicBezTo>
                    <a:pt x="7878" y="8851"/>
                    <a:pt x="7724" y="9210"/>
                    <a:pt x="7946" y="9432"/>
                  </a:cubicBezTo>
                  <a:cubicBezTo>
                    <a:pt x="8013" y="9505"/>
                    <a:pt x="8098" y="9537"/>
                    <a:pt x="8183" y="9537"/>
                  </a:cubicBezTo>
                  <a:cubicBezTo>
                    <a:pt x="8357" y="9537"/>
                    <a:pt x="8527" y="9400"/>
                    <a:pt x="8527" y="9193"/>
                  </a:cubicBezTo>
                  <a:cubicBezTo>
                    <a:pt x="8527" y="9005"/>
                    <a:pt x="8373" y="8851"/>
                    <a:pt x="8185" y="8851"/>
                  </a:cubicBezTo>
                  <a:close/>
                  <a:moveTo>
                    <a:pt x="12047" y="8851"/>
                  </a:moveTo>
                  <a:cubicBezTo>
                    <a:pt x="11739" y="8851"/>
                    <a:pt x="11585" y="9210"/>
                    <a:pt x="11790" y="9432"/>
                  </a:cubicBezTo>
                  <a:cubicBezTo>
                    <a:pt x="11863" y="9505"/>
                    <a:pt x="11952" y="9537"/>
                    <a:pt x="12039" y="9537"/>
                  </a:cubicBezTo>
                  <a:cubicBezTo>
                    <a:pt x="12218" y="9537"/>
                    <a:pt x="12388" y="9400"/>
                    <a:pt x="12388" y="9193"/>
                  </a:cubicBezTo>
                  <a:cubicBezTo>
                    <a:pt x="12388" y="9005"/>
                    <a:pt x="12235" y="8851"/>
                    <a:pt x="12047" y="8851"/>
                  </a:cubicBezTo>
                  <a:close/>
                  <a:moveTo>
                    <a:pt x="15908" y="8851"/>
                  </a:moveTo>
                  <a:cubicBezTo>
                    <a:pt x="15601" y="8851"/>
                    <a:pt x="15447" y="9210"/>
                    <a:pt x="15652" y="9432"/>
                  </a:cubicBezTo>
                  <a:cubicBezTo>
                    <a:pt x="15725" y="9505"/>
                    <a:pt x="15814" y="9537"/>
                    <a:pt x="15901" y="9537"/>
                  </a:cubicBezTo>
                  <a:cubicBezTo>
                    <a:pt x="16080" y="9537"/>
                    <a:pt x="16250" y="9400"/>
                    <a:pt x="16250" y="9193"/>
                  </a:cubicBezTo>
                  <a:cubicBezTo>
                    <a:pt x="16250" y="9005"/>
                    <a:pt x="16096" y="8851"/>
                    <a:pt x="15908" y="8851"/>
                  </a:cubicBezTo>
                  <a:close/>
                  <a:moveTo>
                    <a:pt x="19753" y="8851"/>
                  </a:moveTo>
                  <a:cubicBezTo>
                    <a:pt x="19445" y="8851"/>
                    <a:pt x="19291" y="9210"/>
                    <a:pt x="19513" y="9432"/>
                  </a:cubicBezTo>
                  <a:cubicBezTo>
                    <a:pt x="19586" y="9505"/>
                    <a:pt x="19675" y="9537"/>
                    <a:pt x="19762" y="9537"/>
                  </a:cubicBezTo>
                  <a:cubicBezTo>
                    <a:pt x="19941" y="9537"/>
                    <a:pt x="20111" y="9400"/>
                    <a:pt x="20111" y="9193"/>
                  </a:cubicBezTo>
                  <a:cubicBezTo>
                    <a:pt x="20094" y="9005"/>
                    <a:pt x="19941" y="8851"/>
                    <a:pt x="19753" y="8851"/>
                  </a:cubicBezTo>
                  <a:close/>
                  <a:moveTo>
                    <a:pt x="23614" y="8851"/>
                  </a:moveTo>
                  <a:cubicBezTo>
                    <a:pt x="23307" y="8851"/>
                    <a:pt x="23153" y="9210"/>
                    <a:pt x="23375" y="9432"/>
                  </a:cubicBezTo>
                  <a:cubicBezTo>
                    <a:pt x="23448" y="9505"/>
                    <a:pt x="23535" y="9537"/>
                    <a:pt x="23619" y="9537"/>
                  </a:cubicBezTo>
                  <a:cubicBezTo>
                    <a:pt x="23793" y="9537"/>
                    <a:pt x="23956" y="9400"/>
                    <a:pt x="23956" y="9193"/>
                  </a:cubicBezTo>
                  <a:cubicBezTo>
                    <a:pt x="23956" y="9005"/>
                    <a:pt x="23802" y="8851"/>
                    <a:pt x="23614" y="8851"/>
                  </a:cubicBezTo>
                  <a:close/>
                  <a:moveTo>
                    <a:pt x="27493" y="8851"/>
                  </a:moveTo>
                  <a:cubicBezTo>
                    <a:pt x="27185" y="8851"/>
                    <a:pt x="27031" y="9210"/>
                    <a:pt x="27236" y="9432"/>
                  </a:cubicBezTo>
                  <a:cubicBezTo>
                    <a:pt x="27309" y="9505"/>
                    <a:pt x="27398" y="9537"/>
                    <a:pt x="27485" y="9537"/>
                  </a:cubicBezTo>
                  <a:cubicBezTo>
                    <a:pt x="27664" y="9537"/>
                    <a:pt x="27834" y="9400"/>
                    <a:pt x="27834" y="9193"/>
                  </a:cubicBezTo>
                  <a:cubicBezTo>
                    <a:pt x="27834" y="9005"/>
                    <a:pt x="27681" y="8851"/>
                    <a:pt x="27493" y="8851"/>
                  </a:cubicBezTo>
                  <a:close/>
                  <a:moveTo>
                    <a:pt x="31337" y="8851"/>
                  </a:moveTo>
                  <a:cubicBezTo>
                    <a:pt x="31030" y="8851"/>
                    <a:pt x="30876" y="9210"/>
                    <a:pt x="31081" y="9432"/>
                  </a:cubicBezTo>
                  <a:cubicBezTo>
                    <a:pt x="31153" y="9505"/>
                    <a:pt x="31243" y="9537"/>
                    <a:pt x="31330" y="9537"/>
                  </a:cubicBezTo>
                  <a:cubicBezTo>
                    <a:pt x="31509" y="9537"/>
                    <a:pt x="31679" y="9400"/>
                    <a:pt x="31679" y="9193"/>
                  </a:cubicBezTo>
                  <a:cubicBezTo>
                    <a:pt x="31679" y="9005"/>
                    <a:pt x="31525" y="8851"/>
                    <a:pt x="31337" y="8851"/>
                  </a:cubicBezTo>
                  <a:close/>
                  <a:moveTo>
                    <a:pt x="35182" y="8851"/>
                  </a:moveTo>
                  <a:cubicBezTo>
                    <a:pt x="34874" y="8851"/>
                    <a:pt x="34720" y="9210"/>
                    <a:pt x="34942" y="9432"/>
                  </a:cubicBezTo>
                  <a:cubicBezTo>
                    <a:pt x="35015" y="9505"/>
                    <a:pt x="35104" y="9537"/>
                    <a:pt x="35191" y="9537"/>
                  </a:cubicBezTo>
                  <a:cubicBezTo>
                    <a:pt x="35370" y="9537"/>
                    <a:pt x="35540" y="9400"/>
                    <a:pt x="35540" y="9193"/>
                  </a:cubicBezTo>
                  <a:cubicBezTo>
                    <a:pt x="35540" y="9005"/>
                    <a:pt x="35387" y="8851"/>
                    <a:pt x="35199" y="885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934" name="Google Shape;934;p47"/>
          <p:cNvGrpSpPr/>
          <p:nvPr/>
        </p:nvGrpSpPr>
        <p:grpSpPr>
          <a:xfrm>
            <a:off x="2856113" y="3828681"/>
            <a:ext cx="3601409" cy="3244212"/>
            <a:chOff x="1726875" y="3062551"/>
            <a:chExt cx="2379576" cy="2143563"/>
          </a:xfrm>
        </p:grpSpPr>
        <p:sp>
          <p:nvSpPr>
            <p:cNvPr id="935" name="Google Shape;935;p47"/>
            <p:cNvSpPr/>
            <p:nvPr/>
          </p:nvSpPr>
          <p:spPr>
            <a:xfrm rot="-667034">
              <a:off x="1878679" y="3246023"/>
              <a:ext cx="2075970" cy="1776619"/>
            </a:xfrm>
            <a:custGeom>
              <a:avLst/>
              <a:gdLst/>
              <a:ahLst/>
              <a:cxnLst/>
              <a:rect l="l" t="t" r="r" b="b"/>
              <a:pathLst>
                <a:path w="51783" h="44316" extrusionOk="0">
                  <a:moveTo>
                    <a:pt x="5126" y="6436"/>
                  </a:moveTo>
                  <a:lnTo>
                    <a:pt x="5314" y="8776"/>
                  </a:lnTo>
                  <a:lnTo>
                    <a:pt x="3212" y="8947"/>
                  </a:lnTo>
                  <a:lnTo>
                    <a:pt x="3025" y="6589"/>
                  </a:lnTo>
                  <a:lnTo>
                    <a:pt x="5126" y="6436"/>
                  </a:lnTo>
                  <a:close/>
                  <a:moveTo>
                    <a:pt x="5519" y="11151"/>
                  </a:moveTo>
                  <a:lnTo>
                    <a:pt x="5724" y="13509"/>
                  </a:lnTo>
                  <a:lnTo>
                    <a:pt x="3623" y="13663"/>
                  </a:lnTo>
                  <a:lnTo>
                    <a:pt x="3418" y="11322"/>
                  </a:lnTo>
                  <a:lnTo>
                    <a:pt x="5519" y="11151"/>
                  </a:lnTo>
                  <a:close/>
                  <a:moveTo>
                    <a:pt x="5912" y="15884"/>
                  </a:moveTo>
                  <a:lnTo>
                    <a:pt x="6117" y="18225"/>
                  </a:lnTo>
                  <a:lnTo>
                    <a:pt x="4016" y="18396"/>
                  </a:lnTo>
                  <a:lnTo>
                    <a:pt x="3811" y="16038"/>
                  </a:lnTo>
                  <a:lnTo>
                    <a:pt x="5912" y="15884"/>
                  </a:lnTo>
                  <a:close/>
                  <a:moveTo>
                    <a:pt x="6322" y="20600"/>
                  </a:moveTo>
                  <a:lnTo>
                    <a:pt x="6510" y="22958"/>
                  </a:lnTo>
                  <a:lnTo>
                    <a:pt x="4409" y="23112"/>
                  </a:lnTo>
                  <a:lnTo>
                    <a:pt x="4221" y="20754"/>
                  </a:lnTo>
                  <a:lnTo>
                    <a:pt x="6322" y="20600"/>
                  </a:lnTo>
                  <a:close/>
                  <a:moveTo>
                    <a:pt x="6715" y="25333"/>
                  </a:moveTo>
                  <a:lnTo>
                    <a:pt x="6920" y="27674"/>
                  </a:lnTo>
                  <a:lnTo>
                    <a:pt x="4802" y="27845"/>
                  </a:lnTo>
                  <a:lnTo>
                    <a:pt x="4614" y="25487"/>
                  </a:lnTo>
                  <a:lnTo>
                    <a:pt x="6715" y="25333"/>
                  </a:lnTo>
                  <a:close/>
                  <a:moveTo>
                    <a:pt x="7108" y="30032"/>
                  </a:moveTo>
                  <a:lnTo>
                    <a:pt x="7313" y="32407"/>
                  </a:lnTo>
                  <a:lnTo>
                    <a:pt x="5212" y="32560"/>
                  </a:lnTo>
                  <a:lnTo>
                    <a:pt x="5007" y="30202"/>
                  </a:lnTo>
                  <a:lnTo>
                    <a:pt x="7108" y="30032"/>
                  </a:lnTo>
                  <a:close/>
                  <a:moveTo>
                    <a:pt x="7518" y="34782"/>
                  </a:moveTo>
                  <a:lnTo>
                    <a:pt x="7706" y="37122"/>
                  </a:lnTo>
                  <a:lnTo>
                    <a:pt x="5605" y="37293"/>
                  </a:lnTo>
                  <a:lnTo>
                    <a:pt x="5400" y="34935"/>
                  </a:lnTo>
                  <a:lnTo>
                    <a:pt x="7518" y="34782"/>
                  </a:lnTo>
                  <a:close/>
                  <a:moveTo>
                    <a:pt x="7911" y="39480"/>
                  </a:moveTo>
                  <a:lnTo>
                    <a:pt x="8099" y="41855"/>
                  </a:lnTo>
                  <a:lnTo>
                    <a:pt x="5998" y="42009"/>
                  </a:lnTo>
                  <a:lnTo>
                    <a:pt x="5810" y="39651"/>
                  </a:lnTo>
                  <a:lnTo>
                    <a:pt x="7911" y="39480"/>
                  </a:lnTo>
                  <a:close/>
                  <a:moveTo>
                    <a:pt x="9295" y="43632"/>
                  </a:moveTo>
                  <a:lnTo>
                    <a:pt x="9073" y="43683"/>
                  </a:lnTo>
                  <a:cubicBezTo>
                    <a:pt x="9056" y="43683"/>
                    <a:pt x="9039" y="43666"/>
                    <a:pt x="9005" y="43666"/>
                  </a:cubicBezTo>
                  <a:lnTo>
                    <a:pt x="9295" y="43632"/>
                  </a:lnTo>
                  <a:close/>
                  <a:moveTo>
                    <a:pt x="41761" y="0"/>
                  </a:moveTo>
                  <a:cubicBezTo>
                    <a:pt x="41616" y="0"/>
                    <a:pt x="41461" y="29"/>
                    <a:pt x="41246" y="62"/>
                  </a:cubicBezTo>
                  <a:cubicBezTo>
                    <a:pt x="41144" y="50"/>
                    <a:pt x="41038" y="45"/>
                    <a:pt x="40933" y="45"/>
                  </a:cubicBezTo>
                  <a:cubicBezTo>
                    <a:pt x="40740" y="45"/>
                    <a:pt x="40546" y="63"/>
                    <a:pt x="40358" y="97"/>
                  </a:cubicBezTo>
                  <a:cubicBezTo>
                    <a:pt x="38466" y="467"/>
                    <a:pt x="36545" y="547"/>
                    <a:pt x="34613" y="547"/>
                  </a:cubicBezTo>
                  <a:cubicBezTo>
                    <a:pt x="33160" y="547"/>
                    <a:pt x="31701" y="502"/>
                    <a:pt x="30244" y="502"/>
                  </a:cubicBezTo>
                  <a:cubicBezTo>
                    <a:pt x="29439" y="502"/>
                    <a:pt x="28636" y="515"/>
                    <a:pt x="27834" y="558"/>
                  </a:cubicBezTo>
                  <a:cubicBezTo>
                    <a:pt x="20162" y="934"/>
                    <a:pt x="12764" y="3924"/>
                    <a:pt x="5041" y="3992"/>
                  </a:cubicBezTo>
                  <a:cubicBezTo>
                    <a:pt x="4221" y="3992"/>
                    <a:pt x="3418" y="4214"/>
                    <a:pt x="2597" y="4249"/>
                  </a:cubicBezTo>
                  <a:cubicBezTo>
                    <a:pt x="0" y="4385"/>
                    <a:pt x="479" y="4659"/>
                    <a:pt x="1077" y="8845"/>
                  </a:cubicBezTo>
                  <a:cubicBezTo>
                    <a:pt x="1521" y="11920"/>
                    <a:pt x="1623" y="15799"/>
                    <a:pt x="1914" y="18908"/>
                  </a:cubicBezTo>
                  <a:cubicBezTo>
                    <a:pt x="2614" y="26768"/>
                    <a:pt x="2307" y="34816"/>
                    <a:pt x="3725" y="42607"/>
                  </a:cubicBezTo>
                  <a:cubicBezTo>
                    <a:pt x="3811" y="43068"/>
                    <a:pt x="3896" y="43530"/>
                    <a:pt x="3981" y="44008"/>
                  </a:cubicBezTo>
                  <a:cubicBezTo>
                    <a:pt x="5651" y="43798"/>
                    <a:pt x="7322" y="43721"/>
                    <a:pt x="8995" y="43721"/>
                  </a:cubicBezTo>
                  <a:cubicBezTo>
                    <a:pt x="10317" y="43721"/>
                    <a:pt x="11641" y="43769"/>
                    <a:pt x="12969" y="43837"/>
                  </a:cubicBezTo>
                  <a:lnTo>
                    <a:pt x="12935" y="43820"/>
                  </a:lnTo>
                  <a:lnTo>
                    <a:pt x="13208" y="43854"/>
                  </a:lnTo>
                  <a:cubicBezTo>
                    <a:pt x="14541" y="43923"/>
                    <a:pt x="15856" y="44008"/>
                    <a:pt x="17189" y="44093"/>
                  </a:cubicBezTo>
                  <a:cubicBezTo>
                    <a:pt x="17206" y="44093"/>
                    <a:pt x="17223" y="44076"/>
                    <a:pt x="17240" y="44076"/>
                  </a:cubicBezTo>
                  <a:lnTo>
                    <a:pt x="17240" y="44076"/>
                  </a:lnTo>
                  <a:cubicBezTo>
                    <a:pt x="17223" y="44076"/>
                    <a:pt x="17223" y="44093"/>
                    <a:pt x="17223" y="44093"/>
                  </a:cubicBezTo>
                  <a:lnTo>
                    <a:pt x="25988" y="44316"/>
                  </a:lnTo>
                  <a:cubicBezTo>
                    <a:pt x="27048" y="44264"/>
                    <a:pt x="28090" y="44179"/>
                    <a:pt x="29132" y="44059"/>
                  </a:cubicBezTo>
                  <a:lnTo>
                    <a:pt x="29094" y="44059"/>
                  </a:lnTo>
                  <a:cubicBezTo>
                    <a:pt x="29139" y="44055"/>
                    <a:pt x="29185" y="44052"/>
                    <a:pt x="29228" y="44052"/>
                  </a:cubicBezTo>
                  <a:cubicBezTo>
                    <a:pt x="29266" y="44052"/>
                    <a:pt x="29302" y="44054"/>
                    <a:pt x="29337" y="44059"/>
                  </a:cubicBezTo>
                  <a:cubicBezTo>
                    <a:pt x="31029" y="43871"/>
                    <a:pt x="32720" y="43632"/>
                    <a:pt x="34412" y="43359"/>
                  </a:cubicBezTo>
                  <a:lnTo>
                    <a:pt x="34514" y="43342"/>
                  </a:lnTo>
                  <a:cubicBezTo>
                    <a:pt x="37487" y="42897"/>
                    <a:pt x="38940" y="42932"/>
                    <a:pt x="41844" y="42146"/>
                  </a:cubicBezTo>
                  <a:cubicBezTo>
                    <a:pt x="41989" y="42114"/>
                    <a:pt x="43290" y="41886"/>
                    <a:pt x="43550" y="41886"/>
                  </a:cubicBezTo>
                  <a:cubicBezTo>
                    <a:pt x="43567" y="41886"/>
                    <a:pt x="43580" y="41887"/>
                    <a:pt x="43587" y="41889"/>
                  </a:cubicBezTo>
                  <a:cubicBezTo>
                    <a:pt x="43619" y="41869"/>
                    <a:pt x="43648" y="41863"/>
                    <a:pt x="43676" y="41863"/>
                  </a:cubicBezTo>
                  <a:cubicBezTo>
                    <a:pt x="43739" y="41863"/>
                    <a:pt x="43794" y="41899"/>
                    <a:pt x="43858" y="41899"/>
                  </a:cubicBezTo>
                  <a:cubicBezTo>
                    <a:pt x="43885" y="41899"/>
                    <a:pt x="43914" y="41892"/>
                    <a:pt x="43946" y="41872"/>
                  </a:cubicBezTo>
                  <a:lnTo>
                    <a:pt x="43946" y="41872"/>
                  </a:lnTo>
                  <a:cubicBezTo>
                    <a:pt x="43935" y="41922"/>
                    <a:pt x="43963" y="41941"/>
                    <a:pt x="44014" y="41941"/>
                  </a:cubicBezTo>
                  <a:cubicBezTo>
                    <a:pt x="44182" y="41941"/>
                    <a:pt x="44595" y="41733"/>
                    <a:pt x="44628" y="41733"/>
                  </a:cubicBezTo>
                  <a:cubicBezTo>
                    <a:pt x="44630" y="41733"/>
                    <a:pt x="44630" y="41734"/>
                    <a:pt x="44629" y="41736"/>
                  </a:cubicBezTo>
                  <a:cubicBezTo>
                    <a:pt x="45159" y="41667"/>
                    <a:pt x="44954" y="41548"/>
                    <a:pt x="45501" y="41479"/>
                  </a:cubicBezTo>
                  <a:cubicBezTo>
                    <a:pt x="45971" y="41408"/>
                    <a:pt x="46441" y="41372"/>
                    <a:pt x="46910" y="41372"/>
                  </a:cubicBezTo>
                  <a:cubicBezTo>
                    <a:pt x="47004" y="41372"/>
                    <a:pt x="47098" y="41374"/>
                    <a:pt x="47192" y="41377"/>
                  </a:cubicBezTo>
                  <a:cubicBezTo>
                    <a:pt x="47516" y="41377"/>
                    <a:pt x="47842" y="41382"/>
                    <a:pt x="48167" y="41382"/>
                  </a:cubicBezTo>
                  <a:cubicBezTo>
                    <a:pt x="48871" y="41382"/>
                    <a:pt x="49573" y="41358"/>
                    <a:pt x="50251" y="41206"/>
                  </a:cubicBezTo>
                  <a:cubicBezTo>
                    <a:pt x="50746" y="41103"/>
                    <a:pt x="51208" y="40933"/>
                    <a:pt x="51618" y="40659"/>
                  </a:cubicBezTo>
                  <a:lnTo>
                    <a:pt x="51618" y="40659"/>
                  </a:lnTo>
                  <a:cubicBezTo>
                    <a:pt x="51602" y="40760"/>
                    <a:pt x="51640" y="40830"/>
                    <a:pt x="51674" y="40830"/>
                  </a:cubicBezTo>
                  <a:cubicBezTo>
                    <a:pt x="51712" y="40830"/>
                    <a:pt x="51745" y="40747"/>
                    <a:pt x="51700" y="40534"/>
                  </a:cubicBezTo>
                  <a:lnTo>
                    <a:pt x="51700" y="40534"/>
                  </a:lnTo>
                  <a:cubicBezTo>
                    <a:pt x="51718" y="40581"/>
                    <a:pt x="51736" y="40629"/>
                    <a:pt x="51754" y="40676"/>
                  </a:cubicBezTo>
                  <a:cubicBezTo>
                    <a:pt x="51766" y="40700"/>
                    <a:pt x="51772" y="40710"/>
                    <a:pt x="51774" y="40710"/>
                  </a:cubicBezTo>
                  <a:cubicBezTo>
                    <a:pt x="51782" y="40710"/>
                    <a:pt x="51673" y="40438"/>
                    <a:pt x="51673" y="40438"/>
                  </a:cubicBezTo>
                  <a:lnTo>
                    <a:pt x="51673" y="40438"/>
                  </a:lnTo>
                  <a:cubicBezTo>
                    <a:pt x="51673" y="40438"/>
                    <a:pt x="51677" y="40448"/>
                    <a:pt x="51686" y="40471"/>
                  </a:cubicBezTo>
                  <a:cubicBezTo>
                    <a:pt x="51692" y="40493"/>
                    <a:pt x="51696" y="40514"/>
                    <a:pt x="51700" y="40534"/>
                  </a:cubicBezTo>
                  <a:lnTo>
                    <a:pt x="51700" y="40534"/>
                  </a:lnTo>
                  <a:cubicBezTo>
                    <a:pt x="51022" y="38712"/>
                    <a:pt x="50750" y="36764"/>
                    <a:pt x="50900" y="34816"/>
                  </a:cubicBezTo>
                  <a:cubicBezTo>
                    <a:pt x="50866" y="34679"/>
                    <a:pt x="50900" y="34064"/>
                    <a:pt x="50866" y="33927"/>
                  </a:cubicBezTo>
                  <a:cubicBezTo>
                    <a:pt x="50883" y="31569"/>
                    <a:pt x="50439" y="29707"/>
                    <a:pt x="50080" y="27383"/>
                  </a:cubicBezTo>
                  <a:lnTo>
                    <a:pt x="49790" y="25504"/>
                  </a:lnTo>
                  <a:cubicBezTo>
                    <a:pt x="49790" y="25487"/>
                    <a:pt x="49772" y="25470"/>
                    <a:pt x="49772" y="25470"/>
                  </a:cubicBezTo>
                  <a:lnTo>
                    <a:pt x="49772" y="25435"/>
                  </a:lnTo>
                  <a:lnTo>
                    <a:pt x="49311" y="22445"/>
                  </a:lnTo>
                  <a:cubicBezTo>
                    <a:pt x="49277" y="22411"/>
                    <a:pt x="49260" y="22377"/>
                    <a:pt x="49260" y="22343"/>
                  </a:cubicBezTo>
                  <a:lnTo>
                    <a:pt x="49294" y="22309"/>
                  </a:lnTo>
                  <a:cubicBezTo>
                    <a:pt x="49260" y="22189"/>
                    <a:pt x="49243" y="22052"/>
                    <a:pt x="49226" y="21933"/>
                  </a:cubicBezTo>
                  <a:lnTo>
                    <a:pt x="49174" y="21523"/>
                  </a:lnTo>
                  <a:lnTo>
                    <a:pt x="49174" y="21693"/>
                  </a:lnTo>
                  <a:lnTo>
                    <a:pt x="49140" y="21574"/>
                  </a:lnTo>
                  <a:cubicBezTo>
                    <a:pt x="49140" y="21540"/>
                    <a:pt x="49140" y="21523"/>
                    <a:pt x="49157" y="21506"/>
                  </a:cubicBezTo>
                  <a:cubicBezTo>
                    <a:pt x="48679" y="18447"/>
                    <a:pt x="48218" y="15423"/>
                    <a:pt x="47756" y="12382"/>
                  </a:cubicBezTo>
                  <a:cubicBezTo>
                    <a:pt x="47380" y="10502"/>
                    <a:pt x="47022" y="8623"/>
                    <a:pt x="46646" y="6743"/>
                  </a:cubicBezTo>
                  <a:lnTo>
                    <a:pt x="46646" y="6743"/>
                  </a:lnTo>
                  <a:cubicBezTo>
                    <a:pt x="46668" y="6809"/>
                    <a:pt x="46679" y="6836"/>
                    <a:pt x="46682" y="6836"/>
                  </a:cubicBezTo>
                  <a:cubicBezTo>
                    <a:pt x="46693" y="6836"/>
                    <a:pt x="46513" y="6223"/>
                    <a:pt x="46524" y="6223"/>
                  </a:cubicBezTo>
                  <a:lnTo>
                    <a:pt x="46524" y="6223"/>
                  </a:lnTo>
                  <a:cubicBezTo>
                    <a:pt x="46527" y="6223"/>
                    <a:pt x="46537" y="6250"/>
                    <a:pt x="46560" y="6316"/>
                  </a:cubicBezTo>
                  <a:cubicBezTo>
                    <a:pt x="45826" y="3685"/>
                    <a:pt x="45894" y="2745"/>
                    <a:pt x="45706" y="28"/>
                  </a:cubicBezTo>
                  <a:lnTo>
                    <a:pt x="43280" y="79"/>
                  </a:lnTo>
                  <a:cubicBezTo>
                    <a:pt x="43256" y="95"/>
                    <a:pt x="43248" y="104"/>
                    <a:pt x="43246" y="108"/>
                  </a:cubicBezTo>
                  <a:lnTo>
                    <a:pt x="43246" y="108"/>
                  </a:lnTo>
                  <a:cubicBezTo>
                    <a:pt x="43242" y="106"/>
                    <a:pt x="43232" y="103"/>
                    <a:pt x="43207" y="103"/>
                  </a:cubicBezTo>
                  <a:cubicBezTo>
                    <a:pt x="43182" y="103"/>
                    <a:pt x="43140" y="106"/>
                    <a:pt x="43075" y="114"/>
                  </a:cubicBezTo>
                  <a:cubicBezTo>
                    <a:pt x="43004" y="94"/>
                    <a:pt x="42949" y="87"/>
                    <a:pt x="42907" y="87"/>
                  </a:cubicBezTo>
                  <a:cubicBezTo>
                    <a:pt x="42833" y="87"/>
                    <a:pt x="42803" y="108"/>
                    <a:pt x="42812" y="114"/>
                  </a:cubicBezTo>
                  <a:lnTo>
                    <a:pt x="42812" y="114"/>
                  </a:lnTo>
                  <a:lnTo>
                    <a:pt x="42255" y="131"/>
                  </a:lnTo>
                  <a:cubicBezTo>
                    <a:pt x="42060" y="34"/>
                    <a:pt x="41916" y="0"/>
                    <a:pt x="4176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dist="19050" dir="5400000" algn="bl" rotWithShape="0">
                <a:schemeClr val="dk2">
                  <a:alpha val="50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grpSp>
          <p:nvGrpSpPr>
            <p:cNvPr id="936" name="Google Shape;936;p47"/>
            <p:cNvGrpSpPr/>
            <p:nvPr/>
          </p:nvGrpSpPr>
          <p:grpSpPr>
            <a:xfrm rot="-667034">
              <a:off x="2205342" y="3272515"/>
              <a:ext cx="1619347" cy="1703616"/>
              <a:chOff x="4619450" y="1094400"/>
              <a:chExt cx="1009825" cy="1062375"/>
            </a:xfrm>
          </p:grpSpPr>
          <p:sp>
            <p:nvSpPr>
              <p:cNvPr id="937" name="Google Shape;937;p47"/>
              <p:cNvSpPr/>
              <p:nvPr/>
            </p:nvSpPr>
            <p:spPr>
              <a:xfrm>
                <a:off x="4619450" y="1172575"/>
                <a:ext cx="85875" cy="984200"/>
              </a:xfrm>
              <a:custGeom>
                <a:avLst/>
                <a:gdLst/>
                <a:ahLst/>
                <a:cxnLst/>
                <a:rect l="l" t="t" r="r" b="b"/>
                <a:pathLst>
                  <a:path w="3435" h="39368" fill="none" extrusionOk="0">
                    <a:moveTo>
                      <a:pt x="0" y="1"/>
                    </a:moveTo>
                    <a:lnTo>
                      <a:pt x="3435" y="39367"/>
                    </a:lnTo>
                  </a:path>
                </a:pathLst>
              </a:custGeom>
              <a:solidFill>
                <a:schemeClr val="accent6"/>
              </a:solidFill>
              <a:ln w="3425" cap="flat" cmpd="sng">
                <a:solidFill>
                  <a:srgbClr val="FDFDFD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938" name="Google Shape;938;p47"/>
              <p:cNvSpPr/>
              <p:nvPr/>
            </p:nvSpPr>
            <p:spPr>
              <a:xfrm>
                <a:off x="4749725" y="1143950"/>
                <a:ext cx="87600" cy="1003000"/>
              </a:xfrm>
              <a:custGeom>
                <a:avLst/>
                <a:gdLst/>
                <a:ahLst/>
                <a:cxnLst/>
                <a:rect l="l" t="t" r="r" b="b"/>
                <a:pathLst>
                  <a:path w="3504" h="40120" fill="none" extrusionOk="0">
                    <a:moveTo>
                      <a:pt x="1" y="1"/>
                    </a:moveTo>
                    <a:lnTo>
                      <a:pt x="3503" y="40119"/>
                    </a:lnTo>
                  </a:path>
                </a:pathLst>
              </a:custGeom>
              <a:solidFill>
                <a:schemeClr val="accent6"/>
              </a:solidFill>
              <a:ln w="3425" cap="flat" cmpd="sng">
                <a:solidFill>
                  <a:srgbClr val="FDFDFD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939" name="Google Shape;939;p47"/>
              <p:cNvSpPr/>
              <p:nvPr/>
            </p:nvSpPr>
            <p:spPr>
              <a:xfrm>
                <a:off x="4882150" y="1134125"/>
                <a:ext cx="87600" cy="1002575"/>
              </a:xfrm>
              <a:custGeom>
                <a:avLst/>
                <a:gdLst/>
                <a:ahLst/>
                <a:cxnLst/>
                <a:rect l="l" t="t" r="r" b="b"/>
                <a:pathLst>
                  <a:path w="3504" h="40103" fill="none" extrusionOk="0">
                    <a:moveTo>
                      <a:pt x="0" y="1"/>
                    </a:moveTo>
                    <a:lnTo>
                      <a:pt x="3503" y="40102"/>
                    </a:lnTo>
                  </a:path>
                </a:pathLst>
              </a:custGeom>
              <a:solidFill>
                <a:schemeClr val="accent6"/>
              </a:solidFill>
              <a:ln w="3425" cap="flat" cmpd="sng">
                <a:solidFill>
                  <a:srgbClr val="FDFDFD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940" name="Google Shape;940;p47"/>
              <p:cNvSpPr/>
              <p:nvPr/>
            </p:nvSpPr>
            <p:spPr>
              <a:xfrm>
                <a:off x="5014150" y="1124300"/>
                <a:ext cx="87575" cy="1002575"/>
              </a:xfrm>
              <a:custGeom>
                <a:avLst/>
                <a:gdLst/>
                <a:ahLst/>
                <a:cxnLst/>
                <a:rect l="l" t="t" r="r" b="b"/>
                <a:pathLst>
                  <a:path w="3503" h="40103" fill="none" extrusionOk="0">
                    <a:moveTo>
                      <a:pt x="0" y="1"/>
                    </a:moveTo>
                    <a:lnTo>
                      <a:pt x="3503" y="40102"/>
                    </a:lnTo>
                  </a:path>
                </a:pathLst>
              </a:custGeom>
              <a:solidFill>
                <a:schemeClr val="accent6"/>
              </a:solidFill>
              <a:ln w="3425" cap="flat" cmpd="sng">
                <a:solidFill>
                  <a:srgbClr val="FDFDFD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941" name="Google Shape;941;p47"/>
              <p:cNvSpPr/>
              <p:nvPr/>
            </p:nvSpPr>
            <p:spPr>
              <a:xfrm>
                <a:off x="5146125" y="1114050"/>
                <a:ext cx="87600" cy="1003000"/>
              </a:xfrm>
              <a:custGeom>
                <a:avLst/>
                <a:gdLst/>
                <a:ahLst/>
                <a:cxnLst/>
                <a:rect l="l" t="t" r="r" b="b"/>
                <a:pathLst>
                  <a:path w="3504" h="40120" fill="none" extrusionOk="0">
                    <a:moveTo>
                      <a:pt x="1" y="1"/>
                    </a:moveTo>
                    <a:lnTo>
                      <a:pt x="3503" y="40119"/>
                    </a:lnTo>
                  </a:path>
                </a:pathLst>
              </a:custGeom>
              <a:solidFill>
                <a:schemeClr val="accent6"/>
              </a:solidFill>
              <a:ln w="3425" cap="flat" cmpd="sng">
                <a:solidFill>
                  <a:srgbClr val="FDFDFD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942" name="Google Shape;942;p47"/>
              <p:cNvSpPr/>
              <p:nvPr/>
            </p:nvSpPr>
            <p:spPr>
              <a:xfrm>
                <a:off x="5278550" y="1104225"/>
                <a:ext cx="87600" cy="1002575"/>
              </a:xfrm>
              <a:custGeom>
                <a:avLst/>
                <a:gdLst/>
                <a:ahLst/>
                <a:cxnLst/>
                <a:rect l="l" t="t" r="r" b="b"/>
                <a:pathLst>
                  <a:path w="3504" h="40103" fill="none" extrusionOk="0">
                    <a:moveTo>
                      <a:pt x="0" y="1"/>
                    </a:moveTo>
                    <a:lnTo>
                      <a:pt x="3503" y="40102"/>
                    </a:lnTo>
                  </a:path>
                </a:pathLst>
              </a:custGeom>
              <a:solidFill>
                <a:schemeClr val="accent6"/>
              </a:solidFill>
              <a:ln w="3425" cap="flat" cmpd="sng">
                <a:solidFill>
                  <a:srgbClr val="FDFDFD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943" name="Google Shape;943;p47"/>
              <p:cNvSpPr/>
              <p:nvPr/>
            </p:nvSpPr>
            <p:spPr>
              <a:xfrm>
                <a:off x="5410550" y="1094400"/>
                <a:ext cx="87575" cy="1002575"/>
              </a:xfrm>
              <a:custGeom>
                <a:avLst/>
                <a:gdLst/>
                <a:ahLst/>
                <a:cxnLst/>
                <a:rect l="l" t="t" r="r" b="b"/>
                <a:pathLst>
                  <a:path w="3503" h="40103" fill="none" extrusionOk="0">
                    <a:moveTo>
                      <a:pt x="0" y="1"/>
                    </a:moveTo>
                    <a:lnTo>
                      <a:pt x="3503" y="40102"/>
                    </a:lnTo>
                  </a:path>
                </a:pathLst>
              </a:custGeom>
              <a:solidFill>
                <a:schemeClr val="accent6"/>
              </a:solidFill>
              <a:ln w="3425" cap="flat" cmpd="sng">
                <a:solidFill>
                  <a:srgbClr val="FDFDFD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944" name="Google Shape;944;p47"/>
              <p:cNvSpPr/>
              <p:nvPr/>
            </p:nvSpPr>
            <p:spPr>
              <a:xfrm>
                <a:off x="4629275" y="1216150"/>
                <a:ext cx="935925" cy="70925"/>
              </a:xfrm>
              <a:custGeom>
                <a:avLst/>
                <a:gdLst/>
                <a:ahLst/>
                <a:cxnLst/>
                <a:rect l="l" t="t" r="r" b="b"/>
                <a:pathLst>
                  <a:path w="37437" h="2837" fill="none" extrusionOk="0">
                    <a:moveTo>
                      <a:pt x="37436" y="0"/>
                    </a:moveTo>
                    <a:lnTo>
                      <a:pt x="0" y="2837"/>
                    </a:lnTo>
                  </a:path>
                </a:pathLst>
              </a:custGeom>
              <a:solidFill>
                <a:schemeClr val="accent6"/>
              </a:solidFill>
              <a:ln w="3425" cap="flat" cmpd="sng">
                <a:solidFill>
                  <a:srgbClr val="FDFDFD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945" name="Google Shape;945;p47"/>
              <p:cNvSpPr/>
              <p:nvPr/>
            </p:nvSpPr>
            <p:spPr>
              <a:xfrm>
                <a:off x="4639950" y="1339175"/>
                <a:ext cx="935925" cy="70500"/>
              </a:xfrm>
              <a:custGeom>
                <a:avLst/>
                <a:gdLst/>
                <a:ahLst/>
                <a:cxnLst/>
                <a:rect l="l" t="t" r="r" b="b"/>
                <a:pathLst>
                  <a:path w="37437" h="2820" fill="none" extrusionOk="0">
                    <a:moveTo>
                      <a:pt x="37436" y="0"/>
                    </a:moveTo>
                    <a:lnTo>
                      <a:pt x="1" y="2819"/>
                    </a:lnTo>
                  </a:path>
                </a:pathLst>
              </a:custGeom>
              <a:solidFill>
                <a:schemeClr val="accent6"/>
              </a:solidFill>
              <a:ln w="3425" cap="flat" cmpd="sng">
                <a:solidFill>
                  <a:srgbClr val="FDFDFD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946" name="Google Shape;946;p47"/>
              <p:cNvSpPr/>
              <p:nvPr/>
            </p:nvSpPr>
            <p:spPr>
              <a:xfrm>
                <a:off x="4650625" y="1461750"/>
                <a:ext cx="935925" cy="70950"/>
              </a:xfrm>
              <a:custGeom>
                <a:avLst/>
                <a:gdLst/>
                <a:ahLst/>
                <a:cxnLst/>
                <a:rect l="l" t="t" r="r" b="b"/>
                <a:pathLst>
                  <a:path w="37437" h="2838" fill="none" extrusionOk="0">
                    <a:moveTo>
                      <a:pt x="37437" y="1"/>
                    </a:moveTo>
                    <a:lnTo>
                      <a:pt x="1" y="2837"/>
                    </a:lnTo>
                  </a:path>
                </a:pathLst>
              </a:custGeom>
              <a:solidFill>
                <a:schemeClr val="accent6"/>
              </a:solidFill>
              <a:ln w="3425" cap="flat" cmpd="sng">
                <a:solidFill>
                  <a:srgbClr val="FDFDFD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947" name="Google Shape;947;p47"/>
              <p:cNvSpPr/>
              <p:nvPr/>
            </p:nvSpPr>
            <p:spPr>
              <a:xfrm>
                <a:off x="4661725" y="1584775"/>
                <a:ext cx="935500" cy="70500"/>
              </a:xfrm>
              <a:custGeom>
                <a:avLst/>
                <a:gdLst/>
                <a:ahLst/>
                <a:cxnLst/>
                <a:rect l="l" t="t" r="r" b="b"/>
                <a:pathLst>
                  <a:path w="37420" h="2820" fill="none" extrusionOk="0">
                    <a:moveTo>
                      <a:pt x="37420" y="1"/>
                    </a:moveTo>
                    <a:lnTo>
                      <a:pt x="1" y="2820"/>
                    </a:lnTo>
                  </a:path>
                </a:pathLst>
              </a:custGeom>
              <a:solidFill>
                <a:schemeClr val="accent6"/>
              </a:solidFill>
              <a:ln w="3425" cap="flat" cmpd="sng">
                <a:solidFill>
                  <a:srgbClr val="FDFDFD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948" name="Google Shape;948;p47"/>
              <p:cNvSpPr/>
              <p:nvPr/>
            </p:nvSpPr>
            <p:spPr>
              <a:xfrm>
                <a:off x="4672425" y="1707800"/>
                <a:ext cx="935475" cy="70500"/>
              </a:xfrm>
              <a:custGeom>
                <a:avLst/>
                <a:gdLst/>
                <a:ahLst/>
                <a:cxnLst/>
                <a:rect l="l" t="t" r="r" b="b"/>
                <a:pathLst>
                  <a:path w="37419" h="2820" fill="none" extrusionOk="0">
                    <a:moveTo>
                      <a:pt x="37419" y="1"/>
                    </a:moveTo>
                    <a:lnTo>
                      <a:pt x="0" y="2820"/>
                    </a:lnTo>
                  </a:path>
                </a:pathLst>
              </a:custGeom>
              <a:solidFill>
                <a:schemeClr val="accent6"/>
              </a:solidFill>
              <a:ln w="3425" cap="flat" cmpd="sng">
                <a:solidFill>
                  <a:srgbClr val="FDFDFD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949" name="Google Shape;949;p47"/>
              <p:cNvSpPr/>
              <p:nvPr/>
            </p:nvSpPr>
            <p:spPr>
              <a:xfrm>
                <a:off x="4683100" y="1830400"/>
                <a:ext cx="935500" cy="70500"/>
              </a:xfrm>
              <a:custGeom>
                <a:avLst/>
                <a:gdLst/>
                <a:ahLst/>
                <a:cxnLst/>
                <a:rect l="l" t="t" r="r" b="b"/>
                <a:pathLst>
                  <a:path w="37420" h="2820" fill="none" extrusionOk="0">
                    <a:moveTo>
                      <a:pt x="37419" y="0"/>
                    </a:moveTo>
                    <a:lnTo>
                      <a:pt x="0" y="2820"/>
                    </a:lnTo>
                  </a:path>
                </a:pathLst>
              </a:custGeom>
              <a:solidFill>
                <a:schemeClr val="accent6"/>
              </a:solidFill>
              <a:ln w="3425" cap="flat" cmpd="sng">
                <a:solidFill>
                  <a:srgbClr val="FDFDFD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950" name="Google Shape;950;p47"/>
              <p:cNvSpPr/>
              <p:nvPr/>
            </p:nvSpPr>
            <p:spPr>
              <a:xfrm>
                <a:off x="4693775" y="1953425"/>
                <a:ext cx="935500" cy="70500"/>
              </a:xfrm>
              <a:custGeom>
                <a:avLst/>
                <a:gdLst/>
                <a:ahLst/>
                <a:cxnLst/>
                <a:rect l="l" t="t" r="r" b="b"/>
                <a:pathLst>
                  <a:path w="37420" h="2820" fill="none" extrusionOk="0">
                    <a:moveTo>
                      <a:pt x="37419" y="0"/>
                    </a:moveTo>
                    <a:lnTo>
                      <a:pt x="0" y="2819"/>
                    </a:lnTo>
                  </a:path>
                </a:pathLst>
              </a:custGeom>
              <a:solidFill>
                <a:schemeClr val="accent6"/>
              </a:solidFill>
              <a:ln w="3425" cap="flat" cmpd="sng">
                <a:solidFill>
                  <a:srgbClr val="FDFDFD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sp>
        <p:nvSpPr>
          <p:cNvPr id="951" name="Google Shape;951;p47"/>
          <p:cNvSpPr/>
          <p:nvPr/>
        </p:nvSpPr>
        <p:spPr>
          <a:xfrm rot="5400000">
            <a:off x="4067416" y="-1191165"/>
            <a:ext cx="4057219" cy="9517616"/>
          </a:xfrm>
          <a:custGeom>
            <a:avLst/>
            <a:gdLst/>
            <a:ahLst/>
            <a:cxnLst/>
            <a:rect l="l" t="t" r="r" b="b"/>
            <a:pathLst>
              <a:path w="20692" h="47654" extrusionOk="0">
                <a:moveTo>
                  <a:pt x="308" y="46031"/>
                </a:moveTo>
                <a:cubicBezTo>
                  <a:pt x="342" y="46031"/>
                  <a:pt x="393" y="46013"/>
                  <a:pt x="410" y="45996"/>
                </a:cubicBezTo>
                <a:lnTo>
                  <a:pt x="410" y="45962"/>
                </a:lnTo>
                <a:cubicBezTo>
                  <a:pt x="564" y="45894"/>
                  <a:pt x="701" y="45877"/>
                  <a:pt x="854" y="45877"/>
                </a:cubicBezTo>
                <a:cubicBezTo>
                  <a:pt x="1008" y="45877"/>
                  <a:pt x="1179" y="45825"/>
                  <a:pt x="1299" y="45757"/>
                </a:cubicBezTo>
                <a:cubicBezTo>
                  <a:pt x="1316" y="45740"/>
                  <a:pt x="1316" y="45740"/>
                  <a:pt x="1316" y="45723"/>
                </a:cubicBezTo>
                <a:lnTo>
                  <a:pt x="2136" y="45979"/>
                </a:lnTo>
                <a:lnTo>
                  <a:pt x="2136" y="45979"/>
                </a:lnTo>
                <a:lnTo>
                  <a:pt x="2136" y="46184"/>
                </a:lnTo>
                <a:cubicBezTo>
                  <a:pt x="2136" y="46201"/>
                  <a:pt x="2136" y="46218"/>
                  <a:pt x="2153" y="46218"/>
                </a:cubicBezTo>
                <a:cubicBezTo>
                  <a:pt x="2187" y="46236"/>
                  <a:pt x="2238" y="46253"/>
                  <a:pt x="2255" y="46253"/>
                </a:cubicBezTo>
                <a:cubicBezTo>
                  <a:pt x="2324" y="46236"/>
                  <a:pt x="2392" y="46201"/>
                  <a:pt x="2443" y="46150"/>
                </a:cubicBezTo>
                <a:cubicBezTo>
                  <a:pt x="2478" y="46099"/>
                  <a:pt x="2546" y="46099"/>
                  <a:pt x="2648" y="46167"/>
                </a:cubicBezTo>
                <a:cubicBezTo>
                  <a:pt x="2665" y="46184"/>
                  <a:pt x="2700" y="46184"/>
                  <a:pt x="2700" y="46184"/>
                </a:cubicBezTo>
                <a:cubicBezTo>
                  <a:pt x="2751" y="46065"/>
                  <a:pt x="3007" y="46184"/>
                  <a:pt x="3093" y="46116"/>
                </a:cubicBezTo>
                <a:cubicBezTo>
                  <a:pt x="3144" y="46082"/>
                  <a:pt x="3212" y="46048"/>
                  <a:pt x="3281" y="46065"/>
                </a:cubicBezTo>
                <a:cubicBezTo>
                  <a:pt x="3434" y="46099"/>
                  <a:pt x="3503" y="46013"/>
                  <a:pt x="3588" y="45996"/>
                </a:cubicBezTo>
                <a:lnTo>
                  <a:pt x="3759" y="45945"/>
                </a:lnTo>
                <a:lnTo>
                  <a:pt x="3827" y="45962"/>
                </a:lnTo>
                <a:cubicBezTo>
                  <a:pt x="3896" y="45996"/>
                  <a:pt x="3981" y="46048"/>
                  <a:pt x="3998" y="46116"/>
                </a:cubicBezTo>
                <a:cubicBezTo>
                  <a:pt x="4015" y="46150"/>
                  <a:pt x="3981" y="46201"/>
                  <a:pt x="3930" y="46218"/>
                </a:cubicBezTo>
                <a:cubicBezTo>
                  <a:pt x="3827" y="46218"/>
                  <a:pt x="3708" y="46218"/>
                  <a:pt x="3708" y="46321"/>
                </a:cubicBezTo>
                <a:cubicBezTo>
                  <a:pt x="3622" y="46321"/>
                  <a:pt x="3537" y="46321"/>
                  <a:pt x="3469" y="46338"/>
                </a:cubicBezTo>
                <a:cubicBezTo>
                  <a:pt x="3451" y="46338"/>
                  <a:pt x="3469" y="46389"/>
                  <a:pt x="3469" y="46406"/>
                </a:cubicBezTo>
                <a:cubicBezTo>
                  <a:pt x="3520" y="46475"/>
                  <a:pt x="3434" y="46441"/>
                  <a:pt x="3503" y="46458"/>
                </a:cubicBezTo>
                <a:cubicBezTo>
                  <a:pt x="3622" y="46475"/>
                  <a:pt x="3742" y="46509"/>
                  <a:pt x="3861" y="46526"/>
                </a:cubicBezTo>
                <a:cubicBezTo>
                  <a:pt x="3930" y="46543"/>
                  <a:pt x="3981" y="46526"/>
                  <a:pt x="3998" y="46492"/>
                </a:cubicBezTo>
                <a:cubicBezTo>
                  <a:pt x="4032" y="46441"/>
                  <a:pt x="4084" y="46423"/>
                  <a:pt x="4135" y="46441"/>
                </a:cubicBezTo>
                <a:cubicBezTo>
                  <a:pt x="4272" y="46458"/>
                  <a:pt x="4408" y="46492"/>
                  <a:pt x="4408" y="46355"/>
                </a:cubicBezTo>
                <a:cubicBezTo>
                  <a:pt x="4511" y="46355"/>
                  <a:pt x="4630" y="46372"/>
                  <a:pt x="4699" y="46321"/>
                </a:cubicBezTo>
                <a:cubicBezTo>
                  <a:pt x="4733" y="46287"/>
                  <a:pt x="4801" y="46338"/>
                  <a:pt x="4852" y="46372"/>
                </a:cubicBezTo>
                <a:cubicBezTo>
                  <a:pt x="4904" y="46423"/>
                  <a:pt x="4887" y="46458"/>
                  <a:pt x="4870" y="46492"/>
                </a:cubicBezTo>
                <a:cubicBezTo>
                  <a:pt x="4835" y="46560"/>
                  <a:pt x="4921" y="46646"/>
                  <a:pt x="5040" y="46697"/>
                </a:cubicBezTo>
                <a:cubicBezTo>
                  <a:pt x="5092" y="46714"/>
                  <a:pt x="5143" y="46731"/>
                  <a:pt x="5194" y="46748"/>
                </a:cubicBezTo>
                <a:cubicBezTo>
                  <a:pt x="5297" y="46799"/>
                  <a:pt x="5416" y="46816"/>
                  <a:pt x="5519" y="46765"/>
                </a:cubicBezTo>
                <a:cubicBezTo>
                  <a:pt x="5604" y="46748"/>
                  <a:pt x="5690" y="46714"/>
                  <a:pt x="5758" y="46663"/>
                </a:cubicBezTo>
                <a:cubicBezTo>
                  <a:pt x="5792" y="46646"/>
                  <a:pt x="5843" y="46629"/>
                  <a:pt x="5878" y="46646"/>
                </a:cubicBezTo>
                <a:cubicBezTo>
                  <a:pt x="6083" y="46748"/>
                  <a:pt x="6134" y="46646"/>
                  <a:pt x="6271" y="46646"/>
                </a:cubicBezTo>
                <a:cubicBezTo>
                  <a:pt x="6442" y="46646"/>
                  <a:pt x="6442" y="46594"/>
                  <a:pt x="6288" y="46389"/>
                </a:cubicBezTo>
                <a:cubicBezTo>
                  <a:pt x="6339" y="46372"/>
                  <a:pt x="6390" y="46355"/>
                  <a:pt x="6442" y="46304"/>
                </a:cubicBezTo>
                <a:cubicBezTo>
                  <a:pt x="6493" y="46253"/>
                  <a:pt x="6561" y="46287"/>
                  <a:pt x="6647" y="46389"/>
                </a:cubicBezTo>
                <a:cubicBezTo>
                  <a:pt x="6681" y="46423"/>
                  <a:pt x="6715" y="46475"/>
                  <a:pt x="6749" y="46526"/>
                </a:cubicBezTo>
                <a:cubicBezTo>
                  <a:pt x="6817" y="46492"/>
                  <a:pt x="6954" y="46611"/>
                  <a:pt x="7005" y="46543"/>
                </a:cubicBezTo>
                <a:lnTo>
                  <a:pt x="7005" y="46458"/>
                </a:lnTo>
                <a:cubicBezTo>
                  <a:pt x="7108" y="46458"/>
                  <a:pt x="7227" y="46526"/>
                  <a:pt x="7313" y="46560"/>
                </a:cubicBezTo>
                <a:lnTo>
                  <a:pt x="7347" y="46560"/>
                </a:lnTo>
                <a:cubicBezTo>
                  <a:pt x="7381" y="46594"/>
                  <a:pt x="7433" y="46629"/>
                  <a:pt x="7484" y="46663"/>
                </a:cubicBezTo>
                <a:cubicBezTo>
                  <a:pt x="7655" y="46748"/>
                  <a:pt x="7843" y="46799"/>
                  <a:pt x="8048" y="46799"/>
                </a:cubicBezTo>
                <a:cubicBezTo>
                  <a:pt x="8150" y="46834"/>
                  <a:pt x="8253" y="46851"/>
                  <a:pt x="8355" y="46851"/>
                </a:cubicBezTo>
                <a:cubicBezTo>
                  <a:pt x="8389" y="46868"/>
                  <a:pt x="8424" y="46885"/>
                  <a:pt x="8458" y="46902"/>
                </a:cubicBezTo>
                <a:cubicBezTo>
                  <a:pt x="8492" y="46970"/>
                  <a:pt x="8543" y="47039"/>
                  <a:pt x="8594" y="47090"/>
                </a:cubicBezTo>
                <a:cubicBezTo>
                  <a:pt x="8936" y="47090"/>
                  <a:pt x="9261" y="47209"/>
                  <a:pt x="9517" y="47432"/>
                </a:cubicBezTo>
                <a:lnTo>
                  <a:pt x="9637" y="47414"/>
                </a:lnTo>
                <a:cubicBezTo>
                  <a:pt x="9705" y="47414"/>
                  <a:pt x="9756" y="47363"/>
                  <a:pt x="9773" y="47312"/>
                </a:cubicBezTo>
                <a:lnTo>
                  <a:pt x="9790" y="47278"/>
                </a:lnTo>
                <a:cubicBezTo>
                  <a:pt x="9842" y="47261"/>
                  <a:pt x="9876" y="47227"/>
                  <a:pt x="9927" y="47192"/>
                </a:cubicBezTo>
                <a:lnTo>
                  <a:pt x="9927" y="47192"/>
                </a:lnTo>
                <a:cubicBezTo>
                  <a:pt x="9978" y="47141"/>
                  <a:pt x="10047" y="47090"/>
                  <a:pt x="10115" y="47056"/>
                </a:cubicBezTo>
                <a:cubicBezTo>
                  <a:pt x="10115" y="47056"/>
                  <a:pt x="10098" y="47039"/>
                  <a:pt x="10098" y="47022"/>
                </a:cubicBezTo>
                <a:cubicBezTo>
                  <a:pt x="10132" y="46987"/>
                  <a:pt x="10166" y="46919"/>
                  <a:pt x="10166" y="46868"/>
                </a:cubicBezTo>
                <a:cubicBezTo>
                  <a:pt x="10252" y="46902"/>
                  <a:pt x="10337" y="46936"/>
                  <a:pt x="10423" y="46936"/>
                </a:cubicBezTo>
                <a:cubicBezTo>
                  <a:pt x="10662" y="46885"/>
                  <a:pt x="10918" y="46868"/>
                  <a:pt x="11174" y="46919"/>
                </a:cubicBezTo>
                <a:lnTo>
                  <a:pt x="11174" y="46902"/>
                </a:lnTo>
                <a:lnTo>
                  <a:pt x="11397" y="46936"/>
                </a:lnTo>
                <a:lnTo>
                  <a:pt x="11499" y="47039"/>
                </a:lnTo>
                <a:cubicBezTo>
                  <a:pt x="11567" y="47073"/>
                  <a:pt x="11619" y="47107"/>
                  <a:pt x="11670" y="47141"/>
                </a:cubicBezTo>
                <a:cubicBezTo>
                  <a:pt x="11687" y="47141"/>
                  <a:pt x="11704" y="47141"/>
                  <a:pt x="11721" y="47124"/>
                </a:cubicBezTo>
                <a:cubicBezTo>
                  <a:pt x="11738" y="47107"/>
                  <a:pt x="11755" y="47073"/>
                  <a:pt x="11789" y="47056"/>
                </a:cubicBezTo>
                <a:cubicBezTo>
                  <a:pt x="11807" y="47039"/>
                  <a:pt x="11909" y="47056"/>
                  <a:pt x="11977" y="47107"/>
                </a:cubicBezTo>
                <a:cubicBezTo>
                  <a:pt x="12012" y="47124"/>
                  <a:pt x="12046" y="47175"/>
                  <a:pt x="12063" y="47227"/>
                </a:cubicBezTo>
                <a:cubicBezTo>
                  <a:pt x="12063" y="47244"/>
                  <a:pt x="12063" y="47261"/>
                  <a:pt x="12080" y="47278"/>
                </a:cubicBezTo>
                <a:cubicBezTo>
                  <a:pt x="12114" y="47363"/>
                  <a:pt x="12131" y="47380"/>
                  <a:pt x="12234" y="47380"/>
                </a:cubicBezTo>
                <a:cubicBezTo>
                  <a:pt x="12319" y="47380"/>
                  <a:pt x="12405" y="47414"/>
                  <a:pt x="12473" y="47483"/>
                </a:cubicBezTo>
                <a:lnTo>
                  <a:pt x="12558" y="47568"/>
                </a:lnTo>
                <a:cubicBezTo>
                  <a:pt x="12610" y="47551"/>
                  <a:pt x="12661" y="47534"/>
                  <a:pt x="12712" y="47500"/>
                </a:cubicBezTo>
                <a:cubicBezTo>
                  <a:pt x="12746" y="47483"/>
                  <a:pt x="12763" y="47449"/>
                  <a:pt x="12763" y="47397"/>
                </a:cubicBezTo>
                <a:cubicBezTo>
                  <a:pt x="12763" y="47346"/>
                  <a:pt x="12763" y="47278"/>
                  <a:pt x="12763" y="47227"/>
                </a:cubicBezTo>
                <a:lnTo>
                  <a:pt x="13173" y="47175"/>
                </a:lnTo>
                <a:cubicBezTo>
                  <a:pt x="13225" y="47278"/>
                  <a:pt x="13293" y="47363"/>
                  <a:pt x="13396" y="47346"/>
                </a:cubicBezTo>
                <a:cubicBezTo>
                  <a:pt x="13481" y="47329"/>
                  <a:pt x="13566" y="47329"/>
                  <a:pt x="13652" y="47363"/>
                </a:cubicBezTo>
                <a:cubicBezTo>
                  <a:pt x="13754" y="47346"/>
                  <a:pt x="13840" y="47329"/>
                  <a:pt x="13942" y="47329"/>
                </a:cubicBezTo>
                <a:cubicBezTo>
                  <a:pt x="13959" y="47312"/>
                  <a:pt x="13959" y="47295"/>
                  <a:pt x="13959" y="47278"/>
                </a:cubicBezTo>
                <a:cubicBezTo>
                  <a:pt x="14011" y="47295"/>
                  <a:pt x="14062" y="47312"/>
                  <a:pt x="14113" y="47312"/>
                </a:cubicBezTo>
                <a:cubicBezTo>
                  <a:pt x="14164" y="47329"/>
                  <a:pt x="14250" y="47329"/>
                  <a:pt x="14301" y="47329"/>
                </a:cubicBezTo>
                <a:cubicBezTo>
                  <a:pt x="14301" y="47346"/>
                  <a:pt x="14284" y="47346"/>
                  <a:pt x="14267" y="47363"/>
                </a:cubicBezTo>
                <a:cubicBezTo>
                  <a:pt x="14506" y="47397"/>
                  <a:pt x="14711" y="47483"/>
                  <a:pt x="14899" y="47637"/>
                </a:cubicBezTo>
                <a:cubicBezTo>
                  <a:pt x="14985" y="47620"/>
                  <a:pt x="15053" y="47637"/>
                  <a:pt x="15138" y="47654"/>
                </a:cubicBezTo>
                <a:cubicBezTo>
                  <a:pt x="15155" y="47637"/>
                  <a:pt x="15190" y="47620"/>
                  <a:pt x="15224" y="47620"/>
                </a:cubicBezTo>
                <a:cubicBezTo>
                  <a:pt x="15378" y="47585"/>
                  <a:pt x="15548" y="47585"/>
                  <a:pt x="15702" y="47637"/>
                </a:cubicBezTo>
                <a:cubicBezTo>
                  <a:pt x="15890" y="47534"/>
                  <a:pt x="16078" y="47483"/>
                  <a:pt x="16283" y="47483"/>
                </a:cubicBezTo>
                <a:lnTo>
                  <a:pt x="16317" y="47483"/>
                </a:lnTo>
                <a:lnTo>
                  <a:pt x="16369" y="47432"/>
                </a:lnTo>
                <a:cubicBezTo>
                  <a:pt x="16403" y="47397"/>
                  <a:pt x="16437" y="47363"/>
                  <a:pt x="16471" y="47329"/>
                </a:cubicBezTo>
                <a:cubicBezTo>
                  <a:pt x="16522" y="47278"/>
                  <a:pt x="16557" y="47244"/>
                  <a:pt x="16608" y="47227"/>
                </a:cubicBezTo>
                <a:lnTo>
                  <a:pt x="16608" y="47227"/>
                </a:lnTo>
                <a:lnTo>
                  <a:pt x="16659" y="47192"/>
                </a:lnTo>
                <a:cubicBezTo>
                  <a:pt x="16659" y="47175"/>
                  <a:pt x="16659" y="47158"/>
                  <a:pt x="16659" y="47141"/>
                </a:cubicBezTo>
                <a:cubicBezTo>
                  <a:pt x="16659" y="47056"/>
                  <a:pt x="16710" y="47022"/>
                  <a:pt x="16745" y="46970"/>
                </a:cubicBezTo>
                <a:cubicBezTo>
                  <a:pt x="16779" y="46919"/>
                  <a:pt x="16813" y="46953"/>
                  <a:pt x="16864" y="46970"/>
                </a:cubicBezTo>
                <a:lnTo>
                  <a:pt x="17001" y="46987"/>
                </a:lnTo>
                <a:cubicBezTo>
                  <a:pt x="17018" y="46987"/>
                  <a:pt x="17052" y="46936"/>
                  <a:pt x="17035" y="46902"/>
                </a:cubicBezTo>
                <a:lnTo>
                  <a:pt x="16967" y="46697"/>
                </a:lnTo>
                <a:lnTo>
                  <a:pt x="17462" y="46629"/>
                </a:lnTo>
                <a:lnTo>
                  <a:pt x="17496" y="46680"/>
                </a:lnTo>
                <a:cubicBezTo>
                  <a:pt x="17548" y="46629"/>
                  <a:pt x="17599" y="46594"/>
                  <a:pt x="17650" y="46560"/>
                </a:cubicBezTo>
                <a:lnTo>
                  <a:pt x="17650" y="46441"/>
                </a:lnTo>
                <a:cubicBezTo>
                  <a:pt x="17650" y="46372"/>
                  <a:pt x="17616" y="46321"/>
                  <a:pt x="17565" y="46287"/>
                </a:cubicBezTo>
                <a:lnTo>
                  <a:pt x="17530" y="46270"/>
                </a:lnTo>
                <a:cubicBezTo>
                  <a:pt x="17513" y="46236"/>
                  <a:pt x="17496" y="46184"/>
                  <a:pt x="17479" y="46133"/>
                </a:cubicBezTo>
                <a:lnTo>
                  <a:pt x="17479" y="46133"/>
                </a:lnTo>
                <a:cubicBezTo>
                  <a:pt x="17428" y="46065"/>
                  <a:pt x="17394" y="45996"/>
                  <a:pt x="17360" y="45928"/>
                </a:cubicBezTo>
                <a:lnTo>
                  <a:pt x="17325" y="45945"/>
                </a:lnTo>
                <a:cubicBezTo>
                  <a:pt x="17291" y="45894"/>
                  <a:pt x="17240" y="45860"/>
                  <a:pt x="17172" y="45843"/>
                </a:cubicBezTo>
                <a:cubicBezTo>
                  <a:pt x="17223" y="45774"/>
                  <a:pt x="17274" y="45706"/>
                  <a:pt x="17308" y="45638"/>
                </a:cubicBezTo>
                <a:cubicBezTo>
                  <a:pt x="17274" y="45398"/>
                  <a:pt x="17325" y="45159"/>
                  <a:pt x="17428" y="44937"/>
                </a:cubicBezTo>
                <a:lnTo>
                  <a:pt x="17394" y="44920"/>
                </a:lnTo>
                <a:lnTo>
                  <a:pt x="17479" y="44732"/>
                </a:lnTo>
                <a:lnTo>
                  <a:pt x="17599" y="44647"/>
                </a:lnTo>
                <a:cubicBezTo>
                  <a:pt x="17633" y="44595"/>
                  <a:pt x="17684" y="44561"/>
                  <a:pt x="17736" y="44510"/>
                </a:cubicBezTo>
                <a:cubicBezTo>
                  <a:pt x="17736" y="44493"/>
                  <a:pt x="17736" y="44476"/>
                  <a:pt x="17736" y="44476"/>
                </a:cubicBezTo>
                <a:cubicBezTo>
                  <a:pt x="17718" y="44441"/>
                  <a:pt x="17684" y="44424"/>
                  <a:pt x="17667" y="44407"/>
                </a:cubicBezTo>
                <a:cubicBezTo>
                  <a:pt x="17650" y="44373"/>
                  <a:pt x="17701" y="44288"/>
                  <a:pt x="17753" y="44236"/>
                </a:cubicBezTo>
                <a:cubicBezTo>
                  <a:pt x="17804" y="44185"/>
                  <a:pt x="17855" y="44168"/>
                  <a:pt x="17906" y="44168"/>
                </a:cubicBezTo>
                <a:lnTo>
                  <a:pt x="17958" y="44168"/>
                </a:lnTo>
                <a:cubicBezTo>
                  <a:pt x="18060" y="44151"/>
                  <a:pt x="18077" y="44134"/>
                  <a:pt x="18094" y="44048"/>
                </a:cubicBezTo>
                <a:cubicBezTo>
                  <a:pt x="18111" y="43963"/>
                  <a:pt x="18163" y="43895"/>
                  <a:pt x="18248" y="43843"/>
                </a:cubicBezTo>
                <a:lnTo>
                  <a:pt x="18351" y="43792"/>
                </a:lnTo>
                <a:cubicBezTo>
                  <a:pt x="18334" y="43741"/>
                  <a:pt x="18334" y="43673"/>
                  <a:pt x="18316" y="43621"/>
                </a:cubicBezTo>
                <a:cubicBezTo>
                  <a:pt x="18316" y="43604"/>
                  <a:pt x="18265" y="43570"/>
                  <a:pt x="18214" y="43570"/>
                </a:cubicBezTo>
                <a:cubicBezTo>
                  <a:pt x="18163" y="43553"/>
                  <a:pt x="18094" y="43536"/>
                  <a:pt x="18026" y="43536"/>
                </a:cubicBezTo>
                <a:lnTo>
                  <a:pt x="18043" y="43143"/>
                </a:lnTo>
                <a:cubicBezTo>
                  <a:pt x="18163" y="43109"/>
                  <a:pt x="18265" y="43075"/>
                  <a:pt x="18282" y="42972"/>
                </a:cubicBezTo>
                <a:cubicBezTo>
                  <a:pt x="18265" y="42887"/>
                  <a:pt x="18282" y="42801"/>
                  <a:pt x="18334" y="42750"/>
                </a:cubicBezTo>
                <a:cubicBezTo>
                  <a:pt x="18334" y="42647"/>
                  <a:pt x="18334" y="42562"/>
                  <a:pt x="18351" y="42459"/>
                </a:cubicBezTo>
                <a:cubicBezTo>
                  <a:pt x="18351" y="42459"/>
                  <a:pt x="18334" y="42442"/>
                  <a:pt x="18316" y="42442"/>
                </a:cubicBezTo>
                <a:cubicBezTo>
                  <a:pt x="18334" y="42408"/>
                  <a:pt x="18351" y="42357"/>
                  <a:pt x="18368" y="42306"/>
                </a:cubicBezTo>
                <a:cubicBezTo>
                  <a:pt x="18402" y="42254"/>
                  <a:pt x="18419" y="42186"/>
                  <a:pt x="18436" y="42135"/>
                </a:cubicBezTo>
                <a:cubicBezTo>
                  <a:pt x="18436" y="42135"/>
                  <a:pt x="18436" y="42152"/>
                  <a:pt x="18453" y="42169"/>
                </a:cubicBezTo>
                <a:cubicBezTo>
                  <a:pt x="18539" y="41964"/>
                  <a:pt x="18675" y="41776"/>
                  <a:pt x="18846" y="41656"/>
                </a:cubicBezTo>
                <a:cubicBezTo>
                  <a:pt x="18863" y="41571"/>
                  <a:pt x="18880" y="41503"/>
                  <a:pt x="18914" y="41434"/>
                </a:cubicBezTo>
                <a:cubicBezTo>
                  <a:pt x="18897" y="41400"/>
                  <a:pt x="18897" y="41366"/>
                  <a:pt x="18880" y="41349"/>
                </a:cubicBezTo>
                <a:cubicBezTo>
                  <a:pt x="18880" y="41178"/>
                  <a:pt x="18932" y="41024"/>
                  <a:pt x="19017" y="40905"/>
                </a:cubicBezTo>
                <a:cubicBezTo>
                  <a:pt x="18932" y="40717"/>
                  <a:pt x="18914" y="40529"/>
                  <a:pt x="18949" y="40341"/>
                </a:cubicBezTo>
                <a:lnTo>
                  <a:pt x="18949" y="40307"/>
                </a:lnTo>
                <a:lnTo>
                  <a:pt x="18897" y="40255"/>
                </a:lnTo>
                <a:cubicBezTo>
                  <a:pt x="18863" y="40221"/>
                  <a:pt x="18829" y="40187"/>
                  <a:pt x="18812" y="40136"/>
                </a:cubicBezTo>
                <a:cubicBezTo>
                  <a:pt x="18778" y="40102"/>
                  <a:pt x="18744" y="40050"/>
                  <a:pt x="18727" y="39999"/>
                </a:cubicBezTo>
                <a:lnTo>
                  <a:pt x="18727" y="39999"/>
                </a:lnTo>
                <a:cubicBezTo>
                  <a:pt x="18727" y="39982"/>
                  <a:pt x="18709" y="39965"/>
                  <a:pt x="18709" y="39948"/>
                </a:cubicBezTo>
                <a:lnTo>
                  <a:pt x="18658" y="39948"/>
                </a:lnTo>
                <a:cubicBezTo>
                  <a:pt x="18590" y="39931"/>
                  <a:pt x="18521" y="39897"/>
                  <a:pt x="18487" y="39845"/>
                </a:cubicBezTo>
                <a:cubicBezTo>
                  <a:pt x="18453" y="39811"/>
                  <a:pt x="18487" y="39777"/>
                  <a:pt x="18504" y="39726"/>
                </a:cubicBezTo>
                <a:cubicBezTo>
                  <a:pt x="18521" y="39692"/>
                  <a:pt x="18539" y="39657"/>
                  <a:pt x="18556" y="39606"/>
                </a:cubicBezTo>
                <a:cubicBezTo>
                  <a:pt x="18556" y="39589"/>
                  <a:pt x="18504" y="39538"/>
                  <a:pt x="18453" y="39555"/>
                </a:cubicBezTo>
                <a:lnTo>
                  <a:pt x="18231" y="39572"/>
                </a:lnTo>
                <a:lnTo>
                  <a:pt x="18265" y="39111"/>
                </a:lnTo>
                <a:cubicBezTo>
                  <a:pt x="18316" y="39093"/>
                  <a:pt x="18368" y="39076"/>
                  <a:pt x="18419" y="39059"/>
                </a:cubicBezTo>
                <a:cubicBezTo>
                  <a:pt x="18487" y="39076"/>
                  <a:pt x="18556" y="39076"/>
                  <a:pt x="18607" y="39093"/>
                </a:cubicBezTo>
                <a:cubicBezTo>
                  <a:pt x="18658" y="39093"/>
                  <a:pt x="18761" y="39059"/>
                  <a:pt x="18744" y="39025"/>
                </a:cubicBezTo>
                <a:cubicBezTo>
                  <a:pt x="18709" y="38923"/>
                  <a:pt x="18727" y="38803"/>
                  <a:pt x="18795" y="38718"/>
                </a:cubicBezTo>
                <a:cubicBezTo>
                  <a:pt x="18761" y="38632"/>
                  <a:pt x="18761" y="38530"/>
                  <a:pt x="18778" y="38427"/>
                </a:cubicBezTo>
                <a:cubicBezTo>
                  <a:pt x="18761" y="38359"/>
                  <a:pt x="18761" y="38273"/>
                  <a:pt x="18795" y="38205"/>
                </a:cubicBezTo>
                <a:cubicBezTo>
                  <a:pt x="18829" y="38137"/>
                  <a:pt x="18795" y="38034"/>
                  <a:pt x="18744" y="37983"/>
                </a:cubicBezTo>
                <a:cubicBezTo>
                  <a:pt x="18658" y="37897"/>
                  <a:pt x="18709" y="37812"/>
                  <a:pt x="18846" y="37727"/>
                </a:cubicBezTo>
                <a:cubicBezTo>
                  <a:pt x="18744" y="37710"/>
                  <a:pt x="18641" y="37727"/>
                  <a:pt x="18556" y="37761"/>
                </a:cubicBezTo>
                <a:cubicBezTo>
                  <a:pt x="18487" y="37795"/>
                  <a:pt x="18385" y="37778"/>
                  <a:pt x="18334" y="37710"/>
                </a:cubicBezTo>
                <a:cubicBezTo>
                  <a:pt x="18351" y="37487"/>
                  <a:pt x="18368" y="37299"/>
                  <a:pt x="18368" y="37094"/>
                </a:cubicBezTo>
                <a:cubicBezTo>
                  <a:pt x="18556" y="36992"/>
                  <a:pt x="18573" y="36992"/>
                  <a:pt x="18573" y="36889"/>
                </a:cubicBezTo>
                <a:cubicBezTo>
                  <a:pt x="18573" y="36872"/>
                  <a:pt x="18573" y="36838"/>
                  <a:pt x="18573" y="36821"/>
                </a:cubicBezTo>
                <a:cubicBezTo>
                  <a:pt x="18590" y="36770"/>
                  <a:pt x="18641" y="36736"/>
                  <a:pt x="18692" y="36736"/>
                </a:cubicBezTo>
                <a:cubicBezTo>
                  <a:pt x="18727" y="36701"/>
                  <a:pt x="18795" y="36719"/>
                  <a:pt x="18829" y="36736"/>
                </a:cubicBezTo>
                <a:cubicBezTo>
                  <a:pt x="18829" y="36736"/>
                  <a:pt x="18863" y="36753"/>
                  <a:pt x="18863" y="36770"/>
                </a:cubicBezTo>
                <a:cubicBezTo>
                  <a:pt x="18880" y="36804"/>
                  <a:pt x="18880" y="36838"/>
                  <a:pt x="18880" y="36872"/>
                </a:cubicBezTo>
                <a:lnTo>
                  <a:pt x="18880" y="36872"/>
                </a:lnTo>
                <a:lnTo>
                  <a:pt x="19256" y="36684"/>
                </a:lnTo>
                <a:cubicBezTo>
                  <a:pt x="19273" y="36650"/>
                  <a:pt x="19256" y="36616"/>
                  <a:pt x="19256" y="36599"/>
                </a:cubicBezTo>
                <a:cubicBezTo>
                  <a:pt x="19205" y="36479"/>
                  <a:pt x="19154" y="36377"/>
                  <a:pt x="19085" y="36274"/>
                </a:cubicBezTo>
                <a:cubicBezTo>
                  <a:pt x="19068" y="36240"/>
                  <a:pt x="19017" y="36223"/>
                  <a:pt x="18966" y="36206"/>
                </a:cubicBezTo>
                <a:cubicBezTo>
                  <a:pt x="19068" y="35967"/>
                  <a:pt x="19034" y="35676"/>
                  <a:pt x="18880" y="35471"/>
                </a:cubicBezTo>
                <a:cubicBezTo>
                  <a:pt x="18880" y="35437"/>
                  <a:pt x="18880" y="35403"/>
                  <a:pt x="18880" y="35386"/>
                </a:cubicBezTo>
                <a:cubicBezTo>
                  <a:pt x="18863" y="35335"/>
                  <a:pt x="18914" y="35300"/>
                  <a:pt x="18966" y="35283"/>
                </a:cubicBezTo>
                <a:cubicBezTo>
                  <a:pt x="19034" y="35249"/>
                  <a:pt x="19102" y="35181"/>
                  <a:pt x="19102" y="35112"/>
                </a:cubicBezTo>
                <a:cubicBezTo>
                  <a:pt x="19119" y="35061"/>
                  <a:pt x="19102" y="35027"/>
                  <a:pt x="19085" y="34993"/>
                </a:cubicBezTo>
                <a:cubicBezTo>
                  <a:pt x="19085" y="34959"/>
                  <a:pt x="19051" y="34924"/>
                  <a:pt x="19034" y="34907"/>
                </a:cubicBezTo>
                <a:cubicBezTo>
                  <a:pt x="18914" y="34805"/>
                  <a:pt x="18897" y="34651"/>
                  <a:pt x="18983" y="34514"/>
                </a:cubicBezTo>
                <a:cubicBezTo>
                  <a:pt x="18983" y="34497"/>
                  <a:pt x="19000" y="34463"/>
                  <a:pt x="19017" y="34446"/>
                </a:cubicBezTo>
                <a:cubicBezTo>
                  <a:pt x="19051" y="34326"/>
                  <a:pt x="19051" y="34224"/>
                  <a:pt x="18914" y="34190"/>
                </a:cubicBezTo>
                <a:cubicBezTo>
                  <a:pt x="18897" y="34190"/>
                  <a:pt x="18880" y="34190"/>
                  <a:pt x="18863" y="34190"/>
                </a:cubicBezTo>
                <a:cubicBezTo>
                  <a:pt x="18829" y="34190"/>
                  <a:pt x="18812" y="34207"/>
                  <a:pt x="18778" y="34207"/>
                </a:cubicBezTo>
                <a:cubicBezTo>
                  <a:pt x="18709" y="34190"/>
                  <a:pt x="18641" y="34173"/>
                  <a:pt x="18573" y="34156"/>
                </a:cubicBezTo>
                <a:cubicBezTo>
                  <a:pt x="18573" y="34019"/>
                  <a:pt x="18470" y="33951"/>
                  <a:pt x="18402" y="33831"/>
                </a:cubicBezTo>
                <a:cubicBezTo>
                  <a:pt x="18453" y="33763"/>
                  <a:pt x="18487" y="33677"/>
                  <a:pt x="18334" y="33746"/>
                </a:cubicBezTo>
                <a:cubicBezTo>
                  <a:pt x="18316" y="33763"/>
                  <a:pt x="18282" y="33746"/>
                  <a:pt x="18265" y="33728"/>
                </a:cubicBezTo>
                <a:cubicBezTo>
                  <a:pt x="18231" y="33694"/>
                  <a:pt x="18214" y="33660"/>
                  <a:pt x="18214" y="33609"/>
                </a:cubicBezTo>
                <a:cubicBezTo>
                  <a:pt x="18214" y="33609"/>
                  <a:pt x="18231" y="33575"/>
                  <a:pt x="18231" y="33558"/>
                </a:cubicBezTo>
                <a:cubicBezTo>
                  <a:pt x="18351" y="33438"/>
                  <a:pt x="18470" y="33318"/>
                  <a:pt x="18607" y="33216"/>
                </a:cubicBezTo>
                <a:cubicBezTo>
                  <a:pt x="18624" y="33216"/>
                  <a:pt x="18641" y="33199"/>
                  <a:pt x="18658" y="33199"/>
                </a:cubicBezTo>
                <a:cubicBezTo>
                  <a:pt x="18692" y="33199"/>
                  <a:pt x="18709" y="33216"/>
                  <a:pt x="18744" y="33233"/>
                </a:cubicBezTo>
                <a:cubicBezTo>
                  <a:pt x="18812" y="33216"/>
                  <a:pt x="18897" y="33216"/>
                  <a:pt x="18966" y="33233"/>
                </a:cubicBezTo>
                <a:cubicBezTo>
                  <a:pt x="18966" y="33113"/>
                  <a:pt x="18983" y="32994"/>
                  <a:pt x="18897" y="32942"/>
                </a:cubicBezTo>
                <a:cubicBezTo>
                  <a:pt x="18880" y="32942"/>
                  <a:pt x="18897" y="32891"/>
                  <a:pt x="18914" y="32874"/>
                </a:cubicBezTo>
                <a:cubicBezTo>
                  <a:pt x="18914" y="32857"/>
                  <a:pt x="18932" y="32840"/>
                  <a:pt x="18949" y="32823"/>
                </a:cubicBezTo>
                <a:cubicBezTo>
                  <a:pt x="19273" y="32498"/>
                  <a:pt x="19273" y="32498"/>
                  <a:pt x="19119" y="32344"/>
                </a:cubicBezTo>
                <a:cubicBezTo>
                  <a:pt x="19068" y="32293"/>
                  <a:pt x="19102" y="32225"/>
                  <a:pt x="19154" y="32156"/>
                </a:cubicBezTo>
                <a:cubicBezTo>
                  <a:pt x="19222" y="32071"/>
                  <a:pt x="19256" y="32037"/>
                  <a:pt x="19307" y="31986"/>
                </a:cubicBezTo>
                <a:cubicBezTo>
                  <a:pt x="19273" y="31969"/>
                  <a:pt x="19239" y="31969"/>
                  <a:pt x="19205" y="31951"/>
                </a:cubicBezTo>
                <a:cubicBezTo>
                  <a:pt x="19205" y="31951"/>
                  <a:pt x="19239" y="31934"/>
                  <a:pt x="19239" y="31917"/>
                </a:cubicBezTo>
                <a:cubicBezTo>
                  <a:pt x="19222" y="31644"/>
                  <a:pt x="19256" y="31388"/>
                  <a:pt x="19307" y="31114"/>
                </a:cubicBezTo>
                <a:cubicBezTo>
                  <a:pt x="19307" y="31063"/>
                  <a:pt x="19307" y="31029"/>
                  <a:pt x="19290" y="30978"/>
                </a:cubicBezTo>
                <a:cubicBezTo>
                  <a:pt x="19239" y="30841"/>
                  <a:pt x="19273" y="30704"/>
                  <a:pt x="19376" y="30602"/>
                </a:cubicBezTo>
                <a:cubicBezTo>
                  <a:pt x="19393" y="30585"/>
                  <a:pt x="19393" y="30567"/>
                  <a:pt x="19410" y="30567"/>
                </a:cubicBezTo>
                <a:cubicBezTo>
                  <a:pt x="19444" y="30499"/>
                  <a:pt x="19427" y="30448"/>
                  <a:pt x="19307" y="30448"/>
                </a:cubicBezTo>
                <a:cubicBezTo>
                  <a:pt x="19222" y="30448"/>
                  <a:pt x="19154" y="30414"/>
                  <a:pt x="19102" y="30362"/>
                </a:cubicBezTo>
                <a:cubicBezTo>
                  <a:pt x="19068" y="30328"/>
                  <a:pt x="19051" y="30277"/>
                  <a:pt x="19085" y="30226"/>
                </a:cubicBezTo>
                <a:lnTo>
                  <a:pt x="19137" y="30209"/>
                </a:lnTo>
                <a:cubicBezTo>
                  <a:pt x="19239" y="30192"/>
                  <a:pt x="19342" y="30140"/>
                  <a:pt x="19410" y="30038"/>
                </a:cubicBezTo>
                <a:cubicBezTo>
                  <a:pt x="19461" y="29952"/>
                  <a:pt x="19410" y="29884"/>
                  <a:pt x="19325" y="29850"/>
                </a:cubicBezTo>
                <a:cubicBezTo>
                  <a:pt x="19239" y="29799"/>
                  <a:pt x="19154" y="29764"/>
                  <a:pt x="19051" y="29730"/>
                </a:cubicBezTo>
                <a:lnTo>
                  <a:pt x="19034" y="29730"/>
                </a:lnTo>
                <a:cubicBezTo>
                  <a:pt x="19085" y="29542"/>
                  <a:pt x="19034" y="29354"/>
                  <a:pt x="18897" y="29218"/>
                </a:cubicBezTo>
                <a:cubicBezTo>
                  <a:pt x="18914" y="29166"/>
                  <a:pt x="18932" y="29115"/>
                  <a:pt x="18949" y="29064"/>
                </a:cubicBezTo>
                <a:cubicBezTo>
                  <a:pt x="19017" y="28910"/>
                  <a:pt x="19051" y="28756"/>
                  <a:pt x="19034" y="28603"/>
                </a:cubicBezTo>
                <a:cubicBezTo>
                  <a:pt x="19051" y="28603"/>
                  <a:pt x="19068" y="28603"/>
                  <a:pt x="19102" y="28620"/>
                </a:cubicBezTo>
                <a:cubicBezTo>
                  <a:pt x="19034" y="28415"/>
                  <a:pt x="19034" y="28210"/>
                  <a:pt x="19068" y="28005"/>
                </a:cubicBezTo>
                <a:cubicBezTo>
                  <a:pt x="18983" y="27919"/>
                  <a:pt x="18932" y="27817"/>
                  <a:pt x="18897" y="27697"/>
                </a:cubicBezTo>
                <a:cubicBezTo>
                  <a:pt x="18897" y="27612"/>
                  <a:pt x="18880" y="27509"/>
                  <a:pt x="18846" y="27424"/>
                </a:cubicBezTo>
                <a:cubicBezTo>
                  <a:pt x="18863" y="27355"/>
                  <a:pt x="18863" y="27287"/>
                  <a:pt x="18846" y="27236"/>
                </a:cubicBezTo>
                <a:cubicBezTo>
                  <a:pt x="18863" y="27065"/>
                  <a:pt x="18897" y="26894"/>
                  <a:pt x="18966" y="26740"/>
                </a:cubicBezTo>
                <a:cubicBezTo>
                  <a:pt x="18966" y="26501"/>
                  <a:pt x="18983" y="26262"/>
                  <a:pt x="19000" y="26023"/>
                </a:cubicBezTo>
                <a:lnTo>
                  <a:pt x="19051" y="25988"/>
                </a:lnTo>
                <a:cubicBezTo>
                  <a:pt x="19154" y="25920"/>
                  <a:pt x="19239" y="25869"/>
                  <a:pt x="19205" y="25766"/>
                </a:cubicBezTo>
                <a:cubicBezTo>
                  <a:pt x="19171" y="25681"/>
                  <a:pt x="19205" y="25630"/>
                  <a:pt x="19290" y="25561"/>
                </a:cubicBezTo>
                <a:cubicBezTo>
                  <a:pt x="19359" y="25510"/>
                  <a:pt x="19376" y="25442"/>
                  <a:pt x="19376" y="25356"/>
                </a:cubicBezTo>
                <a:cubicBezTo>
                  <a:pt x="19359" y="25288"/>
                  <a:pt x="19393" y="25185"/>
                  <a:pt x="19290" y="25151"/>
                </a:cubicBezTo>
                <a:cubicBezTo>
                  <a:pt x="19461" y="24929"/>
                  <a:pt x="19478" y="24621"/>
                  <a:pt x="19342" y="24365"/>
                </a:cubicBezTo>
                <a:cubicBezTo>
                  <a:pt x="19427" y="24177"/>
                  <a:pt x="19376" y="23938"/>
                  <a:pt x="19222" y="23801"/>
                </a:cubicBezTo>
                <a:cubicBezTo>
                  <a:pt x="19188" y="23767"/>
                  <a:pt x="19154" y="23750"/>
                  <a:pt x="19119" y="23750"/>
                </a:cubicBezTo>
                <a:lnTo>
                  <a:pt x="19119" y="23665"/>
                </a:lnTo>
                <a:cubicBezTo>
                  <a:pt x="19137" y="23613"/>
                  <a:pt x="19154" y="23562"/>
                  <a:pt x="19171" y="23511"/>
                </a:cubicBezTo>
                <a:cubicBezTo>
                  <a:pt x="19188" y="23391"/>
                  <a:pt x="19205" y="23255"/>
                  <a:pt x="19222" y="23118"/>
                </a:cubicBezTo>
                <a:cubicBezTo>
                  <a:pt x="19325" y="22998"/>
                  <a:pt x="19393" y="22844"/>
                  <a:pt x="19427" y="22691"/>
                </a:cubicBezTo>
                <a:cubicBezTo>
                  <a:pt x="19478" y="22469"/>
                  <a:pt x="19461" y="22229"/>
                  <a:pt x="19376" y="22007"/>
                </a:cubicBezTo>
                <a:cubicBezTo>
                  <a:pt x="19393" y="21990"/>
                  <a:pt x="19393" y="21990"/>
                  <a:pt x="19410" y="21973"/>
                </a:cubicBezTo>
                <a:cubicBezTo>
                  <a:pt x="19461" y="21905"/>
                  <a:pt x="19495" y="21819"/>
                  <a:pt x="19530" y="21734"/>
                </a:cubicBezTo>
                <a:cubicBezTo>
                  <a:pt x="19547" y="21666"/>
                  <a:pt x="19581" y="21580"/>
                  <a:pt x="19581" y="21495"/>
                </a:cubicBezTo>
                <a:lnTo>
                  <a:pt x="19632" y="21461"/>
                </a:lnTo>
                <a:cubicBezTo>
                  <a:pt x="19700" y="21409"/>
                  <a:pt x="19769" y="21341"/>
                  <a:pt x="19837" y="21273"/>
                </a:cubicBezTo>
                <a:cubicBezTo>
                  <a:pt x="19854" y="21341"/>
                  <a:pt x="19923" y="21375"/>
                  <a:pt x="20042" y="21358"/>
                </a:cubicBezTo>
                <a:cubicBezTo>
                  <a:pt x="20128" y="21358"/>
                  <a:pt x="20162" y="21358"/>
                  <a:pt x="20145" y="21443"/>
                </a:cubicBezTo>
                <a:cubicBezTo>
                  <a:pt x="20110" y="21512"/>
                  <a:pt x="20110" y="21546"/>
                  <a:pt x="20213" y="21546"/>
                </a:cubicBezTo>
                <a:cubicBezTo>
                  <a:pt x="20247" y="21529"/>
                  <a:pt x="20281" y="21529"/>
                  <a:pt x="20316" y="21512"/>
                </a:cubicBezTo>
                <a:cubicBezTo>
                  <a:pt x="20316" y="21461"/>
                  <a:pt x="20316" y="21426"/>
                  <a:pt x="20316" y="21392"/>
                </a:cubicBezTo>
                <a:cubicBezTo>
                  <a:pt x="20316" y="21358"/>
                  <a:pt x="20247" y="21341"/>
                  <a:pt x="20247" y="21307"/>
                </a:cubicBezTo>
                <a:cubicBezTo>
                  <a:pt x="20264" y="21204"/>
                  <a:pt x="20298" y="21102"/>
                  <a:pt x="20350" y="20999"/>
                </a:cubicBezTo>
                <a:cubicBezTo>
                  <a:pt x="20367" y="20948"/>
                  <a:pt x="20435" y="20897"/>
                  <a:pt x="20503" y="20880"/>
                </a:cubicBezTo>
                <a:cubicBezTo>
                  <a:pt x="20521" y="20862"/>
                  <a:pt x="20538" y="20862"/>
                  <a:pt x="20572" y="20880"/>
                </a:cubicBezTo>
                <a:lnTo>
                  <a:pt x="20640" y="20880"/>
                </a:lnTo>
                <a:cubicBezTo>
                  <a:pt x="20640" y="20862"/>
                  <a:pt x="20640" y="20845"/>
                  <a:pt x="20657" y="20828"/>
                </a:cubicBezTo>
                <a:cubicBezTo>
                  <a:pt x="20657" y="20794"/>
                  <a:pt x="20657" y="20777"/>
                  <a:pt x="20657" y="20760"/>
                </a:cubicBezTo>
                <a:cubicBezTo>
                  <a:pt x="20640" y="20675"/>
                  <a:pt x="20640" y="20606"/>
                  <a:pt x="20657" y="20521"/>
                </a:cubicBezTo>
                <a:cubicBezTo>
                  <a:pt x="20657" y="20487"/>
                  <a:pt x="20674" y="20435"/>
                  <a:pt x="20691" y="20401"/>
                </a:cubicBezTo>
                <a:lnTo>
                  <a:pt x="20691" y="20230"/>
                </a:lnTo>
                <a:cubicBezTo>
                  <a:pt x="20674" y="20213"/>
                  <a:pt x="20657" y="20213"/>
                  <a:pt x="20640" y="20196"/>
                </a:cubicBezTo>
                <a:cubicBezTo>
                  <a:pt x="20606" y="20179"/>
                  <a:pt x="20606" y="20094"/>
                  <a:pt x="20589" y="20042"/>
                </a:cubicBezTo>
                <a:cubicBezTo>
                  <a:pt x="20589" y="19974"/>
                  <a:pt x="20538" y="19991"/>
                  <a:pt x="20452" y="20008"/>
                </a:cubicBezTo>
                <a:lnTo>
                  <a:pt x="20401" y="20025"/>
                </a:lnTo>
                <a:cubicBezTo>
                  <a:pt x="20264" y="20077"/>
                  <a:pt x="20213" y="20025"/>
                  <a:pt x="20213" y="19957"/>
                </a:cubicBezTo>
                <a:cubicBezTo>
                  <a:pt x="20213" y="19906"/>
                  <a:pt x="20213" y="19871"/>
                  <a:pt x="20230" y="19837"/>
                </a:cubicBezTo>
                <a:cubicBezTo>
                  <a:pt x="20367" y="19752"/>
                  <a:pt x="20521" y="19684"/>
                  <a:pt x="20691" y="19632"/>
                </a:cubicBezTo>
                <a:lnTo>
                  <a:pt x="20691" y="19376"/>
                </a:lnTo>
                <a:cubicBezTo>
                  <a:pt x="20657" y="19308"/>
                  <a:pt x="20418" y="19427"/>
                  <a:pt x="20503" y="19256"/>
                </a:cubicBezTo>
                <a:cubicBezTo>
                  <a:pt x="20486" y="19188"/>
                  <a:pt x="20452" y="19120"/>
                  <a:pt x="20435" y="19068"/>
                </a:cubicBezTo>
                <a:cubicBezTo>
                  <a:pt x="20418" y="19051"/>
                  <a:pt x="20418" y="19034"/>
                  <a:pt x="20435" y="19017"/>
                </a:cubicBezTo>
                <a:cubicBezTo>
                  <a:pt x="20452" y="19000"/>
                  <a:pt x="20486" y="18966"/>
                  <a:pt x="20521" y="18949"/>
                </a:cubicBezTo>
                <a:cubicBezTo>
                  <a:pt x="20555" y="18898"/>
                  <a:pt x="20623" y="18863"/>
                  <a:pt x="20674" y="18880"/>
                </a:cubicBezTo>
                <a:lnTo>
                  <a:pt x="20674" y="0"/>
                </a:lnTo>
                <a:lnTo>
                  <a:pt x="0" y="0"/>
                </a:lnTo>
                <a:lnTo>
                  <a:pt x="0" y="46065"/>
                </a:lnTo>
                <a:cubicBezTo>
                  <a:pt x="103" y="46048"/>
                  <a:pt x="205" y="46031"/>
                  <a:pt x="308" y="4603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952" name="Google Shape;952;p47"/>
          <p:cNvSpPr txBox="1">
            <a:spLocks noGrp="1"/>
          </p:cNvSpPr>
          <p:nvPr>
            <p:ph type="title"/>
          </p:nvPr>
        </p:nvSpPr>
        <p:spPr>
          <a:xfrm>
            <a:off x="1886310" y="2226496"/>
            <a:ext cx="8469929" cy="2119056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LUYỆN TẬP</a:t>
            </a:r>
            <a:endParaRPr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54" name="Google Shape;954;p47"/>
          <p:cNvSpPr/>
          <p:nvPr/>
        </p:nvSpPr>
        <p:spPr>
          <a:xfrm>
            <a:off x="2491536" y="4899930"/>
            <a:ext cx="23133" cy="20021"/>
          </a:xfrm>
          <a:custGeom>
            <a:avLst/>
            <a:gdLst/>
            <a:ahLst/>
            <a:cxnLst/>
            <a:rect l="l" t="t" r="r" b="b"/>
            <a:pathLst>
              <a:path w="223" h="193" extrusionOk="0">
                <a:moveTo>
                  <a:pt x="103" y="0"/>
                </a:moveTo>
                <a:cubicBezTo>
                  <a:pt x="74" y="0"/>
                  <a:pt x="44" y="13"/>
                  <a:pt x="18" y="39"/>
                </a:cubicBezTo>
                <a:cubicBezTo>
                  <a:pt x="1" y="56"/>
                  <a:pt x="1" y="73"/>
                  <a:pt x="1" y="90"/>
                </a:cubicBezTo>
                <a:lnTo>
                  <a:pt x="120" y="192"/>
                </a:lnTo>
                <a:cubicBezTo>
                  <a:pt x="138" y="192"/>
                  <a:pt x="172" y="175"/>
                  <a:pt x="189" y="158"/>
                </a:cubicBezTo>
                <a:cubicBezTo>
                  <a:pt x="223" y="124"/>
                  <a:pt x="223" y="73"/>
                  <a:pt x="189" y="39"/>
                </a:cubicBezTo>
                <a:cubicBezTo>
                  <a:pt x="163" y="13"/>
                  <a:pt x="133" y="0"/>
                  <a:pt x="10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955" name="Google Shape;955;p47"/>
          <p:cNvGrpSpPr/>
          <p:nvPr/>
        </p:nvGrpSpPr>
        <p:grpSpPr>
          <a:xfrm>
            <a:off x="9740168" y="4423489"/>
            <a:ext cx="1866672" cy="1805788"/>
            <a:chOff x="7305126" y="3317616"/>
            <a:chExt cx="1400004" cy="1354341"/>
          </a:xfrm>
        </p:grpSpPr>
        <p:sp>
          <p:nvSpPr>
            <p:cNvPr id="956" name="Google Shape;956;p47"/>
            <p:cNvSpPr/>
            <p:nvPr/>
          </p:nvSpPr>
          <p:spPr>
            <a:xfrm>
              <a:off x="7305126" y="3317616"/>
              <a:ext cx="1400004" cy="1354341"/>
            </a:xfrm>
            <a:custGeom>
              <a:avLst/>
              <a:gdLst/>
              <a:ahLst/>
              <a:cxnLst/>
              <a:rect l="l" t="t" r="r" b="b"/>
              <a:pathLst>
                <a:path w="17292" h="16728" extrusionOk="0">
                  <a:moveTo>
                    <a:pt x="12969" y="0"/>
                  </a:moveTo>
                  <a:lnTo>
                    <a:pt x="0" y="12097"/>
                  </a:lnTo>
                  <a:lnTo>
                    <a:pt x="4323" y="16728"/>
                  </a:lnTo>
                  <a:lnTo>
                    <a:pt x="17291" y="4631"/>
                  </a:lnTo>
                  <a:lnTo>
                    <a:pt x="1296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2">
                  <a:alpha val="50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57" name="Google Shape;957;p47"/>
            <p:cNvSpPr/>
            <p:nvPr/>
          </p:nvSpPr>
          <p:spPr>
            <a:xfrm>
              <a:off x="7357671" y="4013738"/>
              <a:ext cx="409508" cy="405622"/>
            </a:xfrm>
            <a:custGeom>
              <a:avLst/>
              <a:gdLst/>
              <a:ahLst/>
              <a:cxnLst/>
              <a:rect l="l" t="t" r="r" b="b"/>
              <a:pathLst>
                <a:path w="5058" h="5010" extrusionOk="0">
                  <a:moveTo>
                    <a:pt x="3743" y="0"/>
                  </a:moveTo>
                  <a:cubicBezTo>
                    <a:pt x="3706" y="0"/>
                    <a:pt x="3681" y="28"/>
                    <a:pt x="3657" y="65"/>
                  </a:cubicBezTo>
                  <a:cubicBezTo>
                    <a:pt x="3298" y="612"/>
                    <a:pt x="2922" y="1142"/>
                    <a:pt x="2563" y="1688"/>
                  </a:cubicBezTo>
                  <a:cubicBezTo>
                    <a:pt x="2521" y="1742"/>
                    <a:pt x="2491" y="1768"/>
                    <a:pt x="2450" y="1768"/>
                  </a:cubicBezTo>
                  <a:cubicBezTo>
                    <a:pt x="2426" y="1768"/>
                    <a:pt x="2397" y="1759"/>
                    <a:pt x="2358" y="1740"/>
                  </a:cubicBezTo>
                  <a:cubicBezTo>
                    <a:pt x="2085" y="1620"/>
                    <a:pt x="1829" y="1500"/>
                    <a:pt x="1572" y="1398"/>
                  </a:cubicBezTo>
                  <a:lnTo>
                    <a:pt x="1162" y="1774"/>
                  </a:lnTo>
                  <a:cubicBezTo>
                    <a:pt x="1333" y="1962"/>
                    <a:pt x="1487" y="2150"/>
                    <a:pt x="1675" y="2321"/>
                  </a:cubicBezTo>
                  <a:cubicBezTo>
                    <a:pt x="1350" y="2526"/>
                    <a:pt x="1026" y="2731"/>
                    <a:pt x="718" y="2919"/>
                  </a:cubicBezTo>
                  <a:cubicBezTo>
                    <a:pt x="513" y="3038"/>
                    <a:pt x="308" y="3158"/>
                    <a:pt x="120" y="3294"/>
                  </a:cubicBezTo>
                  <a:cubicBezTo>
                    <a:pt x="69" y="3329"/>
                    <a:pt x="0" y="3363"/>
                    <a:pt x="35" y="3448"/>
                  </a:cubicBezTo>
                  <a:cubicBezTo>
                    <a:pt x="59" y="3509"/>
                    <a:pt x="101" y="3518"/>
                    <a:pt x="141" y="3518"/>
                  </a:cubicBezTo>
                  <a:cubicBezTo>
                    <a:pt x="158" y="3518"/>
                    <a:pt x="174" y="3517"/>
                    <a:pt x="188" y="3517"/>
                  </a:cubicBezTo>
                  <a:cubicBezTo>
                    <a:pt x="257" y="3499"/>
                    <a:pt x="308" y="3482"/>
                    <a:pt x="376" y="3482"/>
                  </a:cubicBezTo>
                  <a:cubicBezTo>
                    <a:pt x="906" y="3363"/>
                    <a:pt x="1419" y="3226"/>
                    <a:pt x="1948" y="3141"/>
                  </a:cubicBezTo>
                  <a:cubicBezTo>
                    <a:pt x="1971" y="3141"/>
                    <a:pt x="1994" y="3125"/>
                    <a:pt x="2017" y="3125"/>
                  </a:cubicBezTo>
                  <a:cubicBezTo>
                    <a:pt x="2028" y="3125"/>
                    <a:pt x="2039" y="3129"/>
                    <a:pt x="2051" y="3141"/>
                  </a:cubicBezTo>
                  <a:cubicBezTo>
                    <a:pt x="2051" y="3192"/>
                    <a:pt x="2051" y="3243"/>
                    <a:pt x="2034" y="3294"/>
                  </a:cubicBezTo>
                  <a:cubicBezTo>
                    <a:pt x="1982" y="3807"/>
                    <a:pt x="1914" y="4303"/>
                    <a:pt x="1897" y="4798"/>
                  </a:cubicBezTo>
                  <a:cubicBezTo>
                    <a:pt x="1897" y="4883"/>
                    <a:pt x="1880" y="4969"/>
                    <a:pt x="1965" y="5003"/>
                  </a:cubicBezTo>
                  <a:cubicBezTo>
                    <a:pt x="1979" y="5008"/>
                    <a:pt x="1992" y="5010"/>
                    <a:pt x="2004" y="5010"/>
                  </a:cubicBezTo>
                  <a:cubicBezTo>
                    <a:pt x="2077" y="5010"/>
                    <a:pt x="2109" y="4925"/>
                    <a:pt x="2153" y="4866"/>
                  </a:cubicBezTo>
                  <a:cubicBezTo>
                    <a:pt x="2358" y="4473"/>
                    <a:pt x="2580" y="4063"/>
                    <a:pt x="2751" y="3653"/>
                  </a:cubicBezTo>
                  <a:cubicBezTo>
                    <a:pt x="2768" y="3619"/>
                    <a:pt x="2768" y="3551"/>
                    <a:pt x="2837" y="3534"/>
                  </a:cubicBezTo>
                  <a:lnTo>
                    <a:pt x="2922" y="3705"/>
                  </a:lnTo>
                  <a:cubicBezTo>
                    <a:pt x="3076" y="4046"/>
                    <a:pt x="3230" y="4388"/>
                    <a:pt x="3418" y="4713"/>
                  </a:cubicBezTo>
                  <a:cubicBezTo>
                    <a:pt x="3448" y="4758"/>
                    <a:pt x="3479" y="4818"/>
                    <a:pt x="3533" y="4818"/>
                  </a:cubicBezTo>
                  <a:cubicBezTo>
                    <a:pt x="3540" y="4818"/>
                    <a:pt x="3547" y="4817"/>
                    <a:pt x="3554" y="4815"/>
                  </a:cubicBezTo>
                  <a:cubicBezTo>
                    <a:pt x="3623" y="4798"/>
                    <a:pt x="3623" y="4713"/>
                    <a:pt x="3623" y="4644"/>
                  </a:cubicBezTo>
                  <a:cubicBezTo>
                    <a:pt x="3606" y="4354"/>
                    <a:pt x="3606" y="4046"/>
                    <a:pt x="3571" y="3756"/>
                  </a:cubicBezTo>
                  <a:cubicBezTo>
                    <a:pt x="3554" y="3465"/>
                    <a:pt x="3537" y="3158"/>
                    <a:pt x="3503" y="2850"/>
                  </a:cubicBezTo>
                  <a:lnTo>
                    <a:pt x="4836" y="2491"/>
                  </a:lnTo>
                  <a:cubicBezTo>
                    <a:pt x="4921" y="2474"/>
                    <a:pt x="5058" y="2457"/>
                    <a:pt x="5041" y="2338"/>
                  </a:cubicBezTo>
                  <a:cubicBezTo>
                    <a:pt x="5027" y="2245"/>
                    <a:pt x="4952" y="2234"/>
                    <a:pt x="4879" y="2234"/>
                  </a:cubicBezTo>
                  <a:cubicBezTo>
                    <a:pt x="4858" y="2234"/>
                    <a:pt x="4838" y="2235"/>
                    <a:pt x="4819" y="2235"/>
                  </a:cubicBezTo>
                  <a:cubicBezTo>
                    <a:pt x="4323" y="2184"/>
                    <a:pt x="3811" y="2150"/>
                    <a:pt x="3281" y="2098"/>
                  </a:cubicBezTo>
                  <a:cubicBezTo>
                    <a:pt x="3332" y="1945"/>
                    <a:pt x="3366" y="1791"/>
                    <a:pt x="3418" y="1637"/>
                  </a:cubicBezTo>
                  <a:cubicBezTo>
                    <a:pt x="3554" y="1142"/>
                    <a:pt x="3708" y="663"/>
                    <a:pt x="3845" y="168"/>
                  </a:cubicBezTo>
                  <a:cubicBezTo>
                    <a:pt x="3862" y="116"/>
                    <a:pt x="3862" y="48"/>
                    <a:pt x="3793" y="14"/>
                  </a:cubicBezTo>
                  <a:cubicBezTo>
                    <a:pt x="3774" y="4"/>
                    <a:pt x="3758" y="0"/>
                    <a:pt x="374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58" name="Google Shape;958;p47"/>
            <p:cNvSpPr/>
            <p:nvPr/>
          </p:nvSpPr>
          <p:spPr>
            <a:xfrm>
              <a:off x="7833576" y="3668268"/>
              <a:ext cx="384572" cy="356235"/>
            </a:xfrm>
            <a:custGeom>
              <a:avLst/>
              <a:gdLst/>
              <a:ahLst/>
              <a:cxnLst/>
              <a:rect l="l" t="t" r="r" b="b"/>
              <a:pathLst>
                <a:path w="4750" h="4400" extrusionOk="0">
                  <a:moveTo>
                    <a:pt x="3228" y="0"/>
                  </a:moveTo>
                  <a:cubicBezTo>
                    <a:pt x="3182" y="0"/>
                    <a:pt x="3155" y="53"/>
                    <a:pt x="3127" y="95"/>
                  </a:cubicBezTo>
                  <a:cubicBezTo>
                    <a:pt x="2802" y="539"/>
                    <a:pt x="2478" y="1000"/>
                    <a:pt x="2187" y="1496"/>
                  </a:cubicBezTo>
                  <a:cubicBezTo>
                    <a:pt x="1948" y="1376"/>
                    <a:pt x="1709" y="1274"/>
                    <a:pt x="1469" y="1171"/>
                  </a:cubicBezTo>
                  <a:cubicBezTo>
                    <a:pt x="1230" y="1069"/>
                    <a:pt x="1042" y="983"/>
                    <a:pt x="837" y="898"/>
                  </a:cubicBezTo>
                  <a:lnTo>
                    <a:pt x="615" y="1086"/>
                  </a:lnTo>
                  <a:lnTo>
                    <a:pt x="632" y="1103"/>
                  </a:lnTo>
                  <a:lnTo>
                    <a:pt x="1435" y="1923"/>
                  </a:lnTo>
                  <a:cubicBezTo>
                    <a:pt x="1418" y="1940"/>
                    <a:pt x="1418" y="1957"/>
                    <a:pt x="1401" y="1974"/>
                  </a:cubicBezTo>
                  <a:lnTo>
                    <a:pt x="137" y="3051"/>
                  </a:lnTo>
                  <a:cubicBezTo>
                    <a:pt x="68" y="3102"/>
                    <a:pt x="0" y="3170"/>
                    <a:pt x="34" y="3256"/>
                  </a:cubicBezTo>
                  <a:cubicBezTo>
                    <a:pt x="62" y="3302"/>
                    <a:pt x="99" y="3318"/>
                    <a:pt x="141" y="3318"/>
                  </a:cubicBezTo>
                  <a:cubicBezTo>
                    <a:pt x="177" y="3318"/>
                    <a:pt x="217" y="3306"/>
                    <a:pt x="256" y="3290"/>
                  </a:cubicBezTo>
                  <a:cubicBezTo>
                    <a:pt x="427" y="3256"/>
                    <a:pt x="581" y="3204"/>
                    <a:pt x="752" y="3153"/>
                  </a:cubicBezTo>
                  <a:lnTo>
                    <a:pt x="1709" y="2829"/>
                  </a:lnTo>
                  <a:lnTo>
                    <a:pt x="1709" y="2829"/>
                  </a:lnTo>
                  <a:cubicBezTo>
                    <a:pt x="1709" y="2880"/>
                    <a:pt x="1692" y="2914"/>
                    <a:pt x="1692" y="2931"/>
                  </a:cubicBezTo>
                  <a:cubicBezTo>
                    <a:pt x="1623" y="3358"/>
                    <a:pt x="1538" y="3785"/>
                    <a:pt x="1469" y="4195"/>
                  </a:cubicBezTo>
                  <a:cubicBezTo>
                    <a:pt x="1452" y="4264"/>
                    <a:pt x="1418" y="4349"/>
                    <a:pt x="1521" y="4383"/>
                  </a:cubicBezTo>
                  <a:cubicBezTo>
                    <a:pt x="1539" y="4395"/>
                    <a:pt x="1555" y="4399"/>
                    <a:pt x="1570" y="4399"/>
                  </a:cubicBezTo>
                  <a:cubicBezTo>
                    <a:pt x="1622" y="4399"/>
                    <a:pt x="1651" y="4338"/>
                    <a:pt x="1692" y="4298"/>
                  </a:cubicBezTo>
                  <a:cubicBezTo>
                    <a:pt x="1760" y="4213"/>
                    <a:pt x="1811" y="4127"/>
                    <a:pt x="1862" y="4042"/>
                  </a:cubicBezTo>
                  <a:lnTo>
                    <a:pt x="2563" y="2931"/>
                  </a:lnTo>
                  <a:lnTo>
                    <a:pt x="3041" y="3512"/>
                  </a:lnTo>
                  <a:lnTo>
                    <a:pt x="3520" y="4076"/>
                  </a:lnTo>
                  <a:cubicBezTo>
                    <a:pt x="3531" y="4109"/>
                    <a:pt x="3563" y="4128"/>
                    <a:pt x="3599" y="4128"/>
                  </a:cubicBezTo>
                  <a:cubicBezTo>
                    <a:pt x="3618" y="4128"/>
                    <a:pt x="3638" y="4122"/>
                    <a:pt x="3656" y="4110"/>
                  </a:cubicBezTo>
                  <a:cubicBezTo>
                    <a:pt x="3691" y="4093"/>
                    <a:pt x="3708" y="4042"/>
                    <a:pt x="3708" y="3990"/>
                  </a:cubicBezTo>
                  <a:cubicBezTo>
                    <a:pt x="3691" y="3956"/>
                    <a:pt x="3674" y="3905"/>
                    <a:pt x="3674" y="3871"/>
                  </a:cubicBezTo>
                  <a:cubicBezTo>
                    <a:pt x="3537" y="3461"/>
                    <a:pt x="3400" y="3068"/>
                    <a:pt x="3263" y="2658"/>
                  </a:cubicBezTo>
                  <a:cubicBezTo>
                    <a:pt x="3212" y="2589"/>
                    <a:pt x="3195" y="2504"/>
                    <a:pt x="3195" y="2419"/>
                  </a:cubicBezTo>
                  <a:cubicBezTo>
                    <a:pt x="3246" y="2401"/>
                    <a:pt x="3281" y="2384"/>
                    <a:pt x="3332" y="2367"/>
                  </a:cubicBezTo>
                  <a:cubicBezTo>
                    <a:pt x="3742" y="2231"/>
                    <a:pt x="4135" y="2094"/>
                    <a:pt x="4545" y="1940"/>
                  </a:cubicBezTo>
                  <a:cubicBezTo>
                    <a:pt x="4630" y="1906"/>
                    <a:pt x="4750" y="1889"/>
                    <a:pt x="4733" y="1752"/>
                  </a:cubicBezTo>
                  <a:cubicBezTo>
                    <a:pt x="4711" y="1676"/>
                    <a:pt x="4662" y="1662"/>
                    <a:pt x="4607" y="1662"/>
                  </a:cubicBezTo>
                  <a:cubicBezTo>
                    <a:pt x="4575" y="1662"/>
                    <a:pt x="4542" y="1667"/>
                    <a:pt x="4511" y="1667"/>
                  </a:cubicBezTo>
                  <a:cubicBezTo>
                    <a:pt x="4482" y="1661"/>
                    <a:pt x="4460" y="1659"/>
                    <a:pt x="4439" y="1659"/>
                  </a:cubicBezTo>
                  <a:cubicBezTo>
                    <a:pt x="4399" y="1659"/>
                    <a:pt x="4368" y="1667"/>
                    <a:pt x="4323" y="1667"/>
                  </a:cubicBezTo>
                  <a:lnTo>
                    <a:pt x="2939" y="1564"/>
                  </a:lnTo>
                  <a:cubicBezTo>
                    <a:pt x="2922" y="1547"/>
                    <a:pt x="2956" y="1479"/>
                    <a:pt x="2973" y="1410"/>
                  </a:cubicBezTo>
                  <a:cubicBezTo>
                    <a:pt x="3076" y="1000"/>
                    <a:pt x="3246" y="590"/>
                    <a:pt x="3315" y="180"/>
                  </a:cubicBezTo>
                  <a:cubicBezTo>
                    <a:pt x="3332" y="112"/>
                    <a:pt x="3349" y="44"/>
                    <a:pt x="3263" y="9"/>
                  </a:cubicBezTo>
                  <a:cubicBezTo>
                    <a:pt x="3251" y="3"/>
                    <a:pt x="3239" y="0"/>
                    <a:pt x="322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59" name="Google Shape;959;p47"/>
            <p:cNvSpPr/>
            <p:nvPr/>
          </p:nvSpPr>
          <p:spPr>
            <a:xfrm>
              <a:off x="8201476" y="3556943"/>
              <a:ext cx="358421" cy="358988"/>
            </a:xfrm>
            <a:custGeom>
              <a:avLst/>
              <a:gdLst/>
              <a:ahLst/>
              <a:cxnLst/>
              <a:rect l="l" t="t" r="r" b="b"/>
              <a:pathLst>
                <a:path w="4427" h="4434" extrusionOk="0">
                  <a:moveTo>
                    <a:pt x="2239" y="0"/>
                  </a:moveTo>
                  <a:cubicBezTo>
                    <a:pt x="2171" y="0"/>
                    <a:pt x="2154" y="86"/>
                    <a:pt x="2137" y="137"/>
                  </a:cubicBezTo>
                  <a:cubicBezTo>
                    <a:pt x="2034" y="496"/>
                    <a:pt x="1932" y="855"/>
                    <a:pt x="1846" y="1231"/>
                  </a:cubicBezTo>
                  <a:cubicBezTo>
                    <a:pt x="1831" y="1323"/>
                    <a:pt x="1761" y="1387"/>
                    <a:pt x="1672" y="1387"/>
                  </a:cubicBezTo>
                  <a:cubicBezTo>
                    <a:pt x="1662" y="1387"/>
                    <a:pt x="1652" y="1386"/>
                    <a:pt x="1641" y="1384"/>
                  </a:cubicBezTo>
                  <a:cubicBezTo>
                    <a:pt x="1146" y="1419"/>
                    <a:pt x="667" y="1419"/>
                    <a:pt x="172" y="1470"/>
                  </a:cubicBezTo>
                  <a:cubicBezTo>
                    <a:pt x="103" y="1470"/>
                    <a:pt x="35" y="1470"/>
                    <a:pt x="18" y="1572"/>
                  </a:cubicBezTo>
                  <a:cubicBezTo>
                    <a:pt x="1" y="1658"/>
                    <a:pt x="86" y="1675"/>
                    <a:pt x="155" y="1692"/>
                  </a:cubicBezTo>
                  <a:lnTo>
                    <a:pt x="941" y="1999"/>
                  </a:lnTo>
                  <a:lnTo>
                    <a:pt x="1573" y="2239"/>
                  </a:lnTo>
                  <a:cubicBezTo>
                    <a:pt x="1334" y="2444"/>
                    <a:pt x="1112" y="2666"/>
                    <a:pt x="889" y="2871"/>
                  </a:cubicBezTo>
                  <a:cubicBezTo>
                    <a:pt x="770" y="2973"/>
                    <a:pt x="650" y="3076"/>
                    <a:pt x="548" y="3195"/>
                  </a:cubicBezTo>
                  <a:cubicBezTo>
                    <a:pt x="514" y="3247"/>
                    <a:pt x="445" y="3298"/>
                    <a:pt x="496" y="3366"/>
                  </a:cubicBezTo>
                  <a:cubicBezTo>
                    <a:pt x="520" y="3397"/>
                    <a:pt x="546" y="3407"/>
                    <a:pt x="573" y="3407"/>
                  </a:cubicBezTo>
                  <a:cubicBezTo>
                    <a:pt x="606" y="3407"/>
                    <a:pt x="639" y="3393"/>
                    <a:pt x="667" y="3383"/>
                  </a:cubicBezTo>
                  <a:cubicBezTo>
                    <a:pt x="889" y="3315"/>
                    <a:pt x="1094" y="3247"/>
                    <a:pt x="1299" y="3178"/>
                  </a:cubicBezTo>
                  <a:cubicBezTo>
                    <a:pt x="1573" y="3076"/>
                    <a:pt x="1846" y="2973"/>
                    <a:pt x="2154" y="2871"/>
                  </a:cubicBezTo>
                  <a:lnTo>
                    <a:pt x="2154" y="2871"/>
                  </a:lnTo>
                  <a:cubicBezTo>
                    <a:pt x="2154" y="3008"/>
                    <a:pt x="2137" y="3127"/>
                    <a:pt x="2120" y="3230"/>
                  </a:cubicBezTo>
                  <a:cubicBezTo>
                    <a:pt x="2085" y="3571"/>
                    <a:pt x="2051" y="3913"/>
                    <a:pt x="2034" y="4255"/>
                  </a:cubicBezTo>
                  <a:cubicBezTo>
                    <a:pt x="2034" y="4323"/>
                    <a:pt x="2017" y="4409"/>
                    <a:pt x="2103" y="4426"/>
                  </a:cubicBezTo>
                  <a:cubicBezTo>
                    <a:pt x="2116" y="4431"/>
                    <a:pt x="2128" y="4433"/>
                    <a:pt x="2139" y="4433"/>
                  </a:cubicBezTo>
                  <a:cubicBezTo>
                    <a:pt x="2199" y="4433"/>
                    <a:pt x="2228" y="4364"/>
                    <a:pt x="2256" y="4306"/>
                  </a:cubicBezTo>
                  <a:cubicBezTo>
                    <a:pt x="2410" y="3947"/>
                    <a:pt x="2581" y="3588"/>
                    <a:pt x="2718" y="3213"/>
                  </a:cubicBezTo>
                  <a:cubicBezTo>
                    <a:pt x="2735" y="3161"/>
                    <a:pt x="2752" y="3110"/>
                    <a:pt x="2803" y="3076"/>
                  </a:cubicBezTo>
                  <a:lnTo>
                    <a:pt x="3640" y="3383"/>
                  </a:lnTo>
                  <a:cubicBezTo>
                    <a:pt x="3760" y="3435"/>
                    <a:pt x="3862" y="3486"/>
                    <a:pt x="3982" y="3520"/>
                  </a:cubicBezTo>
                  <a:cubicBezTo>
                    <a:pt x="3996" y="3525"/>
                    <a:pt x="4009" y="3527"/>
                    <a:pt x="4023" y="3527"/>
                  </a:cubicBezTo>
                  <a:cubicBezTo>
                    <a:pt x="4060" y="3527"/>
                    <a:pt x="4094" y="3511"/>
                    <a:pt x="4119" y="3486"/>
                  </a:cubicBezTo>
                  <a:cubicBezTo>
                    <a:pt x="4136" y="3452"/>
                    <a:pt x="4136" y="3383"/>
                    <a:pt x="4102" y="3349"/>
                  </a:cubicBezTo>
                  <a:cubicBezTo>
                    <a:pt x="4067" y="3315"/>
                    <a:pt x="4016" y="3264"/>
                    <a:pt x="3982" y="3230"/>
                  </a:cubicBezTo>
                  <a:lnTo>
                    <a:pt x="3196" y="2375"/>
                  </a:lnTo>
                  <a:cubicBezTo>
                    <a:pt x="3162" y="2341"/>
                    <a:pt x="3111" y="2307"/>
                    <a:pt x="3111" y="2239"/>
                  </a:cubicBezTo>
                  <a:lnTo>
                    <a:pt x="3162" y="2187"/>
                  </a:lnTo>
                  <a:cubicBezTo>
                    <a:pt x="3555" y="1897"/>
                    <a:pt x="3948" y="1589"/>
                    <a:pt x="4307" y="1248"/>
                  </a:cubicBezTo>
                  <a:cubicBezTo>
                    <a:pt x="4358" y="1196"/>
                    <a:pt x="4426" y="1145"/>
                    <a:pt x="4375" y="1060"/>
                  </a:cubicBezTo>
                  <a:cubicBezTo>
                    <a:pt x="4353" y="1023"/>
                    <a:pt x="4328" y="1012"/>
                    <a:pt x="4303" y="1012"/>
                  </a:cubicBezTo>
                  <a:cubicBezTo>
                    <a:pt x="4269" y="1012"/>
                    <a:pt x="4234" y="1033"/>
                    <a:pt x="4204" y="1043"/>
                  </a:cubicBezTo>
                  <a:cubicBezTo>
                    <a:pt x="3931" y="1128"/>
                    <a:pt x="3657" y="1213"/>
                    <a:pt x="3367" y="1282"/>
                  </a:cubicBezTo>
                  <a:cubicBezTo>
                    <a:pt x="3162" y="1350"/>
                    <a:pt x="2940" y="1401"/>
                    <a:pt x="2718" y="1453"/>
                  </a:cubicBezTo>
                  <a:lnTo>
                    <a:pt x="2359" y="137"/>
                  </a:lnTo>
                  <a:cubicBezTo>
                    <a:pt x="2342" y="86"/>
                    <a:pt x="2325" y="0"/>
                    <a:pt x="223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60" name="Google Shape;960;p47"/>
            <p:cNvSpPr/>
            <p:nvPr/>
          </p:nvSpPr>
          <p:spPr>
            <a:xfrm>
              <a:off x="7814145" y="4043694"/>
              <a:ext cx="327979" cy="348867"/>
            </a:xfrm>
            <a:custGeom>
              <a:avLst/>
              <a:gdLst/>
              <a:ahLst/>
              <a:cxnLst/>
              <a:rect l="l" t="t" r="r" b="b"/>
              <a:pathLst>
                <a:path w="4051" h="4309" extrusionOk="0">
                  <a:moveTo>
                    <a:pt x="1598" y="0"/>
                  </a:moveTo>
                  <a:cubicBezTo>
                    <a:pt x="1590" y="0"/>
                    <a:pt x="1582" y="1"/>
                    <a:pt x="1573" y="3"/>
                  </a:cubicBezTo>
                  <a:cubicBezTo>
                    <a:pt x="1470" y="20"/>
                    <a:pt x="1470" y="88"/>
                    <a:pt x="1453" y="174"/>
                  </a:cubicBezTo>
                  <a:cubicBezTo>
                    <a:pt x="1436" y="259"/>
                    <a:pt x="1453" y="362"/>
                    <a:pt x="1470" y="447"/>
                  </a:cubicBezTo>
                  <a:cubicBezTo>
                    <a:pt x="1504" y="772"/>
                    <a:pt x="1539" y="1096"/>
                    <a:pt x="1590" y="1438"/>
                  </a:cubicBezTo>
                  <a:lnTo>
                    <a:pt x="1248" y="1489"/>
                  </a:lnTo>
                  <a:lnTo>
                    <a:pt x="137" y="1660"/>
                  </a:lnTo>
                  <a:cubicBezTo>
                    <a:pt x="69" y="1660"/>
                    <a:pt x="1" y="1694"/>
                    <a:pt x="1" y="1780"/>
                  </a:cubicBezTo>
                  <a:cubicBezTo>
                    <a:pt x="1" y="1848"/>
                    <a:pt x="52" y="1882"/>
                    <a:pt x="120" y="1899"/>
                  </a:cubicBezTo>
                  <a:cubicBezTo>
                    <a:pt x="223" y="1916"/>
                    <a:pt x="325" y="1951"/>
                    <a:pt x="428" y="1968"/>
                  </a:cubicBezTo>
                  <a:lnTo>
                    <a:pt x="1504" y="2156"/>
                  </a:lnTo>
                  <a:lnTo>
                    <a:pt x="1334" y="2361"/>
                  </a:lnTo>
                  <a:cubicBezTo>
                    <a:pt x="1060" y="2685"/>
                    <a:pt x="804" y="2993"/>
                    <a:pt x="582" y="3335"/>
                  </a:cubicBezTo>
                  <a:cubicBezTo>
                    <a:pt x="548" y="3386"/>
                    <a:pt x="513" y="3437"/>
                    <a:pt x="565" y="3488"/>
                  </a:cubicBezTo>
                  <a:cubicBezTo>
                    <a:pt x="588" y="3511"/>
                    <a:pt x="611" y="3521"/>
                    <a:pt x="634" y="3521"/>
                  </a:cubicBezTo>
                  <a:cubicBezTo>
                    <a:pt x="662" y="3521"/>
                    <a:pt x="690" y="3507"/>
                    <a:pt x="718" y="3488"/>
                  </a:cubicBezTo>
                  <a:lnTo>
                    <a:pt x="1265" y="3181"/>
                  </a:lnTo>
                  <a:cubicBezTo>
                    <a:pt x="1470" y="3044"/>
                    <a:pt x="1692" y="2890"/>
                    <a:pt x="1932" y="2771"/>
                  </a:cubicBezTo>
                  <a:lnTo>
                    <a:pt x="1932" y="2771"/>
                  </a:lnTo>
                  <a:cubicBezTo>
                    <a:pt x="1880" y="3095"/>
                    <a:pt x="1812" y="3420"/>
                    <a:pt x="1761" y="3745"/>
                  </a:cubicBezTo>
                  <a:cubicBezTo>
                    <a:pt x="1744" y="3881"/>
                    <a:pt x="1709" y="4018"/>
                    <a:pt x="1692" y="4172"/>
                  </a:cubicBezTo>
                  <a:cubicBezTo>
                    <a:pt x="1692" y="4206"/>
                    <a:pt x="1692" y="4257"/>
                    <a:pt x="1709" y="4308"/>
                  </a:cubicBezTo>
                  <a:lnTo>
                    <a:pt x="2051" y="3984"/>
                  </a:lnTo>
                  <a:lnTo>
                    <a:pt x="2666" y="2822"/>
                  </a:lnTo>
                  <a:lnTo>
                    <a:pt x="3247" y="2890"/>
                  </a:lnTo>
                  <a:lnTo>
                    <a:pt x="3760" y="2395"/>
                  </a:lnTo>
                  <a:lnTo>
                    <a:pt x="3059" y="1968"/>
                  </a:lnTo>
                  <a:cubicBezTo>
                    <a:pt x="3008" y="1933"/>
                    <a:pt x="2957" y="1899"/>
                    <a:pt x="3025" y="1831"/>
                  </a:cubicBezTo>
                  <a:lnTo>
                    <a:pt x="3555" y="1199"/>
                  </a:lnTo>
                  <a:cubicBezTo>
                    <a:pt x="3691" y="1028"/>
                    <a:pt x="3845" y="857"/>
                    <a:pt x="3982" y="686"/>
                  </a:cubicBezTo>
                  <a:cubicBezTo>
                    <a:pt x="4016" y="635"/>
                    <a:pt x="4050" y="584"/>
                    <a:pt x="3999" y="532"/>
                  </a:cubicBezTo>
                  <a:cubicBezTo>
                    <a:pt x="3985" y="503"/>
                    <a:pt x="3967" y="493"/>
                    <a:pt x="3948" y="493"/>
                  </a:cubicBezTo>
                  <a:cubicBezTo>
                    <a:pt x="3921" y="493"/>
                    <a:pt x="3892" y="513"/>
                    <a:pt x="3862" y="532"/>
                  </a:cubicBezTo>
                  <a:lnTo>
                    <a:pt x="3401" y="754"/>
                  </a:lnTo>
                  <a:cubicBezTo>
                    <a:pt x="3059" y="942"/>
                    <a:pt x="2735" y="1130"/>
                    <a:pt x="2410" y="1335"/>
                  </a:cubicBezTo>
                  <a:cubicBezTo>
                    <a:pt x="2342" y="1216"/>
                    <a:pt x="2290" y="1096"/>
                    <a:pt x="2222" y="994"/>
                  </a:cubicBezTo>
                  <a:cubicBezTo>
                    <a:pt x="2051" y="703"/>
                    <a:pt x="1897" y="413"/>
                    <a:pt x="1727" y="122"/>
                  </a:cubicBezTo>
                  <a:cubicBezTo>
                    <a:pt x="1696" y="61"/>
                    <a:pt x="1665" y="0"/>
                    <a:pt x="159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61" name="Google Shape;961;p47"/>
            <p:cNvSpPr/>
            <p:nvPr/>
          </p:nvSpPr>
          <p:spPr>
            <a:xfrm>
              <a:off x="8148931" y="3371537"/>
              <a:ext cx="244912" cy="204349"/>
            </a:xfrm>
            <a:custGeom>
              <a:avLst/>
              <a:gdLst/>
              <a:ahLst/>
              <a:cxnLst/>
              <a:rect l="l" t="t" r="r" b="b"/>
              <a:pathLst>
                <a:path w="3025" h="2524" extrusionOk="0">
                  <a:moveTo>
                    <a:pt x="1812" y="1"/>
                  </a:moveTo>
                  <a:lnTo>
                    <a:pt x="1" y="1675"/>
                  </a:lnTo>
                  <a:lnTo>
                    <a:pt x="35" y="1658"/>
                  </a:lnTo>
                  <a:lnTo>
                    <a:pt x="718" y="1385"/>
                  </a:lnTo>
                  <a:lnTo>
                    <a:pt x="718" y="1504"/>
                  </a:lnTo>
                  <a:lnTo>
                    <a:pt x="718" y="2359"/>
                  </a:lnTo>
                  <a:cubicBezTo>
                    <a:pt x="718" y="2410"/>
                    <a:pt x="718" y="2461"/>
                    <a:pt x="787" y="2461"/>
                  </a:cubicBezTo>
                  <a:cubicBezTo>
                    <a:pt x="796" y="2464"/>
                    <a:pt x="805" y="2466"/>
                    <a:pt x="814" y="2466"/>
                  </a:cubicBezTo>
                  <a:cubicBezTo>
                    <a:pt x="855" y="2466"/>
                    <a:pt x="892" y="2435"/>
                    <a:pt x="906" y="2393"/>
                  </a:cubicBezTo>
                  <a:cubicBezTo>
                    <a:pt x="923" y="2376"/>
                    <a:pt x="923" y="2359"/>
                    <a:pt x="940" y="2342"/>
                  </a:cubicBezTo>
                  <a:cubicBezTo>
                    <a:pt x="1077" y="2102"/>
                    <a:pt x="1197" y="1863"/>
                    <a:pt x="1333" y="1607"/>
                  </a:cubicBezTo>
                  <a:cubicBezTo>
                    <a:pt x="1487" y="1863"/>
                    <a:pt x="1590" y="2120"/>
                    <a:pt x="1761" y="2359"/>
                  </a:cubicBezTo>
                  <a:cubicBezTo>
                    <a:pt x="1804" y="2417"/>
                    <a:pt x="1823" y="2524"/>
                    <a:pt x="1901" y="2524"/>
                  </a:cubicBezTo>
                  <a:cubicBezTo>
                    <a:pt x="1914" y="2524"/>
                    <a:pt x="1930" y="2520"/>
                    <a:pt x="1948" y="2512"/>
                  </a:cubicBezTo>
                  <a:cubicBezTo>
                    <a:pt x="2068" y="2461"/>
                    <a:pt x="2000" y="2342"/>
                    <a:pt x="2000" y="2256"/>
                  </a:cubicBezTo>
                  <a:cubicBezTo>
                    <a:pt x="1931" y="1897"/>
                    <a:pt x="1897" y="1521"/>
                    <a:pt x="1863" y="1163"/>
                  </a:cubicBezTo>
                  <a:cubicBezTo>
                    <a:pt x="1931" y="1163"/>
                    <a:pt x="2000" y="1146"/>
                    <a:pt x="2051" y="1146"/>
                  </a:cubicBezTo>
                  <a:lnTo>
                    <a:pt x="2888" y="1094"/>
                  </a:lnTo>
                  <a:cubicBezTo>
                    <a:pt x="2939" y="1094"/>
                    <a:pt x="3008" y="1094"/>
                    <a:pt x="3025" y="1009"/>
                  </a:cubicBezTo>
                  <a:cubicBezTo>
                    <a:pt x="3025" y="941"/>
                    <a:pt x="2957" y="923"/>
                    <a:pt x="2905" y="906"/>
                  </a:cubicBezTo>
                  <a:cubicBezTo>
                    <a:pt x="2854" y="872"/>
                    <a:pt x="2734" y="838"/>
                    <a:pt x="2649" y="821"/>
                  </a:cubicBezTo>
                  <a:lnTo>
                    <a:pt x="1692" y="479"/>
                  </a:lnTo>
                  <a:cubicBezTo>
                    <a:pt x="1726" y="308"/>
                    <a:pt x="1778" y="155"/>
                    <a:pt x="181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grpSp>
          <p:nvGrpSpPr>
            <p:cNvPr id="962" name="Google Shape;962;p47"/>
            <p:cNvGrpSpPr/>
            <p:nvPr/>
          </p:nvGrpSpPr>
          <p:grpSpPr>
            <a:xfrm>
              <a:off x="7772692" y="3529254"/>
              <a:ext cx="854978" cy="784858"/>
              <a:chOff x="1056446" y="3510390"/>
              <a:chExt cx="821620" cy="754236"/>
            </a:xfrm>
          </p:grpSpPr>
          <p:sp>
            <p:nvSpPr>
              <p:cNvPr id="963" name="Google Shape;963;p47"/>
              <p:cNvSpPr/>
              <p:nvPr/>
            </p:nvSpPr>
            <p:spPr>
              <a:xfrm>
                <a:off x="1061737" y="4021954"/>
                <a:ext cx="33299" cy="24741"/>
              </a:xfrm>
              <a:custGeom>
                <a:avLst/>
                <a:gdLst/>
                <a:ahLst/>
                <a:cxnLst/>
                <a:rect l="l" t="t" r="r" b="b"/>
                <a:pathLst>
                  <a:path w="428" h="318" extrusionOk="0">
                    <a:moveTo>
                      <a:pt x="206" y="0"/>
                    </a:moveTo>
                    <a:cubicBezTo>
                      <a:pt x="156" y="0"/>
                      <a:pt x="106" y="18"/>
                      <a:pt x="69" y="55"/>
                    </a:cubicBezTo>
                    <a:cubicBezTo>
                      <a:pt x="1" y="106"/>
                      <a:pt x="1" y="192"/>
                      <a:pt x="52" y="260"/>
                    </a:cubicBezTo>
                    <a:cubicBezTo>
                      <a:pt x="97" y="296"/>
                      <a:pt x="151" y="318"/>
                      <a:pt x="206" y="318"/>
                    </a:cubicBezTo>
                    <a:cubicBezTo>
                      <a:pt x="254" y="318"/>
                      <a:pt x="302" y="300"/>
                      <a:pt x="342" y="260"/>
                    </a:cubicBezTo>
                    <a:cubicBezTo>
                      <a:pt x="411" y="209"/>
                      <a:pt x="428" y="141"/>
                      <a:pt x="376" y="89"/>
                    </a:cubicBezTo>
                    <a:cubicBezTo>
                      <a:pt x="338" y="31"/>
                      <a:pt x="271" y="0"/>
                      <a:pt x="20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964" name="Google Shape;964;p47"/>
              <p:cNvSpPr/>
              <p:nvPr/>
            </p:nvSpPr>
            <p:spPr>
              <a:xfrm>
                <a:off x="1521720" y="3945784"/>
                <a:ext cx="34622" cy="22718"/>
              </a:xfrm>
              <a:custGeom>
                <a:avLst/>
                <a:gdLst/>
                <a:ahLst/>
                <a:cxnLst/>
                <a:rect l="l" t="t" r="r" b="b"/>
                <a:pathLst>
                  <a:path w="445" h="292" extrusionOk="0">
                    <a:moveTo>
                      <a:pt x="253" y="1"/>
                    </a:moveTo>
                    <a:cubicBezTo>
                      <a:pt x="186" y="1"/>
                      <a:pt x="119" y="27"/>
                      <a:pt x="69" y="77"/>
                    </a:cubicBezTo>
                    <a:cubicBezTo>
                      <a:pt x="0" y="129"/>
                      <a:pt x="0" y="197"/>
                      <a:pt x="52" y="248"/>
                    </a:cubicBezTo>
                    <a:cubicBezTo>
                      <a:pt x="97" y="278"/>
                      <a:pt x="148" y="292"/>
                      <a:pt x="200" y="292"/>
                    </a:cubicBezTo>
                    <a:cubicBezTo>
                      <a:pt x="267" y="292"/>
                      <a:pt x="336" y="269"/>
                      <a:pt x="393" y="231"/>
                    </a:cubicBezTo>
                    <a:cubicBezTo>
                      <a:pt x="445" y="180"/>
                      <a:pt x="445" y="94"/>
                      <a:pt x="393" y="43"/>
                    </a:cubicBezTo>
                    <a:cubicBezTo>
                      <a:pt x="351" y="15"/>
                      <a:pt x="302" y="1"/>
                      <a:pt x="25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965" name="Google Shape;965;p47"/>
              <p:cNvSpPr/>
              <p:nvPr/>
            </p:nvSpPr>
            <p:spPr>
              <a:xfrm>
                <a:off x="1710475" y="3510390"/>
                <a:ext cx="30654" cy="25519"/>
              </a:xfrm>
              <a:custGeom>
                <a:avLst/>
                <a:gdLst/>
                <a:ahLst/>
                <a:cxnLst/>
                <a:rect l="l" t="t" r="r" b="b"/>
                <a:pathLst>
                  <a:path w="394" h="328" extrusionOk="0">
                    <a:moveTo>
                      <a:pt x="199" y="1"/>
                    </a:moveTo>
                    <a:cubicBezTo>
                      <a:pt x="154" y="1"/>
                      <a:pt x="112" y="18"/>
                      <a:pt x="86" y="52"/>
                    </a:cubicBezTo>
                    <a:cubicBezTo>
                      <a:pt x="1" y="103"/>
                      <a:pt x="1" y="206"/>
                      <a:pt x="69" y="274"/>
                    </a:cubicBezTo>
                    <a:cubicBezTo>
                      <a:pt x="96" y="311"/>
                      <a:pt x="144" y="328"/>
                      <a:pt x="192" y="328"/>
                    </a:cubicBezTo>
                    <a:cubicBezTo>
                      <a:pt x="234" y="328"/>
                      <a:pt x="276" y="315"/>
                      <a:pt x="308" y="291"/>
                    </a:cubicBezTo>
                    <a:cubicBezTo>
                      <a:pt x="377" y="223"/>
                      <a:pt x="394" y="120"/>
                      <a:pt x="325" y="52"/>
                    </a:cubicBezTo>
                    <a:cubicBezTo>
                      <a:pt x="291" y="18"/>
                      <a:pt x="244" y="1"/>
                      <a:pt x="19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966" name="Google Shape;966;p47"/>
              <p:cNvSpPr/>
              <p:nvPr/>
            </p:nvSpPr>
            <p:spPr>
              <a:xfrm>
                <a:off x="1056446" y="3949207"/>
                <a:ext cx="29332" cy="23730"/>
              </a:xfrm>
              <a:custGeom>
                <a:avLst/>
                <a:gdLst/>
                <a:ahLst/>
                <a:cxnLst/>
                <a:rect l="l" t="t" r="r" b="b"/>
                <a:pathLst>
                  <a:path w="377" h="305" extrusionOk="0">
                    <a:moveTo>
                      <a:pt x="170" y="1"/>
                    </a:moveTo>
                    <a:cubicBezTo>
                      <a:pt x="143" y="1"/>
                      <a:pt x="114" y="10"/>
                      <a:pt x="86" y="33"/>
                    </a:cubicBezTo>
                    <a:cubicBezTo>
                      <a:pt x="0" y="102"/>
                      <a:pt x="51" y="170"/>
                      <a:pt x="86" y="238"/>
                    </a:cubicBezTo>
                    <a:cubicBezTo>
                      <a:pt x="113" y="283"/>
                      <a:pt x="154" y="305"/>
                      <a:pt x="197" y="305"/>
                    </a:cubicBezTo>
                    <a:cubicBezTo>
                      <a:pt x="236" y="305"/>
                      <a:pt x="275" y="288"/>
                      <a:pt x="308" y="255"/>
                    </a:cubicBezTo>
                    <a:cubicBezTo>
                      <a:pt x="376" y="221"/>
                      <a:pt x="376" y="119"/>
                      <a:pt x="325" y="85"/>
                    </a:cubicBezTo>
                    <a:cubicBezTo>
                      <a:pt x="279" y="39"/>
                      <a:pt x="226" y="1"/>
                      <a:pt x="17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967" name="Google Shape;967;p47"/>
              <p:cNvSpPr/>
              <p:nvPr/>
            </p:nvSpPr>
            <p:spPr>
              <a:xfrm>
                <a:off x="1472547" y="4037282"/>
                <a:ext cx="27931" cy="23574"/>
              </a:xfrm>
              <a:custGeom>
                <a:avLst/>
                <a:gdLst/>
                <a:ahLst/>
                <a:cxnLst/>
                <a:rect l="l" t="t" r="r" b="b"/>
                <a:pathLst>
                  <a:path w="359" h="303" extrusionOk="0">
                    <a:moveTo>
                      <a:pt x="194" y="0"/>
                    </a:moveTo>
                    <a:cubicBezTo>
                      <a:pt x="152" y="0"/>
                      <a:pt x="110" y="32"/>
                      <a:pt x="69" y="63"/>
                    </a:cubicBezTo>
                    <a:cubicBezTo>
                      <a:pt x="0" y="114"/>
                      <a:pt x="0" y="200"/>
                      <a:pt x="51" y="251"/>
                    </a:cubicBezTo>
                    <a:cubicBezTo>
                      <a:pt x="69" y="285"/>
                      <a:pt x="103" y="302"/>
                      <a:pt x="141" y="302"/>
                    </a:cubicBezTo>
                    <a:cubicBezTo>
                      <a:pt x="180" y="302"/>
                      <a:pt x="222" y="285"/>
                      <a:pt x="256" y="251"/>
                    </a:cubicBezTo>
                    <a:cubicBezTo>
                      <a:pt x="308" y="200"/>
                      <a:pt x="359" y="114"/>
                      <a:pt x="274" y="46"/>
                    </a:cubicBezTo>
                    <a:cubicBezTo>
                      <a:pt x="247" y="13"/>
                      <a:pt x="221" y="0"/>
                      <a:pt x="19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968" name="Google Shape;968;p47"/>
              <p:cNvSpPr/>
              <p:nvPr/>
            </p:nvSpPr>
            <p:spPr>
              <a:xfrm>
                <a:off x="1056446" y="4244475"/>
                <a:ext cx="26608" cy="20151"/>
              </a:xfrm>
              <a:custGeom>
                <a:avLst/>
                <a:gdLst/>
                <a:ahLst/>
                <a:cxnLst/>
                <a:rect l="l" t="t" r="r" b="b"/>
                <a:pathLst>
                  <a:path w="342" h="259" extrusionOk="0">
                    <a:moveTo>
                      <a:pt x="169" y="0"/>
                    </a:moveTo>
                    <a:cubicBezTo>
                      <a:pt x="138" y="0"/>
                      <a:pt x="107" y="10"/>
                      <a:pt x="86" y="31"/>
                    </a:cubicBezTo>
                    <a:cubicBezTo>
                      <a:pt x="17" y="66"/>
                      <a:pt x="0" y="151"/>
                      <a:pt x="51" y="202"/>
                    </a:cubicBezTo>
                    <a:cubicBezTo>
                      <a:pt x="92" y="242"/>
                      <a:pt x="137" y="259"/>
                      <a:pt x="182" y="259"/>
                    </a:cubicBezTo>
                    <a:cubicBezTo>
                      <a:pt x="214" y="259"/>
                      <a:pt x="245" y="251"/>
                      <a:pt x="274" y="236"/>
                    </a:cubicBezTo>
                    <a:cubicBezTo>
                      <a:pt x="308" y="185"/>
                      <a:pt x="342" y="117"/>
                      <a:pt x="291" y="48"/>
                    </a:cubicBezTo>
                    <a:cubicBezTo>
                      <a:pt x="261" y="19"/>
                      <a:pt x="214" y="0"/>
                      <a:pt x="16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969" name="Google Shape;969;p47"/>
              <p:cNvSpPr/>
              <p:nvPr/>
            </p:nvSpPr>
            <p:spPr>
              <a:xfrm>
                <a:off x="1816834" y="3690508"/>
                <a:ext cx="26686" cy="20462"/>
              </a:xfrm>
              <a:custGeom>
                <a:avLst/>
                <a:gdLst/>
                <a:ahLst/>
                <a:cxnLst/>
                <a:rect l="l" t="t" r="r" b="b"/>
                <a:pathLst>
                  <a:path w="343" h="263" extrusionOk="0">
                    <a:moveTo>
                      <a:pt x="174" y="0"/>
                    </a:moveTo>
                    <a:cubicBezTo>
                      <a:pt x="140" y="0"/>
                      <a:pt x="107" y="22"/>
                      <a:pt x="69" y="61"/>
                    </a:cubicBezTo>
                    <a:cubicBezTo>
                      <a:pt x="1" y="112"/>
                      <a:pt x="1" y="163"/>
                      <a:pt x="52" y="231"/>
                    </a:cubicBezTo>
                    <a:cubicBezTo>
                      <a:pt x="73" y="253"/>
                      <a:pt x="104" y="262"/>
                      <a:pt x="137" y="262"/>
                    </a:cubicBezTo>
                    <a:cubicBezTo>
                      <a:pt x="183" y="262"/>
                      <a:pt x="234" y="244"/>
                      <a:pt x="274" y="214"/>
                    </a:cubicBezTo>
                    <a:cubicBezTo>
                      <a:pt x="342" y="163"/>
                      <a:pt x="308" y="112"/>
                      <a:pt x="257" y="44"/>
                    </a:cubicBezTo>
                    <a:cubicBezTo>
                      <a:pt x="227" y="14"/>
                      <a:pt x="200" y="0"/>
                      <a:pt x="17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970" name="Google Shape;970;p47"/>
              <p:cNvSpPr/>
              <p:nvPr/>
            </p:nvSpPr>
            <p:spPr>
              <a:xfrm>
                <a:off x="1868652" y="3681871"/>
                <a:ext cx="9414" cy="8091"/>
              </a:xfrm>
              <a:custGeom>
                <a:avLst/>
                <a:gdLst/>
                <a:ahLst/>
                <a:cxnLst/>
                <a:rect l="l" t="t" r="r" b="b"/>
                <a:pathLst>
                  <a:path w="121" h="104" extrusionOk="0">
                    <a:moveTo>
                      <a:pt x="1" y="1"/>
                    </a:moveTo>
                    <a:cubicBezTo>
                      <a:pt x="1" y="18"/>
                      <a:pt x="1" y="52"/>
                      <a:pt x="18" y="69"/>
                    </a:cubicBezTo>
                    <a:cubicBezTo>
                      <a:pt x="52" y="103"/>
                      <a:pt x="86" y="103"/>
                      <a:pt x="120" y="103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  <a:effectLst>
                <a:outerShdw blurRad="57150" dist="19050" dir="5400000" algn="bl" rotWithShape="0">
                  <a:schemeClr val="dk2">
                    <a:alpha val="50000"/>
                  </a:schemeClr>
                </a:outerShdw>
              </a:effectLst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grpSp>
        <p:nvGrpSpPr>
          <p:cNvPr id="971" name="Google Shape;971;p47"/>
          <p:cNvGrpSpPr/>
          <p:nvPr/>
        </p:nvGrpSpPr>
        <p:grpSpPr>
          <a:xfrm>
            <a:off x="7657088" y="338767"/>
            <a:ext cx="1021521" cy="798100"/>
            <a:chOff x="5814365" y="313825"/>
            <a:chExt cx="766141" cy="598575"/>
          </a:xfrm>
        </p:grpSpPr>
        <p:sp>
          <p:nvSpPr>
            <p:cNvPr id="972" name="Google Shape;972;p47"/>
            <p:cNvSpPr/>
            <p:nvPr/>
          </p:nvSpPr>
          <p:spPr>
            <a:xfrm>
              <a:off x="5814365" y="348834"/>
              <a:ext cx="720087" cy="528566"/>
            </a:xfrm>
            <a:custGeom>
              <a:avLst/>
              <a:gdLst/>
              <a:ahLst/>
              <a:cxnLst/>
              <a:rect l="l" t="t" r="r" b="b"/>
              <a:pathLst>
                <a:path w="14904" h="10940" extrusionOk="0">
                  <a:moveTo>
                    <a:pt x="5124" y="1"/>
                  </a:moveTo>
                  <a:cubicBezTo>
                    <a:pt x="4651" y="1"/>
                    <a:pt x="4242" y="645"/>
                    <a:pt x="4635" y="1128"/>
                  </a:cubicBezTo>
                  <a:lnTo>
                    <a:pt x="5387" y="2051"/>
                  </a:lnTo>
                  <a:cubicBezTo>
                    <a:pt x="4618" y="1351"/>
                    <a:pt x="3780" y="718"/>
                    <a:pt x="2926" y="137"/>
                  </a:cubicBezTo>
                  <a:cubicBezTo>
                    <a:pt x="2825" y="67"/>
                    <a:pt x="2716" y="36"/>
                    <a:pt x="2610" y="36"/>
                  </a:cubicBezTo>
                  <a:cubicBezTo>
                    <a:pt x="2306" y="36"/>
                    <a:pt x="2020" y="290"/>
                    <a:pt x="1969" y="582"/>
                  </a:cubicBezTo>
                  <a:cubicBezTo>
                    <a:pt x="1696" y="428"/>
                    <a:pt x="1423" y="291"/>
                    <a:pt x="1115" y="155"/>
                  </a:cubicBezTo>
                  <a:cubicBezTo>
                    <a:pt x="1033" y="121"/>
                    <a:pt x="946" y="105"/>
                    <a:pt x="861" y="105"/>
                  </a:cubicBezTo>
                  <a:cubicBezTo>
                    <a:pt x="431" y="105"/>
                    <a:pt x="27" y="501"/>
                    <a:pt x="312" y="958"/>
                  </a:cubicBezTo>
                  <a:cubicBezTo>
                    <a:pt x="517" y="1282"/>
                    <a:pt x="739" y="1607"/>
                    <a:pt x="944" y="1914"/>
                  </a:cubicBezTo>
                  <a:cubicBezTo>
                    <a:pt x="903" y="1907"/>
                    <a:pt x="861" y="1903"/>
                    <a:pt x="820" y="1903"/>
                  </a:cubicBezTo>
                  <a:cubicBezTo>
                    <a:pt x="398" y="1903"/>
                    <a:pt x="1" y="2283"/>
                    <a:pt x="312" y="2735"/>
                  </a:cubicBezTo>
                  <a:cubicBezTo>
                    <a:pt x="1457" y="4443"/>
                    <a:pt x="2824" y="6032"/>
                    <a:pt x="4003" y="7707"/>
                  </a:cubicBezTo>
                  <a:cubicBezTo>
                    <a:pt x="3695" y="7502"/>
                    <a:pt x="3370" y="7314"/>
                    <a:pt x="3029" y="7160"/>
                  </a:cubicBezTo>
                  <a:cubicBezTo>
                    <a:pt x="2943" y="7112"/>
                    <a:pt x="2856" y="7091"/>
                    <a:pt x="2774" y="7091"/>
                  </a:cubicBezTo>
                  <a:cubicBezTo>
                    <a:pt x="2409" y="7091"/>
                    <a:pt x="2119" y="7499"/>
                    <a:pt x="2328" y="7860"/>
                  </a:cubicBezTo>
                  <a:cubicBezTo>
                    <a:pt x="2926" y="9142"/>
                    <a:pt x="3883" y="10201"/>
                    <a:pt x="5096" y="10902"/>
                  </a:cubicBezTo>
                  <a:cubicBezTo>
                    <a:pt x="5148" y="10928"/>
                    <a:pt x="5201" y="10940"/>
                    <a:pt x="5251" y="10940"/>
                  </a:cubicBezTo>
                  <a:cubicBezTo>
                    <a:pt x="5466" y="10940"/>
                    <a:pt x="5644" y="10727"/>
                    <a:pt x="5574" y="10492"/>
                  </a:cubicBezTo>
                  <a:lnTo>
                    <a:pt x="5574" y="10492"/>
                  </a:lnTo>
                  <a:lnTo>
                    <a:pt x="5762" y="10663"/>
                  </a:lnTo>
                  <a:cubicBezTo>
                    <a:pt x="5878" y="10770"/>
                    <a:pt x="6009" y="10816"/>
                    <a:pt x="6135" y="10816"/>
                  </a:cubicBezTo>
                  <a:cubicBezTo>
                    <a:pt x="6513" y="10816"/>
                    <a:pt x="6851" y="10406"/>
                    <a:pt x="6634" y="9996"/>
                  </a:cubicBezTo>
                  <a:cubicBezTo>
                    <a:pt x="6292" y="9227"/>
                    <a:pt x="5882" y="8493"/>
                    <a:pt x="5421" y="7792"/>
                  </a:cubicBezTo>
                  <a:lnTo>
                    <a:pt x="5421" y="7792"/>
                  </a:lnTo>
                  <a:cubicBezTo>
                    <a:pt x="6326" y="8749"/>
                    <a:pt x="7300" y="9637"/>
                    <a:pt x="8342" y="10423"/>
                  </a:cubicBezTo>
                  <a:cubicBezTo>
                    <a:pt x="8434" y="10490"/>
                    <a:pt x="8532" y="10520"/>
                    <a:pt x="8627" y="10520"/>
                  </a:cubicBezTo>
                  <a:cubicBezTo>
                    <a:pt x="8995" y="10520"/>
                    <a:pt x="9332" y="10089"/>
                    <a:pt x="9197" y="9723"/>
                  </a:cubicBezTo>
                  <a:lnTo>
                    <a:pt x="9197" y="9723"/>
                  </a:lnTo>
                  <a:cubicBezTo>
                    <a:pt x="9282" y="9808"/>
                    <a:pt x="9368" y="9894"/>
                    <a:pt x="9453" y="9996"/>
                  </a:cubicBezTo>
                  <a:cubicBezTo>
                    <a:pt x="9572" y="10119"/>
                    <a:pt x="9715" y="10172"/>
                    <a:pt x="9858" y="10172"/>
                  </a:cubicBezTo>
                  <a:cubicBezTo>
                    <a:pt x="10288" y="10172"/>
                    <a:pt x="10709" y="9694"/>
                    <a:pt x="10427" y="9244"/>
                  </a:cubicBezTo>
                  <a:cubicBezTo>
                    <a:pt x="10085" y="8732"/>
                    <a:pt x="9709" y="8219"/>
                    <a:pt x="9333" y="7741"/>
                  </a:cubicBezTo>
                  <a:lnTo>
                    <a:pt x="9333" y="7741"/>
                  </a:lnTo>
                  <a:cubicBezTo>
                    <a:pt x="10000" y="8407"/>
                    <a:pt x="10666" y="9056"/>
                    <a:pt x="11384" y="9654"/>
                  </a:cubicBezTo>
                  <a:cubicBezTo>
                    <a:pt x="11514" y="9763"/>
                    <a:pt x="11666" y="9811"/>
                    <a:pt x="11816" y="9811"/>
                  </a:cubicBezTo>
                  <a:cubicBezTo>
                    <a:pt x="12278" y="9811"/>
                    <a:pt x="12718" y="9363"/>
                    <a:pt x="12409" y="8886"/>
                  </a:cubicBezTo>
                  <a:lnTo>
                    <a:pt x="12170" y="8544"/>
                  </a:lnTo>
                  <a:lnTo>
                    <a:pt x="12409" y="8698"/>
                  </a:lnTo>
                  <a:cubicBezTo>
                    <a:pt x="12505" y="8762"/>
                    <a:pt x="12612" y="8790"/>
                    <a:pt x="12719" y="8790"/>
                  </a:cubicBezTo>
                  <a:cubicBezTo>
                    <a:pt x="13123" y="8790"/>
                    <a:pt x="13528" y="8382"/>
                    <a:pt x="13366" y="7963"/>
                  </a:cubicBezTo>
                  <a:cubicBezTo>
                    <a:pt x="13246" y="7638"/>
                    <a:pt x="13092" y="7314"/>
                    <a:pt x="12939" y="7006"/>
                  </a:cubicBezTo>
                  <a:cubicBezTo>
                    <a:pt x="13161" y="6904"/>
                    <a:pt x="13315" y="6681"/>
                    <a:pt x="13366" y="6442"/>
                  </a:cubicBezTo>
                  <a:cubicBezTo>
                    <a:pt x="13448" y="6482"/>
                    <a:pt x="13532" y="6500"/>
                    <a:pt x="13614" y="6500"/>
                  </a:cubicBezTo>
                  <a:cubicBezTo>
                    <a:pt x="13992" y="6500"/>
                    <a:pt x="14331" y="6121"/>
                    <a:pt x="14288" y="5742"/>
                  </a:cubicBezTo>
                  <a:cubicBezTo>
                    <a:pt x="14442" y="5639"/>
                    <a:pt x="14528" y="5485"/>
                    <a:pt x="14528" y="5315"/>
                  </a:cubicBezTo>
                  <a:cubicBezTo>
                    <a:pt x="14835" y="5092"/>
                    <a:pt x="14904" y="4665"/>
                    <a:pt x="14698" y="4358"/>
                  </a:cubicBezTo>
                  <a:cubicBezTo>
                    <a:pt x="14767" y="4255"/>
                    <a:pt x="14801" y="4136"/>
                    <a:pt x="14818" y="4016"/>
                  </a:cubicBezTo>
                  <a:cubicBezTo>
                    <a:pt x="14886" y="3435"/>
                    <a:pt x="14186" y="3008"/>
                    <a:pt x="13793" y="2752"/>
                  </a:cubicBezTo>
                  <a:cubicBezTo>
                    <a:pt x="13687" y="2666"/>
                    <a:pt x="13564" y="2626"/>
                    <a:pt x="13442" y="2626"/>
                  </a:cubicBezTo>
                  <a:cubicBezTo>
                    <a:pt x="13247" y="2626"/>
                    <a:pt x="13054" y="2727"/>
                    <a:pt x="12939" y="2905"/>
                  </a:cubicBezTo>
                  <a:cubicBezTo>
                    <a:pt x="12853" y="2837"/>
                    <a:pt x="12768" y="2752"/>
                    <a:pt x="12699" y="2683"/>
                  </a:cubicBezTo>
                  <a:cubicBezTo>
                    <a:pt x="12557" y="2562"/>
                    <a:pt x="12385" y="2503"/>
                    <a:pt x="12214" y="2503"/>
                  </a:cubicBezTo>
                  <a:cubicBezTo>
                    <a:pt x="11975" y="2503"/>
                    <a:pt x="11738" y="2618"/>
                    <a:pt x="11589" y="2837"/>
                  </a:cubicBezTo>
                  <a:cubicBezTo>
                    <a:pt x="11561" y="2832"/>
                    <a:pt x="11534" y="2830"/>
                    <a:pt x="11506" y="2830"/>
                  </a:cubicBezTo>
                  <a:cubicBezTo>
                    <a:pt x="11431" y="2830"/>
                    <a:pt x="11356" y="2846"/>
                    <a:pt x="11281" y="2871"/>
                  </a:cubicBezTo>
                  <a:lnTo>
                    <a:pt x="11127" y="2769"/>
                  </a:lnTo>
                  <a:cubicBezTo>
                    <a:pt x="11022" y="2687"/>
                    <a:pt x="10901" y="2649"/>
                    <a:pt x="10782" y="2649"/>
                  </a:cubicBezTo>
                  <a:cubicBezTo>
                    <a:pt x="10552" y="2649"/>
                    <a:pt x="10329" y="2789"/>
                    <a:pt x="10239" y="3025"/>
                  </a:cubicBezTo>
                  <a:cubicBezTo>
                    <a:pt x="10034" y="2803"/>
                    <a:pt x="9846" y="2564"/>
                    <a:pt x="9641" y="2342"/>
                  </a:cubicBezTo>
                  <a:cubicBezTo>
                    <a:pt x="9510" y="2186"/>
                    <a:pt x="9359" y="2120"/>
                    <a:pt x="9212" y="2120"/>
                  </a:cubicBezTo>
                  <a:cubicBezTo>
                    <a:pt x="8748" y="2120"/>
                    <a:pt x="8329" y="2775"/>
                    <a:pt x="8718" y="3281"/>
                  </a:cubicBezTo>
                  <a:cubicBezTo>
                    <a:pt x="9299" y="4016"/>
                    <a:pt x="9931" y="4768"/>
                    <a:pt x="10495" y="5537"/>
                  </a:cubicBezTo>
                  <a:cubicBezTo>
                    <a:pt x="8735" y="3879"/>
                    <a:pt x="7198" y="1983"/>
                    <a:pt x="5557" y="206"/>
                  </a:cubicBezTo>
                  <a:cubicBezTo>
                    <a:pt x="5421" y="61"/>
                    <a:pt x="5270" y="1"/>
                    <a:pt x="512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73" name="Google Shape;973;p47"/>
            <p:cNvSpPr/>
            <p:nvPr/>
          </p:nvSpPr>
          <p:spPr>
            <a:xfrm>
              <a:off x="5814375" y="313825"/>
              <a:ext cx="766131" cy="598575"/>
            </a:xfrm>
            <a:custGeom>
              <a:avLst/>
              <a:gdLst/>
              <a:ahLst/>
              <a:cxnLst/>
              <a:rect l="l" t="t" r="r" b="b"/>
              <a:pathLst>
                <a:path w="15857" h="12389" extrusionOk="0">
                  <a:moveTo>
                    <a:pt x="2794" y="475"/>
                  </a:moveTo>
                  <a:cubicBezTo>
                    <a:pt x="3496" y="475"/>
                    <a:pt x="4233" y="918"/>
                    <a:pt x="4784" y="1237"/>
                  </a:cubicBezTo>
                  <a:cubicBezTo>
                    <a:pt x="6203" y="2126"/>
                    <a:pt x="7450" y="3271"/>
                    <a:pt x="8441" y="4603"/>
                  </a:cubicBezTo>
                  <a:cubicBezTo>
                    <a:pt x="8490" y="4681"/>
                    <a:pt x="8566" y="4720"/>
                    <a:pt x="8642" y="4720"/>
                  </a:cubicBezTo>
                  <a:cubicBezTo>
                    <a:pt x="8699" y="4720"/>
                    <a:pt x="8756" y="4698"/>
                    <a:pt x="8800" y="4655"/>
                  </a:cubicBezTo>
                  <a:cubicBezTo>
                    <a:pt x="9694" y="3838"/>
                    <a:pt x="10801" y="3336"/>
                    <a:pt x="11934" y="3336"/>
                  </a:cubicBezTo>
                  <a:cubicBezTo>
                    <a:pt x="12531" y="3336"/>
                    <a:pt x="13136" y="3476"/>
                    <a:pt x="13721" y="3783"/>
                  </a:cubicBezTo>
                  <a:cubicBezTo>
                    <a:pt x="15497" y="4723"/>
                    <a:pt x="15344" y="6722"/>
                    <a:pt x="14387" y="8191"/>
                  </a:cubicBezTo>
                  <a:cubicBezTo>
                    <a:pt x="12712" y="10737"/>
                    <a:pt x="8578" y="11472"/>
                    <a:pt x="5775" y="11916"/>
                  </a:cubicBezTo>
                  <a:cubicBezTo>
                    <a:pt x="4340" y="11164"/>
                    <a:pt x="3315" y="9490"/>
                    <a:pt x="2563" y="8157"/>
                  </a:cubicBezTo>
                  <a:cubicBezTo>
                    <a:pt x="1675" y="6585"/>
                    <a:pt x="855" y="4689"/>
                    <a:pt x="940" y="2843"/>
                  </a:cubicBezTo>
                  <a:cubicBezTo>
                    <a:pt x="974" y="1904"/>
                    <a:pt x="1436" y="776"/>
                    <a:pt x="2427" y="520"/>
                  </a:cubicBezTo>
                  <a:cubicBezTo>
                    <a:pt x="2547" y="489"/>
                    <a:pt x="2670" y="475"/>
                    <a:pt x="2794" y="475"/>
                  </a:cubicBezTo>
                  <a:close/>
                  <a:moveTo>
                    <a:pt x="2649" y="1"/>
                  </a:moveTo>
                  <a:cubicBezTo>
                    <a:pt x="1864" y="1"/>
                    <a:pt x="1200" y="417"/>
                    <a:pt x="803" y="1494"/>
                  </a:cubicBezTo>
                  <a:cubicBezTo>
                    <a:pt x="0" y="3629"/>
                    <a:pt x="906" y="5885"/>
                    <a:pt x="1880" y="7798"/>
                  </a:cubicBezTo>
                  <a:cubicBezTo>
                    <a:pt x="2666" y="9353"/>
                    <a:pt x="3879" y="11335"/>
                    <a:pt x="5553" y="12138"/>
                  </a:cubicBezTo>
                  <a:cubicBezTo>
                    <a:pt x="5568" y="12259"/>
                    <a:pt x="5663" y="12366"/>
                    <a:pt x="5791" y="12366"/>
                  </a:cubicBezTo>
                  <a:cubicBezTo>
                    <a:pt x="5808" y="12366"/>
                    <a:pt x="5826" y="12364"/>
                    <a:pt x="5844" y="12360"/>
                  </a:cubicBezTo>
                  <a:lnTo>
                    <a:pt x="6049" y="12326"/>
                  </a:lnTo>
                  <a:lnTo>
                    <a:pt x="6203" y="12378"/>
                  </a:lnTo>
                  <a:cubicBezTo>
                    <a:pt x="6218" y="12385"/>
                    <a:pt x="6233" y="12388"/>
                    <a:pt x="6247" y="12388"/>
                  </a:cubicBezTo>
                  <a:cubicBezTo>
                    <a:pt x="6298" y="12388"/>
                    <a:pt x="6343" y="12345"/>
                    <a:pt x="6356" y="12292"/>
                  </a:cubicBezTo>
                  <a:cubicBezTo>
                    <a:pt x="9808" y="11711"/>
                    <a:pt x="14780" y="10498"/>
                    <a:pt x="15549" y="6602"/>
                  </a:cubicBezTo>
                  <a:cubicBezTo>
                    <a:pt x="15856" y="5082"/>
                    <a:pt x="14831" y="3749"/>
                    <a:pt x="13498" y="3168"/>
                  </a:cubicBezTo>
                  <a:cubicBezTo>
                    <a:pt x="13000" y="2949"/>
                    <a:pt x="12487" y="2852"/>
                    <a:pt x="11977" y="2852"/>
                  </a:cubicBezTo>
                  <a:cubicBezTo>
                    <a:pt x="10773" y="2852"/>
                    <a:pt x="9587" y="3396"/>
                    <a:pt x="8663" y="4176"/>
                  </a:cubicBezTo>
                  <a:cubicBezTo>
                    <a:pt x="7587" y="2853"/>
                    <a:pt x="4705" y="1"/>
                    <a:pt x="26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775</Words>
  <Application>Microsoft Office PowerPoint</Application>
  <PresentationFormat>Widescreen</PresentationFormat>
  <Paragraphs>123</Paragraphs>
  <Slides>16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Open Sans</vt:lpstr>
      <vt:lpstr>Raleway</vt:lpstr>
      <vt:lpstr>Wingdings</vt:lpstr>
      <vt:lpstr>Office Theme</vt:lpstr>
      <vt:lpstr>CHÀO MỪNG CÁC EM ĐẾN VỚI TIẾT HỌC!</vt:lpstr>
      <vt:lpstr>PowerPoint Presentation</vt:lpstr>
      <vt:lpstr>KHỞI ĐỘNG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LUYỆN TẬP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Hướng dẫn về nhà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CHÀO MỪNG CÁC EM ĐẾN VỚI TIẾT HỌC!</dc:title>
  <dc:creator>Thanh Tran Kim</dc:creator>
  <cp:lastModifiedBy>Thanh Tran Kim</cp:lastModifiedBy>
  <cp:revision>1</cp:revision>
  <dcterms:created xsi:type="dcterms:W3CDTF">2024-05-25T05:36:16Z</dcterms:created>
  <dcterms:modified xsi:type="dcterms:W3CDTF">2024-05-25T05:38:36Z</dcterms:modified>
</cp:coreProperties>
</file>