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9" r:id="rId2"/>
    <p:sldId id="320" r:id="rId3"/>
    <p:sldId id="317" r:id="rId4"/>
    <p:sldId id="323" r:id="rId5"/>
    <p:sldId id="324" r:id="rId6"/>
    <p:sldId id="325" r:id="rId7"/>
    <p:sldId id="292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Cà phê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1.57</c:v>
                </c:pt>
                <c:pt idx="1">
                  <c:v>1.88</c:v>
                </c:pt>
                <c:pt idx="2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B2-4678-A194-49B10F430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Gạo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5.82</c:v>
                </c:pt>
                <c:pt idx="1">
                  <c:v>6.11</c:v>
                </c:pt>
                <c:pt idx="2">
                  <c:v>6.37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B2-4678-A194-49B10F4301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2134959"/>
        <c:axId val="1522135791"/>
      </c:barChart>
      <c:catAx>
        <c:axId val="15221349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err="1">
                    <a:solidFill>
                      <a:srgbClr val="002060"/>
                    </a:solidFill>
                  </a:rPr>
                  <a:t>Năm</a:t>
                </a:r>
                <a:endParaRPr lang="vi-VN" sz="1400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0382760634537507"/>
              <c:y val="0.687388781961960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5791"/>
        <c:crosses val="autoZero"/>
        <c:auto val="1"/>
        <c:lblAlgn val="ctr"/>
        <c:lblOffset val="100"/>
        <c:noMultiLvlLbl val="0"/>
      </c:catAx>
      <c:valAx>
        <c:axId val="1522135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err="1">
                    <a:solidFill>
                      <a:srgbClr val="002060"/>
                    </a:solidFill>
                  </a:rPr>
                  <a:t>Sản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lượng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(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triệu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tấn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)</a:t>
                </a:r>
                <a:endParaRPr lang="vi-VN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2.4308406689214149E-2"/>
              <c:y val="2.28074149333291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910252214074757"/>
          <c:y val="0.84877905266254783"/>
          <c:w val="0.27077918303199461"/>
          <c:h val="8.1732022196937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Cà phê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1.57</c:v>
                </c:pt>
                <c:pt idx="1">
                  <c:v>1.88</c:v>
                </c:pt>
                <c:pt idx="2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57-4051-B2EF-2D3F9D3BFD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Gạo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5.82</c:v>
                </c:pt>
                <c:pt idx="1">
                  <c:v>6.11</c:v>
                </c:pt>
                <c:pt idx="2">
                  <c:v>6.37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57-4051-B2EF-2D3F9D3BFD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2134959"/>
        <c:axId val="1522135791"/>
      </c:barChart>
      <c:catAx>
        <c:axId val="15221349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err="1">
                    <a:solidFill>
                      <a:srgbClr val="002060"/>
                    </a:solidFill>
                  </a:rPr>
                  <a:t>Năm</a:t>
                </a:r>
                <a:endParaRPr lang="vi-VN" sz="1400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0382760634537507"/>
              <c:y val="0.687388781961960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5791"/>
        <c:crosses val="autoZero"/>
        <c:auto val="1"/>
        <c:lblAlgn val="ctr"/>
        <c:lblOffset val="100"/>
        <c:noMultiLvlLbl val="0"/>
      </c:catAx>
      <c:valAx>
        <c:axId val="1522135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err="1">
                    <a:solidFill>
                      <a:srgbClr val="002060"/>
                    </a:solidFill>
                  </a:rPr>
                  <a:t>Sản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lượng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(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triệu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tấn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)</a:t>
                </a:r>
                <a:endParaRPr lang="vi-VN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2.4308406689214149E-2"/>
              <c:y val="2.28074149333291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910252214074757"/>
          <c:y val="0.84877905266254783"/>
          <c:w val="0.27077918303199461"/>
          <c:h val="8.1732022196937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Cà phê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1.57</c:v>
                </c:pt>
                <c:pt idx="1">
                  <c:v>1.88</c:v>
                </c:pt>
                <c:pt idx="2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57-4051-B2EF-2D3F9D3BFD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Gạo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5.82</c:v>
                </c:pt>
                <c:pt idx="1">
                  <c:v>6.11</c:v>
                </c:pt>
                <c:pt idx="2">
                  <c:v>6.37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57-4051-B2EF-2D3F9D3BFD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2134959"/>
        <c:axId val="1522135791"/>
      </c:barChart>
      <c:catAx>
        <c:axId val="15221349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err="1">
                    <a:solidFill>
                      <a:srgbClr val="002060"/>
                    </a:solidFill>
                  </a:rPr>
                  <a:t>Năm</a:t>
                </a:r>
                <a:endParaRPr lang="vi-VN" sz="1400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0382760634537507"/>
              <c:y val="0.687388781961960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5791"/>
        <c:crosses val="autoZero"/>
        <c:auto val="1"/>
        <c:lblAlgn val="ctr"/>
        <c:lblOffset val="100"/>
        <c:noMultiLvlLbl val="0"/>
      </c:catAx>
      <c:valAx>
        <c:axId val="1522135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err="1">
                    <a:solidFill>
                      <a:srgbClr val="002060"/>
                    </a:solidFill>
                  </a:rPr>
                  <a:t>Sản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lượng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(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triệu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tấn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)</a:t>
                </a:r>
                <a:endParaRPr lang="vi-VN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2.4308406689214149E-2"/>
              <c:y val="2.28074149333291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910252214074757"/>
          <c:y val="0.84877905266254783"/>
          <c:w val="0.27077918303199461"/>
          <c:h val="8.1732022196937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Cà phê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1.57</c:v>
                </c:pt>
                <c:pt idx="1">
                  <c:v>1.88</c:v>
                </c:pt>
                <c:pt idx="2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57-4051-B2EF-2D3F9D3BFD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Gạo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5.82</c:v>
                </c:pt>
                <c:pt idx="1">
                  <c:v>6.11</c:v>
                </c:pt>
                <c:pt idx="2">
                  <c:v>6.37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57-4051-B2EF-2D3F9D3BFD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2134959"/>
        <c:axId val="1522135791"/>
      </c:barChart>
      <c:catAx>
        <c:axId val="15221349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err="1">
                    <a:solidFill>
                      <a:srgbClr val="002060"/>
                    </a:solidFill>
                  </a:rPr>
                  <a:t>Năm</a:t>
                </a:r>
                <a:endParaRPr lang="vi-VN" sz="1400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0382760634537507"/>
              <c:y val="0.687388781961960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5791"/>
        <c:crosses val="autoZero"/>
        <c:auto val="1"/>
        <c:lblAlgn val="ctr"/>
        <c:lblOffset val="100"/>
        <c:noMultiLvlLbl val="0"/>
      </c:catAx>
      <c:valAx>
        <c:axId val="1522135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err="1">
                    <a:solidFill>
                      <a:srgbClr val="002060"/>
                    </a:solidFill>
                  </a:rPr>
                  <a:t>Sản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lượng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(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triệu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 </a:t>
                </a:r>
                <a:r>
                  <a:rPr lang="en-US" b="1" baseline="0" dirty="0" err="1">
                    <a:solidFill>
                      <a:srgbClr val="002060"/>
                    </a:solidFill>
                  </a:rPr>
                  <a:t>tấn</a:t>
                </a:r>
                <a:r>
                  <a:rPr lang="en-US" b="1" baseline="0" dirty="0">
                    <a:solidFill>
                      <a:srgbClr val="002060"/>
                    </a:solidFill>
                  </a:rPr>
                  <a:t>)</a:t>
                </a:r>
                <a:endParaRPr lang="vi-VN" b="1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2.4308406689214149E-2"/>
              <c:y val="2.280741493332914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213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910252214074757"/>
          <c:y val="0.84877905266254783"/>
          <c:w val="0.27077918303199461"/>
          <c:h val="8.1732022196937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0.11257</cdr:x>
      <cdr:y>0</cdr:y>
    </cdr:from>
    <cdr:to>
      <cdr:x>1</cdr:x>
      <cdr:y>0.676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CF624D12-4D5F-4221-A516-EE20FCCAFFC6}"/>
            </a:ext>
          </a:extLst>
        </cdr:cNvPr>
        <cdr:cNvGrpSpPr/>
      </cdr:nvGrpSpPr>
      <cdr:grpSpPr>
        <a:xfrm xmlns:a="http://schemas.openxmlformats.org/drawingml/2006/main">
          <a:off x="720377" y="0"/>
          <a:ext cx="5678992" cy="2694141"/>
          <a:chOff x="588136" y="-2854106"/>
          <a:chExt cx="4636394" cy="3789409"/>
        </a:xfrm>
      </cdr:grpSpPr>
      <cdr:cxnSp macro="">
        <cdr:nvCxnSpPr>
          <cdr:cNvPr id="3" name="Straight Arrow Connector 2">
            <a:extLst xmlns:a="http://schemas.openxmlformats.org/drawingml/2006/main">
              <a:ext uri="{FF2B5EF4-FFF2-40B4-BE49-F238E27FC236}">
                <a16:creationId xmlns:a16="http://schemas.microsoft.com/office/drawing/2014/main" id="{D12151FC-7684-4121-B2B1-0049AD8F500C}"/>
              </a:ext>
            </a:extLst>
          </cdr:cNvPr>
          <cdr:cNvCxnSpPr/>
        </cdr:nvCxnSpPr>
        <cdr:spPr>
          <a:xfrm xmlns:a="http://schemas.openxmlformats.org/drawingml/2006/main" flipV="1">
            <a:off x="588136" y="891927"/>
            <a:ext cx="4636394" cy="4337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/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7" name="Straight Arrow Connector 6">
            <a:extLst xmlns:a="http://schemas.openxmlformats.org/drawingml/2006/main">
              <a:ext uri="{FF2B5EF4-FFF2-40B4-BE49-F238E27FC236}">
                <a16:creationId xmlns:a16="http://schemas.microsoft.com/office/drawing/2014/main" id="{48ABC954-D62F-430D-A9D4-BDDA4A6FD390}"/>
              </a:ext>
            </a:extLst>
          </cdr:cNvPr>
          <cdr:cNvCxnSpPr/>
        </cdr:nvCxnSpPr>
        <cdr:spPr>
          <a:xfrm xmlns:a="http://schemas.openxmlformats.org/drawingml/2006/main" flipV="1">
            <a:off x="616174" y="-2854106"/>
            <a:ext cx="0" cy="377266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>
                <a:lumMod val="50000"/>
              </a:schemeClr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0.11257</cdr:x>
      <cdr:y>0</cdr:y>
    </cdr:from>
    <cdr:to>
      <cdr:x>1</cdr:x>
      <cdr:y>0.676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AA0DCD09-154A-415F-A700-0512B92A34AA}"/>
            </a:ext>
          </a:extLst>
        </cdr:cNvPr>
        <cdr:cNvGrpSpPr/>
      </cdr:nvGrpSpPr>
      <cdr:grpSpPr>
        <a:xfrm xmlns:a="http://schemas.openxmlformats.org/drawingml/2006/main">
          <a:off x="720377" y="0"/>
          <a:ext cx="5678992" cy="2694141"/>
          <a:chOff x="588136" y="-2854106"/>
          <a:chExt cx="4636394" cy="3789409"/>
        </a:xfrm>
      </cdr:grpSpPr>
      <cdr:cxnSp macro="">
        <cdr:nvCxnSpPr>
          <cdr:cNvPr id="3" name="Straight Arrow Connector 2">
            <a:extLst xmlns:a="http://schemas.openxmlformats.org/drawingml/2006/main">
              <a:ext uri="{FF2B5EF4-FFF2-40B4-BE49-F238E27FC236}">
                <a16:creationId xmlns:a16="http://schemas.microsoft.com/office/drawing/2014/main" id="{94448FC5-64C1-4ED4-988A-BD16586DA1B4}"/>
              </a:ext>
            </a:extLst>
          </cdr:cNvPr>
          <cdr:cNvCxnSpPr/>
        </cdr:nvCxnSpPr>
        <cdr:spPr>
          <a:xfrm xmlns:a="http://schemas.openxmlformats.org/drawingml/2006/main" flipV="1">
            <a:off x="588136" y="891927"/>
            <a:ext cx="4636394" cy="4337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/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7" name="Straight Arrow Connector 6">
            <a:extLst xmlns:a="http://schemas.openxmlformats.org/drawingml/2006/main">
              <a:ext uri="{FF2B5EF4-FFF2-40B4-BE49-F238E27FC236}">
                <a16:creationId xmlns:a16="http://schemas.microsoft.com/office/drawing/2014/main" id="{AFCA4F38-C0A2-4223-B3E8-37569ED1C497}"/>
              </a:ext>
            </a:extLst>
          </cdr:cNvPr>
          <cdr:cNvCxnSpPr/>
        </cdr:nvCxnSpPr>
        <cdr:spPr>
          <a:xfrm xmlns:a="http://schemas.openxmlformats.org/drawingml/2006/main" flipV="1">
            <a:off x="616174" y="-2854106"/>
            <a:ext cx="0" cy="377266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>
                <a:lumMod val="50000"/>
              </a:schemeClr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0.11257</cdr:x>
      <cdr:y>0</cdr:y>
    </cdr:from>
    <cdr:to>
      <cdr:x>1</cdr:x>
      <cdr:y>0.676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4AD67B3C-F8B7-4F95-8D76-076B7B0DC64C}"/>
            </a:ext>
          </a:extLst>
        </cdr:cNvPr>
        <cdr:cNvGrpSpPr/>
      </cdr:nvGrpSpPr>
      <cdr:grpSpPr>
        <a:xfrm xmlns:a="http://schemas.openxmlformats.org/drawingml/2006/main">
          <a:off x="720377" y="0"/>
          <a:ext cx="5678992" cy="2694141"/>
          <a:chOff x="588136" y="-2854106"/>
          <a:chExt cx="4636394" cy="3789409"/>
        </a:xfrm>
      </cdr:grpSpPr>
      <cdr:cxnSp macro="">
        <cdr:nvCxnSpPr>
          <cdr:cNvPr id="3" name="Straight Arrow Connector 2">
            <a:extLst xmlns:a="http://schemas.openxmlformats.org/drawingml/2006/main">
              <a:ext uri="{FF2B5EF4-FFF2-40B4-BE49-F238E27FC236}">
                <a16:creationId xmlns:a16="http://schemas.microsoft.com/office/drawing/2014/main" id="{255AE339-6C53-4A87-9E5B-B932ABCCC42D}"/>
              </a:ext>
            </a:extLst>
          </cdr:cNvPr>
          <cdr:cNvCxnSpPr/>
        </cdr:nvCxnSpPr>
        <cdr:spPr>
          <a:xfrm xmlns:a="http://schemas.openxmlformats.org/drawingml/2006/main" flipV="1">
            <a:off x="588136" y="891927"/>
            <a:ext cx="4636394" cy="4337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/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7" name="Straight Arrow Connector 6">
            <a:extLst xmlns:a="http://schemas.openxmlformats.org/drawingml/2006/main">
              <a:ext uri="{FF2B5EF4-FFF2-40B4-BE49-F238E27FC236}">
                <a16:creationId xmlns:a16="http://schemas.microsoft.com/office/drawing/2014/main" id="{4EA97CCD-D08E-4F88-BD41-02DDABAD5CC6}"/>
              </a:ext>
            </a:extLst>
          </cdr:cNvPr>
          <cdr:cNvCxnSpPr/>
        </cdr:nvCxnSpPr>
        <cdr:spPr>
          <a:xfrm xmlns:a="http://schemas.openxmlformats.org/drawingml/2006/main" flipV="1">
            <a:off x="616174" y="-2854106"/>
            <a:ext cx="0" cy="377266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>
                <a:lumMod val="50000"/>
              </a:schemeClr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0.11257</cdr:x>
      <cdr:y>0</cdr:y>
    </cdr:from>
    <cdr:to>
      <cdr:x>1</cdr:x>
      <cdr:y>0.676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70721ED5-F586-42BB-94B1-7C9F3D17F2FB}"/>
            </a:ext>
          </a:extLst>
        </cdr:cNvPr>
        <cdr:cNvGrpSpPr/>
      </cdr:nvGrpSpPr>
      <cdr:grpSpPr>
        <a:xfrm xmlns:a="http://schemas.openxmlformats.org/drawingml/2006/main">
          <a:off x="720377" y="0"/>
          <a:ext cx="5678992" cy="2694141"/>
          <a:chOff x="588136" y="-2854106"/>
          <a:chExt cx="4636394" cy="3789409"/>
        </a:xfrm>
      </cdr:grpSpPr>
      <cdr:cxnSp macro="">
        <cdr:nvCxnSpPr>
          <cdr:cNvPr id="3" name="Straight Arrow Connector 2">
            <a:extLst xmlns:a="http://schemas.openxmlformats.org/drawingml/2006/main">
              <a:ext uri="{FF2B5EF4-FFF2-40B4-BE49-F238E27FC236}">
                <a16:creationId xmlns:a16="http://schemas.microsoft.com/office/drawing/2014/main" id="{A6B75D0D-75AE-4B2F-8C81-A45DD75C08D0}"/>
              </a:ext>
            </a:extLst>
          </cdr:cNvPr>
          <cdr:cNvCxnSpPr/>
        </cdr:nvCxnSpPr>
        <cdr:spPr>
          <a:xfrm xmlns:a="http://schemas.openxmlformats.org/drawingml/2006/main" flipV="1">
            <a:off x="588136" y="891927"/>
            <a:ext cx="4636394" cy="4337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/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7" name="Straight Arrow Connector 6">
            <a:extLst xmlns:a="http://schemas.openxmlformats.org/drawingml/2006/main">
              <a:ext uri="{FF2B5EF4-FFF2-40B4-BE49-F238E27FC236}">
                <a16:creationId xmlns:a16="http://schemas.microsoft.com/office/drawing/2014/main" id="{EA222CC7-66AD-47E7-8C74-51FCDB228634}"/>
              </a:ext>
            </a:extLst>
          </cdr:cNvPr>
          <cdr:cNvCxnSpPr/>
        </cdr:nvCxnSpPr>
        <cdr:spPr>
          <a:xfrm xmlns:a="http://schemas.openxmlformats.org/drawingml/2006/main" flipV="1">
            <a:off x="616174" y="-2854106"/>
            <a:ext cx="0" cy="3772666"/>
          </a:xfrm>
          <a:prstGeom xmlns:a="http://schemas.openxmlformats.org/drawingml/2006/main" prst="straightConnector1">
            <a:avLst/>
          </a:prstGeom>
          <a:ln xmlns:a="http://schemas.openxmlformats.org/drawingml/2006/main" w="28575">
            <a:solidFill>
              <a:schemeClr val="bg2">
                <a:lumMod val="50000"/>
              </a:schemeClr>
            </a:solidFill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20FAF-8B62-4A87-8C3E-81E16DB50373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7FD6-696C-4183-8D5D-3D9610368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0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25028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48149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9864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" name="Google Shape;2258;ge4bf680e4c_0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9" name="Google Shape;2259;ge4bf680e4c_0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Google Shape;2105;ge405d58ca9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6" name="Google Shape;2106;ge405d58ca9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DB71-BF67-2856-A2F9-711FA2ED9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7D06D6-D430-4C25-F9C2-910DB060B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79EDB-4A1D-2C0A-6BE2-16E9C7A8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DFA74-4BD9-D18F-4DBD-F0248408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51553-B7A1-DF33-7757-B1994BC80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8041-0C8A-361C-0DDE-6D901A08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4DE69-66B4-8947-930D-D165E661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BD081-048B-3BCD-AE50-2329172F9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A903D-4183-0FDF-536F-B6B3B1D1F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5ABE9-A9DC-86C9-07B5-BACDA88A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1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1EE6CD-79AA-C81A-0941-241EF0D0E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5BBD7-92FD-76B7-C219-D75BF8F19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DDB39-0B08-6951-A899-F1DDFE3D3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DE300-1540-8388-DC4A-C2952CD4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E7116-F45C-9870-12DB-A960ED23C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3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Google Shape;411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2" name="Google Shape;412;p21"/>
          <p:cNvGrpSpPr/>
          <p:nvPr/>
        </p:nvGrpSpPr>
        <p:grpSpPr>
          <a:xfrm rot="1874853">
            <a:off x="10085270" y="4408473"/>
            <a:ext cx="2957487" cy="3753332"/>
            <a:chOff x="1154976" y="632775"/>
            <a:chExt cx="2502430" cy="3877954"/>
          </a:xfrm>
        </p:grpSpPr>
        <p:sp>
          <p:nvSpPr>
            <p:cNvPr id="413" name="Google Shape;413;p2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2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rgbClr val="F9D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15" name="Google Shape;415;p21"/>
          <p:cNvSpPr/>
          <p:nvPr/>
        </p:nvSpPr>
        <p:spPr>
          <a:xfrm>
            <a:off x="730801" y="717168"/>
            <a:ext cx="10743332" cy="575418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6" name="Google Shape;416;p21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417" name="Google Shape;417;p21"/>
          <p:cNvSpPr/>
          <p:nvPr/>
        </p:nvSpPr>
        <p:spPr>
          <a:xfrm rot="-5677653" flipH="1">
            <a:off x="10434710" y="-239878"/>
            <a:ext cx="2223620" cy="1914115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8" name="Google Shape;418;p21"/>
          <p:cNvSpPr txBox="1">
            <a:spLocks noGrp="1"/>
          </p:cNvSpPr>
          <p:nvPr>
            <p:ph type="body" idx="1"/>
          </p:nvPr>
        </p:nvSpPr>
        <p:spPr>
          <a:xfrm>
            <a:off x="965567" y="1646467"/>
            <a:ext cx="47040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21"/>
          <p:cNvSpPr txBox="1">
            <a:spLocks noGrp="1"/>
          </p:cNvSpPr>
          <p:nvPr>
            <p:ph type="body" idx="2"/>
          </p:nvPr>
        </p:nvSpPr>
        <p:spPr>
          <a:xfrm>
            <a:off x="5784200" y="1646500"/>
            <a:ext cx="54424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4376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30"/>
          <p:cNvSpPr txBox="1">
            <a:spLocks noGrp="1"/>
          </p:cNvSpPr>
          <p:nvPr>
            <p:ph type="title"/>
          </p:nvPr>
        </p:nvSpPr>
        <p:spPr>
          <a:xfrm>
            <a:off x="3442000" y="717167"/>
            <a:ext cx="53080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619" name="Google Shape;619;p30"/>
          <p:cNvSpPr/>
          <p:nvPr/>
        </p:nvSpPr>
        <p:spPr>
          <a:xfrm rot="-9315574">
            <a:off x="172803" y="-49572"/>
            <a:ext cx="1006416" cy="1046437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0" name="Google Shape;620;p30"/>
          <p:cNvSpPr/>
          <p:nvPr/>
        </p:nvSpPr>
        <p:spPr>
          <a:xfrm rot="-6718864" flipH="1">
            <a:off x="11015248" y="5750258"/>
            <a:ext cx="1006425" cy="1046445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21" name="Google Shape;621;p30"/>
          <p:cNvGrpSpPr/>
          <p:nvPr/>
        </p:nvGrpSpPr>
        <p:grpSpPr>
          <a:xfrm>
            <a:off x="10445900" y="122318"/>
            <a:ext cx="780680" cy="702649"/>
            <a:chOff x="566725" y="4222438"/>
            <a:chExt cx="585510" cy="526987"/>
          </a:xfrm>
        </p:grpSpPr>
        <p:sp>
          <p:nvSpPr>
            <p:cNvPr id="622" name="Google Shape;622;p30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30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4" name="Google Shape;624;p30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5" name="Google Shape;625;p30"/>
          <p:cNvSpPr/>
          <p:nvPr/>
        </p:nvSpPr>
        <p:spPr>
          <a:xfrm rot="962720">
            <a:off x="134342" y="5887423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6" name="Google Shape;626;p30"/>
          <p:cNvSpPr/>
          <p:nvPr/>
        </p:nvSpPr>
        <p:spPr>
          <a:xfrm rot="962720">
            <a:off x="1279942" y="6242439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67257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Quote 3">
    <p:bg>
      <p:bgPr>
        <a:solidFill>
          <a:schemeClr val="accent3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4146828" y="4274500"/>
            <a:ext cx="2957320" cy="3753361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804400" y="1382567"/>
            <a:ext cx="10583211" cy="459003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762090" y="133405"/>
            <a:ext cx="3165127" cy="1711316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253765" y="244711"/>
            <a:ext cx="1133395" cy="1488669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10924468" y="289084"/>
            <a:ext cx="1720561" cy="1093469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11061800" y="5815363"/>
            <a:ext cx="1021488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8103428" y="-2404167"/>
            <a:ext cx="2957320" cy="3753361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3526141" y="136448"/>
            <a:ext cx="869481" cy="679696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49131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16"/>
          <p:cNvSpPr txBox="1">
            <a:spLocks noGrp="1"/>
          </p:cNvSpPr>
          <p:nvPr>
            <p:ph type="title"/>
          </p:nvPr>
        </p:nvSpPr>
        <p:spPr>
          <a:xfrm>
            <a:off x="965433" y="1976500"/>
            <a:ext cx="4518000" cy="12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4667"/>
            </a:lvl9pPr>
          </a:lstStyle>
          <a:p>
            <a:endParaRPr dirty="0"/>
          </a:p>
        </p:txBody>
      </p:sp>
      <p:sp>
        <p:nvSpPr>
          <p:cNvPr id="314" name="Google Shape;314;p16"/>
          <p:cNvSpPr txBox="1">
            <a:spLocks noGrp="1"/>
          </p:cNvSpPr>
          <p:nvPr>
            <p:ph type="subTitle" idx="1"/>
          </p:nvPr>
        </p:nvSpPr>
        <p:spPr>
          <a:xfrm>
            <a:off x="965433" y="3342284"/>
            <a:ext cx="4350400" cy="1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15" name="Google Shape;315;p16"/>
          <p:cNvGrpSpPr/>
          <p:nvPr/>
        </p:nvGrpSpPr>
        <p:grpSpPr>
          <a:xfrm rot="-166182" flipH="1">
            <a:off x="197269" y="4701028"/>
            <a:ext cx="903304" cy="2136395"/>
            <a:chOff x="7964289" y="3664682"/>
            <a:chExt cx="630767" cy="1491820"/>
          </a:xfrm>
        </p:grpSpPr>
        <p:sp>
          <p:nvSpPr>
            <p:cNvPr id="316" name="Google Shape;316;p16"/>
            <p:cNvSpPr/>
            <p:nvPr/>
          </p:nvSpPr>
          <p:spPr>
            <a:xfrm rot="163703">
              <a:off x="7988544" y="3701642"/>
              <a:ext cx="568295" cy="1032620"/>
            </a:xfrm>
            <a:custGeom>
              <a:avLst/>
              <a:gdLst/>
              <a:ahLst/>
              <a:cxnLst/>
              <a:rect l="l" t="t" r="r" b="b"/>
              <a:pathLst>
                <a:path w="14370" h="26111" extrusionOk="0">
                  <a:moveTo>
                    <a:pt x="5226" y="6453"/>
                  </a:moveTo>
                  <a:lnTo>
                    <a:pt x="5226" y="6453"/>
                  </a:lnTo>
                  <a:cubicBezTo>
                    <a:pt x="6285" y="7461"/>
                    <a:pt x="7293" y="8520"/>
                    <a:pt x="8284" y="9597"/>
                  </a:cubicBezTo>
                  <a:cubicBezTo>
                    <a:pt x="7959" y="9682"/>
                    <a:pt x="7754" y="10007"/>
                    <a:pt x="7823" y="10348"/>
                  </a:cubicBezTo>
                  <a:cubicBezTo>
                    <a:pt x="7037" y="8999"/>
                    <a:pt x="6114" y="7734"/>
                    <a:pt x="5226" y="6453"/>
                  </a:cubicBezTo>
                  <a:close/>
                  <a:moveTo>
                    <a:pt x="3773" y="22736"/>
                  </a:moveTo>
                  <a:cubicBezTo>
                    <a:pt x="3961" y="23026"/>
                    <a:pt x="4149" y="23317"/>
                    <a:pt x="4337" y="23607"/>
                  </a:cubicBezTo>
                  <a:cubicBezTo>
                    <a:pt x="4098" y="23351"/>
                    <a:pt x="3927" y="23060"/>
                    <a:pt x="3773" y="22736"/>
                  </a:cubicBezTo>
                  <a:close/>
                  <a:moveTo>
                    <a:pt x="6985" y="1"/>
                  </a:moveTo>
                  <a:cubicBezTo>
                    <a:pt x="6548" y="1"/>
                    <a:pt x="6114" y="442"/>
                    <a:pt x="6439" y="883"/>
                  </a:cubicBezTo>
                  <a:cubicBezTo>
                    <a:pt x="6832" y="1395"/>
                    <a:pt x="7242" y="1908"/>
                    <a:pt x="7652" y="2420"/>
                  </a:cubicBezTo>
                  <a:cubicBezTo>
                    <a:pt x="7020" y="1822"/>
                    <a:pt x="6353" y="1276"/>
                    <a:pt x="5670" y="763"/>
                  </a:cubicBezTo>
                  <a:cubicBezTo>
                    <a:pt x="5561" y="685"/>
                    <a:pt x="5454" y="651"/>
                    <a:pt x="5354" y="651"/>
                  </a:cubicBezTo>
                  <a:cubicBezTo>
                    <a:pt x="4949" y="651"/>
                    <a:pt x="4655" y="1200"/>
                    <a:pt x="4833" y="1583"/>
                  </a:cubicBezTo>
                  <a:cubicBezTo>
                    <a:pt x="5123" y="2198"/>
                    <a:pt x="5448" y="2796"/>
                    <a:pt x="5824" y="3360"/>
                  </a:cubicBezTo>
                  <a:cubicBezTo>
                    <a:pt x="5362" y="3052"/>
                    <a:pt x="4901" y="2779"/>
                    <a:pt x="4422" y="2540"/>
                  </a:cubicBezTo>
                  <a:cubicBezTo>
                    <a:pt x="4337" y="2496"/>
                    <a:pt x="4245" y="2476"/>
                    <a:pt x="4153" y="2476"/>
                  </a:cubicBezTo>
                  <a:cubicBezTo>
                    <a:pt x="3708" y="2476"/>
                    <a:pt x="3260" y="2938"/>
                    <a:pt x="3585" y="3377"/>
                  </a:cubicBezTo>
                  <a:cubicBezTo>
                    <a:pt x="3688" y="3497"/>
                    <a:pt x="3773" y="3616"/>
                    <a:pt x="3876" y="3753"/>
                  </a:cubicBezTo>
                  <a:cubicBezTo>
                    <a:pt x="3585" y="3514"/>
                    <a:pt x="3295" y="3292"/>
                    <a:pt x="2987" y="3087"/>
                  </a:cubicBezTo>
                  <a:cubicBezTo>
                    <a:pt x="2887" y="3017"/>
                    <a:pt x="2786" y="2986"/>
                    <a:pt x="2690" y="2986"/>
                  </a:cubicBezTo>
                  <a:cubicBezTo>
                    <a:pt x="2292" y="2986"/>
                    <a:pt x="1978" y="3505"/>
                    <a:pt x="2184" y="3890"/>
                  </a:cubicBezTo>
                  <a:cubicBezTo>
                    <a:pt x="2509" y="4488"/>
                    <a:pt x="2851" y="5069"/>
                    <a:pt x="3226" y="5633"/>
                  </a:cubicBezTo>
                  <a:lnTo>
                    <a:pt x="2919" y="5325"/>
                  </a:lnTo>
                  <a:cubicBezTo>
                    <a:pt x="2808" y="5209"/>
                    <a:pt x="2668" y="5159"/>
                    <a:pt x="2529" y="5159"/>
                  </a:cubicBezTo>
                  <a:cubicBezTo>
                    <a:pt x="2175" y="5159"/>
                    <a:pt x="1822" y="5484"/>
                    <a:pt x="1945" y="5889"/>
                  </a:cubicBezTo>
                  <a:cubicBezTo>
                    <a:pt x="2167" y="6504"/>
                    <a:pt x="2423" y="7119"/>
                    <a:pt x="2731" y="7700"/>
                  </a:cubicBezTo>
                  <a:lnTo>
                    <a:pt x="2543" y="7478"/>
                  </a:lnTo>
                  <a:cubicBezTo>
                    <a:pt x="2441" y="7359"/>
                    <a:pt x="2314" y="7308"/>
                    <a:pt x="2187" y="7308"/>
                  </a:cubicBezTo>
                  <a:cubicBezTo>
                    <a:pt x="1804" y="7308"/>
                    <a:pt x="1415" y="7764"/>
                    <a:pt x="1672" y="8161"/>
                  </a:cubicBezTo>
                  <a:cubicBezTo>
                    <a:pt x="1996" y="8640"/>
                    <a:pt x="2321" y="9135"/>
                    <a:pt x="2628" y="9631"/>
                  </a:cubicBezTo>
                  <a:cubicBezTo>
                    <a:pt x="2600" y="9624"/>
                    <a:pt x="2571" y="9621"/>
                    <a:pt x="2542" y="9621"/>
                  </a:cubicBezTo>
                  <a:cubicBezTo>
                    <a:pt x="2198" y="9621"/>
                    <a:pt x="1890" y="10072"/>
                    <a:pt x="2048" y="10451"/>
                  </a:cubicBezTo>
                  <a:cubicBezTo>
                    <a:pt x="2663" y="11903"/>
                    <a:pt x="3500" y="13253"/>
                    <a:pt x="4217" y="14654"/>
                  </a:cubicBezTo>
                  <a:cubicBezTo>
                    <a:pt x="3192" y="13561"/>
                    <a:pt x="2218" y="12416"/>
                    <a:pt x="1108" y="11408"/>
                  </a:cubicBezTo>
                  <a:cubicBezTo>
                    <a:pt x="992" y="11283"/>
                    <a:pt x="855" y="11230"/>
                    <a:pt x="722" y="11230"/>
                  </a:cubicBezTo>
                  <a:cubicBezTo>
                    <a:pt x="346" y="11230"/>
                    <a:pt x="1" y="11653"/>
                    <a:pt x="253" y="12057"/>
                  </a:cubicBezTo>
                  <a:cubicBezTo>
                    <a:pt x="800" y="13133"/>
                    <a:pt x="1432" y="14159"/>
                    <a:pt x="2082" y="15184"/>
                  </a:cubicBezTo>
                  <a:cubicBezTo>
                    <a:pt x="2059" y="15181"/>
                    <a:pt x="2036" y="15180"/>
                    <a:pt x="2014" y="15180"/>
                  </a:cubicBezTo>
                  <a:cubicBezTo>
                    <a:pt x="1623" y="15180"/>
                    <a:pt x="1357" y="15597"/>
                    <a:pt x="1535" y="15953"/>
                  </a:cubicBezTo>
                  <a:cubicBezTo>
                    <a:pt x="2440" y="17764"/>
                    <a:pt x="3449" y="19489"/>
                    <a:pt x="4440" y="21249"/>
                  </a:cubicBezTo>
                  <a:cubicBezTo>
                    <a:pt x="3995" y="20737"/>
                    <a:pt x="3517" y="20258"/>
                    <a:pt x="3021" y="19814"/>
                  </a:cubicBezTo>
                  <a:cubicBezTo>
                    <a:pt x="2924" y="19730"/>
                    <a:pt x="2812" y="19693"/>
                    <a:pt x="2703" y="19693"/>
                  </a:cubicBezTo>
                  <a:cubicBezTo>
                    <a:pt x="2371" y="19693"/>
                    <a:pt x="2064" y="20031"/>
                    <a:pt x="2270" y="20378"/>
                  </a:cubicBezTo>
                  <a:cubicBezTo>
                    <a:pt x="2680" y="21044"/>
                    <a:pt x="3107" y="21711"/>
                    <a:pt x="3534" y="22360"/>
                  </a:cubicBezTo>
                  <a:cubicBezTo>
                    <a:pt x="3488" y="22337"/>
                    <a:pt x="3441" y="22327"/>
                    <a:pt x="3396" y="22327"/>
                  </a:cubicBezTo>
                  <a:cubicBezTo>
                    <a:pt x="3203" y="22327"/>
                    <a:pt x="3038" y="22512"/>
                    <a:pt x="3107" y="22719"/>
                  </a:cubicBezTo>
                  <a:cubicBezTo>
                    <a:pt x="3483" y="24000"/>
                    <a:pt x="4781" y="25282"/>
                    <a:pt x="5841" y="26033"/>
                  </a:cubicBezTo>
                  <a:cubicBezTo>
                    <a:pt x="5915" y="26087"/>
                    <a:pt x="5990" y="26111"/>
                    <a:pt x="6062" y="26111"/>
                  </a:cubicBezTo>
                  <a:cubicBezTo>
                    <a:pt x="6355" y="26111"/>
                    <a:pt x="6590" y="25724"/>
                    <a:pt x="6439" y="25435"/>
                  </a:cubicBezTo>
                  <a:cubicBezTo>
                    <a:pt x="6097" y="24820"/>
                    <a:pt x="5755" y="24222"/>
                    <a:pt x="5396" y="23624"/>
                  </a:cubicBezTo>
                  <a:lnTo>
                    <a:pt x="5396" y="23624"/>
                  </a:lnTo>
                  <a:cubicBezTo>
                    <a:pt x="5601" y="23846"/>
                    <a:pt x="5841" y="24034"/>
                    <a:pt x="6080" y="24222"/>
                  </a:cubicBezTo>
                  <a:cubicBezTo>
                    <a:pt x="6179" y="24317"/>
                    <a:pt x="6293" y="24357"/>
                    <a:pt x="6404" y="24357"/>
                  </a:cubicBezTo>
                  <a:cubicBezTo>
                    <a:pt x="6734" y="24357"/>
                    <a:pt x="7036" y="23999"/>
                    <a:pt x="6832" y="23641"/>
                  </a:cubicBezTo>
                  <a:cubicBezTo>
                    <a:pt x="6217" y="22377"/>
                    <a:pt x="5533" y="21147"/>
                    <a:pt x="4850" y="19917"/>
                  </a:cubicBezTo>
                  <a:lnTo>
                    <a:pt x="4850" y="19917"/>
                  </a:lnTo>
                  <a:cubicBezTo>
                    <a:pt x="5021" y="20122"/>
                    <a:pt x="5174" y="20310"/>
                    <a:pt x="5345" y="20515"/>
                  </a:cubicBezTo>
                  <a:cubicBezTo>
                    <a:pt x="5444" y="20626"/>
                    <a:pt x="5559" y="20673"/>
                    <a:pt x="5673" y="20673"/>
                  </a:cubicBezTo>
                  <a:cubicBezTo>
                    <a:pt x="6014" y="20673"/>
                    <a:pt x="6340" y="20254"/>
                    <a:pt x="6148" y="19882"/>
                  </a:cubicBezTo>
                  <a:cubicBezTo>
                    <a:pt x="5345" y="18328"/>
                    <a:pt x="4388" y="16841"/>
                    <a:pt x="3449" y="15372"/>
                  </a:cubicBezTo>
                  <a:lnTo>
                    <a:pt x="3449" y="15372"/>
                  </a:lnTo>
                  <a:cubicBezTo>
                    <a:pt x="4047" y="15987"/>
                    <a:pt x="4679" y="16585"/>
                    <a:pt x="5328" y="17132"/>
                  </a:cubicBezTo>
                  <a:cubicBezTo>
                    <a:pt x="5436" y="17225"/>
                    <a:pt x="5570" y="17268"/>
                    <a:pt x="5702" y="17268"/>
                  </a:cubicBezTo>
                  <a:cubicBezTo>
                    <a:pt x="6027" y="17268"/>
                    <a:pt x="6338" y="17008"/>
                    <a:pt x="6217" y="16619"/>
                  </a:cubicBezTo>
                  <a:cubicBezTo>
                    <a:pt x="6012" y="15987"/>
                    <a:pt x="5755" y="15372"/>
                    <a:pt x="5465" y="14757"/>
                  </a:cubicBezTo>
                  <a:lnTo>
                    <a:pt x="5465" y="14757"/>
                  </a:lnTo>
                  <a:cubicBezTo>
                    <a:pt x="5533" y="14842"/>
                    <a:pt x="5601" y="14927"/>
                    <a:pt x="5687" y="15013"/>
                  </a:cubicBezTo>
                  <a:cubicBezTo>
                    <a:pt x="5797" y="15145"/>
                    <a:pt x="5923" y="15200"/>
                    <a:pt x="6045" y="15200"/>
                  </a:cubicBezTo>
                  <a:cubicBezTo>
                    <a:pt x="6397" y="15200"/>
                    <a:pt x="6719" y="14744"/>
                    <a:pt x="6541" y="14364"/>
                  </a:cubicBezTo>
                  <a:cubicBezTo>
                    <a:pt x="6234" y="13714"/>
                    <a:pt x="5926" y="13099"/>
                    <a:pt x="5601" y="12467"/>
                  </a:cubicBezTo>
                  <a:lnTo>
                    <a:pt x="5601" y="12467"/>
                  </a:lnTo>
                  <a:lnTo>
                    <a:pt x="5670" y="12535"/>
                  </a:lnTo>
                  <a:cubicBezTo>
                    <a:pt x="5790" y="12630"/>
                    <a:pt x="5925" y="12672"/>
                    <a:pt x="6054" y="12672"/>
                  </a:cubicBezTo>
                  <a:cubicBezTo>
                    <a:pt x="6437" y="12672"/>
                    <a:pt x="6771" y="12304"/>
                    <a:pt x="6541" y="11869"/>
                  </a:cubicBezTo>
                  <a:cubicBezTo>
                    <a:pt x="6165" y="11117"/>
                    <a:pt x="5704" y="10417"/>
                    <a:pt x="5260" y="9699"/>
                  </a:cubicBezTo>
                  <a:lnTo>
                    <a:pt x="5260" y="9699"/>
                  </a:lnTo>
                  <a:cubicBezTo>
                    <a:pt x="5875" y="10400"/>
                    <a:pt x="6541" y="11049"/>
                    <a:pt x="7259" y="11664"/>
                  </a:cubicBezTo>
                  <a:cubicBezTo>
                    <a:pt x="7376" y="11771"/>
                    <a:pt x="7514" y="11819"/>
                    <a:pt x="7648" y="11819"/>
                  </a:cubicBezTo>
                  <a:cubicBezTo>
                    <a:pt x="7962" y="11819"/>
                    <a:pt x="8257" y="11557"/>
                    <a:pt x="8233" y="11186"/>
                  </a:cubicBezTo>
                  <a:lnTo>
                    <a:pt x="8233" y="11186"/>
                  </a:lnTo>
                  <a:cubicBezTo>
                    <a:pt x="8523" y="11715"/>
                    <a:pt x="8831" y="12211"/>
                    <a:pt x="9138" y="12723"/>
                  </a:cubicBezTo>
                  <a:cubicBezTo>
                    <a:pt x="9019" y="12621"/>
                    <a:pt x="8916" y="12501"/>
                    <a:pt x="8814" y="12416"/>
                  </a:cubicBezTo>
                  <a:cubicBezTo>
                    <a:pt x="8686" y="12296"/>
                    <a:pt x="8539" y="12245"/>
                    <a:pt x="8397" y="12245"/>
                  </a:cubicBezTo>
                  <a:cubicBezTo>
                    <a:pt x="7971" y="12245"/>
                    <a:pt x="7583" y="12706"/>
                    <a:pt x="7840" y="13168"/>
                  </a:cubicBezTo>
                  <a:cubicBezTo>
                    <a:pt x="7976" y="13424"/>
                    <a:pt x="8113" y="13680"/>
                    <a:pt x="8267" y="13936"/>
                  </a:cubicBezTo>
                  <a:cubicBezTo>
                    <a:pt x="7942" y="14073"/>
                    <a:pt x="7823" y="14466"/>
                    <a:pt x="8011" y="14774"/>
                  </a:cubicBezTo>
                  <a:cubicBezTo>
                    <a:pt x="8472" y="15543"/>
                    <a:pt x="8916" y="16328"/>
                    <a:pt x="9360" y="17114"/>
                  </a:cubicBezTo>
                  <a:lnTo>
                    <a:pt x="8814" y="16499"/>
                  </a:lnTo>
                  <a:cubicBezTo>
                    <a:pt x="8692" y="16360"/>
                    <a:pt x="8548" y="16302"/>
                    <a:pt x="8407" y="16302"/>
                  </a:cubicBezTo>
                  <a:cubicBezTo>
                    <a:pt x="7992" y="16302"/>
                    <a:pt x="7598" y="16805"/>
                    <a:pt x="7840" y="17251"/>
                  </a:cubicBezTo>
                  <a:lnTo>
                    <a:pt x="8506" y="18447"/>
                  </a:lnTo>
                  <a:cubicBezTo>
                    <a:pt x="8284" y="18635"/>
                    <a:pt x="8216" y="18960"/>
                    <a:pt x="8369" y="19216"/>
                  </a:cubicBezTo>
                  <a:cubicBezTo>
                    <a:pt x="8643" y="19729"/>
                    <a:pt x="8933" y="20241"/>
                    <a:pt x="9224" y="20737"/>
                  </a:cubicBezTo>
                  <a:cubicBezTo>
                    <a:pt x="9192" y="20730"/>
                    <a:pt x="9160" y="20727"/>
                    <a:pt x="9128" y="20727"/>
                  </a:cubicBezTo>
                  <a:cubicBezTo>
                    <a:pt x="8683" y="20727"/>
                    <a:pt x="8277" y="21368"/>
                    <a:pt x="8660" y="21830"/>
                  </a:cubicBezTo>
                  <a:cubicBezTo>
                    <a:pt x="9258" y="22582"/>
                    <a:pt x="9822" y="23368"/>
                    <a:pt x="10351" y="24188"/>
                  </a:cubicBezTo>
                  <a:cubicBezTo>
                    <a:pt x="10484" y="24400"/>
                    <a:pt x="10671" y="24489"/>
                    <a:pt x="10855" y="24489"/>
                  </a:cubicBezTo>
                  <a:cubicBezTo>
                    <a:pt x="11264" y="24489"/>
                    <a:pt x="11658" y="24051"/>
                    <a:pt x="11411" y="23556"/>
                  </a:cubicBezTo>
                  <a:cubicBezTo>
                    <a:pt x="11411" y="23539"/>
                    <a:pt x="11394" y="23522"/>
                    <a:pt x="11377" y="23505"/>
                  </a:cubicBezTo>
                  <a:cubicBezTo>
                    <a:pt x="11496" y="23436"/>
                    <a:pt x="11599" y="23351"/>
                    <a:pt x="11667" y="23231"/>
                  </a:cubicBezTo>
                  <a:cubicBezTo>
                    <a:pt x="11694" y="23235"/>
                    <a:pt x="11721" y="23237"/>
                    <a:pt x="11749" y="23237"/>
                  </a:cubicBezTo>
                  <a:cubicBezTo>
                    <a:pt x="12171" y="23237"/>
                    <a:pt x="12604" y="22759"/>
                    <a:pt x="12299" y="22326"/>
                  </a:cubicBezTo>
                  <a:cubicBezTo>
                    <a:pt x="12128" y="22069"/>
                    <a:pt x="11958" y="21830"/>
                    <a:pt x="11804" y="21574"/>
                  </a:cubicBezTo>
                  <a:lnTo>
                    <a:pt x="11804" y="21574"/>
                  </a:lnTo>
                  <a:cubicBezTo>
                    <a:pt x="11861" y="21588"/>
                    <a:pt x="11920" y="21594"/>
                    <a:pt x="11978" y="21594"/>
                  </a:cubicBezTo>
                  <a:cubicBezTo>
                    <a:pt x="12355" y="21594"/>
                    <a:pt x="12716" y="21315"/>
                    <a:pt x="12538" y="20856"/>
                  </a:cubicBezTo>
                  <a:cubicBezTo>
                    <a:pt x="12436" y="20583"/>
                    <a:pt x="12333" y="20310"/>
                    <a:pt x="12197" y="20036"/>
                  </a:cubicBezTo>
                  <a:cubicBezTo>
                    <a:pt x="12573" y="19951"/>
                    <a:pt x="12880" y="19507"/>
                    <a:pt x="12641" y="19114"/>
                  </a:cubicBezTo>
                  <a:cubicBezTo>
                    <a:pt x="12316" y="18550"/>
                    <a:pt x="11992" y="17986"/>
                    <a:pt x="11650" y="17405"/>
                  </a:cubicBezTo>
                  <a:lnTo>
                    <a:pt x="11650" y="17405"/>
                  </a:lnTo>
                  <a:cubicBezTo>
                    <a:pt x="11838" y="17627"/>
                    <a:pt x="12043" y="17849"/>
                    <a:pt x="12231" y="18071"/>
                  </a:cubicBezTo>
                  <a:cubicBezTo>
                    <a:pt x="12358" y="18216"/>
                    <a:pt x="12500" y="18276"/>
                    <a:pt x="12636" y="18276"/>
                  </a:cubicBezTo>
                  <a:cubicBezTo>
                    <a:pt x="13030" y="18276"/>
                    <a:pt x="13378" y="17769"/>
                    <a:pt x="13188" y="17337"/>
                  </a:cubicBezTo>
                  <a:cubicBezTo>
                    <a:pt x="12966" y="16875"/>
                    <a:pt x="12761" y="16414"/>
                    <a:pt x="12504" y="15970"/>
                  </a:cubicBezTo>
                  <a:lnTo>
                    <a:pt x="12504" y="15970"/>
                  </a:lnTo>
                  <a:cubicBezTo>
                    <a:pt x="12726" y="16192"/>
                    <a:pt x="12931" y="16397"/>
                    <a:pt x="13171" y="16602"/>
                  </a:cubicBezTo>
                  <a:cubicBezTo>
                    <a:pt x="13273" y="16692"/>
                    <a:pt x="13397" y="16731"/>
                    <a:pt x="13520" y="16731"/>
                  </a:cubicBezTo>
                  <a:cubicBezTo>
                    <a:pt x="13909" y="16731"/>
                    <a:pt x="14293" y="16342"/>
                    <a:pt x="14008" y="15953"/>
                  </a:cubicBezTo>
                  <a:cubicBezTo>
                    <a:pt x="13376" y="15115"/>
                    <a:pt x="12726" y="14278"/>
                    <a:pt x="12077" y="13458"/>
                  </a:cubicBezTo>
                  <a:lnTo>
                    <a:pt x="12077" y="13458"/>
                  </a:lnTo>
                  <a:cubicBezTo>
                    <a:pt x="12419" y="13766"/>
                    <a:pt x="12761" y="14056"/>
                    <a:pt x="13102" y="14346"/>
                  </a:cubicBezTo>
                  <a:cubicBezTo>
                    <a:pt x="13229" y="14447"/>
                    <a:pt x="13363" y="14490"/>
                    <a:pt x="13491" y="14490"/>
                  </a:cubicBezTo>
                  <a:cubicBezTo>
                    <a:pt x="13953" y="14490"/>
                    <a:pt x="14335" y="13933"/>
                    <a:pt x="13974" y="13492"/>
                  </a:cubicBezTo>
                  <a:cubicBezTo>
                    <a:pt x="12077" y="11373"/>
                    <a:pt x="10163" y="9289"/>
                    <a:pt x="8301" y="7153"/>
                  </a:cubicBezTo>
                  <a:lnTo>
                    <a:pt x="8301" y="7153"/>
                  </a:lnTo>
                  <a:cubicBezTo>
                    <a:pt x="9651" y="8571"/>
                    <a:pt x="10915" y="10092"/>
                    <a:pt x="12402" y="11322"/>
                  </a:cubicBezTo>
                  <a:cubicBezTo>
                    <a:pt x="12522" y="11422"/>
                    <a:pt x="12665" y="11465"/>
                    <a:pt x="12808" y="11465"/>
                  </a:cubicBezTo>
                  <a:cubicBezTo>
                    <a:pt x="13251" y="11465"/>
                    <a:pt x="13682" y="11045"/>
                    <a:pt x="13359" y="10605"/>
                  </a:cubicBezTo>
                  <a:cubicBezTo>
                    <a:pt x="11821" y="8520"/>
                    <a:pt x="9941" y="6692"/>
                    <a:pt x="8301" y="4693"/>
                  </a:cubicBezTo>
                  <a:lnTo>
                    <a:pt x="8301" y="4693"/>
                  </a:lnTo>
                  <a:cubicBezTo>
                    <a:pt x="9873" y="6299"/>
                    <a:pt x="11342" y="7990"/>
                    <a:pt x="13119" y="9374"/>
                  </a:cubicBezTo>
                  <a:cubicBezTo>
                    <a:pt x="13240" y="9470"/>
                    <a:pt x="13382" y="9512"/>
                    <a:pt x="13521" y="9512"/>
                  </a:cubicBezTo>
                  <a:cubicBezTo>
                    <a:pt x="13956" y="9512"/>
                    <a:pt x="14369" y="9105"/>
                    <a:pt x="14059" y="8640"/>
                  </a:cubicBezTo>
                  <a:cubicBezTo>
                    <a:pt x="13376" y="7580"/>
                    <a:pt x="12607" y="6572"/>
                    <a:pt x="11821" y="5598"/>
                  </a:cubicBezTo>
                  <a:lnTo>
                    <a:pt x="11821" y="5598"/>
                  </a:lnTo>
                  <a:lnTo>
                    <a:pt x="11872" y="5633"/>
                  </a:lnTo>
                  <a:cubicBezTo>
                    <a:pt x="12007" y="5741"/>
                    <a:pt x="12157" y="5789"/>
                    <a:pt x="12299" y="5789"/>
                  </a:cubicBezTo>
                  <a:cubicBezTo>
                    <a:pt x="12715" y="5789"/>
                    <a:pt x="13071" y="5381"/>
                    <a:pt x="12829" y="4898"/>
                  </a:cubicBezTo>
                  <a:cubicBezTo>
                    <a:pt x="12060" y="3445"/>
                    <a:pt x="11120" y="2096"/>
                    <a:pt x="10334" y="626"/>
                  </a:cubicBezTo>
                  <a:cubicBezTo>
                    <a:pt x="10225" y="425"/>
                    <a:pt x="10033" y="340"/>
                    <a:pt x="9837" y="340"/>
                  </a:cubicBezTo>
                  <a:cubicBezTo>
                    <a:pt x="9448" y="340"/>
                    <a:pt x="9042" y="673"/>
                    <a:pt x="9224" y="1105"/>
                  </a:cubicBezTo>
                  <a:cubicBezTo>
                    <a:pt x="9377" y="1481"/>
                    <a:pt x="9480" y="1839"/>
                    <a:pt x="9651" y="2164"/>
                  </a:cubicBezTo>
                  <a:cubicBezTo>
                    <a:pt x="8899" y="1498"/>
                    <a:pt x="8147" y="814"/>
                    <a:pt x="7378" y="148"/>
                  </a:cubicBezTo>
                  <a:cubicBezTo>
                    <a:pt x="7263" y="45"/>
                    <a:pt x="7124" y="1"/>
                    <a:pt x="69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16"/>
            <p:cNvSpPr/>
            <p:nvPr/>
          </p:nvSpPr>
          <p:spPr>
            <a:xfrm rot="163703">
              <a:off x="8195376" y="4188081"/>
              <a:ext cx="235583" cy="934108"/>
            </a:xfrm>
            <a:custGeom>
              <a:avLst/>
              <a:gdLst/>
              <a:ahLst/>
              <a:cxnLst/>
              <a:rect l="l" t="t" r="r" b="b"/>
              <a:pathLst>
                <a:path w="5957" h="23620" extrusionOk="0">
                  <a:moveTo>
                    <a:pt x="1516" y="1"/>
                  </a:moveTo>
                  <a:cubicBezTo>
                    <a:pt x="1210" y="1"/>
                    <a:pt x="1019" y="271"/>
                    <a:pt x="991" y="553"/>
                  </a:cubicBezTo>
                  <a:lnTo>
                    <a:pt x="855" y="553"/>
                  </a:lnTo>
                  <a:cubicBezTo>
                    <a:pt x="479" y="553"/>
                    <a:pt x="188" y="929"/>
                    <a:pt x="291" y="1304"/>
                  </a:cubicBezTo>
                  <a:cubicBezTo>
                    <a:pt x="376" y="1783"/>
                    <a:pt x="444" y="2261"/>
                    <a:pt x="479" y="2740"/>
                  </a:cubicBezTo>
                  <a:cubicBezTo>
                    <a:pt x="137" y="2876"/>
                    <a:pt x="0" y="3269"/>
                    <a:pt x="171" y="3594"/>
                  </a:cubicBezTo>
                  <a:cubicBezTo>
                    <a:pt x="462" y="4158"/>
                    <a:pt x="820" y="4705"/>
                    <a:pt x="1213" y="5217"/>
                  </a:cubicBezTo>
                  <a:cubicBezTo>
                    <a:pt x="872" y="5337"/>
                    <a:pt x="718" y="5747"/>
                    <a:pt x="889" y="6071"/>
                  </a:cubicBezTo>
                  <a:cubicBezTo>
                    <a:pt x="1128" y="6464"/>
                    <a:pt x="1384" y="6840"/>
                    <a:pt x="1623" y="7233"/>
                  </a:cubicBezTo>
                  <a:cubicBezTo>
                    <a:pt x="1550" y="7198"/>
                    <a:pt x="1475" y="7182"/>
                    <a:pt x="1400" y="7182"/>
                  </a:cubicBezTo>
                  <a:cubicBezTo>
                    <a:pt x="1005" y="7182"/>
                    <a:pt x="647" y="7631"/>
                    <a:pt x="906" y="8019"/>
                  </a:cubicBezTo>
                  <a:cubicBezTo>
                    <a:pt x="1282" y="8600"/>
                    <a:pt x="1658" y="9181"/>
                    <a:pt x="2016" y="9779"/>
                  </a:cubicBezTo>
                  <a:cubicBezTo>
                    <a:pt x="1897" y="9711"/>
                    <a:pt x="1777" y="9643"/>
                    <a:pt x="1675" y="9574"/>
                  </a:cubicBezTo>
                  <a:cubicBezTo>
                    <a:pt x="1584" y="9516"/>
                    <a:pt x="1490" y="9490"/>
                    <a:pt x="1399" y="9490"/>
                  </a:cubicBezTo>
                  <a:cubicBezTo>
                    <a:pt x="1064" y="9490"/>
                    <a:pt x="774" y="9843"/>
                    <a:pt x="855" y="10206"/>
                  </a:cubicBezTo>
                  <a:cubicBezTo>
                    <a:pt x="940" y="10565"/>
                    <a:pt x="1042" y="10941"/>
                    <a:pt x="1179" y="11300"/>
                  </a:cubicBezTo>
                  <a:cubicBezTo>
                    <a:pt x="1133" y="11290"/>
                    <a:pt x="1086" y="11285"/>
                    <a:pt x="1039" y="11285"/>
                  </a:cubicBezTo>
                  <a:cubicBezTo>
                    <a:pt x="687" y="11285"/>
                    <a:pt x="345" y="11561"/>
                    <a:pt x="496" y="11983"/>
                  </a:cubicBezTo>
                  <a:cubicBezTo>
                    <a:pt x="786" y="12769"/>
                    <a:pt x="1145" y="13538"/>
                    <a:pt x="1589" y="14273"/>
                  </a:cubicBezTo>
                  <a:cubicBezTo>
                    <a:pt x="1577" y="14272"/>
                    <a:pt x="1565" y="14271"/>
                    <a:pt x="1553" y="14271"/>
                  </a:cubicBezTo>
                  <a:cubicBezTo>
                    <a:pt x="1179" y="14271"/>
                    <a:pt x="911" y="14780"/>
                    <a:pt x="1077" y="15144"/>
                  </a:cubicBezTo>
                  <a:cubicBezTo>
                    <a:pt x="1333" y="15691"/>
                    <a:pt x="1640" y="16238"/>
                    <a:pt x="1931" y="16767"/>
                  </a:cubicBezTo>
                  <a:cubicBezTo>
                    <a:pt x="1818" y="16659"/>
                    <a:pt x="1697" y="16613"/>
                    <a:pt x="1581" y="16613"/>
                  </a:cubicBezTo>
                  <a:cubicBezTo>
                    <a:pt x="1188" y="16613"/>
                    <a:pt x="862" y="17144"/>
                    <a:pt x="1179" y="17553"/>
                  </a:cubicBezTo>
                  <a:cubicBezTo>
                    <a:pt x="2136" y="18732"/>
                    <a:pt x="3247" y="19809"/>
                    <a:pt x="4101" y="21073"/>
                  </a:cubicBezTo>
                  <a:cubicBezTo>
                    <a:pt x="3230" y="20492"/>
                    <a:pt x="2495" y="19604"/>
                    <a:pt x="1743" y="18955"/>
                  </a:cubicBezTo>
                  <a:cubicBezTo>
                    <a:pt x="1639" y="18855"/>
                    <a:pt x="1521" y="18812"/>
                    <a:pt x="1407" y="18812"/>
                  </a:cubicBezTo>
                  <a:cubicBezTo>
                    <a:pt x="1071" y="18812"/>
                    <a:pt x="770" y="19182"/>
                    <a:pt x="974" y="19553"/>
                  </a:cubicBezTo>
                  <a:cubicBezTo>
                    <a:pt x="1470" y="20509"/>
                    <a:pt x="2051" y="21415"/>
                    <a:pt x="2597" y="22355"/>
                  </a:cubicBezTo>
                  <a:cubicBezTo>
                    <a:pt x="2290" y="22218"/>
                    <a:pt x="1982" y="22064"/>
                    <a:pt x="1675" y="21910"/>
                  </a:cubicBezTo>
                  <a:cubicBezTo>
                    <a:pt x="1521" y="21722"/>
                    <a:pt x="1282" y="21603"/>
                    <a:pt x="1042" y="21586"/>
                  </a:cubicBezTo>
                  <a:cubicBezTo>
                    <a:pt x="1030" y="21585"/>
                    <a:pt x="1019" y="21584"/>
                    <a:pt x="1007" y="21584"/>
                  </a:cubicBezTo>
                  <a:cubicBezTo>
                    <a:pt x="697" y="21584"/>
                    <a:pt x="658" y="22018"/>
                    <a:pt x="889" y="22167"/>
                  </a:cubicBezTo>
                  <a:cubicBezTo>
                    <a:pt x="1640" y="22713"/>
                    <a:pt x="2495" y="23106"/>
                    <a:pt x="3315" y="23568"/>
                  </a:cubicBezTo>
                  <a:cubicBezTo>
                    <a:pt x="3376" y="23604"/>
                    <a:pt x="3445" y="23620"/>
                    <a:pt x="3514" y="23620"/>
                  </a:cubicBezTo>
                  <a:cubicBezTo>
                    <a:pt x="3773" y="23620"/>
                    <a:pt x="4038" y="23390"/>
                    <a:pt x="3930" y="23106"/>
                  </a:cubicBezTo>
                  <a:cubicBezTo>
                    <a:pt x="3742" y="22645"/>
                    <a:pt x="3520" y="22184"/>
                    <a:pt x="3281" y="21757"/>
                  </a:cubicBezTo>
                  <a:lnTo>
                    <a:pt x="3281" y="21757"/>
                  </a:lnTo>
                  <a:cubicBezTo>
                    <a:pt x="3828" y="22201"/>
                    <a:pt x="4460" y="22508"/>
                    <a:pt x="5160" y="22645"/>
                  </a:cubicBezTo>
                  <a:cubicBezTo>
                    <a:pt x="5207" y="22658"/>
                    <a:pt x="5254" y="22664"/>
                    <a:pt x="5299" y="22664"/>
                  </a:cubicBezTo>
                  <a:cubicBezTo>
                    <a:pt x="5678" y="22664"/>
                    <a:pt x="5957" y="22243"/>
                    <a:pt x="5758" y="21876"/>
                  </a:cubicBezTo>
                  <a:cubicBezTo>
                    <a:pt x="5399" y="21090"/>
                    <a:pt x="4955" y="20338"/>
                    <a:pt x="4408" y="19672"/>
                  </a:cubicBezTo>
                  <a:cubicBezTo>
                    <a:pt x="4460" y="19570"/>
                    <a:pt x="4460" y="19433"/>
                    <a:pt x="4408" y="19313"/>
                  </a:cubicBezTo>
                  <a:cubicBezTo>
                    <a:pt x="4067" y="18408"/>
                    <a:pt x="3657" y="17536"/>
                    <a:pt x="3161" y="16699"/>
                  </a:cubicBezTo>
                  <a:lnTo>
                    <a:pt x="3161" y="16699"/>
                  </a:lnTo>
                  <a:lnTo>
                    <a:pt x="3230" y="16750"/>
                  </a:lnTo>
                  <a:cubicBezTo>
                    <a:pt x="3319" y="16817"/>
                    <a:pt x="3415" y="16846"/>
                    <a:pt x="3507" y="16846"/>
                  </a:cubicBezTo>
                  <a:cubicBezTo>
                    <a:pt x="3890" y="16846"/>
                    <a:pt x="4232" y="16353"/>
                    <a:pt x="3998" y="15982"/>
                  </a:cubicBezTo>
                  <a:cubicBezTo>
                    <a:pt x="3349" y="14939"/>
                    <a:pt x="2631" y="13931"/>
                    <a:pt x="2085" y="12821"/>
                  </a:cubicBezTo>
                  <a:lnTo>
                    <a:pt x="2085" y="12821"/>
                  </a:lnTo>
                  <a:lnTo>
                    <a:pt x="2307" y="12906"/>
                  </a:lnTo>
                  <a:cubicBezTo>
                    <a:pt x="2364" y="12923"/>
                    <a:pt x="2419" y="12931"/>
                    <a:pt x="2471" y="12931"/>
                  </a:cubicBezTo>
                  <a:cubicBezTo>
                    <a:pt x="2933" y="12931"/>
                    <a:pt x="3176" y="12302"/>
                    <a:pt x="2854" y="11949"/>
                  </a:cubicBezTo>
                  <a:cubicBezTo>
                    <a:pt x="2649" y="11727"/>
                    <a:pt x="2478" y="11471"/>
                    <a:pt x="2358" y="11180"/>
                  </a:cubicBezTo>
                  <a:lnTo>
                    <a:pt x="2358" y="11180"/>
                  </a:lnTo>
                  <a:cubicBezTo>
                    <a:pt x="2597" y="11317"/>
                    <a:pt x="2837" y="11437"/>
                    <a:pt x="3076" y="11590"/>
                  </a:cubicBezTo>
                  <a:cubicBezTo>
                    <a:pt x="3176" y="11654"/>
                    <a:pt x="3273" y="11681"/>
                    <a:pt x="3363" y="11681"/>
                  </a:cubicBezTo>
                  <a:cubicBezTo>
                    <a:pt x="3737" y="11681"/>
                    <a:pt x="3993" y="11210"/>
                    <a:pt x="3828" y="10839"/>
                  </a:cubicBezTo>
                  <a:cubicBezTo>
                    <a:pt x="3571" y="10241"/>
                    <a:pt x="3281" y="9677"/>
                    <a:pt x="2956" y="9147"/>
                  </a:cubicBezTo>
                  <a:lnTo>
                    <a:pt x="2956" y="9147"/>
                  </a:lnTo>
                  <a:cubicBezTo>
                    <a:pt x="3026" y="9174"/>
                    <a:pt x="3096" y="9186"/>
                    <a:pt x="3163" y="9186"/>
                  </a:cubicBezTo>
                  <a:cubicBezTo>
                    <a:pt x="3568" y="9186"/>
                    <a:pt x="3877" y="8740"/>
                    <a:pt x="3657" y="8344"/>
                  </a:cubicBezTo>
                  <a:cubicBezTo>
                    <a:pt x="3332" y="7780"/>
                    <a:pt x="2973" y="7216"/>
                    <a:pt x="2631" y="6670"/>
                  </a:cubicBezTo>
                  <a:cubicBezTo>
                    <a:pt x="2973" y="6550"/>
                    <a:pt x="3127" y="6157"/>
                    <a:pt x="2956" y="5832"/>
                  </a:cubicBezTo>
                  <a:cubicBezTo>
                    <a:pt x="2614" y="5063"/>
                    <a:pt x="2051" y="4431"/>
                    <a:pt x="1606" y="3731"/>
                  </a:cubicBezTo>
                  <a:cubicBezTo>
                    <a:pt x="1777" y="3594"/>
                    <a:pt x="1863" y="3355"/>
                    <a:pt x="1777" y="3133"/>
                  </a:cubicBezTo>
                  <a:cubicBezTo>
                    <a:pt x="1658" y="2688"/>
                    <a:pt x="1572" y="2210"/>
                    <a:pt x="1555" y="1749"/>
                  </a:cubicBezTo>
                  <a:lnTo>
                    <a:pt x="1572" y="1749"/>
                  </a:lnTo>
                  <a:cubicBezTo>
                    <a:pt x="1794" y="1749"/>
                    <a:pt x="1982" y="1629"/>
                    <a:pt x="2085" y="1458"/>
                  </a:cubicBezTo>
                  <a:cubicBezTo>
                    <a:pt x="2341" y="877"/>
                    <a:pt x="2444" y="279"/>
                    <a:pt x="1726" y="40"/>
                  </a:cubicBezTo>
                  <a:cubicBezTo>
                    <a:pt x="1651" y="13"/>
                    <a:pt x="1581" y="1"/>
                    <a:pt x="15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16"/>
            <p:cNvSpPr/>
            <p:nvPr/>
          </p:nvSpPr>
          <p:spPr>
            <a:xfrm rot="163703">
              <a:off x="8022501" y="3676653"/>
              <a:ext cx="537923" cy="1467878"/>
            </a:xfrm>
            <a:custGeom>
              <a:avLst/>
              <a:gdLst/>
              <a:ahLst/>
              <a:cxnLst/>
              <a:rect l="l" t="t" r="r" b="b"/>
              <a:pathLst>
                <a:path w="13602" h="37117" extrusionOk="0">
                  <a:moveTo>
                    <a:pt x="5855" y="527"/>
                  </a:moveTo>
                  <a:cubicBezTo>
                    <a:pt x="6908" y="527"/>
                    <a:pt x="7985" y="954"/>
                    <a:pt x="8834" y="1679"/>
                  </a:cubicBezTo>
                  <a:cubicBezTo>
                    <a:pt x="10645" y="3200"/>
                    <a:pt x="11431" y="5763"/>
                    <a:pt x="11961" y="7967"/>
                  </a:cubicBezTo>
                  <a:cubicBezTo>
                    <a:pt x="12952" y="12085"/>
                    <a:pt x="13157" y="16510"/>
                    <a:pt x="12252" y="20645"/>
                  </a:cubicBezTo>
                  <a:cubicBezTo>
                    <a:pt x="11841" y="22507"/>
                    <a:pt x="10970" y="25839"/>
                    <a:pt x="8663" y="26061"/>
                  </a:cubicBezTo>
                  <a:cubicBezTo>
                    <a:pt x="8595" y="25737"/>
                    <a:pt x="8544" y="25412"/>
                    <a:pt x="8493" y="25104"/>
                  </a:cubicBezTo>
                  <a:cubicBezTo>
                    <a:pt x="8014" y="22439"/>
                    <a:pt x="7450" y="19808"/>
                    <a:pt x="7143" y="17108"/>
                  </a:cubicBezTo>
                  <a:cubicBezTo>
                    <a:pt x="6852" y="14699"/>
                    <a:pt x="6613" y="12273"/>
                    <a:pt x="6066" y="9915"/>
                  </a:cubicBezTo>
                  <a:cubicBezTo>
                    <a:pt x="6036" y="9799"/>
                    <a:pt x="5942" y="9746"/>
                    <a:pt x="5849" y="9746"/>
                  </a:cubicBezTo>
                  <a:cubicBezTo>
                    <a:pt x="5736" y="9746"/>
                    <a:pt x="5622" y="9825"/>
                    <a:pt x="5622" y="9966"/>
                  </a:cubicBezTo>
                  <a:cubicBezTo>
                    <a:pt x="5622" y="15160"/>
                    <a:pt x="5947" y="20354"/>
                    <a:pt x="5793" y="25549"/>
                  </a:cubicBezTo>
                  <a:cubicBezTo>
                    <a:pt x="5793" y="25720"/>
                    <a:pt x="5776" y="25907"/>
                    <a:pt x="5759" y="26095"/>
                  </a:cubicBezTo>
                  <a:cubicBezTo>
                    <a:pt x="5092" y="26027"/>
                    <a:pt x="4426" y="25839"/>
                    <a:pt x="3811" y="25549"/>
                  </a:cubicBezTo>
                  <a:cubicBezTo>
                    <a:pt x="2188" y="24763"/>
                    <a:pt x="1453" y="22883"/>
                    <a:pt x="1060" y="21243"/>
                  </a:cubicBezTo>
                  <a:cubicBezTo>
                    <a:pt x="479" y="18783"/>
                    <a:pt x="599" y="16100"/>
                    <a:pt x="582" y="13571"/>
                  </a:cubicBezTo>
                  <a:cubicBezTo>
                    <a:pt x="530" y="9812"/>
                    <a:pt x="582" y="4738"/>
                    <a:pt x="3179" y="1748"/>
                  </a:cubicBezTo>
                  <a:cubicBezTo>
                    <a:pt x="3912" y="898"/>
                    <a:pt x="4873" y="527"/>
                    <a:pt x="5855" y="527"/>
                  </a:cubicBezTo>
                  <a:close/>
                  <a:moveTo>
                    <a:pt x="6100" y="12546"/>
                  </a:moveTo>
                  <a:lnTo>
                    <a:pt x="6100" y="12546"/>
                  </a:lnTo>
                  <a:cubicBezTo>
                    <a:pt x="6374" y="14221"/>
                    <a:pt x="6528" y="15912"/>
                    <a:pt x="6750" y="17587"/>
                  </a:cubicBezTo>
                  <a:cubicBezTo>
                    <a:pt x="7023" y="19996"/>
                    <a:pt x="7536" y="22354"/>
                    <a:pt x="7963" y="24746"/>
                  </a:cubicBezTo>
                  <a:lnTo>
                    <a:pt x="8219" y="26130"/>
                  </a:lnTo>
                  <a:cubicBezTo>
                    <a:pt x="8202" y="26130"/>
                    <a:pt x="8202" y="26147"/>
                    <a:pt x="8185" y="26147"/>
                  </a:cubicBezTo>
                  <a:cubicBezTo>
                    <a:pt x="7893" y="26162"/>
                    <a:pt x="7598" y="26171"/>
                    <a:pt x="7302" y="26171"/>
                  </a:cubicBezTo>
                  <a:cubicBezTo>
                    <a:pt x="6940" y="26171"/>
                    <a:pt x="6577" y="26158"/>
                    <a:pt x="6220" y="26130"/>
                  </a:cubicBezTo>
                  <a:lnTo>
                    <a:pt x="6203" y="26130"/>
                  </a:lnTo>
                  <a:cubicBezTo>
                    <a:pt x="6203" y="25942"/>
                    <a:pt x="6220" y="25737"/>
                    <a:pt x="6220" y="25549"/>
                  </a:cubicBezTo>
                  <a:cubicBezTo>
                    <a:pt x="6374" y="21209"/>
                    <a:pt x="6169" y="16869"/>
                    <a:pt x="6100" y="12546"/>
                  </a:cubicBezTo>
                  <a:close/>
                  <a:moveTo>
                    <a:pt x="5891" y="1"/>
                  </a:moveTo>
                  <a:cubicBezTo>
                    <a:pt x="5165" y="1"/>
                    <a:pt x="4408" y="218"/>
                    <a:pt x="3640" y="722"/>
                  </a:cubicBezTo>
                  <a:cubicBezTo>
                    <a:pt x="616" y="2704"/>
                    <a:pt x="325" y="7813"/>
                    <a:pt x="172" y="11025"/>
                  </a:cubicBezTo>
                  <a:cubicBezTo>
                    <a:pt x="1" y="14203"/>
                    <a:pt x="1" y="17552"/>
                    <a:pt x="479" y="20696"/>
                  </a:cubicBezTo>
                  <a:cubicBezTo>
                    <a:pt x="770" y="22490"/>
                    <a:pt x="1453" y="24199"/>
                    <a:pt x="2837" y="25429"/>
                  </a:cubicBezTo>
                  <a:cubicBezTo>
                    <a:pt x="3657" y="26164"/>
                    <a:pt x="4682" y="26454"/>
                    <a:pt x="5742" y="26540"/>
                  </a:cubicBezTo>
                  <a:cubicBezTo>
                    <a:pt x="5656" y="28675"/>
                    <a:pt x="5468" y="30760"/>
                    <a:pt x="5178" y="32879"/>
                  </a:cubicBezTo>
                  <a:cubicBezTo>
                    <a:pt x="5024" y="33801"/>
                    <a:pt x="4973" y="34741"/>
                    <a:pt x="5058" y="35664"/>
                  </a:cubicBezTo>
                  <a:cubicBezTo>
                    <a:pt x="5092" y="36057"/>
                    <a:pt x="4922" y="36672"/>
                    <a:pt x="5075" y="37048"/>
                  </a:cubicBezTo>
                  <a:cubicBezTo>
                    <a:pt x="5092" y="37082"/>
                    <a:pt x="5144" y="37116"/>
                    <a:pt x="5178" y="37116"/>
                  </a:cubicBezTo>
                  <a:cubicBezTo>
                    <a:pt x="5314" y="37099"/>
                    <a:pt x="5434" y="37048"/>
                    <a:pt x="5537" y="36979"/>
                  </a:cubicBezTo>
                  <a:cubicBezTo>
                    <a:pt x="5588" y="36945"/>
                    <a:pt x="5571" y="36860"/>
                    <a:pt x="5502" y="36860"/>
                  </a:cubicBezTo>
                  <a:cubicBezTo>
                    <a:pt x="5501" y="36860"/>
                    <a:pt x="5499" y="36860"/>
                    <a:pt x="5497" y="36860"/>
                  </a:cubicBezTo>
                  <a:cubicBezTo>
                    <a:pt x="5300" y="36860"/>
                    <a:pt x="5434" y="35935"/>
                    <a:pt x="5400" y="35664"/>
                  </a:cubicBezTo>
                  <a:cubicBezTo>
                    <a:pt x="5263" y="34519"/>
                    <a:pt x="5502" y="33306"/>
                    <a:pt x="5673" y="32178"/>
                  </a:cubicBezTo>
                  <a:cubicBezTo>
                    <a:pt x="5964" y="30316"/>
                    <a:pt x="6135" y="28453"/>
                    <a:pt x="6186" y="26557"/>
                  </a:cubicBezTo>
                  <a:cubicBezTo>
                    <a:pt x="6377" y="26566"/>
                    <a:pt x="6569" y="26571"/>
                    <a:pt x="6762" y="26571"/>
                  </a:cubicBezTo>
                  <a:cubicBezTo>
                    <a:pt x="7259" y="26571"/>
                    <a:pt x="7761" y="26542"/>
                    <a:pt x="8253" y="26506"/>
                  </a:cubicBezTo>
                  <a:lnTo>
                    <a:pt x="8270" y="26506"/>
                  </a:lnTo>
                  <a:cubicBezTo>
                    <a:pt x="8817" y="29581"/>
                    <a:pt x="9313" y="32639"/>
                    <a:pt x="9381" y="35783"/>
                  </a:cubicBezTo>
                  <a:cubicBezTo>
                    <a:pt x="9381" y="35929"/>
                    <a:pt x="9501" y="36001"/>
                    <a:pt x="9618" y="36001"/>
                  </a:cubicBezTo>
                  <a:cubicBezTo>
                    <a:pt x="9736" y="36001"/>
                    <a:pt x="9851" y="35929"/>
                    <a:pt x="9842" y="35783"/>
                  </a:cubicBezTo>
                  <a:cubicBezTo>
                    <a:pt x="9774" y="32639"/>
                    <a:pt x="9278" y="29581"/>
                    <a:pt x="8732" y="26506"/>
                  </a:cubicBezTo>
                  <a:cubicBezTo>
                    <a:pt x="8851" y="26506"/>
                    <a:pt x="8954" y="26488"/>
                    <a:pt x="9056" y="26471"/>
                  </a:cubicBezTo>
                  <a:lnTo>
                    <a:pt x="9278" y="26471"/>
                  </a:lnTo>
                  <a:cubicBezTo>
                    <a:pt x="9330" y="26471"/>
                    <a:pt x="9381" y="26437"/>
                    <a:pt x="9415" y="26369"/>
                  </a:cubicBezTo>
                  <a:cubicBezTo>
                    <a:pt x="12303" y="25378"/>
                    <a:pt x="12952" y="19996"/>
                    <a:pt x="13208" y="17569"/>
                  </a:cubicBezTo>
                  <a:cubicBezTo>
                    <a:pt x="13601" y="13332"/>
                    <a:pt x="13037" y="9078"/>
                    <a:pt x="11568" y="5096"/>
                  </a:cubicBezTo>
                  <a:cubicBezTo>
                    <a:pt x="10649" y="2725"/>
                    <a:pt x="8462" y="1"/>
                    <a:pt x="58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19" name="Google Shape;319;p16"/>
          <p:cNvGrpSpPr/>
          <p:nvPr/>
        </p:nvGrpSpPr>
        <p:grpSpPr>
          <a:xfrm rot="-8100000">
            <a:off x="11093523" y="5809527"/>
            <a:ext cx="1035275" cy="1116440"/>
            <a:chOff x="429300" y="4110609"/>
            <a:chExt cx="390941" cy="421591"/>
          </a:xfrm>
        </p:grpSpPr>
        <p:sp>
          <p:nvSpPr>
            <p:cNvPr id="320" name="Google Shape;320;p16"/>
            <p:cNvSpPr/>
            <p:nvPr/>
          </p:nvSpPr>
          <p:spPr>
            <a:xfrm>
              <a:off x="532850" y="4381150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16"/>
            <p:cNvSpPr/>
            <p:nvPr/>
          </p:nvSpPr>
          <p:spPr>
            <a:xfrm>
              <a:off x="691316" y="4442725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16"/>
            <p:cNvSpPr/>
            <p:nvPr/>
          </p:nvSpPr>
          <p:spPr>
            <a:xfrm>
              <a:off x="696025" y="4266725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16"/>
            <p:cNvSpPr/>
            <p:nvPr/>
          </p:nvSpPr>
          <p:spPr>
            <a:xfrm>
              <a:off x="561900" y="4230525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16"/>
            <p:cNvSpPr/>
            <p:nvPr/>
          </p:nvSpPr>
          <p:spPr>
            <a:xfrm>
              <a:off x="652441" y="4110609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16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26" name="Google Shape;326;p16"/>
          <p:cNvSpPr/>
          <p:nvPr/>
        </p:nvSpPr>
        <p:spPr>
          <a:xfrm rot="10800000">
            <a:off x="5217100" y="5502978"/>
            <a:ext cx="1319880" cy="1015983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59863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3" name="Google Shape;443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444" name="Google Shape;444;p23"/>
          <p:cNvSpPr txBox="1">
            <a:spLocks noGrp="1"/>
          </p:cNvSpPr>
          <p:nvPr>
            <p:ph type="title"/>
          </p:nvPr>
        </p:nvSpPr>
        <p:spPr>
          <a:xfrm>
            <a:off x="960000" y="3382268"/>
            <a:ext cx="3005200" cy="65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445" name="Google Shape;445;p23"/>
          <p:cNvSpPr txBox="1">
            <a:spLocks noGrp="1"/>
          </p:cNvSpPr>
          <p:nvPr>
            <p:ph type="subTitle" idx="1"/>
          </p:nvPr>
        </p:nvSpPr>
        <p:spPr>
          <a:xfrm>
            <a:off x="960000" y="4011045"/>
            <a:ext cx="3005200" cy="9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6" name="Google Shape;446;p23"/>
          <p:cNvSpPr txBox="1">
            <a:spLocks noGrp="1"/>
          </p:cNvSpPr>
          <p:nvPr>
            <p:ph type="title" idx="2"/>
          </p:nvPr>
        </p:nvSpPr>
        <p:spPr>
          <a:xfrm>
            <a:off x="4593400" y="4488673"/>
            <a:ext cx="3005200" cy="65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447" name="Google Shape;447;p23"/>
          <p:cNvSpPr txBox="1">
            <a:spLocks noGrp="1"/>
          </p:cNvSpPr>
          <p:nvPr>
            <p:ph type="subTitle" idx="3"/>
          </p:nvPr>
        </p:nvSpPr>
        <p:spPr>
          <a:xfrm>
            <a:off x="4593400" y="5138679"/>
            <a:ext cx="3005200" cy="9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p23"/>
          <p:cNvSpPr txBox="1">
            <a:spLocks noGrp="1"/>
          </p:cNvSpPr>
          <p:nvPr>
            <p:ph type="title" idx="4"/>
          </p:nvPr>
        </p:nvSpPr>
        <p:spPr>
          <a:xfrm>
            <a:off x="8226800" y="3382268"/>
            <a:ext cx="3005200" cy="65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449" name="Google Shape;449;p23"/>
          <p:cNvSpPr txBox="1">
            <a:spLocks noGrp="1"/>
          </p:cNvSpPr>
          <p:nvPr>
            <p:ph type="subTitle" idx="5"/>
          </p:nvPr>
        </p:nvSpPr>
        <p:spPr>
          <a:xfrm>
            <a:off x="8226800" y="4011045"/>
            <a:ext cx="3005200" cy="9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23"/>
          <p:cNvSpPr txBox="1">
            <a:spLocks noGrp="1"/>
          </p:cNvSpPr>
          <p:nvPr>
            <p:ph type="title" idx="6"/>
          </p:nvPr>
        </p:nvSpPr>
        <p:spPr>
          <a:xfrm>
            <a:off x="3699200" y="717167"/>
            <a:ext cx="4793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grpSp>
        <p:nvGrpSpPr>
          <p:cNvPr id="451" name="Google Shape;451;p23"/>
          <p:cNvGrpSpPr/>
          <p:nvPr/>
        </p:nvGrpSpPr>
        <p:grpSpPr>
          <a:xfrm rot="-6331164">
            <a:off x="9808100" y="4733253"/>
            <a:ext cx="1479483" cy="3434548"/>
            <a:chOff x="-751900" y="2850775"/>
            <a:chExt cx="516875" cy="1199900"/>
          </a:xfrm>
        </p:grpSpPr>
        <p:sp>
          <p:nvSpPr>
            <p:cNvPr id="452" name="Google Shape;452;p23"/>
            <p:cNvSpPr/>
            <p:nvPr/>
          </p:nvSpPr>
          <p:spPr>
            <a:xfrm>
              <a:off x="-751900" y="2850775"/>
              <a:ext cx="516875" cy="1199900"/>
            </a:xfrm>
            <a:custGeom>
              <a:avLst/>
              <a:gdLst/>
              <a:ahLst/>
              <a:cxnLst/>
              <a:rect l="l" t="t" r="r" b="b"/>
              <a:pathLst>
                <a:path w="20675" h="47996" extrusionOk="0">
                  <a:moveTo>
                    <a:pt x="0" y="0"/>
                  </a:moveTo>
                  <a:lnTo>
                    <a:pt x="0" y="46372"/>
                  </a:lnTo>
                  <a:lnTo>
                    <a:pt x="137" y="46372"/>
                  </a:lnTo>
                  <a:cubicBezTo>
                    <a:pt x="188" y="46355"/>
                    <a:pt x="256" y="46355"/>
                    <a:pt x="325" y="46355"/>
                  </a:cubicBezTo>
                  <a:cubicBezTo>
                    <a:pt x="444" y="46355"/>
                    <a:pt x="581" y="46321"/>
                    <a:pt x="701" y="46253"/>
                  </a:cubicBezTo>
                  <a:cubicBezTo>
                    <a:pt x="735" y="46236"/>
                    <a:pt x="752" y="46218"/>
                    <a:pt x="786" y="46201"/>
                  </a:cubicBezTo>
                  <a:lnTo>
                    <a:pt x="888" y="46201"/>
                  </a:lnTo>
                  <a:cubicBezTo>
                    <a:pt x="1059" y="46201"/>
                    <a:pt x="1230" y="46167"/>
                    <a:pt x="1384" y="46099"/>
                  </a:cubicBezTo>
                  <a:lnTo>
                    <a:pt x="1555" y="46150"/>
                  </a:lnTo>
                  <a:cubicBezTo>
                    <a:pt x="1640" y="46321"/>
                    <a:pt x="1777" y="46458"/>
                    <a:pt x="1965" y="46509"/>
                  </a:cubicBezTo>
                  <a:cubicBezTo>
                    <a:pt x="2027" y="46534"/>
                    <a:pt x="2099" y="46550"/>
                    <a:pt x="2173" y="46550"/>
                  </a:cubicBezTo>
                  <a:cubicBezTo>
                    <a:pt x="2200" y="46550"/>
                    <a:pt x="2228" y="46548"/>
                    <a:pt x="2255" y="46543"/>
                  </a:cubicBezTo>
                  <a:cubicBezTo>
                    <a:pt x="2341" y="46543"/>
                    <a:pt x="2426" y="46526"/>
                    <a:pt x="2512" y="46492"/>
                  </a:cubicBezTo>
                  <a:lnTo>
                    <a:pt x="2529" y="46492"/>
                  </a:lnTo>
                  <a:lnTo>
                    <a:pt x="2580" y="46475"/>
                  </a:lnTo>
                  <a:lnTo>
                    <a:pt x="2717" y="46475"/>
                  </a:lnTo>
                  <a:cubicBezTo>
                    <a:pt x="2785" y="46458"/>
                    <a:pt x="2870" y="46441"/>
                    <a:pt x="2939" y="46406"/>
                  </a:cubicBezTo>
                  <a:cubicBezTo>
                    <a:pt x="3041" y="46560"/>
                    <a:pt x="3212" y="46646"/>
                    <a:pt x="3383" y="46663"/>
                  </a:cubicBezTo>
                  <a:cubicBezTo>
                    <a:pt x="3503" y="46663"/>
                    <a:pt x="3622" y="46680"/>
                    <a:pt x="3759" y="46697"/>
                  </a:cubicBezTo>
                  <a:lnTo>
                    <a:pt x="3930" y="46697"/>
                  </a:lnTo>
                  <a:cubicBezTo>
                    <a:pt x="4049" y="46680"/>
                    <a:pt x="4152" y="46646"/>
                    <a:pt x="4272" y="46594"/>
                  </a:cubicBezTo>
                  <a:lnTo>
                    <a:pt x="4306" y="46594"/>
                  </a:lnTo>
                  <a:cubicBezTo>
                    <a:pt x="4357" y="46594"/>
                    <a:pt x="4408" y="46577"/>
                    <a:pt x="4477" y="46577"/>
                  </a:cubicBezTo>
                  <a:cubicBezTo>
                    <a:pt x="4579" y="46646"/>
                    <a:pt x="4699" y="46697"/>
                    <a:pt x="4835" y="46731"/>
                  </a:cubicBezTo>
                  <a:cubicBezTo>
                    <a:pt x="4887" y="46748"/>
                    <a:pt x="4921" y="46748"/>
                    <a:pt x="4972" y="46748"/>
                  </a:cubicBezTo>
                  <a:cubicBezTo>
                    <a:pt x="5075" y="46787"/>
                    <a:pt x="5177" y="46806"/>
                    <a:pt x="5287" y="46806"/>
                  </a:cubicBezTo>
                  <a:cubicBezTo>
                    <a:pt x="5323" y="46806"/>
                    <a:pt x="5361" y="46804"/>
                    <a:pt x="5399" y="46799"/>
                  </a:cubicBezTo>
                  <a:cubicBezTo>
                    <a:pt x="5502" y="46799"/>
                    <a:pt x="5604" y="46765"/>
                    <a:pt x="5707" y="46731"/>
                  </a:cubicBezTo>
                  <a:cubicBezTo>
                    <a:pt x="5775" y="46714"/>
                    <a:pt x="5826" y="46697"/>
                    <a:pt x="5878" y="46680"/>
                  </a:cubicBezTo>
                  <a:lnTo>
                    <a:pt x="6031" y="46680"/>
                  </a:lnTo>
                  <a:cubicBezTo>
                    <a:pt x="6134" y="46680"/>
                    <a:pt x="6219" y="46663"/>
                    <a:pt x="6322" y="46629"/>
                  </a:cubicBezTo>
                  <a:cubicBezTo>
                    <a:pt x="6459" y="46629"/>
                    <a:pt x="6595" y="46594"/>
                    <a:pt x="6715" y="46526"/>
                  </a:cubicBezTo>
                  <a:cubicBezTo>
                    <a:pt x="6783" y="46543"/>
                    <a:pt x="6869" y="46543"/>
                    <a:pt x="6937" y="46543"/>
                  </a:cubicBezTo>
                  <a:lnTo>
                    <a:pt x="7074" y="46543"/>
                  </a:lnTo>
                  <a:lnTo>
                    <a:pt x="7159" y="46594"/>
                  </a:lnTo>
                  <a:cubicBezTo>
                    <a:pt x="7398" y="46697"/>
                    <a:pt x="7655" y="46765"/>
                    <a:pt x="7911" y="46782"/>
                  </a:cubicBezTo>
                  <a:lnTo>
                    <a:pt x="8048" y="46799"/>
                  </a:lnTo>
                  <a:cubicBezTo>
                    <a:pt x="8065" y="46834"/>
                    <a:pt x="8082" y="46851"/>
                    <a:pt x="8116" y="46868"/>
                  </a:cubicBezTo>
                  <a:cubicBezTo>
                    <a:pt x="8236" y="46987"/>
                    <a:pt x="8389" y="47039"/>
                    <a:pt x="8543" y="47056"/>
                  </a:cubicBezTo>
                  <a:cubicBezTo>
                    <a:pt x="8731" y="47073"/>
                    <a:pt x="8902" y="47141"/>
                    <a:pt x="9056" y="47261"/>
                  </a:cubicBezTo>
                  <a:cubicBezTo>
                    <a:pt x="9175" y="47363"/>
                    <a:pt x="9312" y="47414"/>
                    <a:pt x="9483" y="47432"/>
                  </a:cubicBezTo>
                  <a:lnTo>
                    <a:pt x="9688" y="47432"/>
                  </a:lnTo>
                  <a:cubicBezTo>
                    <a:pt x="9704" y="47433"/>
                    <a:pt x="9720" y="47434"/>
                    <a:pt x="9736" y="47434"/>
                  </a:cubicBezTo>
                  <a:cubicBezTo>
                    <a:pt x="9910" y="47434"/>
                    <a:pt x="10093" y="47352"/>
                    <a:pt x="10218" y="47227"/>
                  </a:cubicBezTo>
                  <a:cubicBezTo>
                    <a:pt x="10252" y="47209"/>
                    <a:pt x="10286" y="47192"/>
                    <a:pt x="10320" y="47175"/>
                  </a:cubicBezTo>
                  <a:cubicBezTo>
                    <a:pt x="10337" y="47158"/>
                    <a:pt x="10371" y="47141"/>
                    <a:pt x="10388" y="47141"/>
                  </a:cubicBezTo>
                  <a:cubicBezTo>
                    <a:pt x="10423" y="47124"/>
                    <a:pt x="10440" y="47124"/>
                    <a:pt x="10457" y="47107"/>
                  </a:cubicBezTo>
                  <a:lnTo>
                    <a:pt x="10559" y="47107"/>
                  </a:lnTo>
                  <a:cubicBezTo>
                    <a:pt x="10616" y="47101"/>
                    <a:pt x="10672" y="47097"/>
                    <a:pt x="10728" y="47097"/>
                  </a:cubicBezTo>
                  <a:cubicBezTo>
                    <a:pt x="10826" y="47097"/>
                    <a:pt x="10923" y="47109"/>
                    <a:pt x="11021" y="47141"/>
                  </a:cubicBezTo>
                  <a:cubicBezTo>
                    <a:pt x="11055" y="47141"/>
                    <a:pt x="11089" y="47158"/>
                    <a:pt x="11123" y="47158"/>
                  </a:cubicBezTo>
                  <a:cubicBezTo>
                    <a:pt x="11157" y="47175"/>
                    <a:pt x="11174" y="47192"/>
                    <a:pt x="11209" y="47209"/>
                  </a:cubicBezTo>
                  <a:cubicBezTo>
                    <a:pt x="11243" y="47227"/>
                    <a:pt x="11277" y="47244"/>
                    <a:pt x="11294" y="47261"/>
                  </a:cubicBezTo>
                  <a:cubicBezTo>
                    <a:pt x="11397" y="47329"/>
                    <a:pt x="11516" y="47380"/>
                    <a:pt x="11636" y="47397"/>
                  </a:cubicBezTo>
                  <a:cubicBezTo>
                    <a:pt x="11755" y="47534"/>
                    <a:pt x="11909" y="47620"/>
                    <a:pt x="12097" y="47654"/>
                  </a:cubicBezTo>
                  <a:lnTo>
                    <a:pt x="12114" y="47654"/>
                  </a:lnTo>
                  <a:cubicBezTo>
                    <a:pt x="12217" y="47773"/>
                    <a:pt x="12370" y="47825"/>
                    <a:pt x="12541" y="47842"/>
                  </a:cubicBezTo>
                  <a:cubicBezTo>
                    <a:pt x="12593" y="47842"/>
                    <a:pt x="12644" y="47842"/>
                    <a:pt x="12695" y="47825"/>
                  </a:cubicBezTo>
                  <a:cubicBezTo>
                    <a:pt x="12798" y="47807"/>
                    <a:pt x="12900" y="47773"/>
                    <a:pt x="12986" y="47739"/>
                  </a:cubicBezTo>
                  <a:cubicBezTo>
                    <a:pt x="13054" y="47705"/>
                    <a:pt x="13105" y="47671"/>
                    <a:pt x="13156" y="47637"/>
                  </a:cubicBezTo>
                  <a:cubicBezTo>
                    <a:pt x="13225" y="47654"/>
                    <a:pt x="13293" y="47654"/>
                    <a:pt x="13361" y="47654"/>
                  </a:cubicBezTo>
                  <a:lnTo>
                    <a:pt x="13464" y="47654"/>
                  </a:lnTo>
                  <a:cubicBezTo>
                    <a:pt x="13515" y="47671"/>
                    <a:pt x="13584" y="47688"/>
                    <a:pt x="13635" y="47688"/>
                  </a:cubicBezTo>
                  <a:lnTo>
                    <a:pt x="13754" y="47688"/>
                  </a:lnTo>
                  <a:cubicBezTo>
                    <a:pt x="13806" y="47671"/>
                    <a:pt x="13874" y="47671"/>
                    <a:pt x="13942" y="47671"/>
                  </a:cubicBezTo>
                  <a:lnTo>
                    <a:pt x="14045" y="47671"/>
                  </a:lnTo>
                  <a:cubicBezTo>
                    <a:pt x="14079" y="47671"/>
                    <a:pt x="14096" y="47688"/>
                    <a:pt x="14130" y="47688"/>
                  </a:cubicBezTo>
                  <a:cubicBezTo>
                    <a:pt x="14267" y="47705"/>
                    <a:pt x="14370" y="47756"/>
                    <a:pt x="14472" y="47842"/>
                  </a:cubicBezTo>
                  <a:cubicBezTo>
                    <a:pt x="14592" y="47927"/>
                    <a:pt x="14728" y="47978"/>
                    <a:pt x="14882" y="47978"/>
                  </a:cubicBezTo>
                  <a:lnTo>
                    <a:pt x="14950" y="47978"/>
                  </a:lnTo>
                  <a:cubicBezTo>
                    <a:pt x="15002" y="47995"/>
                    <a:pt x="15053" y="47995"/>
                    <a:pt x="15104" y="47995"/>
                  </a:cubicBezTo>
                  <a:cubicBezTo>
                    <a:pt x="15190" y="47995"/>
                    <a:pt x="15275" y="47978"/>
                    <a:pt x="15361" y="47944"/>
                  </a:cubicBezTo>
                  <a:cubicBezTo>
                    <a:pt x="15429" y="47944"/>
                    <a:pt x="15480" y="47961"/>
                    <a:pt x="15531" y="47978"/>
                  </a:cubicBezTo>
                  <a:cubicBezTo>
                    <a:pt x="15583" y="47978"/>
                    <a:pt x="15634" y="47995"/>
                    <a:pt x="15685" y="47995"/>
                  </a:cubicBezTo>
                  <a:cubicBezTo>
                    <a:pt x="15788" y="47995"/>
                    <a:pt x="15907" y="47961"/>
                    <a:pt x="16010" y="47910"/>
                  </a:cubicBezTo>
                  <a:cubicBezTo>
                    <a:pt x="16078" y="47859"/>
                    <a:pt x="16146" y="47842"/>
                    <a:pt x="16232" y="47842"/>
                  </a:cubicBezTo>
                  <a:lnTo>
                    <a:pt x="16283" y="47842"/>
                  </a:lnTo>
                  <a:cubicBezTo>
                    <a:pt x="16437" y="47842"/>
                    <a:pt x="16608" y="47773"/>
                    <a:pt x="16727" y="47654"/>
                  </a:cubicBezTo>
                  <a:lnTo>
                    <a:pt x="16779" y="47602"/>
                  </a:lnTo>
                  <a:lnTo>
                    <a:pt x="16813" y="47568"/>
                  </a:lnTo>
                  <a:cubicBezTo>
                    <a:pt x="16813" y="47568"/>
                    <a:pt x="16830" y="47568"/>
                    <a:pt x="16830" y="47551"/>
                  </a:cubicBezTo>
                  <a:lnTo>
                    <a:pt x="16847" y="47534"/>
                  </a:lnTo>
                  <a:lnTo>
                    <a:pt x="16864" y="47534"/>
                  </a:lnTo>
                  <a:lnTo>
                    <a:pt x="16898" y="47517"/>
                  </a:lnTo>
                  <a:cubicBezTo>
                    <a:pt x="16984" y="47483"/>
                    <a:pt x="17052" y="47432"/>
                    <a:pt x="17120" y="47363"/>
                  </a:cubicBezTo>
                  <a:cubicBezTo>
                    <a:pt x="17257" y="47329"/>
                    <a:pt x="17394" y="47244"/>
                    <a:pt x="17479" y="47124"/>
                  </a:cubicBezTo>
                  <a:cubicBezTo>
                    <a:pt x="17496" y="47107"/>
                    <a:pt x="17496" y="47090"/>
                    <a:pt x="17513" y="47073"/>
                  </a:cubicBezTo>
                  <a:cubicBezTo>
                    <a:pt x="17650" y="47056"/>
                    <a:pt x="17770" y="47004"/>
                    <a:pt x="17872" y="46919"/>
                  </a:cubicBezTo>
                  <a:cubicBezTo>
                    <a:pt x="17889" y="46902"/>
                    <a:pt x="17923" y="46868"/>
                    <a:pt x="17941" y="46851"/>
                  </a:cubicBezTo>
                  <a:cubicBezTo>
                    <a:pt x="18111" y="46731"/>
                    <a:pt x="18214" y="46543"/>
                    <a:pt x="18197" y="46338"/>
                  </a:cubicBezTo>
                  <a:lnTo>
                    <a:pt x="18197" y="46287"/>
                  </a:lnTo>
                  <a:cubicBezTo>
                    <a:pt x="18197" y="46287"/>
                    <a:pt x="18197" y="46270"/>
                    <a:pt x="18197" y="46253"/>
                  </a:cubicBezTo>
                  <a:cubicBezTo>
                    <a:pt x="18214" y="46048"/>
                    <a:pt x="18128" y="45825"/>
                    <a:pt x="17958" y="45672"/>
                  </a:cubicBezTo>
                  <a:cubicBezTo>
                    <a:pt x="17941" y="45638"/>
                    <a:pt x="17923" y="45603"/>
                    <a:pt x="17906" y="45569"/>
                  </a:cubicBezTo>
                  <a:cubicBezTo>
                    <a:pt x="17889" y="45552"/>
                    <a:pt x="17872" y="45535"/>
                    <a:pt x="17872" y="45518"/>
                  </a:cubicBezTo>
                  <a:lnTo>
                    <a:pt x="17838" y="45450"/>
                  </a:lnTo>
                  <a:lnTo>
                    <a:pt x="17838" y="45381"/>
                  </a:lnTo>
                  <a:cubicBezTo>
                    <a:pt x="17821" y="45262"/>
                    <a:pt x="17838" y="45125"/>
                    <a:pt x="17889" y="45005"/>
                  </a:cubicBezTo>
                  <a:cubicBezTo>
                    <a:pt x="17889" y="44988"/>
                    <a:pt x="17906" y="44954"/>
                    <a:pt x="17906" y="44920"/>
                  </a:cubicBezTo>
                  <a:cubicBezTo>
                    <a:pt x="17923" y="44903"/>
                    <a:pt x="17941" y="44886"/>
                    <a:pt x="17958" y="44869"/>
                  </a:cubicBezTo>
                  <a:cubicBezTo>
                    <a:pt x="17975" y="44834"/>
                    <a:pt x="17992" y="44817"/>
                    <a:pt x="18009" y="44783"/>
                  </a:cubicBezTo>
                  <a:cubicBezTo>
                    <a:pt x="18094" y="44698"/>
                    <a:pt x="18146" y="44595"/>
                    <a:pt x="18163" y="44493"/>
                  </a:cubicBezTo>
                  <a:cubicBezTo>
                    <a:pt x="18299" y="44390"/>
                    <a:pt x="18402" y="44254"/>
                    <a:pt x="18436" y="44100"/>
                  </a:cubicBezTo>
                  <a:lnTo>
                    <a:pt x="18453" y="44083"/>
                  </a:lnTo>
                  <a:cubicBezTo>
                    <a:pt x="18624" y="43929"/>
                    <a:pt x="18709" y="43690"/>
                    <a:pt x="18658" y="43450"/>
                  </a:cubicBezTo>
                  <a:cubicBezTo>
                    <a:pt x="18641" y="43348"/>
                    <a:pt x="18624" y="43245"/>
                    <a:pt x="18590" y="43143"/>
                  </a:cubicBezTo>
                  <a:cubicBezTo>
                    <a:pt x="18573" y="43092"/>
                    <a:pt x="18556" y="43040"/>
                    <a:pt x="18521" y="42989"/>
                  </a:cubicBezTo>
                  <a:cubicBezTo>
                    <a:pt x="18556" y="42904"/>
                    <a:pt x="18556" y="42818"/>
                    <a:pt x="18573" y="42716"/>
                  </a:cubicBezTo>
                  <a:cubicBezTo>
                    <a:pt x="18607" y="42613"/>
                    <a:pt x="18624" y="42511"/>
                    <a:pt x="18607" y="42408"/>
                  </a:cubicBezTo>
                  <a:cubicBezTo>
                    <a:pt x="18607" y="42357"/>
                    <a:pt x="18607" y="42306"/>
                    <a:pt x="18607" y="42254"/>
                  </a:cubicBezTo>
                  <a:cubicBezTo>
                    <a:pt x="18607" y="42220"/>
                    <a:pt x="18607" y="42203"/>
                    <a:pt x="18607" y="42169"/>
                  </a:cubicBezTo>
                  <a:cubicBezTo>
                    <a:pt x="18624" y="42135"/>
                    <a:pt x="18641" y="42118"/>
                    <a:pt x="18641" y="42084"/>
                  </a:cubicBezTo>
                  <a:cubicBezTo>
                    <a:pt x="18675" y="41981"/>
                    <a:pt x="18744" y="41879"/>
                    <a:pt x="18829" y="41810"/>
                  </a:cubicBezTo>
                  <a:cubicBezTo>
                    <a:pt x="18966" y="41691"/>
                    <a:pt x="19051" y="41520"/>
                    <a:pt x="19068" y="41349"/>
                  </a:cubicBezTo>
                  <a:cubicBezTo>
                    <a:pt x="19137" y="41212"/>
                    <a:pt x="19154" y="41058"/>
                    <a:pt x="19137" y="40922"/>
                  </a:cubicBezTo>
                  <a:cubicBezTo>
                    <a:pt x="19137" y="40888"/>
                    <a:pt x="19154" y="40853"/>
                    <a:pt x="19188" y="40802"/>
                  </a:cubicBezTo>
                  <a:cubicBezTo>
                    <a:pt x="19273" y="40631"/>
                    <a:pt x="19290" y="40443"/>
                    <a:pt x="19239" y="40272"/>
                  </a:cubicBezTo>
                  <a:cubicBezTo>
                    <a:pt x="19222" y="40221"/>
                    <a:pt x="19222" y="40170"/>
                    <a:pt x="19239" y="40119"/>
                  </a:cubicBezTo>
                  <a:lnTo>
                    <a:pt x="19239" y="40102"/>
                  </a:lnTo>
                  <a:cubicBezTo>
                    <a:pt x="19307" y="39914"/>
                    <a:pt x="19273" y="39726"/>
                    <a:pt x="19188" y="39572"/>
                  </a:cubicBezTo>
                  <a:lnTo>
                    <a:pt x="19137" y="39521"/>
                  </a:lnTo>
                  <a:cubicBezTo>
                    <a:pt x="19137" y="39504"/>
                    <a:pt x="19119" y="39504"/>
                    <a:pt x="19119" y="39486"/>
                  </a:cubicBezTo>
                  <a:cubicBezTo>
                    <a:pt x="19119" y="39486"/>
                    <a:pt x="19102" y="39469"/>
                    <a:pt x="19102" y="39469"/>
                  </a:cubicBezTo>
                  <a:lnTo>
                    <a:pt x="19102" y="39452"/>
                  </a:lnTo>
                  <a:lnTo>
                    <a:pt x="19102" y="39418"/>
                  </a:lnTo>
                  <a:cubicBezTo>
                    <a:pt x="19085" y="39350"/>
                    <a:pt x="19051" y="39264"/>
                    <a:pt x="19000" y="39213"/>
                  </a:cubicBezTo>
                  <a:lnTo>
                    <a:pt x="19000" y="39196"/>
                  </a:lnTo>
                  <a:lnTo>
                    <a:pt x="19034" y="39162"/>
                  </a:lnTo>
                  <a:cubicBezTo>
                    <a:pt x="19154" y="39042"/>
                    <a:pt x="19222" y="38871"/>
                    <a:pt x="19222" y="38701"/>
                  </a:cubicBezTo>
                  <a:cubicBezTo>
                    <a:pt x="19290" y="38564"/>
                    <a:pt x="19325" y="38410"/>
                    <a:pt x="19290" y="38273"/>
                  </a:cubicBezTo>
                  <a:lnTo>
                    <a:pt x="19290" y="38256"/>
                  </a:lnTo>
                  <a:lnTo>
                    <a:pt x="19290" y="38188"/>
                  </a:lnTo>
                  <a:lnTo>
                    <a:pt x="19290" y="38085"/>
                  </a:lnTo>
                  <a:cubicBezTo>
                    <a:pt x="19325" y="37966"/>
                    <a:pt x="19342" y="37846"/>
                    <a:pt x="19325" y="37727"/>
                  </a:cubicBezTo>
                  <a:cubicBezTo>
                    <a:pt x="19393" y="37573"/>
                    <a:pt x="19393" y="37385"/>
                    <a:pt x="19342" y="37231"/>
                  </a:cubicBezTo>
                  <a:cubicBezTo>
                    <a:pt x="19307" y="37163"/>
                    <a:pt x="19273" y="37111"/>
                    <a:pt x="19239" y="37060"/>
                  </a:cubicBezTo>
                  <a:lnTo>
                    <a:pt x="19290" y="37026"/>
                  </a:lnTo>
                  <a:lnTo>
                    <a:pt x="19393" y="36958"/>
                  </a:lnTo>
                  <a:cubicBezTo>
                    <a:pt x="19495" y="36906"/>
                    <a:pt x="19564" y="36838"/>
                    <a:pt x="19615" y="36736"/>
                  </a:cubicBezTo>
                  <a:cubicBezTo>
                    <a:pt x="19718" y="36548"/>
                    <a:pt x="19735" y="36308"/>
                    <a:pt x="19649" y="36103"/>
                  </a:cubicBezTo>
                  <a:cubicBezTo>
                    <a:pt x="19598" y="35950"/>
                    <a:pt x="19512" y="35813"/>
                    <a:pt x="19427" y="35693"/>
                  </a:cubicBezTo>
                  <a:lnTo>
                    <a:pt x="19393" y="35642"/>
                  </a:lnTo>
                  <a:cubicBezTo>
                    <a:pt x="19393" y="35488"/>
                    <a:pt x="19359" y="35317"/>
                    <a:pt x="19307" y="35164"/>
                  </a:cubicBezTo>
                  <a:cubicBezTo>
                    <a:pt x="19359" y="35061"/>
                    <a:pt x="19393" y="34924"/>
                    <a:pt x="19393" y="34805"/>
                  </a:cubicBezTo>
                  <a:cubicBezTo>
                    <a:pt x="19393" y="34651"/>
                    <a:pt x="19359" y="34514"/>
                    <a:pt x="19307" y="34378"/>
                  </a:cubicBezTo>
                  <a:cubicBezTo>
                    <a:pt x="19273" y="34326"/>
                    <a:pt x="19256" y="34292"/>
                    <a:pt x="19222" y="34241"/>
                  </a:cubicBezTo>
                  <a:lnTo>
                    <a:pt x="19222" y="34224"/>
                  </a:lnTo>
                  <a:cubicBezTo>
                    <a:pt x="19325" y="33899"/>
                    <a:pt x="19205" y="33540"/>
                    <a:pt x="18949" y="33335"/>
                  </a:cubicBezTo>
                  <a:cubicBezTo>
                    <a:pt x="19085" y="33216"/>
                    <a:pt x="19171" y="33045"/>
                    <a:pt x="19188" y="32857"/>
                  </a:cubicBezTo>
                  <a:lnTo>
                    <a:pt x="19188" y="32840"/>
                  </a:lnTo>
                  <a:lnTo>
                    <a:pt x="19188" y="32669"/>
                  </a:lnTo>
                  <a:cubicBezTo>
                    <a:pt x="19359" y="32532"/>
                    <a:pt x="19461" y="32344"/>
                    <a:pt x="19478" y="32122"/>
                  </a:cubicBezTo>
                  <a:cubicBezTo>
                    <a:pt x="19478" y="32088"/>
                    <a:pt x="19478" y="32037"/>
                    <a:pt x="19478" y="31986"/>
                  </a:cubicBezTo>
                  <a:cubicBezTo>
                    <a:pt x="19564" y="31866"/>
                    <a:pt x="19615" y="31729"/>
                    <a:pt x="19615" y="31576"/>
                  </a:cubicBezTo>
                  <a:cubicBezTo>
                    <a:pt x="19598" y="31507"/>
                    <a:pt x="19581" y="31456"/>
                    <a:pt x="19564" y="31388"/>
                  </a:cubicBezTo>
                  <a:cubicBezTo>
                    <a:pt x="19581" y="31251"/>
                    <a:pt x="19615" y="31114"/>
                    <a:pt x="19666" y="30978"/>
                  </a:cubicBezTo>
                  <a:cubicBezTo>
                    <a:pt x="19700" y="30875"/>
                    <a:pt x="19700" y="30773"/>
                    <a:pt x="19700" y="30670"/>
                  </a:cubicBezTo>
                  <a:cubicBezTo>
                    <a:pt x="19718" y="30636"/>
                    <a:pt x="19735" y="30619"/>
                    <a:pt x="19735" y="30619"/>
                  </a:cubicBezTo>
                  <a:cubicBezTo>
                    <a:pt x="19854" y="30448"/>
                    <a:pt x="19888" y="30243"/>
                    <a:pt x="19837" y="30055"/>
                  </a:cubicBezTo>
                  <a:cubicBezTo>
                    <a:pt x="19923" y="29918"/>
                    <a:pt x="19940" y="29764"/>
                    <a:pt x="19923" y="29611"/>
                  </a:cubicBezTo>
                  <a:cubicBezTo>
                    <a:pt x="19871" y="29423"/>
                    <a:pt x="19752" y="29235"/>
                    <a:pt x="19564" y="29149"/>
                  </a:cubicBezTo>
                  <a:cubicBezTo>
                    <a:pt x="19564" y="29098"/>
                    <a:pt x="19547" y="29047"/>
                    <a:pt x="19530" y="28996"/>
                  </a:cubicBezTo>
                  <a:cubicBezTo>
                    <a:pt x="19547" y="28927"/>
                    <a:pt x="19564" y="28859"/>
                    <a:pt x="19581" y="28791"/>
                  </a:cubicBezTo>
                  <a:cubicBezTo>
                    <a:pt x="19683" y="28654"/>
                    <a:pt x="19718" y="28466"/>
                    <a:pt x="19666" y="28295"/>
                  </a:cubicBezTo>
                  <a:cubicBezTo>
                    <a:pt x="19649" y="28192"/>
                    <a:pt x="19649" y="28090"/>
                    <a:pt x="19666" y="27987"/>
                  </a:cubicBezTo>
                  <a:cubicBezTo>
                    <a:pt x="19700" y="27782"/>
                    <a:pt x="19632" y="27577"/>
                    <a:pt x="19495" y="27424"/>
                  </a:cubicBezTo>
                  <a:cubicBezTo>
                    <a:pt x="19495" y="27355"/>
                    <a:pt x="19478" y="27287"/>
                    <a:pt x="19461" y="27219"/>
                  </a:cubicBezTo>
                  <a:lnTo>
                    <a:pt x="19461" y="27082"/>
                  </a:lnTo>
                  <a:cubicBezTo>
                    <a:pt x="19461" y="27014"/>
                    <a:pt x="19478" y="26945"/>
                    <a:pt x="19512" y="26877"/>
                  </a:cubicBezTo>
                  <a:cubicBezTo>
                    <a:pt x="19547" y="26809"/>
                    <a:pt x="19564" y="26723"/>
                    <a:pt x="19581" y="26638"/>
                  </a:cubicBezTo>
                  <a:lnTo>
                    <a:pt x="19581" y="26552"/>
                  </a:lnTo>
                  <a:lnTo>
                    <a:pt x="19598" y="26210"/>
                  </a:lnTo>
                  <a:cubicBezTo>
                    <a:pt x="19718" y="26108"/>
                    <a:pt x="19786" y="25937"/>
                    <a:pt x="19803" y="25766"/>
                  </a:cubicBezTo>
                  <a:cubicBezTo>
                    <a:pt x="19940" y="25595"/>
                    <a:pt x="19991" y="25373"/>
                    <a:pt x="19974" y="25151"/>
                  </a:cubicBezTo>
                  <a:cubicBezTo>
                    <a:pt x="19974" y="25117"/>
                    <a:pt x="19974" y="25083"/>
                    <a:pt x="19974" y="25049"/>
                  </a:cubicBezTo>
                  <a:cubicBezTo>
                    <a:pt x="20076" y="24758"/>
                    <a:pt x="20076" y="24451"/>
                    <a:pt x="19974" y="24160"/>
                  </a:cubicBezTo>
                  <a:cubicBezTo>
                    <a:pt x="20008" y="23904"/>
                    <a:pt x="19940" y="23630"/>
                    <a:pt x="19803" y="23408"/>
                  </a:cubicBezTo>
                  <a:cubicBezTo>
                    <a:pt x="19803" y="23357"/>
                    <a:pt x="19820" y="23306"/>
                    <a:pt x="19820" y="23237"/>
                  </a:cubicBezTo>
                  <a:cubicBezTo>
                    <a:pt x="19923" y="23084"/>
                    <a:pt x="19991" y="22930"/>
                    <a:pt x="20025" y="22742"/>
                  </a:cubicBezTo>
                  <a:cubicBezTo>
                    <a:pt x="20093" y="22520"/>
                    <a:pt x="20093" y="22298"/>
                    <a:pt x="20059" y="22076"/>
                  </a:cubicBezTo>
                  <a:lnTo>
                    <a:pt x="20230" y="22076"/>
                  </a:lnTo>
                  <a:cubicBezTo>
                    <a:pt x="20384" y="22059"/>
                    <a:pt x="20521" y="22007"/>
                    <a:pt x="20657" y="21922"/>
                  </a:cubicBezTo>
                  <a:lnTo>
                    <a:pt x="206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53" name="Google Shape;453;p23"/>
            <p:cNvGrpSpPr/>
            <p:nvPr/>
          </p:nvGrpSpPr>
          <p:grpSpPr>
            <a:xfrm>
              <a:off x="-751900" y="2916975"/>
              <a:ext cx="516875" cy="1126000"/>
              <a:chOff x="-751900" y="2916975"/>
              <a:chExt cx="516875" cy="1126000"/>
            </a:xfrm>
          </p:grpSpPr>
          <p:sp>
            <p:nvSpPr>
              <p:cNvPr id="454" name="Google Shape;454;p23"/>
              <p:cNvSpPr/>
              <p:nvPr/>
            </p:nvSpPr>
            <p:spPr>
              <a:xfrm>
                <a:off x="-751900" y="2916975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-751900" y="2987025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-751900" y="3057500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-751900" y="3128000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-751900" y="3198475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-751900" y="3268525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-751900" y="3339000"/>
                <a:ext cx="516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1" name="Google Shape;461;p23"/>
              <p:cNvSpPr/>
              <p:nvPr/>
            </p:nvSpPr>
            <p:spPr>
              <a:xfrm>
                <a:off x="-751900" y="3409475"/>
                <a:ext cx="49992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2" name="Google Shape;462;p23"/>
              <p:cNvSpPr/>
              <p:nvPr/>
            </p:nvSpPr>
            <p:spPr>
              <a:xfrm>
                <a:off x="-751900" y="3479975"/>
                <a:ext cx="49992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3" name="Google Shape;463;p23"/>
              <p:cNvSpPr/>
              <p:nvPr/>
            </p:nvSpPr>
            <p:spPr>
              <a:xfrm>
                <a:off x="-751900" y="3550450"/>
                <a:ext cx="489946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4" name="Google Shape;464;p23"/>
              <p:cNvSpPr/>
              <p:nvPr/>
            </p:nvSpPr>
            <p:spPr>
              <a:xfrm>
                <a:off x="-751900" y="3620925"/>
                <a:ext cx="489946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5" name="Google Shape;465;p23"/>
              <p:cNvSpPr/>
              <p:nvPr/>
            </p:nvSpPr>
            <p:spPr>
              <a:xfrm>
                <a:off x="-751900" y="3690975"/>
                <a:ext cx="478471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-751900" y="3761475"/>
                <a:ext cx="489946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-751900" y="3831950"/>
                <a:ext cx="478471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-751900" y="3902425"/>
                <a:ext cx="462603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0"/>
                    </a:moveTo>
                    <a:lnTo>
                      <a:pt x="0" y="0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-751900" y="3972475"/>
                <a:ext cx="442290" cy="4925"/>
              </a:xfrm>
              <a:custGeom>
                <a:avLst/>
                <a:gdLst/>
                <a:ahLst/>
                <a:cxnLst/>
                <a:rect l="l" t="t" r="r" b="b"/>
                <a:pathLst>
                  <a:path w="20675" h="1" fill="none" extrusionOk="0">
                    <a:moveTo>
                      <a:pt x="20674" y="1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-273450" y="2916975"/>
                <a:ext cx="11500" cy="590362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1" y="45040"/>
                    </a:moveTo>
                    <a:lnTo>
                      <a:pt x="1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-327325" y="2916975"/>
                <a:ext cx="25" cy="1126000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1" y="45040"/>
                    </a:moveTo>
                    <a:lnTo>
                      <a:pt x="1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2" name="Google Shape;472;p23"/>
              <p:cNvSpPr/>
              <p:nvPr/>
            </p:nvSpPr>
            <p:spPr>
              <a:xfrm>
                <a:off x="-393100" y="2916975"/>
                <a:ext cx="25" cy="1126000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0" y="45040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3" name="Google Shape;473;p23"/>
              <p:cNvSpPr/>
              <p:nvPr/>
            </p:nvSpPr>
            <p:spPr>
              <a:xfrm>
                <a:off x="-458450" y="2916975"/>
                <a:ext cx="25" cy="1126000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0" y="45040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-523800" y="2916975"/>
                <a:ext cx="25" cy="1093233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0" y="45040"/>
                    </a:moveTo>
                    <a:lnTo>
                      <a:pt x="0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5" name="Google Shape;475;p23"/>
              <p:cNvSpPr/>
              <p:nvPr/>
            </p:nvSpPr>
            <p:spPr>
              <a:xfrm>
                <a:off x="-589600" y="2916975"/>
                <a:ext cx="25" cy="1093233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1" y="45040"/>
                    </a:moveTo>
                    <a:lnTo>
                      <a:pt x="1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6" name="Google Shape;476;p23"/>
              <p:cNvSpPr/>
              <p:nvPr/>
            </p:nvSpPr>
            <p:spPr>
              <a:xfrm>
                <a:off x="-654950" y="2916975"/>
                <a:ext cx="25" cy="1093233"/>
              </a:xfrm>
              <a:custGeom>
                <a:avLst/>
                <a:gdLst/>
                <a:ahLst/>
                <a:cxnLst/>
                <a:rect l="l" t="t" r="r" b="b"/>
                <a:pathLst>
                  <a:path w="1" h="45040" fill="none" extrusionOk="0">
                    <a:moveTo>
                      <a:pt x="1" y="45040"/>
                    </a:moveTo>
                    <a:lnTo>
                      <a:pt x="1" y="1"/>
                    </a:lnTo>
                  </a:path>
                </a:pathLst>
              </a:custGeom>
              <a:noFill/>
              <a:ln w="2575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477" name="Google Shape;477;p23"/>
          <p:cNvSpPr/>
          <p:nvPr/>
        </p:nvSpPr>
        <p:spPr>
          <a:xfrm>
            <a:off x="410767" y="341178"/>
            <a:ext cx="1319880" cy="1015983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78" name="Google Shape;478;p23"/>
          <p:cNvGrpSpPr/>
          <p:nvPr/>
        </p:nvGrpSpPr>
        <p:grpSpPr>
          <a:xfrm rot="5400000" flipH="1">
            <a:off x="679619" y="5481728"/>
            <a:ext cx="1016055" cy="1086005"/>
            <a:chOff x="429300" y="4124275"/>
            <a:chExt cx="381650" cy="407925"/>
          </a:xfrm>
        </p:grpSpPr>
        <p:sp>
          <p:nvSpPr>
            <p:cNvPr id="479" name="Google Shape;479;p23"/>
            <p:cNvSpPr/>
            <p:nvPr/>
          </p:nvSpPr>
          <p:spPr>
            <a:xfrm>
              <a:off x="532850" y="4381150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0" name="Google Shape;480;p23"/>
            <p:cNvSpPr/>
            <p:nvPr/>
          </p:nvSpPr>
          <p:spPr>
            <a:xfrm>
              <a:off x="677650" y="4442725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1" name="Google Shape;481;p23"/>
            <p:cNvSpPr/>
            <p:nvPr/>
          </p:nvSpPr>
          <p:spPr>
            <a:xfrm>
              <a:off x="696025" y="4266725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23"/>
            <p:cNvSpPr/>
            <p:nvPr/>
          </p:nvSpPr>
          <p:spPr>
            <a:xfrm>
              <a:off x="561900" y="4230525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638775" y="4124275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23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85" name="Google Shape;485;p23"/>
          <p:cNvGrpSpPr/>
          <p:nvPr/>
        </p:nvGrpSpPr>
        <p:grpSpPr>
          <a:xfrm>
            <a:off x="10916802" y="216067"/>
            <a:ext cx="610281" cy="594631"/>
            <a:chOff x="397551" y="281000"/>
            <a:chExt cx="457711" cy="445973"/>
          </a:xfrm>
        </p:grpSpPr>
        <p:sp>
          <p:nvSpPr>
            <p:cNvPr id="486" name="Google Shape;486;p23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78904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E257F-7C3C-1C75-7A31-F9662294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DDEA5-7CC2-67C3-32C6-E3172A223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3DB8F-423D-2822-759B-9D0AC2E47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E574E-114E-50F1-9640-EE7B21EB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C8F29-D206-FAA8-17F3-A2A33862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2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31E44-8E2D-B8BA-4C23-C85DBD62A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E2C66-6FC3-3735-B2E7-F30EE92EA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2F4B-CB92-CD57-C8C7-49184E77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E40EF-2601-BDFC-93D4-03C2D601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D3469-DE8C-7293-6775-FBA8A9E2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F9D8-B7E0-097C-DD50-CBD57B15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5BE14-5971-E052-0B61-B5A3A2BD7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003B6-64F7-57F3-0AE8-9C893403A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1F7CA-D281-FC7F-99C0-15D54C3A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021CA-FD16-0016-9828-879B390E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C41BF-DFA3-ACD3-9BEF-20CADA21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9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FCE6-F721-74E3-83C2-CE20BA9E3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A5570-522E-A5CE-8188-9661C28E0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290A4-5204-D883-0063-8FC8372ED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F9458-6626-BF21-E299-104C708D5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B9A7F-E28C-CCA6-6342-5602AAFE1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A550E3-B9B2-A061-7792-00457B009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518E7-5235-6F23-26CE-79592F8C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686282-6D5D-95D5-CC3D-9FD4D72D7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6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0C58C-7AEB-7C37-C55D-D9D5F45E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593AA-F22D-27EA-C892-F6E5E798B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AE52A-1F54-23C2-DF42-C018610A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FD20E-2EE2-80A0-ED15-6FDAB4F0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6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38646-0074-F5AD-0270-E36DE1EC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2F9F9-26E5-80FD-B48C-170D5068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B0A89-2E45-CCDB-DB8C-7156356B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6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ACC4A-5EB2-5858-1BE4-F9EB58505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A39B9-62AB-49D8-9A8A-A74909B7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DB187-1FD4-AEBA-89BD-274718212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D0159-63DE-3EDB-A3B2-2B99AFC0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C7766-F877-C035-BB8C-0C8CFE5A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138ED2-0CA7-88B0-2ABC-C5CE8456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9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75AA-3092-C8B3-37A5-140CDCFA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DAD4D-A53B-8ACE-4824-BC1700681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E521D2-2E67-DF48-5434-3804BA429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1EDC2-E77A-EEC8-C66A-7293DF3D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597C3-87A8-73F3-5538-B16057D1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755-0EB0-9663-C312-37F5BDF4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F1AC7D-9360-ABF8-74F8-C486DCC3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4D7DA-B157-0D1B-87CA-60895475B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551EA-D642-1DF6-7481-848E72FA1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C1919-F0A2-4EE2-86ED-704102BF177D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92223-32B2-0EE3-68D3-473287A29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66C0F-B9B7-FC9D-6C93-7FFAD7882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09F8D-EEDB-4860-B339-DA56DA7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8476" y="2206171"/>
            <a:ext cx="8960152" cy="254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TẬP CHƯƠNG IV</a:t>
            </a:r>
          </a:p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(TIẾT 92)</a:t>
            </a:r>
            <a:endParaRPr lang="vi-VN" sz="6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3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141"/>
          <p:cNvSpPr txBox="1"/>
          <p:nvPr/>
        </p:nvSpPr>
        <p:spPr>
          <a:xfrm>
            <a:off x="240406" y="1"/>
            <a:ext cx="11711189" cy="2276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>
                <a:solidFill>
                  <a:srgbClr val="002060"/>
                </a:solidFill>
              </a:rPr>
              <a:t>3. </a:t>
            </a:r>
            <a:r>
              <a:rPr lang="en-US" sz="2400" dirty="0"/>
              <a:t>Do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Ni – </a:t>
            </a:r>
            <a:r>
              <a:rPr lang="en-US" sz="2400" dirty="0" err="1"/>
              <a:t>nô</a:t>
            </a:r>
            <a:r>
              <a:rPr lang="en-US" sz="2400" dirty="0"/>
              <a:t> (EL Nino), </a:t>
            </a:r>
            <a:r>
              <a:rPr lang="en-US" sz="2400" dirty="0" err="1"/>
              <a:t>mùa</a:t>
            </a:r>
            <a:r>
              <a:rPr lang="en-US" sz="2400" dirty="0"/>
              <a:t> </a:t>
            </a:r>
            <a:r>
              <a:rPr lang="en-US" sz="2400" dirty="0" err="1"/>
              <a:t>mưa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2015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muộn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thúc</a:t>
            </a:r>
            <a:r>
              <a:rPr lang="en-US" sz="2400" dirty="0"/>
              <a:t> </a:t>
            </a:r>
            <a:r>
              <a:rPr lang="en-US" sz="2400" dirty="0" err="1"/>
              <a:t>sớm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mực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song </a:t>
            </a:r>
            <a:r>
              <a:rPr lang="en-US" sz="2400" dirty="0" err="1"/>
              <a:t>Mê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r>
              <a:rPr lang="en-US" sz="2400" dirty="0" err="1"/>
              <a:t>thấp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90 </a:t>
            </a:r>
            <a:r>
              <a:rPr lang="en-US" sz="2400" dirty="0" err="1"/>
              <a:t>năm</a:t>
            </a:r>
            <a:r>
              <a:rPr lang="en-US" sz="2400" dirty="0"/>
              <a:t> qua. </a:t>
            </a:r>
            <a:r>
              <a:rPr lang="en-US" sz="2400" dirty="0" err="1"/>
              <a:t>Xâm</a:t>
            </a:r>
            <a:r>
              <a:rPr lang="en-US" sz="2400" dirty="0"/>
              <a:t> </a:t>
            </a: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mặn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hưởng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/>
              <a:t>trăm</a:t>
            </a:r>
            <a:r>
              <a:rPr lang="en-US" sz="2400" dirty="0"/>
              <a:t> </a:t>
            </a:r>
            <a:r>
              <a:rPr lang="en-US" sz="2400" dirty="0" err="1"/>
              <a:t>nghìn</a:t>
            </a:r>
            <a:r>
              <a:rPr lang="en-US" sz="2400" dirty="0"/>
              <a:t> </a:t>
            </a:r>
            <a:r>
              <a:rPr lang="en-US" sz="2400" dirty="0" err="1"/>
              <a:t>héc</a:t>
            </a:r>
            <a:r>
              <a:rPr lang="en-US" sz="2400" dirty="0"/>
              <a:t> - ta </a:t>
            </a:r>
            <a:r>
              <a:rPr lang="en-US" sz="2400" dirty="0" err="1"/>
              <a:t>lúa</a:t>
            </a:r>
            <a:r>
              <a:rPr lang="en-US" sz="2400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ở </a:t>
            </a:r>
            <a:r>
              <a:rPr lang="en-US" sz="2400" dirty="0" err="1"/>
              <a:t>Hình</a:t>
            </a:r>
            <a:r>
              <a:rPr lang="en-US" sz="2400" dirty="0"/>
              <a:t> 17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lúa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hại</a:t>
            </a:r>
            <a:r>
              <a:rPr lang="en-US" sz="2400" dirty="0"/>
              <a:t> do </a:t>
            </a:r>
            <a:r>
              <a:rPr lang="en-US" sz="2400" dirty="0" err="1"/>
              <a:t>xâm</a:t>
            </a:r>
            <a:r>
              <a:rPr lang="en-US" sz="2400" dirty="0"/>
              <a:t> </a:t>
            </a: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mặn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2015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2016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tỉnh</a:t>
            </a:r>
            <a:r>
              <a:rPr lang="en-US" sz="2400" dirty="0"/>
              <a:t>.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diện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lúa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hại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tỉnh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.</a:t>
            </a:r>
            <a:endParaRPr lang="vi-VN" sz="2400" dirty="0"/>
          </a:p>
        </p:txBody>
      </p:sp>
      <p:pic>
        <p:nvPicPr>
          <p:cNvPr id="146" name="Picture 14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6387194" y="2339102"/>
            <a:ext cx="6063693" cy="4498613"/>
          </a:xfrm>
          <a:prstGeom prst="rect">
            <a:avLst/>
          </a:prstGeom>
        </p:spPr>
      </p:pic>
      <p:sp>
        <p:nvSpPr>
          <p:cNvPr id="147" name="TextBox 146"/>
          <p:cNvSpPr txBox="1"/>
          <p:nvPr/>
        </p:nvSpPr>
        <p:spPr>
          <a:xfrm>
            <a:off x="3245477" y="2339102"/>
            <a:ext cx="1270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Giải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vi-VN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40406" y="3120142"/>
            <a:ext cx="6387193" cy="1248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 Tổng diện tích lúa bị hại của các tỉnh là: </a:t>
            </a:r>
            <a:endParaRPr lang="en-US" sz="24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54 000 + 50 000 + 14 000 = 118 000 (ha)</a:t>
            </a:r>
            <a:endParaRPr lang="en-US" sz="2400" b="1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-43293" y="4666519"/>
            <a:ext cx="6430487" cy="104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 </a:t>
            </a:r>
            <a:r>
              <a:rPr lang="en-US" sz="2400" b="1" dirty="0" err="1">
                <a:solidFill>
                  <a:srgbClr val="002060"/>
                </a:solidFill>
                <a:ea typeface="Calibri" panose="020F0502020204030204" pitchFamily="34" charset="0"/>
              </a:rPr>
              <a:t>Vậy</a:t>
            </a:r>
            <a:r>
              <a:rPr lang="en-US" sz="2400" b="1" dirty="0">
                <a:solidFill>
                  <a:srgbClr val="002060"/>
                </a:solidFill>
                <a:ea typeface="Calibri" panose="020F0502020204030204" pitchFamily="34" charset="0"/>
              </a:rPr>
              <a:t> t</a:t>
            </a: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ổng diện tích lúa bị hại của các tỉnh là: 118 000 ha</a:t>
            </a:r>
            <a:r>
              <a:rPr lang="en-US" sz="2400" b="1" dirty="0">
                <a:solidFill>
                  <a:srgbClr val="002060"/>
                </a:solidFill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947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7" grpId="0"/>
      <p:bldP spid="148" grpId="0" build="allAtOnce"/>
      <p:bldP spid="14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405" y="0"/>
            <a:ext cx="11951595" cy="3608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>
                <a:solidFill>
                  <a:srgbClr val="002060"/>
                </a:solidFill>
              </a:rPr>
              <a:t>4.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</a:t>
            </a:r>
            <a:r>
              <a:rPr lang="en-US" sz="2400" dirty="0" err="1"/>
              <a:t>cột</a:t>
            </a:r>
            <a:r>
              <a:rPr lang="en-US" sz="2400" dirty="0"/>
              <a:t> </a:t>
            </a:r>
            <a:r>
              <a:rPr lang="en-US" sz="2400" dirty="0" err="1"/>
              <a:t>kép</a:t>
            </a:r>
            <a:r>
              <a:rPr lang="en-US" sz="2400" dirty="0"/>
              <a:t> ở </a:t>
            </a:r>
            <a:r>
              <a:rPr lang="en-US" sz="2400" dirty="0" err="1"/>
              <a:t>Hình</a:t>
            </a:r>
            <a:r>
              <a:rPr lang="en-US" sz="2400" dirty="0"/>
              <a:t> 18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Nam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2017, 2018, 2019.</a:t>
            </a:r>
          </a:p>
          <a:p>
            <a:pPr algn="just">
              <a:lnSpc>
                <a:spcPct val="120000"/>
              </a:lnSpc>
            </a:pPr>
            <a:r>
              <a:rPr lang="en-US" sz="2400" dirty="0"/>
              <a:t>a)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2017, 2018, 2019.</a:t>
            </a:r>
          </a:p>
          <a:p>
            <a:pPr algn="just">
              <a:lnSpc>
                <a:spcPct val="120000"/>
              </a:lnSpc>
            </a:pPr>
            <a:r>
              <a:rPr lang="en-US" sz="2400" dirty="0"/>
              <a:t>b)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2018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2018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2019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nhiêu</a:t>
            </a:r>
            <a:r>
              <a:rPr lang="en-US" sz="2400" dirty="0"/>
              <a:t>?</a:t>
            </a:r>
          </a:p>
          <a:p>
            <a:pPr algn="just">
              <a:lnSpc>
                <a:spcPct val="120000"/>
              </a:lnSpc>
            </a:pPr>
            <a:r>
              <a:rPr lang="en-US" sz="2400" dirty="0"/>
              <a:t>c)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 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2017, 2018, 2019.</a:t>
            </a:r>
          </a:p>
          <a:p>
            <a:pPr algn="just">
              <a:lnSpc>
                <a:spcPct val="120000"/>
              </a:lnSpc>
            </a:pPr>
            <a:r>
              <a:rPr lang="en-US" sz="2400" dirty="0"/>
              <a:t>d)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2019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2018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nhiêu</a:t>
            </a:r>
            <a:r>
              <a:rPr lang="en-US" sz="2400" dirty="0"/>
              <a:t>?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5792632" y="3061765"/>
          <a:ext cx="6399369" cy="398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237" y="4297682"/>
            <a:ext cx="5752564" cy="1491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400" b="1" dirty="0">
                <a:solidFill>
                  <a:srgbClr val="002060"/>
                </a:solidFill>
              </a:rPr>
              <a:t>a) Tổng lượng cà phê xuất khẩu trong ba năm 2017, 2018, 2019 là:</a:t>
            </a:r>
            <a:endParaRPr lang="en-US" sz="2400" b="1" dirty="0">
              <a:solidFill>
                <a:srgbClr val="00206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vi-VN" sz="2400" b="1" dirty="0">
                <a:solidFill>
                  <a:srgbClr val="002060"/>
                </a:solidFill>
              </a:rPr>
              <a:t>1,57 + 1,88 + 1,65 = 5,1 (triệu tấn)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604492"/>
            <a:ext cx="1484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Trả</a:t>
            </a:r>
            <a:r>
              <a:rPr lang="en-US" sz="24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lời</a:t>
            </a:r>
            <a:r>
              <a:rPr lang="en-US" sz="24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vi-VN" sz="2400" b="1" u="sng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5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Graphic spid="7" grpId="0">
        <p:bldAsOne/>
      </p:bldGraphic>
      <p:bldP spid="8" grpId="0" build="allAtOnce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193205" y="1321775"/>
          <a:ext cx="6399369" cy="398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195533" y="227951"/>
            <a:ext cx="11122323" cy="94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dirty="0"/>
              <a:t>b)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2018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2018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cà</a:t>
            </a:r>
            <a:r>
              <a:rPr lang="en-US" sz="2400" dirty="0"/>
              <a:t> </a:t>
            </a:r>
            <a:r>
              <a:rPr lang="en-US" sz="2400" dirty="0" err="1"/>
              <a:t>phê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2019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nhiêu</a:t>
            </a:r>
            <a:r>
              <a:rPr lang="en-US" sz="2400" dirty="0"/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1324147" y="5033911"/>
            <a:ext cx="9257588" cy="1747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b) Sản lượng cà phê xuất khẩu năm 2018 nhiều hơn sản lượng cà phê xuất khẩu năm 2019 là:</a:t>
            </a:r>
            <a:endParaRPr lang="en-US" sz="2400" b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400" b="1" dirty="0">
                <a:solidFill>
                  <a:srgbClr val="002060"/>
                </a:solidFill>
                <a:ea typeface="Calibri" panose="020F0502020204030204" pitchFamily="34" charset="0"/>
              </a:rPr>
              <a:t>1,88 - 1,65 = 0,23 (triệu tấn)</a:t>
            </a:r>
            <a:endParaRPr lang="en-US" sz="2400" b="1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534" y="4045452"/>
            <a:ext cx="1484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Trả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lời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vi-VN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5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193205" y="1321775"/>
          <a:ext cx="6399369" cy="398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195533" y="227952"/>
            <a:ext cx="11122323" cy="50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dirty="0"/>
              <a:t>c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)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 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khẩu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ba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2017, 2018, 2019.</a:t>
            </a:r>
          </a:p>
        </p:txBody>
      </p:sp>
      <p:sp>
        <p:nvSpPr>
          <p:cNvPr id="5" name="Rectangle 4"/>
          <p:cNvSpPr/>
          <p:nvPr/>
        </p:nvSpPr>
        <p:spPr>
          <a:xfrm>
            <a:off x="937972" y="5079917"/>
            <a:ext cx="10706827" cy="1041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667" b="1" dirty="0">
                <a:solidFill>
                  <a:srgbClr val="002060"/>
                </a:solidFill>
              </a:rPr>
              <a:t>c) Tổng lượng gạo xuất khẩu trong ba năm 2017, 2018, 2019 là:</a:t>
            </a:r>
            <a:endParaRPr lang="en-US" sz="2667" b="1" dirty="0">
              <a:solidFill>
                <a:srgbClr val="002060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vi-VN" sz="2667" b="1" dirty="0">
                <a:solidFill>
                  <a:srgbClr val="002060"/>
                </a:solidFill>
              </a:rPr>
              <a:t>5.82 + 6.11 + 6.37 = 18,3 (triệu tấn)</a:t>
            </a:r>
            <a:endParaRPr lang="en-US" sz="2667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534" y="4045451"/>
            <a:ext cx="1484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-US" sz="2400" b="1" u="sng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Trả</a:t>
            </a:r>
            <a:r>
              <a:rPr lang="en-US" sz="2400" b="1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400" b="1" u="sng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lời</a:t>
            </a:r>
            <a:r>
              <a:rPr lang="en-US" sz="2400" b="1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:</a:t>
            </a:r>
            <a:endParaRPr lang="vi-VN" sz="2400" b="1" u="sng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349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 uiExpand="1" build="allAtOnce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193205" y="1321775"/>
          <a:ext cx="6399369" cy="398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522476" y="81952"/>
            <a:ext cx="11122323" cy="1044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dirty="0"/>
              <a:t>d) </a:t>
            </a:r>
            <a:r>
              <a:rPr lang="en-US" sz="2667" dirty="0" err="1"/>
              <a:t>Sản</a:t>
            </a:r>
            <a:r>
              <a:rPr lang="en-US" sz="2667" dirty="0"/>
              <a:t> </a:t>
            </a:r>
            <a:r>
              <a:rPr lang="en-US" sz="2667" dirty="0" err="1"/>
              <a:t>lượng</a:t>
            </a:r>
            <a:r>
              <a:rPr lang="en-US" sz="2667" dirty="0"/>
              <a:t> </a:t>
            </a:r>
            <a:r>
              <a:rPr lang="en-US" sz="2667" dirty="0" err="1"/>
              <a:t>gạo</a:t>
            </a:r>
            <a:r>
              <a:rPr lang="en-US" sz="2667" dirty="0"/>
              <a:t> </a:t>
            </a:r>
            <a:r>
              <a:rPr lang="en-US" sz="2667" dirty="0" err="1"/>
              <a:t>xuất</a:t>
            </a:r>
            <a:r>
              <a:rPr lang="en-US" sz="2667" dirty="0"/>
              <a:t> </a:t>
            </a:r>
            <a:r>
              <a:rPr lang="en-US" sz="2667" dirty="0" err="1"/>
              <a:t>khẩu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 </a:t>
            </a:r>
            <a:r>
              <a:rPr lang="en-US" sz="2667" dirty="0" err="1"/>
              <a:t>nhiều</a:t>
            </a:r>
            <a:r>
              <a:rPr lang="en-US" sz="2667" dirty="0"/>
              <a:t> </a:t>
            </a:r>
            <a:r>
              <a:rPr lang="en-US" sz="2667" dirty="0" err="1"/>
              <a:t>hơn</a:t>
            </a:r>
            <a:r>
              <a:rPr lang="en-US" sz="2667" dirty="0"/>
              <a:t> </a:t>
            </a:r>
            <a:r>
              <a:rPr lang="en-US" sz="2667" dirty="0" err="1"/>
              <a:t>sản</a:t>
            </a:r>
            <a:r>
              <a:rPr lang="en-US" sz="2667" dirty="0"/>
              <a:t> </a:t>
            </a:r>
            <a:r>
              <a:rPr lang="en-US" sz="2667" dirty="0" err="1"/>
              <a:t>lượng</a:t>
            </a:r>
            <a:r>
              <a:rPr lang="en-US" sz="2667" dirty="0"/>
              <a:t> </a:t>
            </a:r>
            <a:r>
              <a:rPr lang="en-US" sz="2667" dirty="0" err="1"/>
              <a:t>gạo</a:t>
            </a:r>
            <a:r>
              <a:rPr lang="en-US" sz="2667" dirty="0"/>
              <a:t> </a:t>
            </a:r>
            <a:r>
              <a:rPr lang="en-US" sz="2667" dirty="0" err="1"/>
              <a:t>xuất</a:t>
            </a:r>
            <a:r>
              <a:rPr lang="en-US" sz="2667" dirty="0"/>
              <a:t> </a:t>
            </a:r>
            <a:r>
              <a:rPr lang="en-US" sz="2667" dirty="0" err="1"/>
              <a:t>khẩu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2018 </a:t>
            </a:r>
            <a:r>
              <a:rPr lang="en-US" sz="2667" dirty="0" err="1"/>
              <a:t>là</a:t>
            </a:r>
            <a:r>
              <a:rPr lang="en-US" sz="2667" dirty="0"/>
              <a:t> </a:t>
            </a:r>
            <a:r>
              <a:rPr lang="en-US" sz="2667" dirty="0" err="1"/>
              <a:t>bao</a:t>
            </a:r>
            <a:r>
              <a:rPr lang="en-US" sz="2667" dirty="0"/>
              <a:t> </a:t>
            </a:r>
            <a:r>
              <a:rPr lang="en-US" sz="2667" dirty="0" err="1"/>
              <a:t>nhiêu</a:t>
            </a:r>
            <a:r>
              <a:rPr lang="en-US" sz="2667" dirty="0"/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937972" y="5079917"/>
            <a:ext cx="10706827" cy="1534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667" b="1" dirty="0">
                <a:solidFill>
                  <a:srgbClr val="002060"/>
                </a:solidFill>
              </a:rPr>
              <a:t>d) Sản lượng gạo xuất khẩu năm 2019 nhiều hơn sản lượng gạo xuất khẩu năm 2018 là: </a:t>
            </a:r>
            <a:endParaRPr lang="en-US" sz="2667" b="1" dirty="0">
              <a:solidFill>
                <a:srgbClr val="002060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vi-VN" sz="2667" b="1" dirty="0">
                <a:solidFill>
                  <a:srgbClr val="002060"/>
                </a:solidFill>
              </a:rPr>
              <a:t>6,37 - 6,11 = 0,26 (triệu tấn)</a:t>
            </a:r>
            <a:endParaRPr lang="en-US" sz="2667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534" y="4045451"/>
            <a:ext cx="148487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  <a:defRPr/>
            </a:pPr>
            <a:r>
              <a:rPr lang="en-US" sz="2667" b="1" u="sng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Trả</a:t>
            </a:r>
            <a:r>
              <a:rPr lang="en-US" sz="2667" b="1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u="sng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lời</a:t>
            </a:r>
            <a:r>
              <a:rPr lang="en-US" sz="2667" b="1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:</a:t>
            </a:r>
            <a:endParaRPr lang="vi-VN" sz="2667" b="1" u="sng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730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 uiExpand="1" build="allAtOnce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" name="Google Shape;2261;p80"/>
          <p:cNvSpPr/>
          <p:nvPr/>
        </p:nvSpPr>
        <p:spPr>
          <a:xfrm rot="9916964">
            <a:off x="-520853" y="162349"/>
            <a:ext cx="3565349" cy="1927739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62" name="Google Shape;2262;p80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65" name="Google Shape;2265;p80"/>
          <p:cNvGrpSpPr/>
          <p:nvPr/>
        </p:nvGrpSpPr>
        <p:grpSpPr>
          <a:xfrm rot="4486013">
            <a:off x="240421" y="5272807"/>
            <a:ext cx="1450017" cy="1402723"/>
            <a:chOff x="7305126" y="3317616"/>
            <a:chExt cx="1400004" cy="1354341"/>
          </a:xfrm>
        </p:grpSpPr>
        <p:sp>
          <p:nvSpPr>
            <p:cNvPr id="2266" name="Google Shape;2266;p80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rgbClr val="F78B9D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67" name="Google Shape;2267;p80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268" name="Google Shape;2268;p80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69" name="Google Shape;2269;p80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0" name="Google Shape;2270;p80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1" name="Google Shape;2271;p80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2" name="Google Shape;2272;p80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3" name="Google Shape;2273;p80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4" name="Google Shape;2274;p80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5" name="Google Shape;2275;p80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276" name="Google Shape;2276;p80"/>
          <p:cNvGrpSpPr/>
          <p:nvPr/>
        </p:nvGrpSpPr>
        <p:grpSpPr>
          <a:xfrm rot="3547223">
            <a:off x="1275028" y="754576"/>
            <a:ext cx="1146597" cy="929253"/>
            <a:chOff x="71542" y="94405"/>
            <a:chExt cx="708096" cy="573872"/>
          </a:xfrm>
        </p:grpSpPr>
        <p:sp>
          <p:nvSpPr>
            <p:cNvPr id="2277" name="Google Shape;2277;p80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78" name="Google Shape;2278;p80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2279" name="Google Shape;2279;p80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0" name="Google Shape;2280;p80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1" name="Google Shape;2281;p80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1775937" y="1968965"/>
            <a:ext cx="8943823" cy="1698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Ôn lại toàn bộ nội dung kiến thức đã học.</a:t>
            </a:r>
            <a:endParaRPr lang="en-US" sz="3200" dirty="0">
              <a:ea typeface="Calibri" panose="020F0502020204030204" pitchFamily="34" charset="0"/>
            </a:endParaRPr>
          </a:p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Hoàn thành các </a:t>
            </a:r>
            <a:r>
              <a:rPr lang="pt-BR" sz="3200">
                <a:ea typeface="Calibri" panose="020F0502020204030204" pitchFamily="34" charset="0"/>
              </a:rPr>
              <a:t>bài tập SGK còn lại.</a:t>
            </a:r>
            <a:endParaRPr lang="en-US" sz="3200" dirty="0"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2" grpId="0"/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Google Shape;2112;p77"/>
          <p:cNvSpPr/>
          <p:nvPr/>
        </p:nvSpPr>
        <p:spPr>
          <a:xfrm rot="1192561">
            <a:off x="9844878" y="1379293"/>
            <a:ext cx="3565361" cy="1927755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13" name="Google Shape;2113;p77"/>
          <p:cNvSpPr/>
          <p:nvPr/>
        </p:nvSpPr>
        <p:spPr>
          <a:xfrm rot="5400000">
            <a:off x="4087733" y="-1531254"/>
            <a:ext cx="4047065" cy="10677068"/>
          </a:xfrm>
          <a:custGeom>
            <a:avLst/>
            <a:gdLst/>
            <a:ahLst/>
            <a:cxnLst/>
            <a:rect l="l" t="t" r="r" b="b"/>
            <a:pathLst>
              <a:path w="20692" h="47654" extrusionOk="0">
                <a:moveTo>
                  <a:pt x="308" y="46031"/>
                </a:moveTo>
                <a:cubicBezTo>
                  <a:pt x="342" y="46031"/>
                  <a:pt x="393" y="46013"/>
                  <a:pt x="410" y="45996"/>
                </a:cubicBezTo>
                <a:lnTo>
                  <a:pt x="410" y="45962"/>
                </a:lnTo>
                <a:cubicBezTo>
                  <a:pt x="564" y="45894"/>
                  <a:pt x="701" y="45877"/>
                  <a:pt x="854" y="45877"/>
                </a:cubicBezTo>
                <a:cubicBezTo>
                  <a:pt x="1008" y="45877"/>
                  <a:pt x="1179" y="45825"/>
                  <a:pt x="1299" y="45757"/>
                </a:cubicBezTo>
                <a:cubicBezTo>
                  <a:pt x="1316" y="45740"/>
                  <a:pt x="1316" y="45740"/>
                  <a:pt x="1316" y="45723"/>
                </a:cubicBezTo>
                <a:lnTo>
                  <a:pt x="2136" y="45979"/>
                </a:lnTo>
                <a:lnTo>
                  <a:pt x="2136" y="45979"/>
                </a:lnTo>
                <a:lnTo>
                  <a:pt x="2136" y="46184"/>
                </a:lnTo>
                <a:cubicBezTo>
                  <a:pt x="2136" y="46201"/>
                  <a:pt x="2136" y="46218"/>
                  <a:pt x="2153" y="46218"/>
                </a:cubicBezTo>
                <a:cubicBezTo>
                  <a:pt x="2187" y="46236"/>
                  <a:pt x="2238" y="46253"/>
                  <a:pt x="2255" y="46253"/>
                </a:cubicBezTo>
                <a:cubicBezTo>
                  <a:pt x="2324" y="46236"/>
                  <a:pt x="2392" y="46201"/>
                  <a:pt x="2443" y="46150"/>
                </a:cubicBezTo>
                <a:cubicBezTo>
                  <a:pt x="2478" y="46099"/>
                  <a:pt x="2546" y="46099"/>
                  <a:pt x="2648" y="46167"/>
                </a:cubicBezTo>
                <a:cubicBezTo>
                  <a:pt x="2665" y="46184"/>
                  <a:pt x="2700" y="46184"/>
                  <a:pt x="2700" y="46184"/>
                </a:cubicBezTo>
                <a:cubicBezTo>
                  <a:pt x="2751" y="46065"/>
                  <a:pt x="3007" y="46184"/>
                  <a:pt x="3093" y="46116"/>
                </a:cubicBezTo>
                <a:cubicBezTo>
                  <a:pt x="3144" y="46082"/>
                  <a:pt x="3212" y="46048"/>
                  <a:pt x="3281" y="46065"/>
                </a:cubicBezTo>
                <a:cubicBezTo>
                  <a:pt x="3434" y="46099"/>
                  <a:pt x="3503" y="46013"/>
                  <a:pt x="3588" y="45996"/>
                </a:cubicBezTo>
                <a:lnTo>
                  <a:pt x="3759" y="45945"/>
                </a:lnTo>
                <a:lnTo>
                  <a:pt x="3827" y="45962"/>
                </a:lnTo>
                <a:cubicBezTo>
                  <a:pt x="3896" y="45996"/>
                  <a:pt x="3981" y="46048"/>
                  <a:pt x="3998" y="46116"/>
                </a:cubicBezTo>
                <a:cubicBezTo>
                  <a:pt x="4015" y="46150"/>
                  <a:pt x="3981" y="46201"/>
                  <a:pt x="3930" y="46218"/>
                </a:cubicBezTo>
                <a:cubicBezTo>
                  <a:pt x="3827" y="46218"/>
                  <a:pt x="3708" y="46218"/>
                  <a:pt x="3708" y="46321"/>
                </a:cubicBezTo>
                <a:cubicBezTo>
                  <a:pt x="3622" y="46321"/>
                  <a:pt x="3537" y="46321"/>
                  <a:pt x="3469" y="46338"/>
                </a:cubicBezTo>
                <a:cubicBezTo>
                  <a:pt x="3451" y="46338"/>
                  <a:pt x="3469" y="46389"/>
                  <a:pt x="3469" y="46406"/>
                </a:cubicBezTo>
                <a:cubicBezTo>
                  <a:pt x="3520" y="46475"/>
                  <a:pt x="3434" y="46441"/>
                  <a:pt x="3503" y="46458"/>
                </a:cubicBezTo>
                <a:cubicBezTo>
                  <a:pt x="3622" y="46475"/>
                  <a:pt x="3742" y="46509"/>
                  <a:pt x="3861" y="46526"/>
                </a:cubicBezTo>
                <a:cubicBezTo>
                  <a:pt x="3930" y="46543"/>
                  <a:pt x="3981" y="46526"/>
                  <a:pt x="3998" y="46492"/>
                </a:cubicBezTo>
                <a:cubicBezTo>
                  <a:pt x="4032" y="46441"/>
                  <a:pt x="4084" y="46423"/>
                  <a:pt x="4135" y="46441"/>
                </a:cubicBezTo>
                <a:cubicBezTo>
                  <a:pt x="4272" y="46458"/>
                  <a:pt x="4408" y="46492"/>
                  <a:pt x="4408" y="46355"/>
                </a:cubicBezTo>
                <a:cubicBezTo>
                  <a:pt x="4511" y="46355"/>
                  <a:pt x="4630" y="46372"/>
                  <a:pt x="4699" y="46321"/>
                </a:cubicBezTo>
                <a:cubicBezTo>
                  <a:pt x="4733" y="46287"/>
                  <a:pt x="4801" y="46338"/>
                  <a:pt x="4852" y="46372"/>
                </a:cubicBezTo>
                <a:cubicBezTo>
                  <a:pt x="4904" y="46423"/>
                  <a:pt x="4887" y="46458"/>
                  <a:pt x="4870" y="46492"/>
                </a:cubicBezTo>
                <a:cubicBezTo>
                  <a:pt x="4835" y="46560"/>
                  <a:pt x="4921" y="46646"/>
                  <a:pt x="5040" y="46697"/>
                </a:cubicBezTo>
                <a:cubicBezTo>
                  <a:pt x="5092" y="46714"/>
                  <a:pt x="5143" y="46731"/>
                  <a:pt x="5194" y="46748"/>
                </a:cubicBezTo>
                <a:cubicBezTo>
                  <a:pt x="5297" y="46799"/>
                  <a:pt x="5416" y="46816"/>
                  <a:pt x="5519" y="46765"/>
                </a:cubicBezTo>
                <a:cubicBezTo>
                  <a:pt x="5604" y="46748"/>
                  <a:pt x="5690" y="46714"/>
                  <a:pt x="5758" y="46663"/>
                </a:cubicBezTo>
                <a:cubicBezTo>
                  <a:pt x="5792" y="46646"/>
                  <a:pt x="5843" y="46629"/>
                  <a:pt x="5878" y="46646"/>
                </a:cubicBezTo>
                <a:cubicBezTo>
                  <a:pt x="6083" y="46748"/>
                  <a:pt x="6134" y="46646"/>
                  <a:pt x="6271" y="46646"/>
                </a:cubicBezTo>
                <a:cubicBezTo>
                  <a:pt x="6442" y="46646"/>
                  <a:pt x="6442" y="46594"/>
                  <a:pt x="6288" y="46389"/>
                </a:cubicBezTo>
                <a:cubicBezTo>
                  <a:pt x="6339" y="46372"/>
                  <a:pt x="6390" y="46355"/>
                  <a:pt x="6442" y="46304"/>
                </a:cubicBezTo>
                <a:cubicBezTo>
                  <a:pt x="6493" y="46253"/>
                  <a:pt x="6561" y="46287"/>
                  <a:pt x="6647" y="46389"/>
                </a:cubicBezTo>
                <a:cubicBezTo>
                  <a:pt x="6681" y="46423"/>
                  <a:pt x="6715" y="46475"/>
                  <a:pt x="6749" y="46526"/>
                </a:cubicBezTo>
                <a:cubicBezTo>
                  <a:pt x="6817" y="46492"/>
                  <a:pt x="6954" y="46611"/>
                  <a:pt x="7005" y="46543"/>
                </a:cubicBezTo>
                <a:lnTo>
                  <a:pt x="7005" y="46458"/>
                </a:lnTo>
                <a:cubicBezTo>
                  <a:pt x="7108" y="46458"/>
                  <a:pt x="7227" y="46526"/>
                  <a:pt x="7313" y="46560"/>
                </a:cubicBezTo>
                <a:lnTo>
                  <a:pt x="7347" y="46560"/>
                </a:lnTo>
                <a:cubicBezTo>
                  <a:pt x="7381" y="46594"/>
                  <a:pt x="7433" y="46629"/>
                  <a:pt x="7484" y="46663"/>
                </a:cubicBezTo>
                <a:cubicBezTo>
                  <a:pt x="7655" y="46748"/>
                  <a:pt x="7843" y="46799"/>
                  <a:pt x="8048" y="46799"/>
                </a:cubicBezTo>
                <a:cubicBezTo>
                  <a:pt x="8150" y="46834"/>
                  <a:pt x="8253" y="46851"/>
                  <a:pt x="8355" y="46851"/>
                </a:cubicBezTo>
                <a:cubicBezTo>
                  <a:pt x="8389" y="46868"/>
                  <a:pt x="8424" y="46885"/>
                  <a:pt x="8458" y="46902"/>
                </a:cubicBezTo>
                <a:cubicBezTo>
                  <a:pt x="8492" y="46970"/>
                  <a:pt x="8543" y="47039"/>
                  <a:pt x="8594" y="47090"/>
                </a:cubicBezTo>
                <a:cubicBezTo>
                  <a:pt x="8936" y="47090"/>
                  <a:pt x="9261" y="47209"/>
                  <a:pt x="9517" y="47432"/>
                </a:cubicBezTo>
                <a:lnTo>
                  <a:pt x="9637" y="47414"/>
                </a:lnTo>
                <a:cubicBezTo>
                  <a:pt x="9705" y="47414"/>
                  <a:pt x="9756" y="47363"/>
                  <a:pt x="9773" y="47312"/>
                </a:cubicBezTo>
                <a:lnTo>
                  <a:pt x="9790" y="47278"/>
                </a:lnTo>
                <a:cubicBezTo>
                  <a:pt x="9842" y="47261"/>
                  <a:pt x="9876" y="47227"/>
                  <a:pt x="9927" y="47192"/>
                </a:cubicBezTo>
                <a:lnTo>
                  <a:pt x="9927" y="47192"/>
                </a:lnTo>
                <a:cubicBezTo>
                  <a:pt x="9978" y="47141"/>
                  <a:pt x="10047" y="47090"/>
                  <a:pt x="10115" y="47056"/>
                </a:cubicBezTo>
                <a:cubicBezTo>
                  <a:pt x="10115" y="47056"/>
                  <a:pt x="10098" y="47039"/>
                  <a:pt x="10098" y="47022"/>
                </a:cubicBezTo>
                <a:cubicBezTo>
                  <a:pt x="10132" y="46987"/>
                  <a:pt x="10166" y="46919"/>
                  <a:pt x="10166" y="46868"/>
                </a:cubicBezTo>
                <a:cubicBezTo>
                  <a:pt x="10252" y="46902"/>
                  <a:pt x="10337" y="46936"/>
                  <a:pt x="10423" y="46936"/>
                </a:cubicBezTo>
                <a:cubicBezTo>
                  <a:pt x="10662" y="46885"/>
                  <a:pt x="10918" y="46868"/>
                  <a:pt x="11174" y="46919"/>
                </a:cubicBezTo>
                <a:lnTo>
                  <a:pt x="11174" y="46902"/>
                </a:lnTo>
                <a:lnTo>
                  <a:pt x="11397" y="46936"/>
                </a:lnTo>
                <a:lnTo>
                  <a:pt x="11499" y="47039"/>
                </a:lnTo>
                <a:cubicBezTo>
                  <a:pt x="11567" y="47073"/>
                  <a:pt x="11619" y="47107"/>
                  <a:pt x="11670" y="47141"/>
                </a:cubicBezTo>
                <a:cubicBezTo>
                  <a:pt x="11687" y="47141"/>
                  <a:pt x="11704" y="47141"/>
                  <a:pt x="11721" y="47124"/>
                </a:cubicBezTo>
                <a:cubicBezTo>
                  <a:pt x="11738" y="47107"/>
                  <a:pt x="11755" y="47073"/>
                  <a:pt x="11789" y="47056"/>
                </a:cubicBezTo>
                <a:cubicBezTo>
                  <a:pt x="11807" y="47039"/>
                  <a:pt x="11909" y="47056"/>
                  <a:pt x="11977" y="47107"/>
                </a:cubicBezTo>
                <a:cubicBezTo>
                  <a:pt x="12012" y="47124"/>
                  <a:pt x="12046" y="47175"/>
                  <a:pt x="12063" y="47227"/>
                </a:cubicBezTo>
                <a:cubicBezTo>
                  <a:pt x="12063" y="47244"/>
                  <a:pt x="12063" y="47261"/>
                  <a:pt x="12080" y="47278"/>
                </a:cubicBezTo>
                <a:cubicBezTo>
                  <a:pt x="12114" y="47363"/>
                  <a:pt x="12131" y="47380"/>
                  <a:pt x="12234" y="47380"/>
                </a:cubicBezTo>
                <a:cubicBezTo>
                  <a:pt x="12319" y="47380"/>
                  <a:pt x="12405" y="47414"/>
                  <a:pt x="12473" y="47483"/>
                </a:cubicBezTo>
                <a:lnTo>
                  <a:pt x="12558" y="47568"/>
                </a:lnTo>
                <a:cubicBezTo>
                  <a:pt x="12610" y="47551"/>
                  <a:pt x="12661" y="47534"/>
                  <a:pt x="12712" y="47500"/>
                </a:cubicBezTo>
                <a:cubicBezTo>
                  <a:pt x="12746" y="47483"/>
                  <a:pt x="12763" y="47449"/>
                  <a:pt x="12763" y="47397"/>
                </a:cubicBezTo>
                <a:cubicBezTo>
                  <a:pt x="12763" y="47346"/>
                  <a:pt x="12763" y="47278"/>
                  <a:pt x="12763" y="47227"/>
                </a:cubicBezTo>
                <a:lnTo>
                  <a:pt x="13173" y="47175"/>
                </a:lnTo>
                <a:cubicBezTo>
                  <a:pt x="13225" y="47278"/>
                  <a:pt x="13293" y="47363"/>
                  <a:pt x="13396" y="47346"/>
                </a:cubicBezTo>
                <a:cubicBezTo>
                  <a:pt x="13481" y="47329"/>
                  <a:pt x="13566" y="47329"/>
                  <a:pt x="13652" y="47363"/>
                </a:cubicBezTo>
                <a:cubicBezTo>
                  <a:pt x="13754" y="47346"/>
                  <a:pt x="13840" y="47329"/>
                  <a:pt x="13942" y="47329"/>
                </a:cubicBezTo>
                <a:cubicBezTo>
                  <a:pt x="13959" y="47312"/>
                  <a:pt x="13959" y="47295"/>
                  <a:pt x="13959" y="47278"/>
                </a:cubicBezTo>
                <a:cubicBezTo>
                  <a:pt x="14011" y="47295"/>
                  <a:pt x="14062" y="47312"/>
                  <a:pt x="14113" y="47312"/>
                </a:cubicBezTo>
                <a:cubicBezTo>
                  <a:pt x="14164" y="47329"/>
                  <a:pt x="14250" y="47329"/>
                  <a:pt x="14301" y="47329"/>
                </a:cubicBezTo>
                <a:cubicBezTo>
                  <a:pt x="14301" y="47346"/>
                  <a:pt x="14284" y="47346"/>
                  <a:pt x="14267" y="47363"/>
                </a:cubicBezTo>
                <a:cubicBezTo>
                  <a:pt x="14506" y="47397"/>
                  <a:pt x="14711" y="47483"/>
                  <a:pt x="14899" y="47637"/>
                </a:cubicBezTo>
                <a:cubicBezTo>
                  <a:pt x="14985" y="47620"/>
                  <a:pt x="15053" y="47637"/>
                  <a:pt x="15138" y="47654"/>
                </a:cubicBezTo>
                <a:cubicBezTo>
                  <a:pt x="15155" y="47637"/>
                  <a:pt x="15190" y="47620"/>
                  <a:pt x="15224" y="47620"/>
                </a:cubicBezTo>
                <a:cubicBezTo>
                  <a:pt x="15378" y="47585"/>
                  <a:pt x="15548" y="47585"/>
                  <a:pt x="15702" y="47637"/>
                </a:cubicBezTo>
                <a:cubicBezTo>
                  <a:pt x="15890" y="47534"/>
                  <a:pt x="16078" y="47483"/>
                  <a:pt x="16283" y="47483"/>
                </a:cubicBezTo>
                <a:lnTo>
                  <a:pt x="16317" y="47483"/>
                </a:lnTo>
                <a:lnTo>
                  <a:pt x="16369" y="47432"/>
                </a:lnTo>
                <a:cubicBezTo>
                  <a:pt x="16403" y="47397"/>
                  <a:pt x="16437" y="47363"/>
                  <a:pt x="16471" y="47329"/>
                </a:cubicBezTo>
                <a:cubicBezTo>
                  <a:pt x="16522" y="47278"/>
                  <a:pt x="16557" y="47244"/>
                  <a:pt x="16608" y="47227"/>
                </a:cubicBezTo>
                <a:lnTo>
                  <a:pt x="16608" y="47227"/>
                </a:lnTo>
                <a:lnTo>
                  <a:pt x="16659" y="47192"/>
                </a:lnTo>
                <a:cubicBezTo>
                  <a:pt x="16659" y="47175"/>
                  <a:pt x="16659" y="47158"/>
                  <a:pt x="16659" y="47141"/>
                </a:cubicBezTo>
                <a:cubicBezTo>
                  <a:pt x="16659" y="47056"/>
                  <a:pt x="16710" y="47022"/>
                  <a:pt x="16745" y="46970"/>
                </a:cubicBezTo>
                <a:cubicBezTo>
                  <a:pt x="16779" y="46919"/>
                  <a:pt x="16813" y="46953"/>
                  <a:pt x="16864" y="46970"/>
                </a:cubicBezTo>
                <a:lnTo>
                  <a:pt x="17001" y="46987"/>
                </a:lnTo>
                <a:cubicBezTo>
                  <a:pt x="17018" y="46987"/>
                  <a:pt x="17052" y="46936"/>
                  <a:pt x="17035" y="46902"/>
                </a:cubicBezTo>
                <a:lnTo>
                  <a:pt x="16967" y="46697"/>
                </a:lnTo>
                <a:lnTo>
                  <a:pt x="17462" y="46629"/>
                </a:lnTo>
                <a:lnTo>
                  <a:pt x="17496" y="46680"/>
                </a:lnTo>
                <a:cubicBezTo>
                  <a:pt x="17548" y="46629"/>
                  <a:pt x="17599" y="46594"/>
                  <a:pt x="17650" y="46560"/>
                </a:cubicBezTo>
                <a:lnTo>
                  <a:pt x="17650" y="46441"/>
                </a:lnTo>
                <a:cubicBezTo>
                  <a:pt x="17650" y="46372"/>
                  <a:pt x="17616" y="46321"/>
                  <a:pt x="17565" y="46287"/>
                </a:cubicBezTo>
                <a:lnTo>
                  <a:pt x="17530" y="46270"/>
                </a:lnTo>
                <a:cubicBezTo>
                  <a:pt x="17513" y="46236"/>
                  <a:pt x="17496" y="46184"/>
                  <a:pt x="17479" y="46133"/>
                </a:cubicBezTo>
                <a:lnTo>
                  <a:pt x="17479" y="46133"/>
                </a:lnTo>
                <a:cubicBezTo>
                  <a:pt x="17428" y="46065"/>
                  <a:pt x="17394" y="45996"/>
                  <a:pt x="17360" y="45928"/>
                </a:cubicBezTo>
                <a:lnTo>
                  <a:pt x="17325" y="45945"/>
                </a:lnTo>
                <a:cubicBezTo>
                  <a:pt x="17291" y="45894"/>
                  <a:pt x="17240" y="45860"/>
                  <a:pt x="17172" y="45843"/>
                </a:cubicBezTo>
                <a:cubicBezTo>
                  <a:pt x="17223" y="45774"/>
                  <a:pt x="17274" y="45706"/>
                  <a:pt x="17308" y="45638"/>
                </a:cubicBezTo>
                <a:cubicBezTo>
                  <a:pt x="17274" y="45398"/>
                  <a:pt x="17325" y="45159"/>
                  <a:pt x="17428" y="44937"/>
                </a:cubicBezTo>
                <a:lnTo>
                  <a:pt x="17394" y="44920"/>
                </a:lnTo>
                <a:lnTo>
                  <a:pt x="17479" y="44732"/>
                </a:lnTo>
                <a:lnTo>
                  <a:pt x="17599" y="44647"/>
                </a:lnTo>
                <a:cubicBezTo>
                  <a:pt x="17633" y="44595"/>
                  <a:pt x="17684" y="44561"/>
                  <a:pt x="17736" y="44510"/>
                </a:cubicBezTo>
                <a:cubicBezTo>
                  <a:pt x="17736" y="44493"/>
                  <a:pt x="17736" y="44476"/>
                  <a:pt x="17736" y="44476"/>
                </a:cubicBezTo>
                <a:cubicBezTo>
                  <a:pt x="17718" y="44441"/>
                  <a:pt x="17684" y="44424"/>
                  <a:pt x="17667" y="44407"/>
                </a:cubicBezTo>
                <a:cubicBezTo>
                  <a:pt x="17650" y="44373"/>
                  <a:pt x="17701" y="44288"/>
                  <a:pt x="17753" y="44236"/>
                </a:cubicBezTo>
                <a:cubicBezTo>
                  <a:pt x="17804" y="44185"/>
                  <a:pt x="17855" y="44168"/>
                  <a:pt x="17906" y="44168"/>
                </a:cubicBezTo>
                <a:lnTo>
                  <a:pt x="17958" y="44168"/>
                </a:lnTo>
                <a:cubicBezTo>
                  <a:pt x="18060" y="44151"/>
                  <a:pt x="18077" y="44134"/>
                  <a:pt x="18094" y="44048"/>
                </a:cubicBezTo>
                <a:cubicBezTo>
                  <a:pt x="18111" y="43963"/>
                  <a:pt x="18163" y="43895"/>
                  <a:pt x="18248" y="43843"/>
                </a:cubicBezTo>
                <a:lnTo>
                  <a:pt x="18351" y="43792"/>
                </a:lnTo>
                <a:cubicBezTo>
                  <a:pt x="18334" y="43741"/>
                  <a:pt x="18334" y="43673"/>
                  <a:pt x="18316" y="43621"/>
                </a:cubicBezTo>
                <a:cubicBezTo>
                  <a:pt x="18316" y="43604"/>
                  <a:pt x="18265" y="43570"/>
                  <a:pt x="18214" y="43570"/>
                </a:cubicBezTo>
                <a:cubicBezTo>
                  <a:pt x="18163" y="43553"/>
                  <a:pt x="18094" y="43536"/>
                  <a:pt x="18026" y="43536"/>
                </a:cubicBezTo>
                <a:lnTo>
                  <a:pt x="18043" y="43143"/>
                </a:lnTo>
                <a:cubicBezTo>
                  <a:pt x="18163" y="43109"/>
                  <a:pt x="18265" y="43075"/>
                  <a:pt x="18282" y="42972"/>
                </a:cubicBezTo>
                <a:cubicBezTo>
                  <a:pt x="18265" y="42887"/>
                  <a:pt x="18282" y="42801"/>
                  <a:pt x="18334" y="42750"/>
                </a:cubicBezTo>
                <a:cubicBezTo>
                  <a:pt x="18334" y="42647"/>
                  <a:pt x="18334" y="42562"/>
                  <a:pt x="18351" y="42459"/>
                </a:cubicBezTo>
                <a:cubicBezTo>
                  <a:pt x="18351" y="42459"/>
                  <a:pt x="18334" y="42442"/>
                  <a:pt x="18316" y="42442"/>
                </a:cubicBezTo>
                <a:cubicBezTo>
                  <a:pt x="18334" y="42408"/>
                  <a:pt x="18351" y="42357"/>
                  <a:pt x="18368" y="42306"/>
                </a:cubicBezTo>
                <a:cubicBezTo>
                  <a:pt x="18402" y="42254"/>
                  <a:pt x="18419" y="42186"/>
                  <a:pt x="18436" y="42135"/>
                </a:cubicBezTo>
                <a:cubicBezTo>
                  <a:pt x="18436" y="42135"/>
                  <a:pt x="18436" y="42152"/>
                  <a:pt x="18453" y="42169"/>
                </a:cubicBezTo>
                <a:cubicBezTo>
                  <a:pt x="18539" y="41964"/>
                  <a:pt x="18675" y="41776"/>
                  <a:pt x="18846" y="41656"/>
                </a:cubicBezTo>
                <a:cubicBezTo>
                  <a:pt x="18863" y="41571"/>
                  <a:pt x="18880" y="41503"/>
                  <a:pt x="18914" y="41434"/>
                </a:cubicBezTo>
                <a:cubicBezTo>
                  <a:pt x="18897" y="41400"/>
                  <a:pt x="18897" y="41366"/>
                  <a:pt x="18880" y="41349"/>
                </a:cubicBezTo>
                <a:cubicBezTo>
                  <a:pt x="18880" y="41178"/>
                  <a:pt x="18932" y="41024"/>
                  <a:pt x="19017" y="40905"/>
                </a:cubicBezTo>
                <a:cubicBezTo>
                  <a:pt x="18932" y="40717"/>
                  <a:pt x="18914" y="40529"/>
                  <a:pt x="18949" y="40341"/>
                </a:cubicBezTo>
                <a:lnTo>
                  <a:pt x="18949" y="40307"/>
                </a:lnTo>
                <a:lnTo>
                  <a:pt x="18897" y="40255"/>
                </a:lnTo>
                <a:cubicBezTo>
                  <a:pt x="18863" y="40221"/>
                  <a:pt x="18829" y="40187"/>
                  <a:pt x="18812" y="40136"/>
                </a:cubicBezTo>
                <a:cubicBezTo>
                  <a:pt x="18778" y="40102"/>
                  <a:pt x="18744" y="40050"/>
                  <a:pt x="18727" y="39999"/>
                </a:cubicBezTo>
                <a:lnTo>
                  <a:pt x="18727" y="39999"/>
                </a:lnTo>
                <a:cubicBezTo>
                  <a:pt x="18727" y="39982"/>
                  <a:pt x="18709" y="39965"/>
                  <a:pt x="18709" y="39948"/>
                </a:cubicBezTo>
                <a:lnTo>
                  <a:pt x="18658" y="39948"/>
                </a:lnTo>
                <a:cubicBezTo>
                  <a:pt x="18590" y="39931"/>
                  <a:pt x="18521" y="39897"/>
                  <a:pt x="18487" y="39845"/>
                </a:cubicBezTo>
                <a:cubicBezTo>
                  <a:pt x="18453" y="39811"/>
                  <a:pt x="18487" y="39777"/>
                  <a:pt x="18504" y="39726"/>
                </a:cubicBezTo>
                <a:cubicBezTo>
                  <a:pt x="18521" y="39692"/>
                  <a:pt x="18539" y="39657"/>
                  <a:pt x="18556" y="39606"/>
                </a:cubicBezTo>
                <a:cubicBezTo>
                  <a:pt x="18556" y="39589"/>
                  <a:pt x="18504" y="39538"/>
                  <a:pt x="18453" y="39555"/>
                </a:cubicBezTo>
                <a:lnTo>
                  <a:pt x="18231" y="39572"/>
                </a:lnTo>
                <a:lnTo>
                  <a:pt x="18265" y="39111"/>
                </a:lnTo>
                <a:cubicBezTo>
                  <a:pt x="18316" y="39093"/>
                  <a:pt x="18368" y="39076"/>
                  <a:pt x="18419" y="39059"/>
                </a:cubicBezTo>
                <a:cubicBezTo>
                  <a:pt x="18487" y="39076"/>
                  <a:pt x="18556" y="39076"/>
                  <a:pt x="18607" y="39093"/>
                </a:cubicBezTo>
                <a:cubicBezTo>
                  <a:pt x="18658" y="39093"/>
                  <a:pt x="18761" y="39059"/>
                  <a:pt x="18744" y="39025"/>
                </a:cubicBezTo>
                <a:cubicBezTo>
                  <a:pt x="18709" y="38923"/>
                  <a:pt x="18727" y="38803"/>
                  <a:pt x="18795" y="38718"/>
                </a:cubicBezTo>
                <a:cubicBezTo>
                  <a:pt x="18761" y="38632"/>
                  <a:pt x="18761" y="38530"/>
                  <a:pt x="18778" y="38427"/>
                </a:cubicBezTo>
                <a:cubicBezTo>
                  <a:pt x="18761" y="38359"/>
                  <a:pt x="18761" y="38273"/>
                  <a:pt x="18795" y="38205"/>
                </a:cubicBezTo>
                <a:cubicBezTo>
                  <a:pt x="18829" y="38137"/>
                  <a:pt x="18795" y="38034"/>
                  <a:pt x="18744" y="37983"/>
                </a:cubicBezTo>
                <a:cubicBezTo>
                  <a:pt x="18658" y="37897"/>
                  <a:pt x="18709" y="37812"/>
                  <a:pt x="18846" y="37727"/>
                </a:cubicBezTo>
                <a:cubicBezTo>
                  <a:pt x="18744" y="37710"/>
                  <a:pt x="18641" y="37727"/>
                  <a:pt x="18556" y="37761"/>
                </a:cubicBezTo>
                <a:cubicBezTo>
                  <a:pt x="18487" y="37795"/>
                  <a:pt x="18385" y="37778"/>
                  <a:pt x="18334" y="37710"/>
                </a:cubicBezTo>
                <a:cubicBezTo>
                  <a:pt x="18351" y="37487"/>
                  <a:pt x="18368" y="37299"/>
                  <a:pt x="18368" y="37094"/>
                </a:cubicBezTo>
                <a:cubicBezTo>
                  <a:pt x="18556" y="36992"/>
                  <a:pt x="18573" y="36992"/>
                  <a:pt x="18573" y="36889"/>
                </a:cubicBezTo>
                <a:cubicBezTo>
                  <a:pt x="18573" y="36872"/>
                  <a:pt x="18573" y="36838"/>
                  <a:pt x="18573" y="36821"/>
                </a:cubicBezTo>
                <a:cubicBezTo>
                  <a:pt x="18590" y="36770"/>
                  <a:pt x="18641" y="36736"/>
                  <a:pt x="18692" y="36736"/>
                </a:cubicBezTo>
                <a:cubicBezTo>
                  <a:pt x="18727" y="36701"/>
                  <a:pt x="18795" y="36719"/>
                  <a:pt x="18829" y="36736"/>
                </a:cubicBezTo>
                <a:cubicBezTo>
                  <a:pt x="18829" y="36736"/>
                  <a:pt x="18863" y="36753"/>
                  <a:pt x="18863" y="36770"/>
                </a:cubicBezTo>
                <a:cubicBezTo>
                  <a:pt x="18880" y="36804"/>
                  <a:pt x="18880" y="36838"/>
                  <a:pt x="18880" y="36872"/>
                </a:cubicBezTo>
                <a:lnTo>
                  <a:pt x="18880" y="36872"/>
                </a:lnTo>
                <a:lnTo>
                  <a:pt x="19256" y="36684"/>
                </a:lnTo>
                <a:cubicBezTo>
                  <a:pt x="19273" y="36650"/>
                  <a:pt x="19256" y="36616"/>
                  <a:pt x="19256" y="36599"/>
                </a:cubicBezTo>
                <a:cubicBezTo>
                  <a:pt x="19205" y="36479"/>
                  <a:pt x="19154" y="36377"/>
                  <a:pt x="19085" y="36274"/>
                </a:cubicBezTo>
                <a:cubicBezTo>
                  <a:pt x="19068" y="36240"/>
                  <a:pt x="19017" y="36223"/>
                  <a:pt x="18966" y="36206"/>
                </a:cubicBezTo>
                <a:cubicBezTo>
                  <a:pt x="19068" y="35967"/>
                  <a:pt x="19034" y="35676"/>
                  <a:pt x="18880" y="35471"/>
                </a:cubicBezTo>
                <a:cubicBezTo>
                  <a:pt x="18880" y="35437"/>
                  <a:pt x="18880" y="35403"/>
                  <a:pt x="18880" y="35386"/>
                </a:cubicBezTo>
                <a:cubicBezTo>
                  <a:pt x="18863" y="35335"/>
                  <a:pt x="18914" y="35300"/>
                  <a:pt x="18966" y="35283"/>
                </a:cubicBezTo>
                <a:cubicBezTo>
                  <a:pt x="19034" y="35249"/>
                  <a:pt x="19102" y="35181"/>
                  <a:pt x="19102" y="35112"/>
                </a:cubicBezTo>
                <a:cubicBezTo>
                  <a:pt x="19119" y="35061"/>
                  <a:pt x="19102" y="35027"/>
                  <a:pt x="19085" y="34993"/>
                </a:cubicBezTo>
                <a:cubicBezTo>
                  <a:pt x="19085" y="34959"/>
                  <a:pt x="19051" y="34924"/>
                  <a:pt x="19034" y="34907"/>
                </a:cubicBezTo>
                <a:cubicBezTo>
                  <a:pt x="18914" y="34805"/>
                  <a:pt x="18897" y="34651"/>
                  <a:pt x="18983" y="34514"/>
                </a:cubicBezTo>
                <a:cubicBezTo>
                  <a:pt x="18983" y="34497"/>
                  <a:pt x="19000" y="34463"/>
                  <a:pt x="19017" y="34446"/>
                </a:cubicBezTo>
                <a:cubicBezTo>
                  <a:pt x="19051" y="34326"/>
                  <a:pt x="19051" y="34224"/>
                  <a:pt x="18914" y="34190"/>
                </a:cubicBezTo>
                <a:cubicBezTo>
                  <a:pt x="18897" y="34190"/>
                  <a:pt x="18880" y="34190"/>
                  <a:pt x="18863" y="34190"/>
                </a:cubicBezTo>
                <a:cubicBezTo>
                  <a:pt x="18829" y="34190"/>
                  <a:pt x="18812" y="34207"/>
                  <a:pt x="18778" y="34207"/>
                </a:cubicBezTo>
                <a:cubicBezTo>
                  <a:pt x="18709" y="34190"/>
                  <a:pt x="18641" y="34173"/>
                  <a:pt x="18573" y="34156"/>
                </a:cubicBezTo>
                <a:cubicBezTo>
                  <a:pt x="18573" y="34019"/>
                  <a:pt x="18470" y="33951"/>
                  <a:pt x="18402" y="33831"/>
                </a:cubicBezTo>
                <a:cubicBezTo>
                  <a:pt x="18453" y="33763"/>
                  <a:pt x="18487" y="33677"/>
                  <a:pt x="18334" y="33746"/>
                </a:cubicBezTo>
                <a:cubicBezTo>
                  <a:pt x="18316" y="33763"/>
                  <a:pt x="18282" y="33746"/>
                  <a:pt x="18265" y="33728"/>
                </a:cubicBezTo>
                <a:cubicBezTo>
                  <a:pt x="18231" y="33694"/>
                  <a:pt x="18214" y="33660"/>
                  <a:pt x="18214" y="33609"/>
                </a:cubicBezTo>
                <a:cubicBezTo>
                  <a:pt x="18214" y="33609"/>
                  <a:pt x="18231" y="33575"/>
                  <a:pt x="18231" y="33558"/>
                </a:cubicBezTo>
                <a:cubicBezTo>
                  <a:pt x="18351" y="33438"/>
                  <a:pt x="18470" y="33318"/>
                  <a:pt x="18607" y="33216"/>
                </a:cubicBezTo>
                <a:cubicBezTo>
                  <a:pt x="18624" y="33216"/>
                  <a:pt x="18641" y="33199"/>
                  <a:pt x="18658" y="33199"/>
                </a:cubicBezTo>
                <a:cubicBezTo>
                  <a:pt x="18692" y="33199"/>
                  <a:pt x="18709" y="33216"/>
                  <a:pt x="18744" y="33233"/>
                </a:cubicBezTo>
                <a:cubicBezTo>
                  <a:pt x="18812" y="33216"/>
                  <a:pt x="18897" y="33216"/>
                  <a:pt x="18966" y="33233"/>
                </a:cubicBezTo>
                <a:cubicBezTo>
                  <a:pt x="18966" y="33113"/>
                  <a:pt x="18983" y="32994"/>
                  <a:pt x="18897" y="32942"/>
                </a:cubicBezTo>
                <a:cubicBezTo>
                  <a:pt x="18880" y="32942"/>
                  <a:pt x="18897" y="32891"/>
                  <a:pt x="18914" y="32874"/>
                </a:cubicBezTo>
                <a:cubicBezTo>
                  <a:pt x="18914" y="32857"/>
                  <a:pt x="18932" y="32840"/>
                  <a:pt x="18949" y="32823"/>
                </a:cubicBezTo>
                <a:cubicBezTo>
                  <a:pt x="19273" y="32498"/>
                  <a:pt x="19273" y="32498"/>
                  <a:pt x="19119" y="32344"/>
                </a:cubicBezTo>
                <a:cubicBezTo>
                  <a:pt x="19068" y="32293"/>
                  <a:pt x="19102" y="32225"/>
                  <a:pt x="19154" y="32156"/>
                </a:cubicBezTo>
                <a:cubicBezTo>
                  <a:pt x="19222" y="32071"/>
                  <a:pt x="19256" y="32037"/>
                  <a:pt x="19307" y="31986"/>
                </a:cubicBezTo>
                <a:cubicBezTo>
                  <a:pt x="19273" y="31969"/>
                  <a:pt x="19239" y="31969"/>
                  <a:pt x="19205" y="31951"/>
                </a:cubicBezTo>
                <a:cubicBezTo>
                  <a:pt x="19205" y="31951"/>
                  <a:pt x="19239" y="31934"/>
                  <a:pt x="19239" y="31917"/>
                </a:cubicBezTo>
                <a:cubicBezTo>
                  <a:pt x="19222" y="31644"/>
                  <a:pt x="19256" y="31388"/>
                  <a:pt x="19307" y="31114"/>
                </a:cubicBezTo>
                <a:cubicBezTo>
                  <a:pt x="19307" y="31063"/>
                  <a:pt x="19307" y="31029"/>
                  <a:pt x="19290" y="30978"/>
                </a:cubicBezTo>
                <a:cubicBezTo>
                  <a:pt x="19239" y="30841"/>
                  <a:pt x="19273" y="30704"/>
                  <a:pt x="19376" y="30602"/>
                </a:cubicBezTo>
                <a:cubicBezTo>
                  <a:pt x="19393" y="30585"/>
                  <a:pt x="19393" y="30567"/>
                  <a:pt x="19410" y="30567"/>
                </a:cubicBezTo>
                <a:cubicBezTo>
                  <a:pt x="19444" y="30499"/>
                  <a:pt x="19427" y="30448"/>
                  <a:pt x="19307" y="30448"/>
                </a:cubicBezTo>
                <a:cubicBezTo>
                  <a:pt x="19222" y="30448"/>
                  <a:pt x="19154" y="30414"/>
                  <a:pt x="19102" y="30362"/>
                </a:cubicBezTo>
                <a:cubicBezTo>
                  <a:pt x="19068" y="30328"/>
                  <a:pt x="19051" y="30277"/>
                  <a:pt x="19085" y="30226"/>
                </a:cubicBezTo>
                <a:lnTo>
                  <a:pt x="19137" y="30209"/>
                </a:lnTo>
                <a:cubicBezTo>
                  <a:pt x="19239" y="30192"/>
                  <a:pt x="19342" y="30140"/>
                  <a:pt x="19410" y="30038"/>
                </a:cubicBezTo>
                <a:cubicBezTo>
                  <a:pt x="19461" y="29952"/>
                  <a:pt x="19410" y="29884"/>
                  <a:pt x="19325" y="29850"/>
                </a:cubicBezTo>
                <a:cubicBezTo>
                  <a:pt x="19239" y="29799"/>
                  <a:pt x="19154" y="29764"/>
                  <a:pt x="19051" y="29730"/>
                </a:cubicBezTo>
                <a:lnTo>
                  <a:pt x="19034" y="29730"/>
                </a:lnTo>
                <a:cubicBezTo>
                  <a:pt x="19085" y="29542"/>
                  <a:pt x="19034" y="29354"/>
                  <a:pt x="18897" y="29218"/>
                </a:cubicBezTo>
                <a:cubicBezTo>
                  <a:pt x="18914" y="29166"/>
                  <a:pt x="18932" y="29115"/>
                  <a:pt x="18949" y="29064"/>
                </a:cubicBezTo>
                <a:cubicBezTo>
                  <a:pt x="19017" y="28910"/>
                  <a:pt x="19051" y="28756"/>
                  <a:pt x="19034" y="28603"/>
                </a:cubicBezTo>
                <a:cubicBezTo>
                  <a:pt x="19051" y="28603"/>
                  <a:pt x="19068" y="28603"/>
                  <a:pt x="19102" y="28620"/>
                </a:cubicBezTo>
                <a:cubicBezTo>
                  <a:pt x="19034" y="28415"/>
                  <a:pt x="19034" y="28210"/>
                  <a:pt x="19068" y="28005"/>
                </a:cubicBezTo>
                <a:cubicBezTo>
                  <a:pt x="18983" y="27919"/>
                  <a:pt x="18932" y="27817"/>
                  <a:pt x="18897" y="27697"/>
                </a:cubicBezTo>
                <a:cubicBezTo>
                  <a:pt x="18897" y="27612"/>
                  <a:pt x="18880" y="27509"/>
                  <a:pt x="18846" y="27424"/>
                </a:cubicBezTo>
                <a:cubicBezTo>
                  <a:pt x="18863" y="27355"/>
                  <a:pt x="18863" y="27287"/>
                  <a:pt x="18846" y="27236"/>
                </a:cubicBezTo>
                <a:cubicBezTo>
                  <a:pt x="18863" y="27065"/>
                  <a:pt x="18897" y="26894"/>
                  <a:pt x="18966" y="26740"/>
                </a:cubicBezTo>
                <a:cubicBezTo>
                  <a:pt x="18966" y="26501"/>
                  <a:pt x="18983" y="26262"/>
                  <a:pt x="19000" y="26023"/>
                </a:cubicBezTo>
                <a:lnTo>
                  <a:pt x="19051" y="25988"/>
                </a:lnTo>
                <a:cubicBezTo>
                  <a:pt x="19154" y="25920"/>
                  <a:pt x="19239" y="25869"/>
                  <a:pt x="19205" y="25766"/>
                </a:cubicBezTo>
                <a:cubicBezTo>
                  <a:pt x="19171" y="25681"/>
                  <a:pt x="19205" y="25630"/>
                  <a:pt x="19290" y="25561"/>
                </a:cubicBezTo>
                <a:cubicBezTo>
                  <a:pt x="19359" y="25510"/>
                  <a:pt x="19376" y="25442"/>
                  <a:pt x="19376" y="25356"/>
                </a:cubicBezTo>
                <a:cubicBezTo>
                  <a:pt x="19359" y="25288"/>
                  <a:pt x="19393" y="25185"/>
                  <a:pt x="19290" y="25151"/>
                </a:cubicBezTo>
                <a:cubicBezTo>
                  <a:pt x="19461" y="24929"/>
                  <a:pt x="19478" y="24621"/>
                  <a:pt x="19342" y="24365"/>
                </a:cubicBezTo>
                <a:cubicBezTo>
                  <a:pt x="19427" y="24177"/>
                  <a:pt x="19376" y="23938"/>
                  <a:pt x="19222" y="23801"/>
                </a:cubicBezTo>
                <a:cubicBezTo>
                  <a:pt x="19188" y="23767"/>
                  <a:pt x="19154" y="23750"/>
                  <a:pt x="19119" y="23750"/>
                </a:cubicBezTo>
                <a:lnTo>
                  <a:pt x="19119" y="23665"/>
                </a:lnTo>
                <a:cubicBezTo>
                  <a:pt x="19137" y="23613"/>
                  <a:pt x="19154" y="23562"/>
                  <a:pt x="19171" y="23511"/>
                </a:cubicBezTo>
                <a:cubicBezTo>
                  <a:pt x="19188" y="23391"/>
                  <a:pt x="19205" y="23255"/>
                  <a:pt x="19222" y="23118"/>
                </a:cubicBezTo>
                <a:cubicBezTo>
                  <a:pt x="19325" y="22998"/>
                  <a:pt x="19393" y="22844"/>
                  <a:pt x="19427" y="22691"/>
                </a:cubicBezTo>
                <a:cubicBezTo>
                  <a:pt x="19478" y="22469"/>
                  <a:pt x="19461" y="22229"/>
                  <a:pt x="19376" y="22007"/>
                </a:cubicBezTo>
                <a:cubicBezTo>
                  <a:pt x="19393" y="21990"/>
                  <a:pt x="19393" y="21990"/>
                  <a:pt x="19410" y="21973"/>
                </a:cubicBezTo>
                <a:cubicBezTo>
                  <a:pt x="19461" y="21905"/>
                  <a:pt x="19495" y="21819"/>
                  <a:pt x="19530" y="21734"/>
                </a:cubicBezTo>
                <a:cubicBezTo>
                  <a:pt x="19547" y="21666"/>
                  <a:pt x="19581" y="21580"/>
                  <a:pt x="19581" y="21495"/>
                </a:cubicBezTo>
                <a:lnTo>
                  <a:pt x="19632" y="21461"/>
                </a:lnTo>
                <a:cubicBezTo>
                  <a:pt x="19700" y="21409"/>
                  <a:pt x="19769" y="21341"/>
                  <a:pt x="19837" y="21273"/>
                </a:cubicBezTo>
                <a:cubicBezTo>
                  <a:pt x="19854" y="21341"/>
                  <a:pt x="19923" y="21375"/>
                  <a:pt x="20042" y="21358"/>
                </a:cubicBezTo>
                <a:cubicBezTo>
                  <a:pt x="20128" y="21358"/>
                  <a:pt x="20162" y="21358"/>
                  <a:pt x="20145" y="21443"/>
                </a:cubicBezTo>
                <a:cubicBezTo>
                  <a:pt x="20110" y="21512"/>
                  <a:pt x="20110" y="21546"/>
                  <a:pt x="20213" y="21546"/>
                </a:cubicBezTo>
                <a:cubicBezTo>
                  <a:pt x="20247" y="21529"/>
                  <a:pt x="20281" y="21529"/>
                  <a:pt x="20316" y="21512"/>
                </a:cubicBezTo>
                <a:cubicBezTo>
                  <a:pt x="20316" y="21461"/>
                  <a:pt x="20316" y="21426"/>
                  <a:pt x="20316" y="21392"/>
                </a:cubicBezTo>
                <a:cubicBezTo>
                  <a:pt x="20316" y="21358"/>
                  <a:pt x="20247" y="21341"/>
                  <a:pt x="20247" y="21307"/>
                </a:cubicBezTo>
                <a:cubicBezTo>
                  <a:pt x="20264" y="21204"/>
                  <a:pt x="20298" y="21102"/>
                  <a:pt x="20350" y="20999"/>
                </a:cubicBezTo>
                <a:cubicBezTo>
                  <a:pt x="20367" y="20948"/>
                  <a:pt x="20435" y="20897"/>
                  <a:pt x="20503" y="20880"/>
                </a:cubicBezTo>
                <a:cubicBezTo>
                  <a:pt x="20521" y="20862"/>
                  <a:pt x="20538" y="20862"/>
                  <a:pt x="20572" y="20880"/>
                </a:cubicBezTo>
                <a:lnTo>
                  <a:pt x="20640" y="20880"/>
                </a:lnTo>
                <a:cubicBezTo>
                  <a:pt x="20640" y="20862"/>
                  <a:pt x="20640" y="20845"/>
                  <a:pt x="20657" y="20828"/>
                </a:cubicBezTo>
                <a:cubicBezTo>
                  <a:pt x="20657" y="20794"/>
                  <a:pt x="20657" y="20777"/>
                  <a:pt x="20657" y="20760"/>
                </a:cubicBezTo>
                <a:cubicBezTo>
                  <a:pt x="20640" y="20675"/>
                  <a:pt x="20640" y="20606"/>
                  <a:pt x="20657" y="20521"/>
                </a:cubicBezTo>
                <a:cubicBezTo>
                  <a:pt x="20657" y="20487"/>
                  <a:pt x="20674" y="20435"/>
                  <a:pt x="20691" y="20401"/>
                </a:cubicBezTo>
                <a:lnTo>
                  <a:pt x="20691" y="20230"/>
                </a:lnTo>
                <a:cubicBezTo>
                  <a:pt x="20674" y="20213"/>
                  <a:pt x="20657" y="20213"/>
                  <a:pt x="20640" y="20196"/>
                </a:cubicBezTo>
                <a:cubicBezTo>
                  <a:pt x="20606" y="20179"/>
                  <a:pt x="20606" y="20094"/>
                  <a:pt x="20589" y="20042"/>
                </a:cubicBezTo>
                <a:cubicBezTo>
                  <a:pt x="20589" y="19974"/>
                  <a:pt x="20538" y="19991"/>
                  <a:pt x="20452" y="20008"/>
                </a:cubicBezTo>
                <a:lnTo>
                  <a:pt x="20401" y="20025"/>
                </a:lnTo>
                <a:cubicBezTo>
                  <a:pt x="20264" y="20077"/>
                  <a:pt x="20213" y="20025"/>
                  <a:pt x="20213" y="19957"/>
                </a:cubicBezTo>
                <a:cubicBezTo>
                  <a:pt x="20213" y="19906"/>
                  <a:pt x="20213" y="19871"/>
                  <a:pt x="20230" y="19837"/>
                </a:cubicBezTo>
                <a:cubicBezTo>
                  <a:pt x="20367" y="19752"/>
                  <a:pt x="20521" y="19684"/>
                  <a:pt x="20691" y="19632"/>
                </a:cubicBezTo>
                <a:lnTo>
                  <a:pt x="20691" y="19376"/>
                </a:lnTo>
                <a:cubicBezTo>
                  <a:pt x="20657" y="19308"/>
                  <a:pt x="20418" y="19427"/>
                  <a:pt x="20503" y="19256"/>
                </a:cubicBezTo>
                <a:cubicBezTo>
                  <a:pt x="20486" y="19188"/>
                  <a:pt x="20452" y="19120"/>
                  <a:pt x="20435" y="19068"/>
                </a:cubicBezTo>
                <a:cubicBezTo>
                  <a:pt x="20418" y="19051"/>
                  <a:pt x="20418" y="19034"/>
                  <a:pt x="20435" y="19017"/>
                </a:cubicBezTo>
                <a:cubicBezTo>
                  <a:pt x="20452" y="19000"/>
                  <a:pt x="20486" y="18966"/>
                  <a:pt x="20521" y="18949"/>
                </a:cubicBezTo>
                <a:cubicBezTo>
                  <a:pt x="20555" y="18898"/>
                  <a:pt x="20623" y="18863"/>
                  <a:pt x="20674" y="18880"/>
                </a:cubicBezTo>
                <a:lnTo>
                  <a:pt x="20674" y="0"/>
                </a:lnTo>
                <a:lnTo>
                  <a:pt x="0" y="0"/>
                </a:lnTo>
                <a:lnTo>
                  <a:pt x="0" y="46065"/>
                </a:lnTo>
                <a:cubicBezTo>
                  <a:pt x="103" y="46048"/>
                  <a:pt x="205" y="46031"/>
                  <a:pt x="308" y="4603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16" name="Google Shape;2116;p77"/>
          <p:cNvGrpSpPr/>
          <p:nvPr/>
        </p:nvGrpSpPr>
        <p:grpSpPr>
          <a:xfrm rot="-569690">
            <a:off x="741074" y="4312274"/>
            <a:ext cx="1052383" cy="987647"/>
            <a:chOff x="6619350" y="3916825"/>
            <a:chExt cx="790183" cy="643169"/>
          </a:xfrm>
        </p:grpSpPr>
        <p:sp>
          <p:nvSpPr>
            <p:cNvPr id="2117" name="Google Shape;2117;p77"/>
            <p:cNvSpPr/>
            <p:nvPr/>
          </p:nvSpPr>
          <p:spPr>
            <a:xfrm>
              <a:off x="6619350" y="3916825"/>
              <a:ext cx="790183" cy="643169"/>
            </a:xfrm>
            <a:custGeom>
              <a:avLst/>
              <a:gdLst/>
              <a:ahLst/>
              <a:cxnLst/>
              <a:rect l="l" t="t" r="r" b="b"/>
              <a:pathLst>
                <a:path w="12730" h="10362" extrusionOk="0">
                  <a:moveTo>
                    <a:pt x="7653" y="0"/>
                  </a:moveTo>
                  <a:cubicBezTo>
                    <a:pt x="7120" y="0"/>
                    <a:pt x="6562" y="154"/>
                    <a:pt x="6083" y="450"/>
                  </a:cubicBezTo>
                  <a:cubicBezTo>
                    <a:pt x="5092" y="1048"/>
                    <a:pt x="4768" y="1851"/>
                    <a:pt x="4870" y="2672"/>
                  </a:cubicBezTo>
                  <a:cubicBezTo>
                    <a:pt x="4112" y="2412"/>
                    <a:pt x="3316" y="2207"/>
                    <a:pt x="2577" y="2207"/>
                  </a:cubicBezTo>
                  <a:cubicBezTo>
                    <a:pt x="1999" y="2207"/>
                    <a:pt x="1456" y="2332"/>
                    <a:pt x="991" y="2654"/>
                  </a:cubicBezTo>
                  <a:cubicBezTo>
                    <a:pt x="359" y="3064"/>
                    <a:pt x="0" y="3782"/>
                    <a:pt x="52" y="4551"/>
                  </a:cubicBezTo>
                  <a:cubicBezTo>
                    <a:pt x="154" y="5422"/>
                    <a:pt x="855" y="5901"/>
                    <a:pt x="1624" y="6191"/>
                  </a:cubicBezTo>
                  <a:cubicBezTo>
                    <a:pt x="1897" y="6311"/>
                    <a:pt x="2290" y="6465"/>
                    <a:pt x="2717" y="6584"/>
                  </a:cubicBezTo>
                  <a:cubicBezTo>
                    <a:pt x="2307" y="7080"/>
                    <a:pt x="2017" y="7644"/>
                    <a:pt x="2051" y="8190"/>
                  </a:cubicBezTo>
                  <a:cubicBezTo>
                    <a:pt x="2034" y="8327"/>
                    <a:pt x="2068" y="8464"/>
                    <a:pt x="2136" y="8583"/>
                  </a:cubicBezTo>
                  <a:cubicBezTo>
                    <a:pt x="2222" y="8788"/>
                    <a:pt x="2358" y="8976"/>
                    <a:pt x="2529" y="9130"/>
                  </a:cubicBezTo>
                  <a:cubicBezTo>
                    <a:pt x="2909" y="9478"/>
                    <a:pt x="3337" y="9624"/>
                    <a:pt x="3771" y="9624"/>
                  </a:cubicBezTo>
                  <a:cubicBezTo>
                    <a:pt x="4491" y="9624"/>
                    <a:pt x="5228" y="9223"/>
                    <a:pt x="5793" y="8669"/>
                  </a:cubicBezTo>
                  <a:cubicBezTo>
                    <a:pt x="6006" y="9583"/>
                    <a:pt x="6627" y="10362"/>
                    <a:pt x="7632" y="10362"/>
                  </a:cubicBezTo>
                  <a:cubicBezTo>
                    <a:pt x="7754" y="10362"/>
                    <a:pt x="7881" y="10350"/>
                    <a:pt x="8014" y="10326"/>
                  </a:cubicBezTo>
                  <a:cubicBezTo>
                    <a:pt x="9466" y="10053"/>
                    <a:pt x="9637" y="8669"/>
                    <a:pt x="9347" y="7456"/>
                  </a:cubicBezTo>
                  <a:lnTo>
                    <a:pt x="9347" y="7456"/>
                  </a:lnTo>
                  <a:cubicBezTo>
                    <a:pt x="9449" y="7490"/>
                    <a:pt x="9535" y="7524"/>
                    <a:pt x="9637" y="7541"/>
                  </a:cubicBezTo>
                  <a:cubicBezTo>
                    <a:pt x="9774" y="7575"/>
                    <a:pt x="9911" y="7609"/>
                    <a:pt x="10047" y="7626"/>
                  </a:cubicBezTo>
                  <a:cubicBezTo>
                    <a:pt x="10186" y="7643"/>
                    <a:pt x="10325" y="7651"/>
                    <a:pt x="10462" y="7651"/>
                  </a:cubicBezTo>
                  <a:cubicBezTo>
                    <a:pt x="11474" y="7651"/>
                    <a:pt x="12402" y="7188"/>
                    <a:pt x="12627" y="5969"/>
                  </a:cubicBezTo>
                  <a:cubicBezTo>
                    <a:pt x="12730" y="5252"/>
                    <a:pt x="12439" y="4534"/>
                    <a:pt x="11875" y="4090"/>
                  </a:cubicBezTo>
                  <a:cubicBezTo>
                    <a:pt x="11398" y="3725"/>
                    <a:pt x="10817" y="3533"/>
                    <a:pt x="10227" y="3533"/>
                  </a:cubicBezTo>
                  <a:cubicBezTo>
                    <a:pt x="10099" y="3533"/>
                    <a:pt x="9970" y="3542"/>
                    <a:pt x="9842" y="3560"/>
                  </a:cubicBezTo>
                  <a:lnTo>
                    <a:pt x="9688" y="3457"/>
                  </a:lnTo>
                  <a:cubicBezTo>
                    <a:pt x="9757" y="3099"/>
                    <a:pt x="9757" y="2706"/>
                    <a:pt x="9705" y="2330"/>
                  </a:cubicBezTo>
                  <a:cubicBezTo>
                    <a:pt x="9723" y="2193"/>
                    <a:pt x="9723" y="2073"/>
                    <a:pt x="9723" y="1937"/>
                  </a:cubicBezTo>
                  <a:cubicBezTo>
                    <a:pt x="9688" y="615"/>
                    <a:pt x="8720" y="0"/>
                    <a:pt x="76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8" name="Google Shape;2118;p77"/>
            <p:cNvSpPr/>
            <p:nvPr/>
          </p:nvSpPr>
          <p:spPr>
            <a:xfrm>
              <a:off x="6662862" y="3942088"/>
              <a:ext cx="706261" cy="560492"/>
            </a:xfrm>
            <a:custGeom>
              <a:avLst/>
              <a:gdLst/>
              <a:ahLst/>
              <a:cxnLst/>
              <a:rect l="l" t="t" r="r" b="b"/>
              <a:pathLst>
                <a:path w="11378" h="9030" extrusionOk="0">
                  <a:moveTo>
                    <a:pt x="6564" y="370"/>
                  </a:moveTo>
                  <a:cubicBezTo>
                    <a:pt x="6723" y="370"/>
                    <a:pt x="6893" y="396"/>
                    <a:pt x="7074" y="453"/>
                  </a:cubicBezTo>
                  <a:cubicBezTo>
                    <a:pt x="8424" y="846"/>
                    <a:pt x="8475" y="2367"/>
                    <a:pt x="7945" y="3409"/>
                  </a:cubicBezTo>
                  <a:lnTo>
                    <a:pt x="7894" y="3426"/>
                  </a:lnTo>
                  <a:cubicBezTo>
                    <a:pt x="7791" y="3461"/>
                    <a:pt x="7757" y="3580"/>
                    <a:pt x="7808" y="3648"/>
                  </a:cubicBezTo>
                  <a:cubicBezTo>
                    <a:pt x="7796" y="3722"/>
                    <a:pt x="7855" y="3779"/>
                    <a:pt x="7914" y="3779"/>
                  </a:cubicBezTo>
                  <a:cubicBezTo>
                    <a:pt x="7937" y="3779"/>
                    <a:pt x="7960" y="3770"/>
                    <a:pt x="7979" y="3751"/>
                  </a:cubicBezTo>
                  <a:lnTo>
                    <a:pt x="7996" y="3734"/>
                  </a:lnTo>
                  <a:cubicBezTo>
                    <a:pt x="8338" y="3657"/>
                    <a:pt x="8760" y="3589"/>
                    <a:pt x="9174" y="3589"/>
                  </a:cubicBezTo>
                  <a:cubicBezTo>
                    <a:pt x="9960" y="3589"/>
                    <a:pt x="10721" y="3836"/>
                    <a:pt x="10867" y="4742"/>
                  </a:cubicBezTo>
                  <a:cubicBezTo>
                    <a:pt x="10986" y="5425"/>
                    <a:pt x="10491" y="6006"/>
                    <a:pt x="9859" y="6194"/>
                  </a:cubicBezTo>
                  <a:cubicBezTo>
                    <a:pt x="9687" y="6253"/>
                    <a:pt x="9516" y="6279"/>
                    <a:pt x="9348" y="6279"/>
                  </a:cubicBezTo>
                  <a:cubicBezTo>
                    <a:pt x="8980" y="6279"/>
                    <a:pt x="8621" y="6159"/>
                    <a:pt x="8270" y="6006"/>
                  </a:cubicBezTo>
                  <a:cubicBezTo>
                    <a:pt x="8236" y="5921"/>
                    <a:pt x="8184" y="5836"/>
                    <a:pt x="8116" y="5767"/>
                  </a:cubicBezTo>
                  <a:cubicBezTo>
                    <a:pt x="8085" y="5727"/>
                    <a:pt x="8045" y="5710"/>
                    <a:pt x="8005" y="5710"/>
                  </a:cubicBezTo>
                  <a:cubicBezTo>
                    <a:pt x="7894" y="5710"/>
                    <a:pt x="7784" y="5842"/>
                    <a:pt x="7860" y="5955"/>
                  </a:cubicBezTo>
                  <a:cubicBezTo>
                    <a:pt x="8321" y="6673"/>
                    <a:pt x="8782" y="8398"/>
                    <a:pt x="7535" y="8638"/>
                  </a:cubicBezTo>
                  <a:cubicBezTo>
                    <a:pt x="7444" y="8654"/>
                    <a:pt x="7356" y="8661"/>
                    <a:pt x="7270" y="8661"/>
                  </a:cubicBezTo>
                  <a:cubicBezTo>
                    <a:pt x="6266" y="8661"/>
                    <a:pt x="5669" y="7600"/>
                    <a:pt x="5826" y="6656"/>
                  </a:cubicBezTo>
                  <a:lnTo>
                    <a:pt x="5826" y="6639"/>
                  </a:lnTo>
                  <a:cubicBezTo>
                    <a:pt x="5826" y="6604"/>
                    <a:pt x="5844" y="6587"/>
                    <a:pt x="5844" y="6553"/>
                  </a:cubicBezTo>
                  <a:cubicBezTo>
                    <a:pt x="5857" y="6500"/>
                    <a:pt x="5818" y="6457"/>
                    <a:pt x="5776" y="6457"/>
                  </a:cubicBezTo>
                  <a:cubicBezTo>
                    <a:pt x="5764" y="6457"/>
                    <a:pt x="5752" y="6460"/>
                    <a:pt x="5741" y="6468"/>
                  </a:cubicBezTo>
                  <a:cubicBezTo>
                    <a:pt x="5723" y="6456"/>
                    <a:pt x="5703" y="6450"/>
                    <a:pt x="5682" y="6450"/>
                  </a:cubicBezTo>
                  <a:cubicBezTo>
                    <a:pt x="5646" y="6450"/>
                    <a:pt x="5609" y="6469"/>
                    <a:pt x="5587" y="6502"/>
                  </a:cubicBezTo>
                  <a:cubicBezTo>
                    <a:pt x="4955" y="7219"/>
                    <a:pt x="4306" y="8347"/>
                    <a:pt x="3332" y="8621"/>
                  </a:cubicBezTo>
                  <a:cubicBezTo>
                    <a:pt x="3182" y="8660"/>
                    <a:pt x="3049" y="8679"/>
                    <a:pt x="2932" y="8679"/>
                  </a:cubicBezTo>
                  <a:cubicBezTo>
                    <a:pt x="1999" y="8679"/>
                    <a:pt x="2086" y="7506"/>
                    <a:pt x="2512" y="6792"/>
                  </a:cubicBezTo>
                  <a:cubicBezTo>
                    <a:pt x="2751" y="6416"/>
                    <a:pt x="3058" y="6075"/>
                    <a:pt x="3400" y="5784"/>
                  </a:cubicBezTo>
                  <a:cubicBezTo>
                    <a:pt x="3486" y="5801"/>
                    <a:pt x="3588" y="5801"/>
                    <a:pt x="3674" y="5818"/>
                  </a:cubicBezTo>
                  <a:cubicBezTo>
                    <a:pt x="3862" y="5818"/>
                    <a:pt x="3862" y="5545"/>
                    <a:pt x="3674" y="5511"/>
                  </a:cubicBezTo>
                  <a:cubicBezTo>
                    <a:pt x="3041" y="5443"/>
                    <a:pt x="2307" y="5408"/>
                    <a:pt x="1726" y="5084"/>
                  </a:cubicBezTo>
                  <a:cubicBezTo>
                    <a:pt x="940" y="4657"/>
                    <a:pt x="410" y="3648"/>
                    <a:pt x="1111" y="2897"/>
                  </a:cubicBezTo>
                  <a:cubicBezTo>
                    <a:pt x="1489" y="2498"/>
                    <a:pt x="1933" y="2356"/>
                    <a:pt x="2398" y="2356"/>
                  </a:cubicBezTo>
                  <a:cubicBezTo>
                    <a:pt x="3090" y="2356"/>
                    <a:pt x="3826" y="2669"/>
                    <a:pt x="4460" y="2914"/>
                  </a:cubicBezTo>
                  <a:lnTo>
                    <a:pt x="4460" y="3016"/>
                  </a:lnTo>
                  <a:cubicBezTo>
                    <a:pt x="4468" y="3119"/>
                    <a:pt x="4554" y="3170"/>
                    <a:pt x="4637" y="3170"/>
                  </a:cubicBezTo>
                  <a:cubicBezTo>
                    <a:pt x="4720" y="3170"/>
                    <a:pt x="4801" y="3119"/>
                    <a:pt x="4801" y="3016"/>
                  </a:cubicBezTo>
                  <a:cubicBezTo>
                    <a:pt x="4756" y="1927"/>
                    <a:pt x="5340" y="370"/>
                    <a:pt x="6564" y="370"/>
                  </a:cubicBezTo>
                  <a:close/>
                  <a:moveTo>
                    <a:pt x="6583" y="1"/>
                  </a:moveTo>
                  <a:cubicBezTo>
                    <a:pt x="5305" y="1"/>
                    <a:pt x="4521" y="1447"/>
                    <a:pt x="4477" y="2692"/>
                  </a:cubicBezTo>
                  <a:cubicBezTo>
                    <a:pt x="3869" y="2367"/>
                    <a:pt x="3050" y="2091"/>
                    <a:pt x="2305" y="2091"/>
                  </a:cubicBezTo>
                  <a:cubicBezTo>
                    <a:pt x="1521" y="2091"/>
                    <a:pt x="819" y="2397"/>
                    <a:pt x="530" y="3273"/>
                  </a:cubicBezTo>
                  <a:cubicBezTo>
                    <a:pt x="0" y="4879"/>
                    <a:pt x="1794" y="5579"/>
                    <a:pt x="3127" y="5767"/>
                  </a:cubicBezTo>
                  <a:cubicBezTo>
                    <a:pt x="2255" y="6468"/>
                    <a:pt x="1128" y="8040"/>
                    <a:pt x="2238" y="8791"/>
                  </a:cubicBezTo>
                  <a:cubicBezTo>
                    <a:pt x="2489" y="8958"/>
                    <a:pt x="2739" y="9030"/>
                    <a:pt x="2987" y="9030"/>
                  </a:cubicBezTo>
                  <a:cubicBezTo>
                    <a:pt x="4007" y="9030"/>
                    <a:pt x="4968" y="7812"/>
                    <a:pt x="5587" y="7014"/>
                  </a:cubicBezTo>
                  <a:lnTo>
                    <a:pt x="5587" y="7014"/>
                  </a:lnTo>
                  <a:cubicBezTo>
                    <a:pt x="5475" y="8086"/>
                    <a:pt x="6336" y="8992"/>
                    <a:pt x="7385" y="8992"/>
                  </a:cubicBezTo>
                  <a:cubicBezTo>
                    <a:pt x="7457" y="8992"/>
                    <a:pt x="7530" y="8988"/>
                    <a:pt x="7603" y="8979"/>
                  </a:cubicBezTo>
                  <a:cubicBezTo>
                    <a:pt x="8817" y="8791"/>
                    <a:pt x="8851" y="7322"/>
                    <a:pt x="8441" y="6331"/>
                  </a:cubicBezTo>
                  <a:lnTo>
                    <a:pt x="8441" y="6331"/>
                  </a:lnTo>
                  <a:cubicBezTo>
                    <a:pt x="8736" y="6476"/>
                    <a:pt x="9068" y="6548"/>
                    <a:pt x="9397" y="6548"/>
                  </a:cubicBezTo>
                  <a:cubicBezTo>
                    <a:pt x="10265" y="6548"/>
                    <a:pt x="11114" y="6046"/>
                    <a:pt x="11226" y="5067"/>
                  </a:cubicBezTo>
                  <a:cubicBezTo>
                    <a:pt x="11377" y="3743"/>
                    <a:pt x="10182" y="3243"/>
                    <a:pt x="9042" y="3243"/>
                  </a:cubicBezTo>
                  <a:cubicBezTo>
                    <a:pt x="8769" y="3243"/>
                    <a:pt x="8500" y="3271"/>
                    <a:pt x="8253" y="3324"/>
                  </a:cubicBezTo>
                  <a:cubicBezTo>
                    <a:pt x="8851" y="2179"/>
                    <a:pt x="8629" y="624"/>
                    <a:pt x="7262" y="129"/>
                  </a:cubicBezTo>
                  <a:cubicBezTo>
                    <a:pt x="7023" y="41"/>
                    <a:pt x="6796" y="1"/>
                    <a:pt x="6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3" name="Google Shape;2123;p77"/>
          <p:cNvGrpSpPr/>
          <p:nvPr/>
        </p:nvGrpSpPr>
        <p:grpSpPr>
          <a:xfrm rot="-270824">
            <a:off x="5917170" y="2103495"/>
            <a:ext cx="966183" cy="769844"/>
            <a:chOff x="5810503" y="313825"/>
            <a:chExt cx="770003" cy="612504"/>
          </a:xfrm>
        </p:grpSpPr>
        <p:sp>
          <p:nvSpPr>
            <p:cNvPr id="2124" name="Google Shape;2124;p77"/>
            <p:cNvSpPr/>
            <p:nvPr/>
          </p:nvSpPr>
          <p:spPr>
            <a:xfrm>
              <a:off x="5810503" y="397763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25" name="Google Shape;2125;p77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8" name="Google Shape;2128;p77"/>
          <p:cNvGrpSpPr/>
          <p:nvPr/>
        </p:nvGrpSpPr>
        <p:grpSpPr>
          <a:xfrm rot="291903">
            <a:off x="546072" y="1426634"/>
            <a:ext cx="1707997" cy="1652109"/>
            <a:chOff x="7305126" y="3317616"/>
            <a:chExt cx="1400004" cy="1354341"/>
          </a:xfrm>
        </p:grpSpPr>
        <p:sp>
          <p:nvSpPr>
            <p:cNvPr id="2129" name="Google Shape;2129;p77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0" name="Google Shape;2130;p77"/>
            <p:cNvSpPr/>
            <p:nvPr/>
          </p:nvSpPr>
          <p:spPr>
            <a:xfrm>
              <a:off x="7357671" y="4013738"/>
              <a:ext cx="409508" cy="405622"/>
            </a:xfrm>
            <a:custGeom>
              <a:avLst/>
              <a:gdLst/>
              <a:ahLst/>
              <a:cxnLst/>
              <a:rect l="l" t="t" r="r" b="b"/>
              <a:pathLst>
                <a:path w="5058" h="5010" extrusionOk="0">
                  <a:moveTo>
                    <a:pt x="3743" y="0"/>
                  </a:moveTo>
                  <a:cubicBezTo>
                    <a:pt x="3706" y="0"/>
                    <a:pt x="3681" y="28"/>
                    <a:pt x="3657" y="65"/>
                  </a:cubicBezTo>
                  <a:cubicBezTo>
                    <a:pt x="3298" y="612"/>
                    <a:pt x="2922" y="1142"/>
                    <a:pt x="2563" y="1688"/>
                  </a:cubicBezTo>
                  <a:cubicBezTo>
                    <a:pt x="2521" y="1742"/>
                    <a:pt x="2491" y="1768"/>
                    <a:pt x="2450" y="1768"/>
                  </a:cubicBezTo>
                  <a:cubicBezTo>
                    <a:pt x="2426" y="1768"/>
                    <a:pt x="2397" y="1759"/>
                    <a:pt x="2358" y="1740"/>
                  </a:cubicBezTo>
                  <a:cubicBezTo>
                    <a:pt x="2085" y="1620"/>
                    <a:pt x="1829" y="1500"/>
                    <a:pt x="1572" y="1398"/>
                  </a:cubicBezTo>
                  <a:lnTo>
                    <a:pt x="1162" y="1774"/>
                  </a:lnTo>
                  <a:cubicBezTo>
                    <a:pt x="1333" y="1962"/>
                    <a:pt x="1487" y="2150"/>
                    <a:pt x="1675" y="2321"/>
                  </a:cubicBezTo>
                  <a:cubicBezTo>
                    <a:pt x="1350" y="2526"/>
                    <a:pt x="1026" y="2731"/>
                    <a:pt x="718" y="2919"/>
                  </a:cubicBezTo>
                  <a:cubicBezTo>
                    <a:pt x="513" y="3038"/>
                    <a:pt x="308" y="3158"/>
                    <a:pt x="120" y="3294"/>
                  </a:cubicBezTo>
                  <a:cubicBezTo>
                    <a:pt x="69" y="3329"/>
                    <a:pt x="0" y="3363"/>
                    <a:pt x="35" y="3448"/>
                  </a:cubicBezTo>
                  <a:cubicBezTo>
                    <a:pt x="59" y="3509"/>
                    <a:pt x="101" y="3518"/>
                    <a:pt x="141" y="3518"/>
                  </a:cubicBezTo>
                  <a:cubicBezTo>
                    <a:pt x="158" y="3518"/>
                    <a:pt x="174" y="3517"/>
                    <a:pt x="188" y="3517"/>
                  </a:cubicBezTo>
                  <a:cubicBezTo>
                    <a:pt x="257" y="3499"/>
                    <a:pt x="308" y="3482"/>
                    <a:pt x="376" y="3482"/>
                  </a:cubicBezTo>
                  <a:cubicBezTo>
                    <a:pt x="906" y="3363"/>
                    <a:pt x="1419" y="3226"/>
                    <a:pt x="1948" y="3141"/>
                  </a:cubicBezTo>
                  <a:cubicBezTo>
                    <a:pt x="1971" y="3141"/>
                    <a:pt x="1994" y="3125"/>
                    <a:pt x="2017" y="3125"/>
                  </a:cubicBezTo>
                  <a:cubicBezTo>
                    <a:pt x="2028" y="3125"/>
                    <a:pt x="2039" y="3129"/>
                    <a:pt x="2051" y="3141"/>
                  </a:cubicBezTo>
                  <a:cubicBezTo>
                    <a:pt x="2051" y="3192"/>
                    <a:pt x="2051" y="3243"/>
                    <a:pt x="2034" y="3294"/>
                  </a:cubicBezTo>
                  <a:cubicBezTo>
                    <a:pt x="1982" y="3807"/>
                    <a:pt x="1914" y="4303"/>
                    <a:pt x="1897" y="4798"/>
                  </a:cubicBezTo>
                  <a:cubicBezTo>
                    <a:pt x="1897" y="4883"/>
                    <a:pt x="1880" y="4969"/>
                    <a:pt x="1965" y="5003"/>
                  </a:cubicBezTo>
                  <a:cubicBezTo>
                    <a:pt x="1979" y="5008"/>
                    <a:pt x="1992" y="5010"/>
                    <a:pt x="2004" y="5010"/>
                  </a:cubicBezTo>
                  <a:cubicBezTo>
                    <a:pt x="2077" y="5010"/>
                    <a:pt x="2109" y="4925"/>
                    <a:pt x="2153" y="4866"/>
                  </a:cubicBezTo>
                  <a:cubicBezTo>
                    <a:pt x="2358" y="4473"/>
                    <a:pt x="2580" y="4063"/>
                    <a:pt x="2751" y="3653"/>
                  </a:cubicBezTo>
                  <a:cubicBezTo>
                    <a:pt x="2768" y="3619"/>
                    <a:pt x="2768" y="3551"/>
                    <a:pt x="2837" y="3534"/>
                  </a:cubicBezTo>
                  <a:lnTo>
                    <a:pt x="2922" y="3705"/>
                  </a:lnTo>
                  <a:cubicBezTo>
                    <a:pt x="3076" y="4046"/>
                    <a:pt x="3230" y="4388"/>
                    <a:pt x="3418" y="4713"/>
                  </a:cubicBezTo>
                  <a:cubicBezTo>
                    <a:pt x="3448" y="4758"/>
                    <a:pt x="3479" y="4818"/>
                    <a:pt x="3533" y="4818"/>
                  </a:cubicBezTo>
                  <a:cubicBezTo>
                    <a:pt x="3540" y="4818"/>
                    <a:pt x="3547" y="4817"/>
                    <a:pt x="3554" y="4815"/>
                  </a:cubicBezTo>
                  <a:cubicBezTo>
                    <a:pt x="3623" y="4798"/>
                    <a:pt x="3623" y="4713"/>
                    <a:pt x="3623" y="4644"/>
                  </a:cubicBezTo>
                  <a:cubicBezTo>
                    <a:pt x="3606" y="4354"/>
                    <a:pt x="3606" y="4046"/>
                    <a:pt x="3571" y="3756"/>
                  </a:cubicBezTo>
                  <a:cubicBezTo>
                    <a:pt x="3554" y="3465"/>
                    <a:pt x="3537" y="3158"/>
                    <a:pt x="3503" y="2850"/>
                  </a:cubicBezTo>
                  <a:lnTo>
                    <a:pt x="4836" y="2491"/>
                  </a:lnTo>
                  <a:cubicBezTo>
                    <a:pt x="4921" y="2474"/>
                    <a:pt x="5058" y="2457"/>
                    <a:pt x="5041" y="2338"/>
                  </a:cubicBezTo>
                  <a:cubicBezTo>
                    <a:pt x="5027" y="2245"/>
                    <a:pt x="4952" y="2234"/>
                    <a:pt x="4879" y="2234"/>
                  </a:cubicBezTo>
                  <a:cubicBezTo>
                    <a:pt x="4858" y="2234"/>
                    <a:pt x="4838" y="2235"/>
                    <a:pt x="4819" y="2235"/>
                  </a:cubicBezTo>
                  <a:cubicBezTo>
                    <a:pt x="4323" y="2184"/>
                    <a:pt x="3811" y="2150"/>
                    <a:pt x="3281" y="2098"/>
                  </a:cubicBezTo>
                  <a:cubicBezTo>
                    <a:pt x="3332" y="1945"/>
                    <a:pt x="3366" y="1791"/>
                    <a:pt x="3418" y="1637"/>
                  </a:cubicBezTo>
                  <a:cubicBezTo>
                    <a:pt x="3554" y="1142"/>
                    <a:pt x="3708" y="663"/>
                    <a:pt x="3845" y="168"/>
                  </a:cubicBezTo>
                  <a:cubicBezTo>
                    <a:pt x="3862" y="116"/>
                    <a:pt x="3862" y="48"/>
                    <a:pt x="3793" y="14"/>
                  </a:cubicBezTo>
                  <a:cubicBezTo>
                    <a:pt x="3774" y="4"/>
                    <a:pt x="3758" y="0"/>
                    <a:pt x="3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1" name="Google Shape;2131;p77"/>
            <p:cNvSpPr/>
            <p:nvPr/>
          </p:nvSpPr>
          <p:spPr>
            <a:xfrm>
              <a:off x="7833576" y="3668268"/>
              <a:ext cx="384572" cy="356235"/>
            </a:xfrm>
            <a:custGeom>
              <a:avLst/>
              <a:gdLst/>
              <a:ahLst/>
              <a:cxnLst/>
              <a:rect l="l" t="t" r="r" b="b"/>
              <a:pathLst>
                <a:path w="4750" h="4400" extrusionOk="0">
                  <a:moveTo>
                    <a:pt x="3228" y="0"/>
                  </a:moveTo>
                  <a:cubicBezTo>
                    <a:pt x="3182" y="0"/>
                    <a:pt x="3155" y="53"/>
                    <a:pt x="3127" y="95"/>
                  </a:cubicBezTo>
                  <a:cubicBezTo>
                    <a:pt x="2802" y="539"/>
                    <a:pt x="2478" y="1000"/>
                    <a:pt x="2187" y="1496"/>
                  </a:cubicBezTo>
                  <a:cubicBezTo>
                    <a:pt x="1948" y="1376"/>
                    <a:pt x="1709" y="1274"/>
                    <a:pt x="1469" y="1171"/>
                  </a:cubicBezTo>
                  <a:cubicBezTo>
                    <a:pt x="1230" y="1069"/>
                    <a:pt x="1042" y="983"/>
                    <a:pt x="837" y="898"/>
                  </a:cubicBezTo>
                  <a:lnTo>
                    <a:pt x="615" y="1086"/>
                  </a:lnTo>
                  <a:lnTo>
                    <a:pt x="632" y="1103"/>
                  </a:lnTo>
                  <a:lnTo>
                    <a:pt x="1435" y="1923"/>
                  </a:lnTo>
                  <a:cubicBezTo>
                    <a:pt x="1418" y="1940"/>
                    <a:pt x="1418" y="1957"/>
                    <a:pt x="1401" y="1974"/>
                  </a:cubicBezTo>
                  <a:lnTo>
                    <a:pt x="137" y="3051"/>
                  </a:lnTo>
                  <a:cubicBezTo>
                    <a:pt x="68" y="3102"/>
                    <a:pt x="0" y="3170"/>
                    <a:pt x="34" y="3256"/>
                  </a:cubicBezTo>
                  <a:cubicBezTo>
                    <a:pt x="62" y="3302"/>
                    <a:pt x="99" y="3318"/>
                    <a:pt x="141" y="3318"/>
                  </a:cubicBezTo>
                  <a:cubicBezTo>
                    <a:pt x="177" y="3318"/>
                    <a:pt x="217" y="3306"/>
                    <a:pt x="256" y="3290"/>
                  </a:cubicBezTo>
                  <a:cubicBezTo>
                    <a:pt x="427" y="3256"/>
                    <a:pt x="581" y="3204"/>
                    <a:pt x="752" y="3153"/>
                  </a:cubicBezTo>
                  <a:lnTo>
                    <a:pt x="1709" y="2829"/>
                  </a:lnTo>
                  <a:lnTo>
                    <a:pt x="1709" y="2829"/>
                  </a:lnTo>
                  <a:cubicBezTo>
                    <a:pt x="1709" y="2880"/>
                    <a:pt x="1692" y="2914"/>
                    <a:pt x="1692" y="2931"/>
                  </a:cubicBezTo>
                  <a:cubicBezTo>
                    <a:pt x="1623" y="3358"/>
                    <a:pt x="1538" y="3785"/>
                    <a:pt x="1469" y="4195"/>
                  </a:cubicBezTo>
                  <a:cubicBezTo>
                    <a:pt x="1452" y="4264"/>
                    <a:pt x="1418" y="4349"/>
                    <a:pt x="1521" y="4383"/>
                  </a:cubicBezTo>
                  <a:cubicBezTo>
                    <a:pt x="1539" y="4395"/>
                    <a:pt x="1555" y="4399"/>
                    <a:pt x="1570" y="4399"/>
                  </a:cubicBezTo>
                  <a:cubicBezTo>
                    <a:pt x="1622" y="4399"/>
                    <a:pt x="1651" y="4338"/>
                    <a:pt x="1692" y="4298"/>
                  </a:cubicBezTo>
                  <a:cubicBezTo>
                    <a:pt x="1760" y="4213"/>
                    <a:pt x="1811" y="4127"/>
                    <a:pt x="1862" y="4042"/>
                  </a:cubicBezTo>
                  <a:lnTo>
                    <a:pt x="2563" y="2931"/>
                  </a:lnTo>
                  <a:lnTo>
                    <a:pt x="3041" y="3512"/>
                  </a:lnTo>
                  <a:lnTo>
                    <a:pt x="3520" y="4076"/>
                  </a:lnTo>
                  <a:cubicBezTo>
                    <a:pt x="3531" y="4109"/>
                    <a:pt x="3563" y="4128"/>
                    <a:pt x="3599" y="4128"/>
                  </a:cubicBezTo>
                  <a:cubicBezTo>
                    <a:pt x="3618" y="4128"/>
                    <a:pt x="3638" y="4122"/>
                    <a:pt x="3656" y="4110"/>
                  </a:cubicBezTo>
                  <a:cubicBezTo>
                    <a:pt x="3691" y="4093"/>
                    <a:pt x="3708" y="4042"/>
                    <a:pt x="3708" y="3990"/>
                  </a:cubicBezTo>
                  <a:cubicBezTo>
                    <a:pt x="3691" y="3956"/>
                    <a:pt x="3674" y="3905"/>
                    <a:pt x="3674" y="3871"/>
                  </a:cubicBezTo>
                  <a:cubicBezTo>
                    <a:pt x="3537" y="3461"/>
                    <a:pt x="3400" y="3068"/>
                    <a:pt x="3263" y="2658"/>
                  </a:cubicBezTo>
                  <a:cubicBezTo>
                    <a:pt x="3212" y="2589"/>
                    <a:pt x="3195" y="2504"/>
                    <a:pt x="3195" y="2419"/>
                  </a:cubicBezTo>
                  <a:cubicBezTo>
                    <a:pt x="3246" y="2401"/>
                    <a:pt x="3281" y="2384"/>
                    <a:pt x="3332" y="2367"/>
                  </a:cubicBezTo>
                  <a:cubicBezTo>
                    <a:pt x="3742" y="2231"/>
                    <a:pt x="4135" y="2094"/>
                    <a:pt x="4545" y="1940"/>
                  </a:cubicBezTo>
                  <a:cubicBezTo>
                    <a:pt x="4630" y="1906"/>
                    <a:pt x="4750" y="1889"/>
                    <a:pt x="4733" y="1752"/>
                  </a:cubicBezTo>
                  <a:cubicBezTo>
                    <a:pt x="4711" y="1676"/>
                    <a:pt x="4662" y="1662"/>
                    <a:pt x="4607" y="1662"/>
                  </a:cubicBezTo>
                  <a:cubicBezTo>
                    <a:pt x="4575" y="1662"/>
                    <a:pt x="4542" y="1667"/>
                    <a:pt x="4511" y="1667"/>
                  </a:cubicBezTo>
                  <a:cubicBezTo>
                    <a:pt x="4482" y="1661"/>
                    <a:pt x="4460" y="1659"/>
                    <a:pt x="4439" y="1659"/>
                  </a:cubicBezTo>
                  <a:cubicBezTo>
                    <a:pt x="4399" y="1659"/>
                    <a:pt x="4368" y="1667"/>
                    <a:pt x="4323" y="1667"/>
                  </a:cubicBezTo>
                  <a:lnTo>
                    <a:pt x="2939" y="1564"/>
                  </a:lnTo>
                  <a:cubicBezTo>
                    <a:pt x="2922" y="1547"/>
                    <a:pt x="2956" y="1479"/>
                    <a:pt x="2973" y="1410"/>
                  </a:cubicBezTo>
                  <a:cubicBezTo>
                    <a:pt x="3076" y="1000"/>
                    <a:pt x="3246" y="590"/>
                    <a:pt x="3315" y="180"/>
                  </a:cubicBezTo>
                  <a:cubicBezTo>
                    <a:pt x="3332" y="112"/>
                    <a:pt x="3349" y="44"/>
                    <a:pt x="3263" y="9"/>
                  </a:cubicBezTo>
                  <a:cubicBezTo>
                    <a:pt x="3251" y="3"/>
                    <a:pt x="3239" y="0"/>
                    <a:pt x="32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2" name="Google Shape;2132;p77"/>
            <p:cNvSpPr/>
            <p:nvPr/>
          </p:nvSpPr>
          <p:spPr>
            <a:xfrm>
              <a:off x="8201476" y="3556943"/>
              <a:ext cx="358421" cy="358988"/>
            </a:xfrm>
            <a:custGeom>
              <a:avLst/>
              <a:gdLst/>
              <a:ahLst/>
              <a:cxnLst/>
              <a:rect l="l" t="t" r="r" b="b"/>
              <a:pathLst>
                <a:path w="4427" h="4434" extrusionOk="0">
                  <a:moveTo>
                    <a:pt x="2239" y="0"/>
                  </a:moveTo>
                  <a:cubicBezTo>
                    <a:pt x="2171" y="0"/>
                    <a:pt x="2154" y="86"/>
                    <a:pt x="2137" y="137"/>
                  </a:cubicBezTo>
                  <a:cubicBezTo>
                    <a:pt x="2034" y="496"/>
                    <a:pt x="1932" y="855"/>
                    <a:pt x="1846" y="1231"/>
                  </a:cubicBezTo>
                  <a:cubicBezTo>
                    <a:pt x="1831" y="1323"/>
                    <a:pt x="1761" y="1387"/>
                    <a:pt x="1672" y="1387"/>
                  </a:cubicBezTo>
                  <a:cubicBezTo>
                    <a:pt x="1662" y="1387"/>
                    <a:pt x="1652" y="1386"/>
                    <a:pt x="1641" y="1384"/>
                  </a:cubicBezTo>
                  <a:cubicBezTo>
                    <a:pt x="1146" y="1419"/>
                    <a:pt x="667" y="1419"/>
                    <a:pt x="172" y="1470"/>
                  </a:cubicBezTo>
                  <a:cubicBezTo>
                    <a:pt x="103" y="1470"/>
                    <a:pt x="35" y="1470"/>
                    <a:pt x="18" y="1572"/>
                  </a:cubicBezTo>
                  <a:cubicBezTo>
                    <a:pt x="1" y="1658"/>
                    <a:pt x="86" y="1675"/>
                    <a:pt x="155" y="1692"/>
                  </a:cubicBezTo>
                  <a:lnTo>
                    <a:pt x="941" y="1999"/>
                  </a:lnTo>
                  <a:lnTo>
                    <a:pt x="1573" y="2239"/>
                  </a:lnTo>
                  <a:cubicBezTo>
                    <a:pt x="1334" y="2444"/>
                    <a:pt x="1112" y="2666"/>
                    <a:pt x="889" y="2871"/>
                  </a:cubicBezTo>
                  <a:cubicBezTo>
                    <a:pt x="770" y="2973"/>
                    <a:pt x="650" y="3076"/>
                    <a:pt x="548" y="3195"/>
                  </a:cubicBezTo>
                  <a:cubicBezTo>
                    <a:pt x="514" y="3247"/>
                    <a:pt x="445" y="3298"/>
                    <a:pt x="496" y="3366"/>
                  </a:cubicBezTo>
                  <a:cubicBezTo>
                    <a:pt x="520" y="3397"/>
                    <a:pt x="546" y="3407"/>
                    <a:pt x="573" y="3407"/>
                  </a:cubicBezTo>
                  <a:cubicBezTo>
                    <a:pt x="606" y="3407"/>
                    <a:pt x="639" y="3393"/>
                    <a:pt x="667" y="3383"/>
                  </a:cubicBezTo>
                  <a:cubicBezTo>
                    <a:pt x="889" y="3315"/>
                    <a:pt x="1094" y="3247"/>
                    <a:pt x="1299" y="3178"/>
                  </a:cubicBezTo>
                  <a:cubicBezTo>
                    <a:pt x="1573" y="3076"/>
                    <a:pt x="1846" y="2973"/>
                    <a:pt x="2154" y="2871"/>
                  </a:cubicBezTo>
                  <a:lnTo>
                    <a:pt x="2154" y="2871"/>
                  </a:lnTo>
                  <a:cubicBezTo>
                    <a:pt x="2154" y="3008"/>
                    <a:pt x="2137" y="3127"/>
                    <a:pt x="2120" y="3230"/>
                  </a:cubicBezTo>
                  <a:cubicBezTo>
                    <a:pt x="2085" y="3571"/>
                    <a:pt x="2051" y="3913"/>
                    <a:pt x="2034" y="4255"/>
                  </a:cubicBezTo>
                  <a:cubicBezTo>
                    <a:pt x="2034" y="4323"/>
                    <a:pt x="2017" y="4409"/>
                    <a:pt x="2103" y="4426"/>
                  </a:cubicBezTo>
                  <a:cubicBezTo>
                    <a:pt x="2116" y="4431"/>
                    <a:pt x="2128" y="4433"/>
                    <a:pt x="2139" y="4433"/>
                  </a:cubicBezTo>
                  <a:cubicBezTo>
                    <a:pt x="2199" y="4433"/>
                    <a:pt x="2228" y="4364"/>
                    <a:pt x="2256" y="4306"/>
                  </a:cubicBezTo>
                  <a:cubicBezTo>
                    <a:pt x="2410" y="3947"/>
                    <a:pt x="2581" y="3588"/>
                    <a:pt x="2718" y="3213"/>
                  </a:cubicBezTo>
                  <a:cubicBezTo>
                    <a:pt x="2735" y="3161"/>
                    <a:pt x="2752" y="3110"/>
                    <a:pt x="2803" y="3076"/>
                  </a:cubicBezTo>
                  <a:lnTo>
                    <a:pt x="3640" y="3383"/>
                  </a:lnTo>
                  <a:cubicBezTo>
                    <a:pt x="3760" y="3435"/>
                    <a:pt x="3862" y="3486"/>
                    <a:pt x="3982" y="3520"/>
                  </a:cubicBezTo>
                  <a:cubicBezTo>
                    <a:pt x="3996" y="3525"/>
                    <a:pt x="4009" y="3527"/>
                    <a:pt x="4023" y="3527"/>
                  </a:cubicBezTo>
                  <a:cubicBezTo>
                    <a:pt x="4060" y="3527"/>
                    <a:pt x="4094" y="3511"/>
                    <a:pt x="4119" y="3486"/>
                  </a:cubicBezTo>
                  <a:cubicBezTo>
                    <a:pt x="4136" y="3452"/>
                    <a:pt x="4136" y="3383"/>
                    <a:pt x="4102" y="3349"/>
                  </a:cubicBezTo>
                  <a:cubicBezTo>
                    <a:pt x="4067" y="3315"/>
                    <a:pt x="4016" y="3264"/>
                    <a:pt x="3982" y="3230"/>
                  </a:cubicBezTo>
                  <a:lnTo>
                    <a:pt x="3196" y="2375"/>
                  </a:lnTo>
                  <a:cubicBezTo>
                    <a:pt x="3162" y="2341"/>
                    <a:pt x="3111" y="2307"/>
                    <a:pt x="3111" y="2239"/>
                  </a:cubicBezTo>
                  <a:lnTo>
                    <a:pt x="3162" y="2187"/>
                  </a:lnTo>
                  <a:cubicBezTo>
                    <a:pt x="3555" y="1897"/>
                    <a:pt x="3948" y="1589"/>
                    <a:pt x="4307" y="1248"/>
                  </a:cubicBezTo>
                  <a:cubicBezTo>
                    <a:pt x="4358" y="1196"/>
                    <a:pt x="4426" y="1145"/>
                    <a:pt x="4375" y="1060"/>
                  </a:cubicBezTo>
                  <a:cubicBezTo>
                    <a:pt x="4353" y="1023"/>
                    <a:pt x="4328" y="1012"/>
                    <a:pt x="4303" y="1012"/>
                  </a:cubicBezTo>
                  <a:cubicBezTo>
                    <a:pt x="4269" y="1012"/>
                    <a:pt x="4234" y="1033"/>
                    <a:pt x="4204" y="1043"/>
                  </a:cubicBezTo>
                  <a:cubicBezTo>
                    <a:pt x="3931" y="1128"/>
                    <a:pt x="3657" y="1213"/>
                    <a:pt x="3367" y="1282"/>
                  </a:cubicBezTo>
                  <a:cubicBezTo>
                    <a:pt x="3162" y="1350"/>
                    <a:pt x="2940" y="1401"/>
                    <a:pt x="2718" y="1453"/>
                  </a:cubicBezTo>
                  <a:lnTo>
                    <a:pt x="2359" y="137"/>
                  </a:lnTo>
                  <a:cubicBezTo>
                    <a:pt x="2342" y="86"/>
                    <a:pt x="2325" y="0"/>
                    <a:pt x="2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3" name="Google Shape;2133;p77"/>
            <p:cNvSpPr/>
            <p:nvPr/>
          </p:nvSpPr>
          <p:spPr>
            <a:xfrm>
              <a:off x="7814145" y="4043694"/>
              <a:ext cx="327979" cy="348867"/>
            </a:xfrm>
            <a:custGeom>
              <a:avLst/>
              <a:gdLst/>
              <a:ahLst/>
              <a:cxnLst/>
              <a:rect l="l" t="t" r="r" b="b"/>
              <a:pathLst>
                <a:path w="4051" h="4309" extrusionOk="0">
                  <a:moveTo>
                    <a:pt x="1598" y="0"/>
                  </a:moveTo>
                  <a:cubicBezTo>
                    <a:pt x="1590" y="0"/>
                    <a:pt x="1582" y="1"/>
                    <a:pt x="1573" y="3"/>
                  </a:cubicBezTo>
                  <a:cubicBezTo>
                    <a:pt x="1470" y="20"/>
                    <a:pt x="1470" y="88"/>
                    <a:pt x="1453" y="174"/>
                  </a:cubicBezTo>
                  <a:cubicBezTo>
                    <a:pt x="1436" y="259"/>
                    <a:pt x="1453" y="362"/>
                    <a:pt x="1470" y="447"/>
                  </a:cubicBezTo>
                  <a:cubicBezTo>
                    <a:pt x="1504" y="772"/>
                    <a:pt x="1539" y="1096"/>
                    <a:pt x="1590" y="1438"/>
                  </a:cubicBezTo>
                  <a:lnTo>
                    <a:pt x="1248" y="1489"/>
                  </a:lnTo>
                  <a:lnTo>
                    <a:pt x="137" y="1660"/>
                  </a:lnTo>
                  <a:cubicBezTo>
                    <a:pt x="69" y="1660"/>
                    <a:pt x="1" y="1694"/>
                    <a:pt x="1" y="1780"/>
                  </a:cubicBezTo>
                  <a:cubicBezTo>
                    <a:pt x="1" y="1848"/>
                    <a:pt x="52" y="1882"/>
                    <a:pt x="120" y="1899"/>
                  </a:cubicBezTo>
                  <a:cubicBezTo>
                    <a:pt x="223" y="1916"/>
                    <a:pt x="325" y="1951"/>
                    <a:pt x="428" y="1968"/>
                  </a:cubicBezTo>
                  <a:lnTo>
                    <a:pt x="1504" y="2156"/>
                  </a:lnTo>
                  <a:lnTo>
                    <a:pt x="1334" y="2361"/>
                  </a:lnTo>
                  <a:cubicBezTo>
                    <a:pt x="1060" y="2685"/>
                    <a:pt x="804" y="2993"/>
                    <a:pt x="582" y="3335"/>
                  </a:cubicBezTo>
                  <a:cubicBezTo>
                    <a:pt x="548" y="3386"/>
                    <a:pt x="513" y="3437"/>
                    <a:pt x="565" y="3488"/>
                  </a:cubicBezTo>
                  <a:cubicBezTo>
                    <a:pt x="588" y="3511"/>
                    <a:pt x="611" y="3521"/>
                    <a:pt x="634" y="3521"/>
                  </a:cubicBezTo>
                  <a:cubicBezTo>
                    <a:pt x="662" y="3521"/>
                    <a:pt x="690" y="3507"/>
                    <a:pt x="718" y="3488"/>
                  </a:cubicBezTo>
                  <a:lnTo>
                    <a:pt x="1265" y="3181"/>
                  </a:lnTo>
                  <a:cubicBezTo>
                    <a:pt x="1470" y="3044"/>
                    <a:pt x="1692" y="2890"/>
                    <a:pt x="1932" y="2771"/>
                  </a:cubicBezTo>
                  <a:lnTo>
                    <a:pt x="1932" y="2771"/>
                  </a:lnTo>
                  <a:cubicBezTo>
                    <a:pt x="1880" y="3095"/>
                    <a:pt x="1812" y="3420"/>
                    <a:pt x="1761" y="3745"/>
                  </a:cubicBezTo>
                  <a:cubicBezTo>
                    <a:pt x="1744" y="3881"/>
                    <a:pt x="1709" y="4018"/>
                    <a:pt x="1692" y="4172"/>
                  </a:cubicBezTo>
                  <a:cubicBezTo>
                    <a:pt x="1692" y="4206"/>
                    <a:pt x="1692" y="4257"/>
                    <a:pt x="1709" y="4308"/>
                  </a:cubicBezTo>
                  <a:lnTo>
                    <a:pt x="2051" y="3984"/>
                  </a:lnTo>
                  <a:lnTo>
                    <a:pt x="2666" y="2822"/>
                  </a:lnTo>
                  <a:lnTo>
                    <a:pt x="3247" y="2890"/>
                  </a:lnTo>
                  <a:lnTo>
                    <a:pt x="3760" y="2395"/>
                  </a:lnTo>
                  <a:lnTo>
                    <a:pt x="3059" y="1968"/>
                  </a:lnTo>
                  <a:cubicBezTo>
                    <a:pt x="3008" y="1933"/>
                    <a:pt x="2957" y="1899"/>
                    <a:pt x="3025" y="1831"/>
                  </a:cubicBezTo>
                  <a:lnTo>
                    <a:pt x="3555" y="1199"/>
                  </a:lnTo>
                  <a:cubicBezTo>
                    <a:pt x="3691" y="1028"/>
                    <a:pt x="3845" y="857"/>
                    <a:pt x="3982" y="686"/>
                  </a:cubicBezTo>
                  <a:cubicBezTo>
                    <a:pt x="4016" y="635"/>
                    <a:pt x="4050" y="584"/>
                    <a:pt x="3999" y="532"/>
                  </a:cubicBezTo>
                  <a:cubicBezTo>
                    <a:pt x="3985" y="503"/>
                    <a:pt x="3967" y="493"/>
                    <a:pt x="3948" y="493"/>
                  </a:cubicBezTo>
                  <a:cubicBezTo>
                    <a:pt x="3921" y="493"/>
                    <a:pt x="3892" y="513"/>
                    <a:pt x="3862" y="532"/>
                  </a:cubicBezTo>
                  <a:lnTo>
                    <a:pt x="3401" y="754"/>
                  </a:lnTo>
                  <a:cubicBezTo>
                    <a:pt x="3059" y="942"/>
                    <a:pt x="2735" y="1130"/>
                    <a:pt x="2410" y="1335"/>
                  </a:cubicBezTo>
                  <a:cubicBezTo>
                    <a:pt x="2342" y="1216"/>
                    <a:pt x="2290" y="1096"/>
                    <a:pt x="2222" y="994"/>
                  </a:cubicBezTo>
                  <a:cubicBezTo>
                    <a:pt x="2051" y="703"/>
                    <a:pt x="1897" y="413"/>
                    <a:pt x="1727" y="122"/>
                  </a:cubicBezTo>
                  <a:cubicBezTo>
                    <a:pt x="1696" y="61"/>
                    <a:pt x="1665" y="0"/>
                    <a:pt x="1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4" name="Google Shape;2134;p77"/>
            <p:cNvSpPr/>
            <p:nvPr/>
          </p:nvSpPr>
          <p:spPr>
            <a:xfrm>
              <a:off x="8148931" y="3371537"/>
              <a:ext cx="244912" cy="204349"/>
            </a:xfrm>
            <a:custGeom>
              <a:avLst/>
              <a:gdLst/>
              <a:ahLst/>
              <a:cxnLst/>
              <a:rect l="l" t="t" r="r" b="b"/>
              <a:pathLst>
                <a:path w="3025" h="2524" extrusionOk="0">
                  <a:moveTo>
                    <a:pt x="1812" y="1"/>
                  </a:moveTo>
                  <a:lnTo>
                    <a:pt x="1" y="1675"/>
                  </a:lnTo>
                  <a:lnTo>
                    <a:pt x="35" y="1658"/>
                  </a:lnTo>
                  <a:lnTo>
                    <a:pt x="718" y="1385"/>
                  </a:lnTo>
                  <a:lnTo>
                    <a:pt x="718" y="1504"/>
                  </a:lnTo>
                  <a:lnTo>
                    <a:pt x="718" y="2359"/>
                  </a:lnTo>
                  <a:cubicBezTo>
                    <a:pt x="718" y="2410"/>
                    <a:pt x="718" y="2461"/>
                    <a:pt x="787" y="2461"/>
                  </a:cubicBezTo>
                  <a:cubicBezTo>
                    <a:pt x="796" y="2464"/>
                    <a:pt x="805" y="2466"/>
                    <a:pt x="814" y="2466"/>
                  </a:cubicBezTo>
                  <a:cubicBezTo>
                    <a:pt x="855" y="2466"/>
                    <a:pt x="892" y="2435"/>
                    <a:pt x="906" y="2393"/>
                  </a:cubicBezTo>
                  <a:cubicBezTo>
                    <a:pt x="923" y="2376"/>
                    <a:pt x="923" y="2359"/>
                    <a:pt x="940" y="2342"/>
                  </a:cubicBezTo>
                  <a:cubicBezTo>
                    <a:pt x="1077" y="2102"/>
                    <a:pt x="1197" y="1863"/>
                    <a:pt x="1333" y="1607"/>
                  </a:cubicBezTo>
                  <a:cubicBezTo>
                    <a:pt x="1487" y="1863"/>
                    <a:pt x="1590" y="2120"/>
                    <a:pt x="1761" y="2359"/>
                  </a:cubicBezTo>
                  <a:cubicBezTo>
                    <a:pt x="1804" y="2417"/>
                    <a:pt x="1823" y="2524"/>
                    <a:pt x="1901" y="2524"/>
                  </a:cubicBezTo>
                  <a:cubicBezTo>
                    <a:pt x="1914" y="2524"/>
                    <a:pt x="1930" y="2520"/>
                    <a:pt x="1948" y="2512"/>
                  </a:cubicBezTo>
                  <a:cubicBezTo>
                    <a:pt x="2068" y="2461"/>
                    <a:pt x="2000" y="2342"/>
                    <a:pt x="2000" y="2256"/>
                  </a:cubicBezTo>
                  <a:cubicBezTo>
                    <a:pt x="1931" y="1897"/>
                    <a:pt x="1897" y="1521"/>
                    <a:pt x="1863" y="1163"/>
                  </a:cubicBezTo>
                  <a:cubicBezTo>
                    <a:pt x="1931" y="1163"/>
                    <a:pt x="2000" y="1146"/>
                    <a:pt x="2051" y="1146"/>
                  </a:cubicBezTo>
                  <a:lnTo>
                    <a:pt x="2888" y="1094"/>
                  </a:lnTo>
                  <a:cubicBezTo>
                    <a:pt x="2939" y="1094"/>
                    <a:pt x="3008" y="1094"/>
                    <a:pt x="3025" y="1009"/>
                  </a:cubicBezTo>
                  <a:cubicBezTo>
                    <a:pt x="3025" y="941"/>
                    <a:pt x="2957" y="923"/>
                    <a:pt x="2905" y="906"/>
                  </a:cubicBezTo>
                  <a:cubicBezTo>
                    <a:pt x="2854" y="872"/>
                    <a:pt x="2734" y="838"/>
                    <a:pt x="2649" y="821"/>
                  </a:cubicBezTo>
                  <a:lnTo>
                    <a:pt x="1692" y="479"/>
                  </a:lnTo>
                  <a:cubicBezTo>
                    <a:pt x="1726" y="308"/>
                    <a:pt x="1778" y="155"/>
                    <a:pt x="1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35" name="Google Shape;2135;p77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136" name="Google Shape;2136;p77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7" name="Google Shape;2137;p77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8" name="Google Shape;2138;p77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9" name="Google Shape;2139;p77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0" name="Google Shape;2140;p77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1" name="Google Shape;2141;p77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2" name="Google Shape;2142;p77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3" name="Google Shape;2143;p77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144" name="Google Shape;2144;p77"/>
          <p:cNvGrpSpPr/>
          <p:nvPr/>
        </p:nvGrpSpPr>
        <p:grpSpPr>
          <a:xfrm rot="1628740">
            <a:off x="10429134" y="1797951"/>
            <a:ext cx="995381" cy="1307395"/>
            <a:chOff x="181724" y="3902898"/>
            <a:chExt cx="850038" cy="1116492"/>
          </a:xfrm>
        </p:grpSpPr>
        <p:grpSp>
          <p:nvGrpSpPr>
            <p:cNvPr id="2145" name="Google Shape;2145;p77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146" name="Google Shape;2146;p77"/>
              <p:cNvSpPr/>
              <p:nvPr/>
            </p:nvSpPr>
            <p:spPr>
              <a:xfrm rot="-572741">
                <a:off x="243250" y="3965753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7" name="Google Shape;2147;p77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8" name="Google Shape;2148;p77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9" name="Google Shape;2149;p77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50" name="Google Shape;2150;p77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99559" y="2813311"/>
            <a:ext cx="6747267" cy="1930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CẢM ƠN CÁC EM ĐÃ CHÚ Ý LẮNG NGHE!</a:t>
            </a:r>
            <a:endParaRPr lang="vi-V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e Light">
    <a:dk1>
      <a:srgbClr val="0F4FBE"/>
    </a:dk1>
    <a:lt1>
      <a:srgbClr val="FFF3D1"/>
    </a:lt1>
    <a:dk2>
      <a:srgbClr val="434343"/>
    </a:dk2>
    <a:lt2>
      <a:srgbClr val="FFFFFF"/>
    </a:lt2>
    <a:accent1>
      <a:srgbClr val="F3AF64"/>
    </a:accent1>
    <a:accent2>
      <a:srgbClr val="F9D980"/>
    </a:accent2>
    <a:accent3>
      <a:srgbClr val="B6D7A8"/>
    </a:accent3>
    <a:accent4>
      <a:srgbClr val="BFD45C"/>
    </a:accent4>
    <a:accent5>
      <a:srgbClr val="F78B9D"/>
    </a:accent5>
    <a:accent6>
      <a:srgbClr val="FFFFFF"/>
    </a:accent6>
    <a:hlink>
      <a:srgbClr val="434343"/>
    </a:hlink>
    <a:folHlink>
      <a:srgbClr val="0097A7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imple Light">
    <a:dk1>
      <a:srgbClr val="0F4FBE"/>
    </a:dk1>
    <a:lt1>
      <a:srgbClr val="FFF3D1"/>
    </a:lt1>
    <a:dk2>
      <a:srgbClr val="434343"/>
    </a:dk2>
    <a:lt2>
      <a:srgbClr val="FFFFFF"/>
    </a:lt2>
    <a:accent1>
      <a:srgbClr val="F3AF64"/>
    </a:accent1>
    <a:accent2>
      <a:srgbClr val="F9D980"/>
    </a:accent2>
    <a:accent3>
      <a:srgbClr val="B6D7A8"/>
    </a:accent3>
    <a:accent4>
      <a:srgbClr val="BFD45C"/>
    </a:accent4>
    <a:accent5>
      <a:srgbClr val="F78B9D"/>
    </a:accent5>
    <a:accent6>
      <a:srgbClr val="FFFFFF"/>
    </a:accent6>
    <a:hlink>
      <a:srgbClr val="434343"/>
    </a:hlink>
    <a:folHlink>
      <a:srgbClr val="0097A7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imple Light">
    <a:dk1>
      <a:srgbClr val="0F4FBE"/>
    </a:dk1>
    <a:lt1>
      <a:srgbClr val="FFF3D1"/>
    </a:lt1>
    <a:dk2>
      <a:srgbClr val="434343"/>
    </a:dk2>
    <a:lt2>
      <a:srgbClr val="FFFFFF"/>
    </a:lt2>
    <a:accent1>
      <a:srgbClr val="F3AF64"/>
    </a:accent1>
    <a:accent2>
      <a:srgbClr val="F9D980"/>
    </a:accent2>
    <a:accent3>
      <a:srgbClr val="B6D7A8"/>
    </a:accent3>
    <a:accent4>
      <a:srgbClr val="BFD45C"/>
    </a:accent4>
    <a:accent5>
      <a:srgbClr val="F78B9D"/>
    </a:accent5>
    <a:accent6>
      <a:srgbClr val="FFFFFF"/>
    </a:accent6>
    <a:hlink>
      <a:srgbClr val="434343"/>
    </a:hlink>
    <a:folHlink>
      <a:srgbClr val="0097A7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535</Words>
  <Application>Microsoft Office PowerPoint</Application>
  <PresentationFormat>Widescreen</PresentationFormat>
  <Paragraphs>40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Thanh Tran Kim</cp:lastModifiedBy>
  <cp:revision>1</cp:revision>
  <dcterms:created xsi:type="dcterms:W3CDTF">2024-05-25T05:39:14Z</dcterms:created>
  <dcterms:modified xsi:type="dcterms:W3CDTF">2024-05-25T05:42:37Z</dcterms:modified>
</cp:coreProperties>
</file>