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8" r:id="rId2"/>
    <p:sldId id="257" r:id="rId3"/>
    <p:sldId id="302" r:id="rId4"/>
    <p:sldId id="298" r:id="rId5"/>
    <p:sldId id="306" r:id="rId6"/>
    <p:sldId id="30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0212E-7A35-4161-8367-8852839255F8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08960-E4BA-49F7-8DFB-F5B22A99C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5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93d74d5fc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93d74d5fc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e1da39008e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e1da39008e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405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9648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379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193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CBEE-F5B4-51EB-FDA0-5A8C510CA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7688E-47B2-E033-14FC-48CCA5ABF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7E422-34B0-9CC2-CF35-61F3B2D6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AD8C2-AE73-E1A9-C3A3-8C6EA767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42B83-AD0E-DB18-1CE0-EA37E76ED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4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662C8-3D35-26D7-4F14-1173CF74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70CC3-1D43-4F8B-7A9C-B639488E6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B4F04-D6B3-A61D-659D-C52C33D0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6FDAB-2807-F84F-8A31-C89763A60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08CC2-9555-7521-B917-F634906D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4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7F8C2-D25C-702D-FB46-6BD420739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6802D-F090-B88B-D7E0-6456994EC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814A-9944-5453-3697-260A4DF0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340FF-836D-E38B-4314-2112036A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F102C-2B4C-A172-74BB-73D894E6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24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/>
          <p:nvPr/>
        </p:nvSpPr>
        <p:spPr>
          <a:xfrm rot="10507403" flipH="1">
            <a:off x="7971634" y="-8748223"/>
            <a:ext cx="15255809" cy="13934496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28"/>
          <p:cNvSpPr/>
          <p:nvPr/>
        </p:nvSpPr>
        <p:spPr>
          <a:xfrm rot="-1277360" flipH="1">
            <a:off x="-6206451" y="4122006"/>
            <a:ext cx="10932428" cy="10442105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722916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5" name="Google Shape;145;p28"/>
          <p:cNvSpPr txBox="1">
            <a:spLocks noGrp="1"/>
          </p:cNvSpPr>
          <p:nvPr>
            <p:ph type="subTitle" idx="1"/>
          </p:nvPr>
        </p:nvSpPr>
        <p:spPr>
          <a:xfrm>
            <a:off x="722916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title" idx="2"/>
          </p:nvPr>
        </p:nvSpPr>
        <p:spPr>
          <a:xfrm>
            <a:off x="4382183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7" name="Google Shape;147;p28"/>
          <p:cNvSpPr txBox="1">
            <a:spLocks noGrp="1"/>
          </p:cNvSpPr>
          <p:nvPr>
            <p:ph type="subTitle" idx="3"/>
          </p:nvPr>
        </p:nvSpPr>
        <p:spPr>
          <a:xfrm>
            <a:off x="4382183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title" idx="4"/>
          </p:nvPr>
        </p:nvSpPr>
        <p:spPr>
          <a:xfrm>
            <a:off x="8045484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subTitle" idx="5"/>
          </p:nvPr>
        </p:nvSpPr>
        <p:spPr>
          <a:xfrm>
            <a:off x="8045484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title" idx="6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267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6919764">
            <a:off x="10079489" y="3291676"/>
            <a:ext cx="9136300" cy="8726535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4"/>
          <p:cNvSpPr/>
          <p:nvPr/>
        </p:nvSpPr>
        <p:spPr>
          <a:xfrm rot="4893471" flipH="1">
            <a:off x="-5163369" y="-5368561"/>
            <a:ext cx="9860169" cy="9006175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19200" y="593367"/>
            <a:ext cx="1075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19200" y="1356967"/>
            <a:ext cx="10753600" cy="47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Open Sans"/>
              <a:buAutoNum type="arabicPeriod"/>
              <a:defRPr sz="1600">
                <a:solidFill>
                  <a:srgbClr val="434343"/>
                </a:solidFill>
              </a:defRPr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743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5199-EDE5-0B2F-D8F7-EA3126FA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46A69-24E0-7225-987C-F99D86ADF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1AFE5-328F-F32A-A792-9861BB1C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11CC-4325-A30A-AD0A-8C5D39D5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7CD66-D448-00DF-E3FA-D39194ED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B13B-49AD-BE98-24D8-6A874E67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45A40-8E9A-6C15-3FBA-5D8B5FC5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F07B-8ECE-BEF5-F963-18E8CE678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15084-70BD-1087-F32D-043782CC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17BB7-E261-F453-6A58-A395DDF2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8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D2E4E-C86D-1213-3562-CBBFC145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9CCFF-3216-E8C1-A3DB-291FAFE83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B0BCAE-285F-B7DC-1EE5-B1EB9640B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A18FE-3CB3-39D5-3250-66D619314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F08D4-C66A-D6D3-53A3-848ECE448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3ADF9-517C-CC64-78BC-CDEC0CB6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8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85DB-D142-1D9E-DAE8-790A1F2D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96582-800E-E91D-5C33-824E6D8EE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7267C-1A99-B604-5178-6BBD66F88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8A079F-C75D-B0A4-8137-A82A84C71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9FA09-6BCF-49C9-29C9-768BCA0E6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952554-3F72-9F67-ADD7-1922DC4D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152BFD-6262-7F27-139D-3D7E6024D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0971B-553B-0812-544B-1F30952F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4EB5-8F70-8764-3C80-84B9BA1B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F7EB7-36C0-C2CC-DBC8-2FD423955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9C4689-33AE-2ACB-47E5-8247D1F7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EDB5C-1136-445F-D3E0-7AA17DA0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7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80B77A-DD5B-0F8C-9E5F-7BCDD894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D0B4F-291F-7F37-5F2C-0AE288C5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FA0B6-554E-FA54-88E1-C41AC272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03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2F4C8-65F8-F70B-8458-CE24D6398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2F3F-997C-151C-00BC-C85B726E2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C5142-8C78-09B7-0C1C-07DEDFBC2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C8AEA-A3B8-8C93-0366-0DC4FD6D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95A69-C9F8-5609-9483-BC01A785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F29E6-76DD-E978-543F-C53FA2BE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8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F1EA-8CF1-CE47-C5A4-43972914A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96FE76-08BA-A1A4-6EE8-32A17DD6A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1F0B53-2F2E-93C4-4689-C2FD2B199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2E771-F1FE-5996-68FD-C9A6FAA1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3F084-24EA-480B-31E2-9382673F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853533-5190-0527-3D25-A3DDFB5CE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74FE39-3D63-D431-959F-A73B8D82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CDFAF-9B53-11E9-7B9B-8BFBA151C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831AA-1084-DD05-2912-4CC4AAF46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8541A-5416-4454-BC7A-6B698FF423AD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E89C5-F12A-032C-547D-15446B34F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872AE-6A95-B867-9C93-B3F9EDA408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91FA1-091D-4F7E-8990-B9A89A21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5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/>
          <p:nvPr/>
        </p:nvSpPr>
        <p:spPr>
          <a:xfrm>
            <a:off x="10379497" y="284967"/>
            <a:ext cx="1362800" cy="13628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8" name="Google Shape;208;p36"/>
          <p:cNvSpPr txBox="1"/>
          <p:nvPr/>
        </p:nvSpPr>
        <p:spPr>
          <a:xfrm>
            <a:off x="10379497" y="555967"/>
            <a:ext cx="13628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dirty="0">
                <a:solidFill>
                  <a:schemeClr val="dk1"/>
                </a:solidFill>
                <a:latin typeface="Arial" panose="020B0604020202020204" pitchFamily="34" charset="0"/>
                <a:ea typeface="Open Sans ExtraBold"/>
                <a:cs typeface="Arial" panose="020B0604020202020204" pitchFamily="34" charset="0"/>
                <a:sym typeface="Open Sans ExtraBold"/>
              </a:rPr>
              <a:t>6th Grade</a:t>
            </a:r>
            <a:endParaRPr sz="2400" dirty="0">
              <a:solidFill>
                <a:schemeClr val="dk1"/>
              </a:solidFill>
              <a:latin typeface="Arial" panose="020B0604020202020204" pitchFamily="34" charset="0"/>
              <a:ea typeface="Open Sans ExtraBold"/>
              <a:cs typeface="Arial" panose="020B0604020202020204" pitchFamily="34" charset="0"/>
              <a:sym typeface="Open Sans ExtraBold"/>
            </a:endParaRPr>
          </a:p>
        </p:txBody>
      </p:sp>
      <p:grpSp>
        <p:nvGrpSpPr>
          <p:cNvPr id="209" name="Google Shape;209;p36"/>
          <p:cNvGrpSpPr/>
          <p:nvPr/>
        </p:nvGrpSpPr>
        <p:grpSpPr>
          <a:xfrm>
            <a:off x="372615" y="5965940"/>
            <a:ext cx="693456" cy="892053"/>
            <a:chOff x="4938450" y="2419450"/>
            <a:chExt cx="243900" cy="313750"/>
          </a:xfrm>
        </p:grpSpPr>
        <p:sp>
          <p:nvSpPr>
            <p:cNvPr id="210" name="Google Shape;210;p36"/>
            <p:cNvSpPr/>
            <p:nvPr/>
          </p:nvSpPr>
          <p:spPr>
            <a:xfrm>
              <a:off x="4988550" y="2432675"/>
              <a:ext cx="189850" cy="242075"/>
            </a:xfrm>
            <a:custGeom>
              <a:avLst/>
              <a:gdLst/>
              <a:ahLst/>
              <a:cxnLst/>
              <a:rect l="l" t="t" r="r" b="b"/>
              <a:pathLst>
                <a:path w="7594" h="9683" extrusionOk="0">
                  <a:moveTo>
                    <a:pt x="6788" y="0"/>
                  </a:moveTo>
                  <a:cubicBezTo>
                    <a:pt x="6773" y="47"/>
                    <a:pt x="6725" y="47"/>
                    <a:pt x="6694" y="79"/>
                  </a:cubicBezTo>
                  <a:cubicBezTo>
                    <a:pt x="6710" y="95"/>
                    <a:pt x="6741" y="142"/>
                    <a:pt x="6757" y="142"/>
                  </a:cubicBezTo>
                  <a:lnTo>
                    <a:pt x="6962" y="284"/>
                  </a:lnTo>
                  <a:cubicBezTo>
                    <a:pt x="7388" y="568"/>
                    <a:pt x="7483" y="1216"/>
                    <a:pt x="7136" y="1721"/>
                  </a:cubicBezTo>
                  <a:lnTo>
                    <a:pt x="2226" y="9029"/>
                  </a:lnTo>
                  <a:cubicBezTo>
                    <a:pt x="1989" y="9374"/>
                    <a:pt x="1619" y="9572"/>
                    <a:pt x="1273" y="9572"/>
                  </a:cubicBezTo>
                  <a:cubicBezTo>
                    <a:pt x="1112" y="9572"/>
                    <a:pt x="957" y="9530"/>
                    <a:pt x="822" y="9440"/>
                  </a:cubicBezTo>
                  <a:lnTo>
                    <a:pt x="616" y="9298"/>
                  </a:lnTo>
                  <a:cubicBezTo>
                    <a:pt x="190" y="9014"/>
                    <a:pt x="127" y="8366"/>
                    <a:pt x="474" y="7845"/>
                  </a:cubicBezTo>
                  <a:lnTo>
                    <a:pt x="2526" y="4799"/>
                  </a:lnTo>
                  <a:cubicBezTo>
                    <a:pt x="2561" y="4742"/>
                    <a:pt x="2529" y="4701"/>
                    <a:pt x="2490" y="4701"/>
                  </a:cubicBezTo>
                  <a:cubicBezTo>
                    <a:pt x="2476" y="4701"/>
                    <a:pt x="2461" y="4707"/>
                    <a:pt x="2447" y="4720"/>
                  </a:cubicBezTo>
                  <a:lnTo>
                    <a:pt x="380" y="7782"/>
                  </a:lnTo>
                  <a:cubicBezTo>
                    <a:pt x="1" y="8351"/>
                    <a:pt x="80" y="9077"/>
                    <a:pt x="537" y="9392"/>
                  </a:cubicBezTo>
                  <a:lnTo>
                    <a:pt x="743" y="9534"/>
                  </a:lnTo>
                  <a:cubicBezTo>
                    <a:pt x="893" y="9635"/>
                    <a:pt x="1067" y="9683"/>
                    <a:pt x="1245" y="9683"/>
                  </a:cubicBezTo>
                  <a:cubicBezTo>
                    <a:pt x="1626" y="9683"/>
                    <a:pt x="2031" y="9464"/>
                    <a:pt x="2290" y="9077"/>
                  </a:cubicBezTo>
                  <a:lnTo>
                    <a:pt x="7199" y="1784"/>
                  </a:lnTo>
                  <a:cubicBezTo>
                    <a:pt x="7593" y="1216"/>
                    <a:pt x="7515" y="489"/>
                    <a:pt x="7041" y="174"/>
                  </a:cubicBezTo>
                  <a:lnTo>
                    <a:pt x="6852" y="32"/>
                  </a:lnTo>
                  <a:cubicBezTo>
                    <a:pt x="6820" y="32"/>
                    <a:pt x="6804" y="16"/>
                    <a:pt x="6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" name="Google Shape;211;p36"/>
            <p:cNvSpPr/>
            <p:nvPr/>
          </p:nvSpPr>
          <p:spPr>
            <a:xfrm>
              <a:off x="4986575" y="2431075"/>
              <a:ext cx="194200" cy="245425"/>
            </a:xfrm>
            <a:custGeom>
              <a:avLst/>
              <a:gdLst/>
              <a:ahLst/>
              <a:cxnLst/>
              <a:rect l="l" t="t" r="r" b="b"/>
              <a:pathLst>
                <a:path w="7768" h="9817" extrusionOk="0">
                  <a:moveTo>
                    <a:pt x="7138" y="303"/>
                  </a:moveTo>
                  <a:lnTo>
                    <a:pt x="7138" y="303"/>
                  </a:lnTo>
                  <a:cubicBezTo>
                    <a:pt x="7200" y="365"/>
                    <a:pt x="7263" y="428"/>
                    <a:pt x="7325" y="506"/>
                  </a:cubicBezTo>
                  <a:lnTo>
                    <a:pt x="7309" y="506"/>
                  </a:lnTo>
                  <a:cubicBezTo>
                    <a:pt x="7263" y="428"/>
                    <a:pt x="7200" y="365"/>
                    <a:pt x="7138" y="303"/>
                  </a:cubicBezTo>
                  <a:close/>
                  <a:moveTo>
                    <a:pt x="6867" y="1"/>
                  </a:moveTo>
                  <a:cubicBezTo>
                    <a:pt x="6836" y="17"/>
                    <a:pt x="6820" y="17"/>
                    <a:pt x="6820" y="48"/>
                  </a:cubicBezTo>
                  <a:cubicBezTo>
                    <a:pt x="6804" y="48"/>
                    <a:pt x="6804" y="48"/>
                    <a:pt x="6789" y="64"/>
                  </a:cubicBezTo>
                  <a:cubicBezTo>
                    <a:pt x="6773" y="64"/>
                    <a:pt x="6757" y="80"/>
                    <a:pt x="6741" y="80"/>
                  </a:cubicBezTo>
                  <a:cubicBezTo>
                    <a:pt x="6741" y="96"/>
                    <a:pt x="6725" y="96"/>
                    <a:pt x="6725" y="111"/>
                  </a:cubicBezTo>
                  <a:cubicBezTo>
                    <a:pt x="6694" y="143"/>
                    <a:pt x="6710" y="190"/>
                    <a:pt x="6741" y="206"/>
                  </a:cubicBezTo>
                  <a:lnTo>
                    <a:pt x="6757" y="222"/>
                  </a:lnTo>
                  <a:cubicBezTo>
                    <a:pt x="6773" y="238"/>
                    <a:pt x="6789" y="254"/>
                    <a:pt x="6804" y="269"/>
                  </a:cubicBezTo>
                  <a:lnTo>
                    <a:pt x="6994" y="396"/>
                  </a:lnTo>
                  <a:cubicBezTo>
                    <a:pt x="7404" y="664"/>
                    <a:pt x="7467" y="1280"/>
                    <a:pt x="7152" y="1753"/>
                  </a:cubicBezTo>
                  <a:lnTo>
                    <a:pt x="2242" y="9046"/>
                  </a:lnTo>
                  <a:cubicBezTo>
                    <a:pt x="2027" y="9380"/>
                    <a:pt x="1680" y="9567"/>
                    <a:pt x="1355" y="9567"/>
                  </a:cubicBezTo>
                  <a:cubicBezTo>
                    <a:pt x="1204" y="9567"/>
                    <a:pt x="1058" y="9526"/>
                    <a:pt x="932" y="9441"/>
                  </a:cubicBezTo>
                  <a:lnTo>
                    <a:pt x="743" y="9299"/>
                  </a:lnTo>
                  <a:cubicBezTo>
                    <a:pt x="348" y="9030"/>
                    <a:pt x="285" y="8430"/>
                    <a:pt x="616" y="7957"/>
                  </a:cubicBezTo>
                  <a:lnTo>
                    <a:pt x="2669" y="4894"/>
                  </a:lnTo>
                  <a:cubicBezTo>
                    <a:pt x="2684" y="4863"/>
                    <a:pt x="2700" y="4831"/>
                    <a:pt x="2684" y="4800"/>
                  </a:cubicBezTo>
                  <a:cubicBezTo>
                    <a:pt x="2684" y="4752"/>
                    <a:pt x="2669" y="4737"/>
                    <a:pt x="2637" y="4721"/>
                  </a:cubicBezTo>
                  <a:cubicBezTo>
                    <a:pt x="2618" y="4702"/>
                    <a:pt x="2595" y="4693"/>
                    <a:pt x="2571" y="4693"/>
                  </a:cubicBezTo>
                  <a:cubicBezTo>
                    <a:pt x="2535" y="4693"/>
                    <a:pt x="2498" y="4714"/>
                    <a:pt x="2479" y="4752"/>
                  </a:cubicBezTo>
                  <a:lnTo>
                    <a:pt x="411" y="7815"/>
                  </a:lnTo>
                  <a:cubicBezTo>
                    <a:pt x="1" y="8415"/>
                    <a:pt x="96" y="9188"/>
                    <a:pt x="585" y="9520"/>
                  </a:cubicBezTo>
                  <a:lnTo>
                    <a:pt x="790" y="9662"/>
                  </a:lnTo>
                  <a:cubicBezTo>
                    <a:pt x="950" y="9767"/>
                    <a:pt x="1134" y="9816"/>
                    <a:pt x="1324" y="9816"/>
                  </a:cubicBezTo>
                  <a:cubicBezTo>
                    <a:pt x="1731" y="9816"/>
                    <a:pt x="2162" y="9587"/>
                    <a:pt x="2432" y="9188"/>
                  </a:cubicBezTo>
                  <a:lnTo>
                    <a:pt x="7357" y="1879"/>
                  </a:lnTo>
                  <a:cubicBezTo>
                    <a:pt x="7767" y="1280"/>
                    <a:pt x="7672" y="522"/>
                    <a:pt x="7167" y="175"/>
                  </a:cubicBezTo>
                  <a:lnTo>
                    <a:pt x="6978" y="48"/>
                  </a:lnTo>
                  <a:lnTo>
                    <a:pt x="6931" y="17"/>
                  </a:lnTo>
                  <a:cubicBezTo>
                    <a:pt x="6899" y="1"/>
                    <a:pt x="6883" y="1"/>
                    <a:pt x="68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2" name="Google Shape;212;p36"/>
            <p:cNvSpPr/>
            <p:nvPr/>
          </p:nvSpPr>
          <p:spPr>
            <a:xfrm>
              <a:off x="4986975" y="2428325"/>
              <a:ext cx="193800" cy="248175"/>
            </a:xfrm>
            <a:custGeom>
              <a:avLst/>
              <a:gdLst/>
              <a:ahLst/>
              <a:cxnLst/>
              <a:rect l="l" t="t" r="r" b="b"/>
              <a:pathLst>
                <a:path w="7752" h="9927" extrusionOk="0">
                  <a:moveTo>
                    <a:pt x="6662" y="0"/>
                  </a:moveTo>
                  <a:cubicBezTo>
                    <a:pt x="6630" y="64"/>
                    <a:pt x="6567" y="127"/>
                    <a:pt x="6504" y="158"/>
                  </a:cubicBezTo>
                  <a:lnTo>
                    <a:pt x="6946" y="458"/>
                  </a:lnTo>
                  <a:cubicBezTo>
                    <a:pt x="7357" y="806"/>
                    <a:pt x="7451" y="1405"/>
                    <a:pt x="7136" y="1863"/>
                  </a:cubicBezTo>
                  <a:lnTo>
                    <a:pt x="2226" y="9156"/>
                  </a:lnTo>
                  <a:cubicBezTo>
                    <a:pt x="2011" y="9490"/>
                    <a:pt x="1664" y="9677"/>
                    <a:pt x="1339" y="9677"/>
                  </a:cubicBezTo>
                  <a:cubicBezTo>
                    <a:pt x="1188" y="9677"/>
                    <a:pt x="1042" y="9636"/>
                    <a:pt x="916" y="9551"/>
                  </a:cubicBezTo>
                  <a:lnTo>
                    <a:pt x="727" y="9409"/>
                  </a:lnTo>
                  <a:cubicBezTo>
                    <a:pt x="332" y="9140"/>
                    <a:pt x="269" y="8540"/>
                    <a:pt x="600" y="8067"/>
                  </a:cubicBezTo>
                  <a:lnTo>
                    <a:pt x="2653" y="5004"/>
                  </a:lnTo>
                  <a:cubicBezTo>
                    <a:pt x="2668" y="4973"/>
                    <a:pt x="2684" y="4941"/>
                    <a:pt x="2668" y="4910"/>
                  </a:cubicBezTo>
                  <a:cubicBezTo>
                    <a:pt x="2668" y="4862"/>
                    <a:pt x="2653" y="4847"/>
                    <a:pt x="2621" y="4831"/>
                  </a:cubicBezTo>
                  <a:cubicBezTo>
                    <a:pt x="2601" y="4818"/>
                    <a:pt x="2579" y="4810"/>
                    <a:pt x="2556" y="4810"/>
                  </a:cubicBezTo>
                  <a:cubicBezTo>
                    <a:pt x="2524" y="4810"/>
                    <a:pt x="2491" y="4825"/>
                    <a:pt x="2463" y="4862"/>
                  </a:cubicBezTo>
                  <a:lnTo>
                    <a:pt x="411" y="7925"/>
                  </a:lnTo>
                  <a:cubicBezTo>
                    <a:pt x="1" y="8525"/>
                    <a:pt x="80" y="9282"/>
                    <a:pt x="585" y="9630"/>
                  </a:cubicBezTo>
                  <a:lnTo>
                    <a:pt x="790" y="9772"/>
                  </a:lnTo>
                  <a:cubicBezTo>
                    <a:pt x="950" y="9877"/>
                    <a:pt x="1134" y="9926"/>
                    <a:pt x="1323" y="9926"/>
                  </a:cubicBezTo>
                  <a:cubicBezTo>
                    <a:pt x="1731" y="9926"/>
                    <a:pt x="2162" y="9697"/>
                    <a:pt x="2432" y="9298"/>
                  </a:cubicBezTo>
                  <a:lnTo>
                    <a:pt x="7341" y="1989"/>
                  </a:lnTo>
                  <a:cubicBezTo>
                    <a:pt x="7751" y="1390"/>
                    <a:pt x="7656" y="663"/>
                    <a:pt x="7167" y="332"/>
                  </a:cubicBezTo>
                  <a:lnTo>
                    <a:pt x="666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" name="Google Shape;213;p36"/>
            <p:cNvSpPr/>
            <p:nvPr/>
          </p:nvSpPr>
          <p:spPr>
            <a:xfrm>
              <a:off x="4984600" y="2426325"/>
              <a:ext cx="197750" cy="251975"/>
            </a:xfrm>
            <a:custGeom>
              <a:avLst/>
              <a:gdLst/>
              <a:ahLst/>
              <a:cxnLst/>
              <a:rect l="l" t="t" r="r" b="b"/>
              <a:pathLst>
                <a:path w="7910" h="10079" extrusionOk="0">
                  <a:moveTo>
                    <a:pt x="6773" y="191"/>
                  </a:moveTo>
                  <a:lnTo>
                    <a:pt x="7199" y="475"/>
                  </a:lnTo>
                  <a:cubicBezTo>
                    <a:pt x="7673" y="791"/>
                    <a:pt x="7751" y="1470"/>
                    <a:pt x="7373" y="2038"/>
                  </a:cubicBezTo>
                  <a:lnTo>
                    <a:pt x="2463" y="9331"/>
                  </a:lnTo>
                  <a:cubicBezTo>
                    <a:pt x="2194" y="9718"/>
                    <a:pt x="1786" y="9937"/>
                    <a:pt x="1408" y="9937"/>
                  </a:cubicBezTo>
                  <a:cubicBezTo>
                    <a:pt x="1232" y="9937"/>
                    <a:pt x="1062" y="9889"/>
                    <a:pt x="916" y="9788"/>
                  </a:cubicBezTo>
                  <a:lnTo>
                    <a:pt x="711" y="9646"/>
                  </a:lnTo>
                  <a:cubicBezTo>
                    <a:pt x="238" y="9331"/>
                    <a:pt x="175" y="8620"/>
                    <a:pt x="553" y="8052"/>
                  </a:cubicBezTo>
                  <a:lnTo>
                    <a:pt x="2621" y="4990"/>
                  </a:lnTo>
                  <a:cubicBezTo>
                    <a:pt x="2628" y="4970"/>
                    <a:pt x="2643" y="4961"/>
                    <a:pt x="2658" y="4961"/>
                  </a:cubicBezTo>
                  <a:cubicBezTo>
                    <a:pt x="2679" y="4961"/>
                    <a:pt x="2700" y="4978"/>
                    <a:pt x="2700" y="5005"/>
                  </a:cubicBezTo>
                  <a:cubicBezTo>
                    <a:pt x="2716" y="5021"/>
                    <a:pt x="2700" y="5037"/>
                    <a:pt x="2684" y="5053"/>
                  </a:cubicBezTo>
                  <a:lnTo>
                    <a:pt x="632" y="8099"/>
                  </a:lnTo>
                  <a:cubicBezTo>
                    <a:pt x="285" y="8620"/>
                    <a:pt x="364" y="9268"/>
                    <a:pt x="790" y="9567"/>
                  </a:cubicBezTo>
                  <a:lnTo>
                    <a:pt x="980" y="9694"/>
                  </a:lnTo>
                  <a:cubicBezTo>
                    <a:pt x="1117" y="9785"/>
                    <a:pt x="1276" y="9830"/>
                    <a:pt x="1440" y="9830"/>
                  </a:cubicBezTo>
                  <a:cubicBezTo>
                    <a:pt x="1784" y="9830"/>
                    <a:pt x="2149" y="9636"/>
                    <a:pt x="2384" y="9283"/>
                  </a:cubicBezTo>
                  <a:lnTo>
                    <a:pt x="7294" y="1991"/>
                  </a:lnTo>
                  <a:cubicBezTo>
                    <a:pt x="7625" y="1485"/>
                    <a:pt x="7530" y="791"/>
                    <a:pt x="7073" y="491"/>
                  </a:cubicBezTo>
                  <a:lnTo>
                    <a:pt x="6725" y="254"/>
                  </a:lnTo>
                  <a:cubicBezTo>
                    <a:pt x="6741" y="238"/>
                    <a:pt x="6757" y="207"/>
                    <a:pt x="6773" y="191"/>
                  </a:cubicBezTo>
                  <a:close/>
                  <a:moveTo>
                    <a:pt x="6735" y="1"/>
                  </a:moveTo>
                  <a:cubicBezTo>
                    <a:pt x="6712" y="1"/>
                    <a:pt x="6688" y="18"/>
                    <a:pt x="6678" y="49"/>
                  </a:cubicBezTo>
                  <a:cubicBezTo>
                    <a:pt x="6647" y="112"/>
                    <a:pt x="6631" y="128"/>
                    <a:pt x="6568" y="175"/>
                  </a:cubicBezTo>
                  <a:cubicBezTo>
                    <a:pt x="6552" y="175"/>
                    <a:pt x="6536" y="207"/>
                    <a:pt x="6520" y="238"/>
                  </a:cubicBezTo>
                  <a:cubicBezTo>
                    <a:pt x="6520" y="254"/>
                    <a:pt x="6536" y="270"/>
                    <a:pt x="6552" y="286"/>
                  </a:cubicBezTo>
                  <a:lnTo>
                    <a:pt x="6994" y="601"/>
                  </a:lnTo>
                  <a:cubicBezTo>
                    <a:pt x="7373" y="854"/>
                    <a:pt x="7452" y="1470"/>
                    <a:pt x="7167" y="1896"/>
                  </a:cubicBezTo>
                  <a:lnTo>
                    <a:pt x="2258" y="9189"/>
                  </a:lnTo>
                  <a:cubicBezTo>
                    <a:pt x="2052" y="9504"/>
                    <a:pt x="1733" y="9677"/>
                    <a:pt x="1436" y="9677"/>
                  </a:cubicBezTo>
                  <a:cubicBezTo>
                    <a:pt x="1302" y="9677"/>
                    <a:pt x="1172" y="9641"/>
                    <a:pt x="1059" y="9567"/>
                  </a:cubicBezTo>
                  <a:lnTo>
                    <a:pt x="853" y="9425"/>
                  </a:lnTo>
                  <a:cubicBezTo>
                    <a:pt x="490" y="9189"/>
                    <a:pt x="443" y="8620"/>
                    <a:pt x="743" y="8178"/>
                  </a:cubicBezTo>
                  <a:lnTo>
                    <a:pt x="2795" y="5132"/>
                  </a:lnTo>
                  <a:cubicBezTo>
                    <a:pt x="2842" y="5084"/>
                    <a:pt x="2842" y="5037"/>
                    <a:pt x="2842" y="4974"/>
                  </a:cubicBezTo>
                  <a:cubicBezTo>
                    <a:pt x="2826" y="4927"/>
                    <a:pt x="2795" y="4879"/>
                    <a:pt x="2763" y="4848"/>
                  </a:cubicBezTo>
                  <a:cubicBezTo>
                    <a:pt x="2729" y="4831"/>
                    <a:pt x="2693" y="4822"/>
                    <a:pt x="2658" y="4822"/>
                  </a:cubicBezTo>
                  <a:cubicBezTo>
                    <a:pt x="2595" y="4822"/>
                    <a:pt x="2535" y="4850"/>
                    <a:pt x="2495" y="4911"/>
                  </a:cubicBezTo>
                  <a:lnTo>
                    <a:pt x="427" y="7973"/>
                  </a:lnTo>
                  <a:cubicBezTo>
                    <a:pt x="1" y="8605"/>
                    <a:pt x="96" y="9410"/>
                    <a:pt x="632" y="9773"/>
                  </a:cubicBezTo>
                  <a:lnTo>
                    <a:pt x="838" y="9915"/>
                  </a:lnTo>
                  <a:cubicBezTo>
                    <a:pt x="1009" y="10026"/>
                    <a:pt x="1207" y="10079"/>
                    <a:pt x="1410" y="10079"/>
                  </a:cubicBezTo>
                  <a:cubicBezTo>
                    <a:pt x="1842" y="10079"/>
                    <a:pt x="2300" y="9839"/>
                    <a:pt x="2590" y="9410"/>
                  </a:cubicBezTo>
                  <a:lnTo>
                    <a:pt x="7483" y="2101"/>
                  </a:lnTo>
                  <a:cubicBezTo>
                    <a:pt x="7909" y="1485"/>
                    <a:pt x="7815" y="696"/>
                    <a:pt x="7278" y="349"/>
                  </a:cubicBezTo>
                  <a:lnTo>
                    <a:pt x="6773" y="17"/>
                  </a:lnTo>
                  <a:cubicBezTo>
                    <a:pt x="6762" y="6"/>
                    <a:pt x="6748" y="1"/>
                    <a:pt x="6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4" name="Google Shape;214;p36"/>
            <p:cNvSpPr/>
            <p:nvPr/>
          </p:nvSpPr>
          <p:spPr>
            <a:xfrm>
              <a:off x="4940800" y="2421300"/>
              <a:ext cx="224575" cy="310075"/>
            </a:xfrm>
            <a:custGeom>
              <a:avLst/>
              <a:gdLst/>
              <a:ahLst/>
              <a:cxnLst/>
              <a:rect l="l" t="t" r="r" b="b"/>
              <a:pathLst>
                <a:path w="8983" h="12403" extrusionOk="0">
                  <a:moveTo>
                    <a:pt x="7543" y="1"/>
                  </a:moveTo>
                  <a:cubicBezTo>
                    <a:pt x="7160" y="1"/>
                    <a:pt x="6836" y="166"/>
                    <a:pt x="6615" y="502"/>
                  </a:cubicBezTo>
                  <a:lnTo>
                    <a:pt x="459" y="9642"/>
                  </a:lnTo>
                  <a:cubicBezTo>
                    <a:pt x="1" y="10353"/>
                    <a:pt x="238" y="11347"/>
                    <a:pt x="1027" y="11868"/>
                  </a:cubicBezTo>
                  <a:lnTo>
                    <a:pt x="1358" y="12089"/>
                  </a:lnTo>
                  <a:cubicBezTo>
                    <a:pt x="1673" y="12301"/>
                    <a:pt x="2029" y="12403"/>
                    <a:pt x="2372" y="12403"/>
                  </a:cubicBezTo>
                  <a:cubicBezTo>
                    <a:pt x="2872" y="12403"/>
                    <a:pt x="3344" y="12185"/>
                    <a:pt x="3616" y="11773"/>
                  </a:cubicBezTo>
                  <a:lnTo>
                    <a:pt x="7278" y="6343"/>
                  </a:lnTo>
                  <a:cubicBezTo>
                    <a:pt x="7309" y="6296"/>
                    <a:pt x="7294" y="6217"/>
                    <a:pt x="7246" y="6185"/>
                  </a:cubicBezTo>
                  <a:cubicBezTo>
                    <a:pt x="7225" y="6171"/>
                    <a:pt x="7200" y="6163"/>
                    <a:pt x="7177" y="6163"/>
                  </a:cubicBezTo>
                  <a:cubicBezTo>
                    <a:pt x="7148" y="6163"/>
                    <a:pt x="7121" y="6175"/>
                    <a:pt x="7104" y="6201"/>
                  </a:cubicBezTo>
                  <a:lnTo>
                    <a:pt x="3426" y="11647"/>
                  </a:lnTo>
                  <a:cubicBezTo>
                    <a:pt x="3192" y="12002"/>
                    <a:pt x="2787" y="12191"/>
                    <a:pt x="2354" y="12191"/>
                  </a:cubicBezTo>
                  <a:cubicBezTo>
                    <a:pt x="2056" y="12191"/>
                    <a:pt x="1745" y="12102"/>
                    <a:pt x="1469" y="11915"/>
                  </a:cubicBezTo>
                  <a:lnTo>
                    <a:pt x="1153" y="11694"/>
                  </a:lnTo>
                  <a:cubicBezTo>
                    <a:pt x="474" y="11236"/>
                    <a:pt x="269" y="10368"/>
                    <a:pt x="664" y="9784"/>
                  </a:cubicBezTo>
                  <a:lnTo>
                    <a:pt x="6820" y="629"/>
                  </a:lnTo>
                  <a:cubicBezTo>
                    <a:pt x="6998" y="354"/>
                    <a:pt x="7262" y="216"/>
                    <a:pt x="7581" y="216"/>
                  </a:cubicBezTo>
                  <a:cubicBezTo>
                    <a:pt x="7886" y="216"/>
                    <a:pt x="8241" y="343"/>
                    <a:pt x="8620" y="597"/>
                  </a:cubicBezTo>
                  <a:lnTo>
                    <a:pt x="8856" y="771"/>
                  </a:lnTo>
                  <a:lnTo>
                    <a:pt x="8888" y="771"/>
                  </a:lnTo>
                  <a:cubicBezTo>
                    <a:pt x="8904" y="755"/>
                    <a:pt x="8904" y="755"/>
                    <a:pt x="8919" y="739"/>
                  </a:cubicBezTo>
                  <a:cubicBezTo>
                    <a:pt x="8919" y="708"/>
                    <a:pt x="8951" y="660"/>
                    <a:pt x="8983" y="629"/>
                  </a:cubicBezTo>
                  <a:cubicBezTo>
                    <a:pt x="8983" y="629"/>
                    <a:pt x="8983" y="613"/>
                    <a:pt x="8983" y="597"/>
                  </a:cubicBezTo>
                  <a:cubicBezTo>
                    <a:pt x="8983" y="597"/>
                    <a:pt x="8967" y="581"/>
                    <a:pt x="8967" y="581"/>
                  </a:cubicBezTo>
                  <a:lnTo>
                    <a:pt x="8730" y="424"/>
                  </a:lnTo>
                  <a:cubicBezTo>
                    <a:pt x="8305" y="143"/>
                    <a:pt x="7898" y="1"/>
                    <a:pt x="7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5" name="Google Shape;215;p36"/>
            <p:cNvSpPr/>
            <p:nvPr/>
          </p:nvSpPr>
          <p:spPr>
            <a:xfrm>
              <a:off x="4938450" y="2419450"/>
              <a:ext cx="228500" cy="313750"/>
            </a:xfrm>
            <a:custGeom>
              <a:avLst/>
              <a:gdLst/>
              <a:ahLst/>
              <a:cxnLst/>
              <a:rect l="l" t="t" r="r" b="b"/>
              <a:pathLst>
                <a:path w="9140" h="12550" extrusionOk="0">
                  <a:moveTo>
                    <a:pt x="7635" y="146"/>
                  </a:moveTo>
                  <a:cubicBezTo>
                    <a:pt x="7978" y="146"/>
                    <a:pt x="8370" y="284"/>
                    <a:pt x="8777" y="561"/>
                  </a:cubicBezTo>
                  <a:lnTo>
                    <a:pt x="8982" y="687"/>
                  </a:lnTo>
                  <a:cubicBezTo>
                    <a:pt x="8966" y="703"/>
                    <a:pt x="8966" y="734"/>
                    <a:pt x="8950" y="750"/>
                  </a:cubicBezTo>
                  <a:lnTo>
                    <a:pt x="8745" y="608"/>
                  </a:lnTo>
                  <a:cubicBezTo>
                    <a:pt x="8354" y="347"/>
                    <a:pt x="7985" y="217"/>
                    <a:pt x="7664" y="217"/>
                  </a:cubicBezTo>
                  <a:cubicBezTo>
                    <a:pt x="7324" y="217"/>
                    <a:pt x="7038" y="363"/>
                    <a:pt x="6835" y="655"/>
                  </a:cubicBezTo>
                  <a:lnTo>
                    <a:pt x="679" y="9811"/>
                  </a:lnTo>
                  <a:cubicBezTo>
                    <a:pt x="253" y="10442"/>
                    <a:pt x="489" y="11342"/>
                    <a:pt x="1200" y="11816"/>
                  </a:cubicBezTo>
                  <a:lnTo>
                    <a:pt x="1515" y="12037"/>
                  </a:lnTo>
                  <a:cubicBezTo>
                    <a:pt x="1804" y="12235"/>
                    <a:pt x="2129" y="12330"/>
                    <a:pt x="2441" y="12330"/>
                  </a:cubicBezTo>
                  <a:cubicBezTo>
                    <a:pt x="2899" y="12330"/>
                    <a:pt x="3330" y="12128"/>
                    <a:pt x="3583" y="11752"/>
                  </a:cubicBezTo>
                  <a:lnTo>
                    <a:pt x="7245" y="6307"/>
                  </a:lnTo>
                  <a:cubicBezTo>
                    <a:pt x="7245" y="6307"/>
                    <a:pt x="7261" y="6307"/>
                    <a:pt x="7277" y="6322"/>
                  </a:cubicBezTo>
                  <a:cubicBezTo>
                    <a:pt x="7293" y="6322"/>
                    <a:pt x="7324" y="6354"/>
                    <a:pt x="7293" y="6385"/>
                  </a:cubicBezTo>
                  <a:lnTo>
                    <a:pt x="3646" y="11800"/>
                  </a:lnTo>
                  <a:cubicBezTo>
                    <a:pt x="3377" y="12200"/>
                    <a:pt x="2931" y="12408"/>
                    <a:pt x="2456" y="12408"/>
                  </a:cubicBezTo>
                  <a:cubicBezTo>
                    <a:pt x="2125" y="12408"/>
                    <a:pt x="1779" y="12307"/>
                    <a:pt x="1468" y="12100"/>
                  </a:cubicBezTo>
                  <a:lnTo>
                    <a:pt x="1152" y="11879"/>
                  </a:lnTo>
                  <a:cubicBezTo>
                    <a:pt x="410" y="11374"/>
                    <a:pt x="158" y="10427"/>
                    <a:pt x="600" y="9764"/>
                  </a:cubicBezTo>
                  <a:lnTo>
                    <a:pt x="6756" y="608"/>
                  </a:lnTo>
                  <a:cubicBezTo>
                    <a:pt x="6967" y="300"/>
                    <a:pt x="7273" y="146"/>
                    <a:pt x="7635" y="146"/>
                  </a:cubicBezTo>
                  <a:close/>
                  <a:moveTo>
                    <a:pt x="7649" y="1"/>
                  </a:moveTo>
                  <a:cubicBezTo>
                    <a:pt x="7239" y="1"/>
                    <a:pt x="6887" y="179"/>
                    <a:pt x="6646" y="529"/>
                  </a:cubicBezTo>
                  <a:lnTo>
                    <a:pt x="489" y="9685"/>
                  </a:lnTo>
                  <a:cubicBezTo>
                    <a:pt x="0" y="10427"/>
                    <a:pt x="268" y="11453"/>
                    <a:pt x="1073" y="12005"/>
                  </a:cubicBezTo>
                  <a:lnTo>
                    <a:pt x="1405" y="12226"/>
                  </a:lnTo>
                  <a:cubicBezTo>
                    <a:pt x="1731" y="12443"/>
                    <a:pt x="2098" y="12549"/>
                    <a:pt x="2454" y="12549"/>
                  </a:cubicBezTo>
                  <a:cubicBezTo>
                    <a:pt x="2976" y="12549"/>
                    <a:pt x="3472" y="12320"/>
                    <a:pt x="3773" y="11879"/>
                  </a:cubicBezTo>
                  <a:lnTo>
                    <a:pt x="7419" y="6449"/>
                  </a:lnTo>
                  <a:cubicBezTo>
                    <a:pt x="7466" y="6370"/>
                    <a:pt x="7451" y="6259"/>
                    <a:pt x="7356" y="6196"/>
                  </a:cubicBezTo>
                  <a:cubicBezTo>
                    <a:pt x="7331" y="6177"/>
                    <a:pt x="7299" y="6169"/>
                    <a:pt x="7266" y="6169"/>
                  </a:cubicBezTo>
                  <a:cubicBezTo>
                    <a:pt x="7215" y="6169"/>
                    <a:pt x="7164" y="6189"/>
                    <a:pt x="7135" y="6228"/>
                  </a:cubicBezTo>
                  <a:lnTo>
                    <a:pt x="3457" y="11674"/>
                  </a:lnTo>
                  <a:cubicBezTo>
                    <a:pt x="3233" y="12009"/>
                    <a:pt x="2850" y="12185"/>
                    <a:pt x="2440" y="12185"/>
                  </a:cubicBezTo>
                  <a:cubicBezTo>
                    <a:pt x="2156" y="12185"/>
                    <a:pt x="1859" y="12101"/>
                    <a:pt x="1594" y="11926"/>
                  </a:cubicBezTo>
                  <a:lnTo>
                    <a:pt x="1279" y="11705"/>
                  </a:lnTo>
                  <a:cubicBezTo>
                    <a:pt x="631" y="11279"/>
                    <a:pt x="426" y="10458"/>
                    <a:pt x="805" y="9890"/>
                  </a:cubicBezTo>
                  <a:lnTo>
                    <a:pt x="6961" y="734"/>
                  </a:lnTo>
                  <a:cubicBezTo>
                    <a:pt x="7128" y="488"/>
                    <a:pt x="7372" y="361"/>
                    <a:pt x="7667" y="361"/>
                  </a:cubicBezTo>
                  <a:cubicBezTo>
                    <a:pt x="7957" y="361"/>
                    <a:pt x="8298" y="484"/>
                    <a:pt x="8666" y="734"/>
                  </a:cubicBezTo>
                  <a:lnTo>
                    <a:pt x="8903" y="892"/>
                  </a:lnTo>
                  <a:cubicBezTo>
                    <a:pt x="8934" y="908"/>
                    <a:pt x="8966" y="908"/>
                    <a:pt x="8998" y="908"/>
                  </a:cubicBezTo>
                  <a:cubicBezTo>
                    <a:pt x="9029" y="892"/>
                    <a:pt x="9061" y="876"/>
                    <a:pt x="9061" y="845"/>
                  </a:cubicBezTo>
                  <a:cubicBezTo>
                    <a:pt x="9077" y="813"/>
                    <a:pt x="9092" y="782"/>
                    <a:pt x="9124" y="750"/>
                  </a:cubicBezTo>
                  <a:cubicBezTo>
                    <a:pt x="9140" y="734"/>
                    <a:pt x="9140" y="703"/>
                    <a:pt x="9140" y="671"/>
                  </a:cubicBezTo>
                  <a:cubicBezTo>
                    <a:pt x="9140" y="640"/>
                    <a:pt x="9124" y="608"/>
                    <a:pt x="9092" y="592"/>
                  </a:cubicBezTo>
                  <a:lnTo>
                    <a:pt x="8856" y="434"/>
                  </a:lnTo>
                  <a:cubicBezTo>
                    <a:pt x="8431" y="144"/>
                    <a:pt x="8016" y="1"/>
                    <a:pt x="7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6" name="Google Shape;216;p36"/>
          <p:cNvGrpSpPr/>
          <p:nvPr/>
        </p:nvGrpSpPr>
        <p:grpSpPr>
          <a:xfrm rot="-1464382">
            <a:off x="6650945" y="1187386"/>
            <a:ext cx="1100720" cy="412325"/>
            <a:chOff x="5553275" y="2092625"/>
            <a:chExt cx="387150" cy="145025"/>
          </a:xfrm>
        </p:grpSpPr>
        <p:sp>
          <p:nvSpPr>
            <p:cNvPr id="217" name="Google Shape;217;p36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8" name="Google Shape;218;p36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9" name="Google Shape;219;p36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" name="Google Shape;220;p36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" name="Google Shape;221;p36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" name="Google Shape;222;p36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23" name="Google Shape;223;p36"/>
          <p:cNvSpPr/>
          <p:nvPr/>
        </p:nvSpPr>
        <p:spPr>
          <a:xfrm>
            <a:off x="11146701" y="5693867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4" name="Google Shape;224;p36"/>
          <p:cNvSpPr/>
          <p:nvPr/>
        </p:nvSpPr>
        <p:spPr>
          <a:xfrm>
            <a:off x="20967" y="257923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5" name="Google Shape;225;p36"/>
          <p:cNvGrpSpPr/>
          <p:nvPr/>
        </p:nvGrpSpPr>
        <p:grpSpPr>
          <a:xfrm>
            <a:off x="9046577" y="335123"/>
            <a:ext cx="512843" cy="765959"/>
            <a:chOff x="5896600" y="1746775"/>
            <a:chExt cx="180375" cy="269400"/>
          </a:xfrm>
        </p:grpSpPr>
        <p:sp>
          <p:nvSpPr>
            <p:cNvPr id="226" name="Google Shape;226;p36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" name="Google Shape;227;p36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" name="Google Shape;228;p36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36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36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36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32" name="Google Shape;232;p36"/>
          <p:cNvGrpSpPr/>
          <p:nvPr/>
        </p:nvGrpSpPr>
        <p:grpSpPr>
          <a:xfrm>
            <a:off x="3592264" y="5862938"/>
            <a:ext cx="654149" cy="553927"/>
            <a:chOff x="5278225" y="2418025"/>
            <a:chExt cx="230075" cy="194825"/>
          </a:xfrm>
        </p:grpSpPr>
        <p:sp>
          <p:nvSpPr>
            <p:cNvPr id="233" name="Google Shape;233;p36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36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36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36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36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36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39" name="Google Shape;239;p36"/>
          <p:cNvSpPr/>
          <p:nvPr/>
        </p:nvSpPr>
        <p:spPr>
          <a:xfrm>
            <a:off x="9198056" y="2281676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40" name="Google Shape;240;p36"/>
          <p:cNvSpPr/>
          <p:nvPr/>
        </p:nvSpPr>
        <p:spPr>
          <a:xfrm>
            <a:off x="5835656" y="5409943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41" name="Google Shape;241;p36"/>
          <p:cNvGrpSpPr/>
          <p:nvPr/>
        </p:nvGrpSpPr>
        <p:grpSpPr>
          <a:xfrm rot="344688">
            <a:off x="9946142" y="3002606"/>
            <a:ext cx="714983" cy="1997045"/>
            <a:chOff x="820750" y="-8069487"/>
            <a:chExt cx="536225" cy="1497750"/>
          </a:xfrm>
        </p:grpSpPr>
        <p:sp>
          <p:nvSpPr>
            <p:cNvPr id="242" name="Google Shape;242;p36"/>
            <p:cNvSpPr/>
            <p:nvPr/>
          </p:nvSpPr>
          <p:spPr>
            <a:xfrm>
              <a:off x="871600" y="-8057862"/>
              <a:ext cx="485375" cy="1486125"/>
            </a:xfrm>
            <a:custGeom>
              <a:avLst/>
              <a:gdLst/>
              <a:ahLst/>
              <a:cxnLst/>
              <a:rect l="l" t="t" r="r" b="b"/>
              <a:pathLst>
                <a:path w="19415" h="59445" extrusionOk="0">
                  <a:moveTo>
                    <a:pt x="8565" y="1"/>
                  </a:moveTo>
                  <a:cubicBezTo>
                    <a:pt x="7598" y="1"/>
                    <a:pt x="6799" y="626"/>
                    <a:pt x="6539" y="1537"/>
                  </a:cubicBezTo>
                  <a:lnTo>
                    <a:pt x="6539" y="1570"/>
                  </a:lnTo>
                  <a:cubicBezTo>
                    <a:pt x="6139" y="3104"/>
                    <a:pt x="434" y="40865"/>
                    <a:pt x="434" y="40865"/>
                  </a:cubicBezTo>
                  <a:cubicBezTo>
                    <a:pt x="434" y="40865"/>
                    <a:pt x="401" y="41699"/>
                    <a:pt x="334" y="43000"/>
                  </a:cubicBezTo>
                  <a:cubicBezTo>
                    <a:pt x="301" y="43567"/>
                    <a:pt x="268" y="44234"/>
                    <a:pt x="234" y="44934"/>
                  </a:cubicBezTo>
                  <a:lnTo>
                    <a:pt x="234" y="45468"/>
                  </a:lnTo>
                  <a:cubicBezTo>
                    <a:pt x="234" y="45835"/>
                    <a:pt x="201" y="46235"/>
                    <a:pt x="201" y="46602"/>
                  </a:cubicBezTo>
                  <a:cubicBezTo>
                    <a:pt x="134" y="47936"/>
                    <a:pt x="101" y="49337"/>
                    <a:pt x="68" y="50638"/>
                  </a:cubicBezTo>
                  <a:cubicBezTo>
                    <a:pt x="34" y="51539"/>
                    <a:pt x="1" y="52406"/>
                    <a:pt x="1" y="53140"/>
                  </a:cubicBezTo>
                  <a:lnTo>
                    <a:pt x="1" y="54574"/>
                  </a:lnTo>
                  <a:cubicBezTo>
                    <a:pt x="1" y="55475"/>
                    <a:pt x="34" y="56342"/>
                    <a:pt x="134" y="57210"/>
                  </a:cubicBezTo>
                  <a:cubicBezTo>
                    <a:pt x="301" y="58277"/>
                    <a:pt x="668" y="58778"/>
                    <a:pt x="1602" y="58944"/>
                  </a:cubicBezTo>
                  <a:cubicBezTo>
                    <a:pt x="1835" y="58978"/>
                    <a:pt x="2169" y="59044"/>
                    <a:pt x="2569" y="59078"/>
                  </a:cubicBezTo>
                  <a:lnTo>
                    <a:pt x="2803" y="59111"/>
                  </a:lnTo>
                  <a:lnTo>
                    <a:pt x="3970" y="59245"/>
                  </a:lnTo>
                  <a:lnTo>
                    <a:pt x="4271" y="59278"/>
                  </a:lnTo>
                  <a:lnTo>
                    <a:pt x="5271" y="59345"/>
                  </a:lnTo>
                  <a:lnTo>
                    <a:pt x="5938" y="59378"/>
                  </a:lnTo>
                  <a:lnTo>
                    <a:pt x="6606" y="59411"/>
                  </a:lnTo>
                  <a:cubicBezTo>
                    <a:pt x="7073" y="59445"/>
                    <a:pt x="7506" y="59445"/>
                    <a:pt x="7940" y="59445"/>
                  </a:cubicBezTo>
                  <a:cubicBezTo>
                    <a:pt x="8540" y="59445"/>
                    <a:pt x="9141" y="59411"/>
                    <a:pt x="9774" y="59345"/>
                  </a:cubicBezTo>
                  <a:lnTo>
                    <a:pt x="9808" y="59345"/>
                  </a:lnTo>
                  <a:lnTo>
                    <a:pt x="9975" y="59311"/>
                  </a:lnTo>
                  <a:lnTo>
                    <a:pt x="10141" y="59278"/>
                  </a:lnTo>
                  <a:lnTo>
                    <a:pt x="10175" y="59278"/>
                  </a:lnTo>
                  <a:lnTo>
                    <a:pt x="10342" y="59211"/>
                  </a:lnTo>
                  <a:lnTo>
                    <a:pt x="10642" y="59111"/>
                  </a:lnTo>
                  <a:lnTo>
                    <a:pt x="10909" y="59011"/>
                  </a:lnTo>
                  <a:cubicBezTo>
                    <a:pt x="11242" y="58844"/>
                    <a:pt x="11576" y="58677"/>
                    <a:pt x="11909" y="58444"/>
                  </a:cubicBezTo>
                  <a:cubicBezTo>
                    <a:pt x="12009" y="58377"/>
                    <a:pt x="12109" y="58311"/>
                    <a:pt x="12176" y="58210"/>
                  </a:cubicBezTo>
                  <a:cubicBezTo>
                    <a:pt x="12276" y="58144"/>
                    <a:pt x="12376" y="58077"/>
                    <a:pt x="12443" y="57977"/>
                  </a:cubicBezTo>
                  <a:lnTo>
                    <a:pt x="12543" y="57844"/>
                  </a:lnTo>
                  <a:cubicBezTo>
                    <a:pt x="12710" y="57643"/>
                    <a:pt x="12843" y="57443"/>
                    <a:pt x="12977" y="57243"/>
                  </a:cubicBezTo>
                  <a:cubicBezTo>
                    <a:pt x="12977" y="57210"/>
                    <a:pt x="13010" y="57176"/>
                    <a:pt x="13010" y="57143"/>
                  </a:cubicBezTo>
                  <a:lnTo>
                    <a:pt x="13043" y="57076"/>
                  </a:lnTo>
                  <a:lnTo>
                    <a:pt x="13077" y="56976"/>
                  </a:lnTo>
                  <a:cubicBezTo>
                    <a:pt x="13110" y="56943"/>
                    <a:pt x="13110" y="56910"/>
                    <a:pt x="13110" y="56876"/>
                  </a:cubicBezTo>
                  <a:cubicBezTo>
                    <a:pt x="13110" y="56843"/>
                    <a:pt x="13144" y="56776"/>
                    <a:pt x="13144" y="56743"/>
                  </a:cubicBezTo>
                  <a:lnTo>
                    <a:pt x="13210" y="56609"/>
                  </a:lnTo>
                  <a:cubicBezTo>
                    <a:pt x="13210" y="56576"/>
                    <a:pt x="13210" y="56509"/>
                    <a:pt x="13244" y="56476"/>
                  </a:cubicBezTo>
                  <a:cubicBezTo>
                    <a:pt x="13244" y="56409"/>
                    <a:pt x="13277" y="56376"/>
                    <a:pt x="13277" y="56342"/>
                  </a:cubicBezTo>
                  <a:cubicBezTo>
                    <a:pt x="13310" y="56276"/>
                    <a:pt x="13310" y="56209"/>
                    <a:pt x="13344" y="56142"/>
                  </a:cubicBezTo>
                  <a:cubicBezTo>
                    <a:pt x="13344" y="56076"/>
                    <a:pt x="13377" y="56009"/>
                    <a:pt x="13377" y="55975"/>
                  </a:cubicBezTo>
                  <a:cubicBezTo>
                    <a:pt x="13410" y="55909"/>
                    <a:pt x="13410" y="55842"/>
                    <a:pt x="13444" y="55775"/>
                  </a:cubicBezTo>
                  <a:cubicBezTo>
                    <a:pt x="13444" y="55675"/>
                    <a:pt x="13477" y="55642"/>
                    <a:pt x="13477" y="55575"/>
                  </a:cubicBezTo>
                  <a:cubicBezTo>
                    <a:pt x="13510" y="55508"/>
                    <a:pt x="13510" y="55408"/>
                    <a:pt x="13544" y="55342"/>
                  </a:cubicBezTo>
                  <a:lnTo>
                    <a:pt x="13611" y="55142"/>
                  </a:lnTo>
                  <a:lnTo>
                    <a:pt x="13644" y="54875"/>
                  </a:lnTo>
                  <a:cubicBezTo>
                    <a:pt x="13644" y="54808"/>
                    <a:pt x="13711" y="54741"/>
                    <a:pt x="13711" y="54675"/>
                  </a:cubicBezTo>
                  <a:lnTo>
                    <a:pt x="13777" y="54408"/>
                  </a:lnTo>
                  <a:cubicBezTo>
                    <a:pt x="13811" y="54308"/>
                    <a:pt x="13811" y="54241"/>
                    <a:pt x="13844" y="54174"/>
                  </a:cubicBezTo>
                  <a:cubicBezTo>
                    <a:pt x="13844" y="54074"/>
                    <a:pt x="13877" y="53974"/>
                    <a:pt x="13911" y="53874"/>
                  </a:cubicBezTo>
                  <a:lnTo>
                    <a:pt x="13977" y="53607"/>
                  </a:lnTo>
                  <a:cubicBezTo>
                    <a:pt x="13977" y="53540"/>
                    <a:pt x="14011" y="53440"/>
                    <a:pt x="14044" y="53340"/>
                  </a:cubicBezTo>
                  <a:cubicBezTo>
                    <a:pt x="14044" y="53240"/>
                    <a:pt x="14078" y="53140"/>
                    <a:pt x="14111" y="53040"/>
                  </a:cubicBezTo>
                  <a:cubicBezTo>
                    <a:pt x="14111" y="52973"/>
                    <a:pt x="14144" y="52840"/>
                    <a:pt x="14178" y="52740"/>
                  </a:cubicBezTo>
                  <a:cubicBezTo>
                    <a:pt x="14178" y="52706"/>
                    <a:pt x="14178" y="52673"/>
                    <a:pt x="14178" y="52673"/>
                  </a:cubicBezTo>
                  <a:cubicBezTo>
                    <a:pt x="14178" y="52606"/>
                    <a:pt x="14211" y="52540"/>
                    <a:pt x="14211" y="52473"/>
                  </a:cubicBezTo>
                  <a:cubicBezTo>
                    <a:pt x="14211" y="52440"/>
                    <a:pt x="14244" y="52273"/>
                    <a:pt x="14278" y="52139"/>
                  </a:cubicBezTo>
                  <a:cubicBezTo>
                    <a:pt x="14311" y="52039"/>
                    <a:pt x="14311" y="51973"/>
                    <a:pt x="14344" y="51873"/>
                  </a:cubicBezTo>
                  <a:cubicBezTo>
                    <a:pt x="14378" y="51772"/>
                    <a:pt x="14411" y="51639"/>
                    <a:pt x="14411" y="51539"/>
                  </a:cubicBezTo>
                  <a:lnTo>
                    <a:pt x="14478" y="51272"/>
                  </a:lnTo>
                  <a:lnTo>
                    <a:pt x="14578" y="50905"/>
                  </a:lnTo>
                  <a:cubicBezTo>
                    <a:pt x="14578" y="50805"/>
                    <a:pt x="14611" y="50705"/>
                    <a:pt x="14645" y="50605"/>
                  </a:cubicBezTo>
                  <a:lnTo>
                    <a:pt x="14711" y="50271"/>
                  </a:lnTo>
                  <a:cubicBezTo>
                    <a:pt x="14711" y="50171"/>
                    <a:pt x="14745" y="50071"/>
                    <a:pt x="14778" y="49971"/>
                  </a:cubicBezTo>
                  <a:lnTo>
                    <a:pt x="14845" y="49638"/>
                  </a:lnTo>
                  <a:cubicBezTo>
                    <a:pt x="14845" y="49571"/>
                    <a:pt x="14845" y="49538"/>
                    <a:pt x="14878" y="49471"/>
                  </a:cubicBezTo>
                  <a:cubicBezTo>
                    <a:pt x="14911" y="49437"/>
                    <a:pt x="14911" y="49371"/>
                    <a:pt x="14911" y="49304"/>
                  </a:cubicBezTo>
                  <a:cubicBezTo>
                    <a:pt x="14945" y="49237"/>
                    <a:pt x="14978" y="49071"/>
                    <a:pt x="14978" y="48970"/>
                  </a:cubicBezTo>
                  <a:cubicBezTo>
                    <a:pt x="15012" y="48870"/>
                    <a:pt x="15045" y="48770"/>
                    <a:pt x="15045" y="48670"/>
                  </a:cubicBezTo>
                  <a:cubicBezTo>
                    <a:pt x="15078" y="48537"/>
                    <a:pt x="15112" y="48437"/>
                    <a:pt x="15112" y="48337"/>
                  </a:cubicBezTo>
                  <a:cubicBezTo>
                    <a:pt x="15145" y="48203"/>
                    <a:pt x="15178" y="48103"/>
                    <a:pt x="15212" y="48003"/>
                  </a:cubicBezTo>
                  <a:cubicBezTo>
                    <a:pt x="15212" y="47903"/>
                    <a:pt x="15245" y="47803"/>
                    <a:pt x="15278" y="47703"/>
                  </a:cubicBezTo>
                  <a:cubicBezTo>
                    <a:pt x="15278" y="47569"/>
                    <a:pt x="15312" y="47469"/>
                    <a:pt x="15345" y="47336"/>
                  </a:cubicBezTo>
                  <a:lnTo>
                    <a:pt x="15412" y="47036"/>
                  </a:lnTo>
                  <a:cubicBezTo>
                    <a:pt x="15412" y="46936"/>
                    <a:pt x="15445" y="46836"/>
                    <a:pt x="15479" y="46736"/>
                  </a:cubicBezTo>
                  <a:cubicBezTo>
                    <a:pt x="15479" y="46602"/>
                    <a:pt x="15512" y="46502"/>
                    <a:pt x="15545" y="46402"/>
                  </a:cubicBezTo>
                  <a:lnTo>
                    <a:pt x="15612" y="46068"/>
                  </a:lnTo>
                  <a:cubicBezTo>
                    <a:pt x="15612" y="45968"/>
                    <a:pt x="15645" y="45902"/>
                    <a:pt x="15645" y="45802"/>
                  </a:cubicBezTo>
                  <a:cubicBezTo>
                    <a:pt x="15679" y="45701"/>
                    <a:pt x="15679" y="45668"/>
                    <a:pt x="15712" y="45568"/>
                  </a:cubicBezTo>
                  <a:lnTo>
                    <a:pt x="15712" y="45468"/>
                  </a:lnTo>
                  <a:cubicBezTo>
                    <a:pt x="15712" y="45368"/>
                    <a:pt x="15779" y="45268"/>
                    <a:pt x="15779" y="45168"/>
                  </a:cubicBezTo>
                  <a:cubicBezTo>
                    <a:pt x="15812" y="45101"/>
                    <a:pt x="15812" y="44968"/>
                    <a:pt x="15845" y="44868"/>
                  </a:cubicBezTo>
                  <a:cubicBezTo>
                    <a:pt x="15879" y="44767"/>
                    <a:pt x="15879" y="44701"/>
                    <a:pt x="15912" y="44601"/>
                  </a:cubicBezTo>
                  <a:lnTo>
                    <a:pt x="15979" y="44267"/>
                  </a:lnTo>
                  <a:cubicBezTo>
                    <a:pt x="15979" y="44200"/>
                    <a:pt x="15979" y="44134"/>
                    <a:pt x="16012" y="44067"/>
                  </a:cubicBezTo>
                  <a:lnTo>
                    <a:pt x="16046" y="43833"/>
                  </a:lnTo>
                  <a:lnTo>
                    <a:pt x="16046" y="43733"/>
                  </a:lnTo>
                  <a:cubicBezTo>
                    <a:pt x="16046" y="43700"/>
                    <a:pt x="16079" y="43600"/>
                    <a:pt x="16112" y="43533"/>
                  </a:cubicBezTo>
                  <a:lnTo>
                    <a:pt x="16146" y="43233"/>
                  </a:lnTo>
                  <a:lnTo>
                    <a:pt x="16212" y="43000"/>
                  </a:lnTo>
                  <a:cubicBezTo>
                    <a:pt x="16212" y="42899"/>
                    <a:pt x="16246" y="42833"/>
                    <a:pt x="16246" y="42733"/>
                  </a:cubicBezTo>
                  <a:lnTo>
                    <a:pt x="16279" y="42533"/>
                  </a:lnTo>
                  <a:lnTo>
                    <a:pt x="16346" y="42266"/>
                  </a:lnTo>
                  <a:cubicBezTo>
                    <a:pt x="16346" y="42232"/>
                    <a:pt x="16346" y="42166"/>
                    <a:pt x="16379" y="42132"/>
                  </a:cubicBezTo>
                  <a:lnTo>
                    <a:pt x="16413" y="41865"/>
                  </a:lnTo>
                  <a:lnTo>
                    <a:pt x="16446" y="41732"/>
                  </a:lnTo>
                  <a:cubicBezTo>
                    <a:pt x="16446" y="41632"/>
                    <a:pt x="16479" y="41565"/>
                    <a:pt x="16479" y="41498"/>
                  </a:cubicBezTo>
                  <a:cubicBezTo>
                    <a:pt x="16479" y="41398"/>
                    <a:pt x="16513" y="41298"/>
                    <a:pt x="16546" y="41198"/>
                  </a:cubicBezTo>
                  <a:cubicBezTo>
                    <a:pt x="16613" y="40765"/>
                    <a:pt x="16713" y="39864"/>
                    <a:pt x="16813" y="38563"/>
                  </a:cubicBezTo>
                  <a:cubicBezTo>
                    <a:pt x="16880" y="38096"/>
                    <a:pt x="16913" y="37562"/>
                    <a:pt x="16946" y="36962"/>
                  </a:cubicBezTo>
                  <a:cubicBezTo>
                    <a:pt x="17146" y="34827"/>
                    <a:pt x="17347" y="32092"/>
                    <a:pt x="17580" y="29090"/>
                  </a:cubicBezTo>
                  <a:cubicBezTo>
                    <a:pt x="17580" y="28823"/>
                    <a:pt x="17613" y="28556"/>
                    <a:pt x="17613" y="28256"/>
                  </a:cubicBezTo>
                  <a:cubicBezTo>
                    <a:pt x="18447" y="16914"/>
                    <a:pt x="19381" y="2370"/>
                    <a:pt x="19381" y="2370"/>
                  </a:cubicBezTo>
                  <a:cubicBezTo>
                    <a:pt x="19415" y="2104"/>
                    <a:pt x="19315" y="1837"/>
                    <a:pt x="19114" y="1637"/>
                  </a:cubicBezTo>
                  <a:cubicBezTo>
                    <a:pt x="19048" y="1570"/>
                    <a:pt x="18948" y="1470"/>
                    <a:pt x="18848" y="1403"/>
                  </a:cubicBezTo>
                  <a:cubicBezTo>
                    <a:pt x="18581" y="1203"/>
                    <a:pt x="18314" y="1036"/>
                    <a:pt x="18014" y="903"/>
                  </a:cubicBezTo>
                  <a:lnTo>
                    <a:pt x="17814" y="836"/>
                  </a:lnTo>
                  <a:lnTo>
                    <a:pt x="17780" y="836"/>
                  </a:lnTo>
                  <a:cubicBezTo>
                    <a:pt x="16112" y="336"/>
                    <a:pt x="10508" y="69"/>
                    <a:pt x="8640" y="2"/>
                  </a:cubicBezTo>
                  <a:cubicBezTo>
                    <a:pt x="8615" y="1"/>
                    <a:pt x="8590" y="1"/>
                    <a:pt x="8565" y="1"/>
                  </a:cubicBezTo>
                  <a:close/>
                </a:path>
              </a:pathLst>
            </a:custGeom>
            <a:solidFill>
              <a:srgbClr val="E3E9ED">
                <a:alpha val="331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36"/>
            <p:cNvSpPr/>
            <p:nvPr/>
          </p:nvSpPr>
          <p:spPr>
            <a:xfrm>
              <a:off x="820750" y="-8068687"/>
              <a:ext cx="489525" cy="1486350"/>
            </a:xfrm>
            <a:custGeom>
              <a:avLst/>
              <a:gdLst/>
              <a:ahLst/>
              <a:cxnLst/>
              <a:rect l="l" t="t" r="r" b="b"/>
              <a:pathLst>
                <a:path w="19581" h="59454" extrusionOk="0">
                  <a:moveTo>
                    <a:pt x="8633" y="0"/>
                  </a:moveTo>
                  <a:cubicBezTo>
                    <a:pt x="7694" y="0"/>
                    <a:pt x="6832" y="625"/>
                    <a:pt x="6605" y="1536"/>
                  </a:cubicBezTo>
                  <a:lnTo>
                    <a:pt x="6605" y="1603"/>
                  </a:lnTo>
                  <a:cubicBezTo>
                    <a:pt x="6204" y="3137"/>
                    <a:pt x="500" y="40864"/>
                    <a:pt x="500" y="40864"/>
                  </a:cubicBezTo>
                  <a:cubicBezTo>
                    <a:pt x="500" y="40864"/>
                    <a:pt x="0" y="51605"/>
                    <a:pt x="67" y="54607"/>
                  </a:cubicBezTo>
                  <a:cubicBezTo>
                    <a:pt x="100" y="57576"/>
                    <a:pt x="200" y="58677"/>
                    <a:pt x="1668" y="58944"/>
                  </a:cubicBezTo>
                  <a:cubicBezTo>
                    <a:pt x="2679" y="59127"/>
                    <a:pt x="5699" y="59454"/>
                    <a:pt x="7994" y="59454"/>
                  </a:cubicBezTo>
                  <a:cubicBezTo>
                    <a:pt x="9031" y="59454"/>
                    <a:pt x="9919" y="59387"/>
                    <a:pt x="10407" y="59211"/>
                  </a:cubicBezTo>
                  <a:cubicBezTo>
                    <a:pt x="12009" y="58643"/>
                    <a:pt x="12509" y="58110"/>
                    <a:pt x="13043" y="57242"/>
                  </a:cubicBezTo>
                  <a:cubicBezTo>
                    <a:pt x="13576" y="56375"/>
                    <a:pt x="16078" y="44500"/>
                    <a:pt x="16645" y="41164"/>
                  </a:cubicBezTo>
                  <a:cubicBezTo>
                    <a:pt x="17212" y="37829"/>
                    <a:pt x="19514" y="2336"/>
                    <a:pt x="19514" y="2336"/>
                  </a:cubicBezTo>
                  <a:cubicBezTo>
                    <a:pt x="19514" y="2336"/>
                    <a:pt x="19581" y="1569"/>
                    <a:pt x="18080" y="902"/>
                  </a:cubicBezTo>
                  <a:cubicBezTo>
                    <a:pt x="16812" y="335"/>
                    <a:pt x="10674" y="68"/>
                    <a:pt x="8706" y="1"/>
                  </a:cubicBezTo>
                  <a:cubicBezTo>
                    <a:pt x="8682" y="1"/>
                    <a:pt x="8658" y="0"/>
                    <a:pt x="86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36"/>
            <p:cNvSpPr/>
            <p:nvPr/>
          </p:nvSpPr>
          <p:spPr>
            <a:xfrm>
              <a:off x="1060075" y="-8049487"/>
              <a:ext cx="250200" cy="1465250"/>
            </a:xfrm>
            <a:custGeom>
              <a:avLst/>
              <a:gdLst/>
              <a:ahLst/>
              <a:cxnLst/>
              <a:rect l="l" t="t" r="r" b="b"/>
              <a:pathLst>
                <a:path w="10008" h="58610" extrusionOk="0">
                  <a:moveTo>
                    <a:pt x="8040" y="1"/>
                  </a:moveTo>
                  <a:cubicBezTo>
                    <a:pt x="7706" y="8240"/>
                    <a:pt x="6605" y="18014"/>
                    <a:pt x="4637" y="29622"/>
                  </a:cubicBezTo>
                  <a:cubicBezTo>
                    <a:pt x="2803" y="40630"/>
                    <a:pt x="734" y="53906"/>
                    <a:pt x="1" y="58609"/>
                  </a:cubicBezTo>
                  <a:cubicBezTo>
                    <a:pt x="301" y="58576"/>
                    <a:pt x="568" y="58543"/>
                    <a:pt x="834" y="58443"/>
                  </a:cubicBezTo>
                  <a:cubicBezTo>
                    <a:pt x="2436" y="57875"/>
                    <a:pt x="2936" y="57342"/>
                    <a:pt x="3470" y="56474"/>
                  </a:cubicBezTo>
                  <a:cubicBezTo>
                    <a:pt x="4003" y="55607"/>
                    <a:pt x="6505" y="43732"/>
                    <a:pt x="7072" y="40396"/>
                  </a:cubicBezTo>
                  <a:cubicBezTo>
                    <a:pt x="7639" y="37061"/>
                    <a:pt x="9941" y="1568"/>
                    <a:pt x="9941" y="1568"/>
                  </a:cubicBezTo>
                  <a:cubicBezTo>
                    <a:pt x="9941" y="1568"/>
                    <a:pt x="10008" y="801"/>
                    <a:pt x="8507" y="134"/>
                  </a:cubicBezTo>
                  <a:cubicBezTo>
                    <a:pt x="8340" y="67"/>
                    <a:pt x="8206" y="34"/>
                    <a:pt x="80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36"/>
            <p:cNvSpPr/>
            <p:nvPr/>
          </p:nvSpPr>
          <p:spPr>
            <a:xfrm>
              <a:off x="820750" y="-8069487"/>
              <a:ext cx="489525" cy="1495250"/>
            </a:xfrm>
            <a:custGeom>
              <a:avLst/>
              <a:gdLst/>
              <a:ahLst/>
              <a:cxnLst/>
              <a:rect l="l" t="t" r="r" b="b"/>
              <a:pathLst>
                <a:path w="19581" h="59810" fill="none" extrusionOk="0">
                  <a:moveTo>
                    <a:pt x="500" y="40896"/>
                  </a:moveTo>
                  <a:cubicBezTo>
                    <a:pt x="500" y="40896"/>
                    <a:pt x="0" y="51637"/>
                    <a:pt x="67" y="54639"/>
                  </a:cubicBezTo>
                  <a:cubicBezTo>
                    <a:pt x="100" y="57608"/>
                    <a:pt x="200" y="58709"/>
                    <a:pt x="1668" y="58976"/>
                  </a:cubicBezTo>
                  <a:cubicBezTo>
                    <a:pt x="3136" y="59243"/>
                    <a:pt x="8840" y="59810"/>
                    <a:pt x="10407" y="59243"/>
                  </a:cubicBezTo>
                  <a:cubicBezTo>
                    <a:pt x="12009" y="58675"/>
                    <a:pt x="12509" y="58142"/>
                    <a:pt x="13043" y="57274"/>
                  </a:cubicBezTo>
                  <a:cubicBezTo>
                    <a:pt x="13576" y="56407"/>
                    <a:pt x="16078" y="44532"/>
                    <a:pt x="16645" y="41196"/>
                  </a:cubicBezTo>
                  <a:cubicBezTo>
                    <a:pt x="17212" y="37861"/>
                    <a:pt x="19514" y="2368"/>
                    <a:pt x="19514" y="2368"/>
                  </a:cubicBezTo>
                  <a:cubicBezTo>
                    <a:pt x="19514" y="2368"/>
                    <a:pt x="19581" y="1601"/>
                    <a:pt x="18080" y="934"/>
                  </a:cubicBezTo>
                  <a:cubicBezTo>
                    <a:pt x="16812" y="367"/>
                    <a:pt x="10674" y="100"/>
                    <a:pt x="8706" y="33"/>
                  </a:cubicBezTo>
                  <a:cubicBezTo>
                    <a:pt x="7739" y="0"/>
                    <a:pt x="6838" y="634"/>
                    <a:pt x="6605" y="1568"/>
                  </a:cubicBezTo>
                  <a:lnTo>
                    <a:pt x="6605" y="1635"/>
                  </a:lnTo>
                  <a:cubicBezTo>
                    <a:pt x="6204" y="3169"/>
                    <a:pt x="500" y="40896"/>
                    <a:pt x="500" y="40896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36"/>
            <p:cNvSpPr/>
            <p:nvPr/>
          </p:nvSpPr>
          <p:spPr>
            <a:xfrm>
              <a:off x="820750" y="-7048762"/>
              <a:ext cx="415300" cy="466425"/>
            </a:xfrm>
            <a:custGeom>
              <a:avLst/>
              <a:gdLst/>
              <a:ahLst/>
              <a:cxnLst/>
              <a:rect l="l" t="t" r="r" b="b"/>
              <a:pathLst>
                <a:path w="16612" h="18657" extrusionOk="0">
                  <a:moveTo>
                    <a:pt x="534" y="0"/>
                  </a:moveTo>
                  <a:lnTo>
                    <a:pt x="534" y="67"/>
                  </a:lnTo>
                  <a:cubicBezTo>
                    <a:pt x="534" y="67"/>
                    <a:pt x="0" y="10808"/>
                    <a:pt x="67" y="13810"/>
                  </a:cubicBezTo>
                  <a:cubicBezTo>
                    <a:pt x="133" y="16779"/>
                    <a:pt x="200" y="17880"/>
                    <a:pt x="1668" y="18147"/>
                  </a:cubicBezTo>
                  <a:cubicBezTo>
                    <a:pt x="2679" y="18330"/>
                    <a:pt x="5699" y="18657"/>
                    <a:pt x="8005" y="18657"/>
                  </a:cubicBezTo>
                  <a:cubicBezTo>
                    <a:pt x="9047" y="18657"/>
                    <a:pt x="9942" y="18590"/>
                    <a:pt x="10441" y="18414"/>
                  </a:cubicBezTo>
                  <a:cubicBezTo>
                    <a:pt x="12009" y="17846"/>
                    <a:pt x="12509" y="17313"/>
                    <a:pt x="13043" y="16445"/>
                  </a:cubicBezTo>
                  <a:cubicBezTo>
                    <a:pt x="13576" y="15578"/>
                    <a:pt x="15978" y="4337"/>
                    <a:pt x="16612" y="667"/>
                  </a:cubicBezTo>
                  <a:lnTo>
                    <a:pt x="16612" y="667"/>
                  </a:lnTo>
                  <a:cubicBezTo>
                    <a:pt x="15111" y="1435"/>
                    <a:pt x="13643" y="1301"/>
                    <a:pt x="12175" y="1335"/>
                  </a:cubicBezTo>
                  <a:cubicBezTo>
                    <a:pt x="10374" y="1335"/>
                    <a:pt x="2702" y="534"/>
                    <a:pt x="1534" y="267"/>
                  </a:cubicBezTo>
                  <a:cubicBezTo>
                    <a:pt x="1201" y="200"/>
                    <a:pt x="867" y="100"/>
                    <a:pt x="5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36"/>
            <p:cNvSpPr/>
            <p:nvPr/>
          </p:nvSpPr>
          <p:spPr>
            <a:xfrm>
              <a:off x="1060075" y="-8049487"/>
              <a:ext cx="250200" cy="1465250"/>
            </a:xfrm>
            <a:custGeom>
              <a:avLst/>
              <a:gdLst/>
              <a:ahLst/>
              <a:cxnLst/>
              <a:rect l="l" t="t" r="r" b="b"/>
              <a:pathLst>
                <a:path w="10008" h="58610" extrusionOk="0">
                  <a:moveTo>
                    <a:pt x="8040" y="1"/>
                  </a:moveTo>
                  <a:cubicBezTo>
                    <a:pt x="7706" y="8240"/>
                    <a:pt x="6605" y="18014"/>
                    <a:pt x="4637" y="29622"/>
                  </a:cubicBezTo>
                  <a:cubicBezTo>
                    <a:pt x="2803" y="40630"/>
                    <a:pt x="734" y="53906"/>
                    <a:pt x="1" y="58609"/>
                  </a:cubicBezTo>
                  <a:cubicBezTo>
                    <a:pt x="301" y="58576"/>
                    <a:pt x="568" y="58543"/>
                    <a:pt x="834" y="58443"/>
                  </a:cubicBezTo>
                  <a:cubicBezTo>
                    <a:pt x="2436" y="57875"/>
                    <a:pt x="2936" y="57342"/>
                    <a:pt x="3470" y="56474"/>
                  </a:cubicBezTo>
                  <a:cubicBezTo>
                    <a:pt x="4003" y="55607"/>
                    <a:pt x="6505" y="43732"/>
                    <a:pt x="7072" y="40396"/>
                  </a:cubicBezTo>
                  <a:cubicBezTo>
                    <a:pt x="7639" y="37061"/>
                    <a:pt x="9941" y="1568"/>
                    <a:pt x="9941" y="1568"/>
                  </a:cubicBezTo>
                  <a:cubicBezTo>
                    <a:pt x="9941" y="1568"/>
                    <a:pt x="10008" y="801"/>
                    <a:pt x="8507" y="134"/>
                  </a:cubicBezTo>
                  <a:cubicBezTo>
                    <a:pt x="8340" y="67"/>
                    <a:pt x="8206" y="34"/>
                    <a:pt x="8040" y="1"/>
                  </a:cubicBezTo>
                  <a:close/>
                </a:path>
              </a:pathLst>
            </a:custGeom>
            <a:solidFill>
              <a:srgbClr val="E3E9ED">
                <a:alpha val="331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36"/>
            <p:cNvSpPr/>
            <p:nvPr/>
          </p:nvSpPr>
          <p:spPr>
            <a:xfrm>
              <a:off x="1125125" y="-7003737"/>
              <a:ext cx="86750" cy="13375"/>
            </a:xfrm>
            <a:custGeom>
              <a:avLst/>
              <a:gdLst/>
              <a:ahLst/>
              <a:cxnLst/>
              <a:rect l="l" t="t" r="r" b="b"/>
              <a:pathLst>
                <a:path w="3470" h="535" fill="none" extrusionOk="0">
                  <a:moveTo>
                    <a:pt x="0" y="534"/>
                  </a:moveTo>
                  <a:cubicBezTo>
                    <a:pt x="1168" y="468"/>
                    <a:pt x="2335" y="301"/>
                    <a:pt x="3470" y="1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36"/>
            <p:cNvSpPr/>
            <p:nvPr/>
          </p:nvSpPr>
          <p:spPr>
            <a:xfrm>
              <a:off x="849100" y="-7021237"/>
              <a:ext cx="276050" cy="31700"/>
            </a:xfrm>
            <a:custGeom>
              <a:avLst/>
              <a:gdLst/>
              <a:ahLst/>
              <a:cxnLst/>
              <a:rect l="l" t="t" r="r" b="b"/>
              <a:pathLst>
                <a:path w="11042" h="1268" fill="none" extrusionOk="0">
                  <a:moveTo>
                    <a:pt x="0" y="0"/>
                  </a:moveTo>
                  <a:cubicBezTo>
                    <a:pt x="0" y="0"/>
                    <a:pt x="9407" y="1268"/>
                    <a:pt x="11041" y="1234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36"/>
            <p:cNvSpPr/>
            <p:nvPr/>
          </p:nvSpPr>
          <p:spPr>
            <a:xfrm>
              <a:off x="820750" y="-7048762"/>
              <a:ext cx="415300" cy="474525"/>
            </a:xfrm>
            <a:custGeom>
              <a:avLst/>
              <a:gdLst/>
              <a:ahLst/>
              <a:cxnLst/>
              <a:rect l="l" t="t" r="r" b="b"/>
              <a:pathLst>
                <a:path w="16612" h="18981" fill="none" extrusionOk="0">
                  <a:moveTo>
                    <a:pt x="12175" y="1335"/>
                  </a:moveTo>
                  <a:cubicBezTo>
                    <a:pt x="10374" y="1335"/>
                    <a:pt x="2702" y="534"/>
                    <a:pt x="1534" y="267"/>
                  </a:cubicBezTo>
                  <a:cubicBezTo>
                    <a:pt x="1201" y="200"/>
                    <a:pt x="867" y="100"/>
                    <a:pt x="534" y="0"/>
                  </a:cubicBezTo>
                  <a:lnTo>
                    <a:pt x="534" y="67"/>
                  </a:lnTo>
                  <a:cubicBezTo>
                    <a:pt x="534" y="67"/>
                    <a:pt x="0" y="10808"/>
                    <a:pt x="67" y="13810"/>
                  </a:cubicBezTo>
                  <a:cubicBezTo>
                    <a:pt x="133" y="16779"/>
                    <a:pt x="200" y="17880"/>
                    <a:pt x="1668" y="18147"/>
                  </a:cubicBezTo>
                  <a:cubicBezTo>
                    <a:pt x="3136" y="18414"/>
                    <a:pt x="8840" y="18981"/>
                    <a:pt x="10441" y="18414"/>
                  </a:cubicBezTo>
                  <a:cubicBezTo>
                    <a:pt x="12009" y="17846"/>
                    <a:pt x="12509" y="17313"/>
                    <a:pt x="13043" y="16445"/>
                  </a:cubicBezTo>
                  <a:cubicBezTo>
                    <a:pt x="13576" y="15578"/>
                    <a:pt x="15978" y="4337"/>
                    <a:pt x="16612" y="667"/>
                  </a:cubicBezTo>
                  <a:cubicBezTo>
                    <a:pt x="15111" y="1435"/>
                    <a:pt x="13643" y="1301"/>
                    <a:pt x="12175" y="1335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51" name="Google Shape;251;p36"/>
          <p:cNvGrpSpPr/>
          <p:nvPr/>
        </p:nvGrpSpPr>
        <p:grpSpPr>
          <a:xfrm rot="-1837666">
            <a:off x="7184371" y="3184168"/>
            <a:ext cx="1900548" cy="2954657"/>
            <a:chOff x="4984438" y="-4790075"/>
            <a:chExt cx="2235800" cy="3475850"/>
          </a:xfrm>
        </p:grpSpPr>
        <p:sp>
          <p:nvSpPr>
            <p:cNvPr id="252" name="Google Shape;252;p36"/>
            <p:cNvSpPr/>
            <p:nvPr/>
          </p:nvSpPr>
          <p:spPr>
            <a:xfrm>
              <a:off x="6824088" y="-4378950"/>
              <a:ext cx="269400" cy="196875"/>
            </a:xfrm>
            <a:custGeom>
              <a:avLst/>
              <a:gdLst/>
              <a:ahLst/>
              <a:cxnLst/>
              <a:rect l="l" t="t" r="r" b="b"/>
              <a:pathLst>
                <a:path w="10776" h="7875" extrusionOk="0">
                  <a:moveTo>
                    <a:pt x="8974" y="1"/>
                  </a:moveTo>
                  <a:lnTo>
                    <a:pt x="1" y="3403"/>
                  </a:lnTo>
                  <a:cubicBezTo>
                    <a:pt x="1" y="3403"/>
                    <a:pt x="3819" y="7875"/>
                    <a:pt x="4096" y="7875"/>
                  </a:cubicBezTo>
                  <a:cubicBezTo>
                    <a:pt x="4099" y="7875"/>
                    <a:pt x="4102" y="7874"/>
                    <a:pt x="4104" y="7873"/>
                  </a:cubicBezTo>
                  <a:cubicBezTo>
                    <a:pt x="4337" y="7806"/>
                    <a:pt x="10775" y="2803"/>
                    <a:pt x="10742" y="2269"/>
                  </a:cubicBezTo>
                  <a:cubicBezTo>
                    <a:pt x="10675" y="1735"/>
                    <a:pt x="8974" y="1"/>
                    <a:pt x="8974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36"/>
            <p:cNvSpPr/>
            <p:nvPr/>
          </p:nvSpPr>
          <p:spPr>
            <a:xfrm>
              <a:off x="4984438" y="-4790075"/>
              <a:ext cx="2235800" cy="3475850"/>
            </a:xfrm>
            <a:custGeom>
              <a:avLst/>
              <a:gdLst/>
              <a:ahLst/>
              <a:cxnLst/>
              <a:rect l="l" t="t" r="r" b="b"/>
              <a:pathLst>
                <a:path w="89432" h="139034" extrusionOk="0">
                  <a:moveTo>
                    <a:pt x="8640" y="1"/>
                  </a:moveTo>
                  <a:cubicBezTo>
                    <a:pt x="6372" y="1"/>
                    <a:pt x="4204" y="968"/>
                    <a:pt x="2669" y="2636"/>
                  </a:cubicBezTo>
                  <a:cubicBezTo>
                    <a:pt x="935" y="4237"/>
                    <a:pt x="1" y="6539"/>
                    <a:pt x="101" y="8874"/>
                  </a:cubicBezTo>
                  <a:lnTo>
                    <a:pt x="1635" y="42231"/>
                  </a:lnTo>
                  <a:lnTo>
                    <a:pt x="1635" y="131695"/>
                  </a:lnTo>
                  <a:cubicBezTo>
                    <a:pt x="1635" y="135765"/>
                    <a:pt x="4938" y="139034"/>
                    <a:pt x="8974" y="139034"/>
                  </a:cubicBezTo>
                  <a:lnTo>
                    <a:pt x="79925" y="139034"/>
                  </a:lnTo>
                  <a:cubicBezTo>
                    <a:pt x="84128" y="138867"/>
                    <a:pt x="87497" y="135498"/>
                    <a:pt x="87697" y="131261"/>
                  </a:cubicBezTo>
                  <a:lnTo>
                    <a:pt x="87697" y="41831"/>
                  </a:lnTo>
                  <a:lnTo>
                    <a:pt x="89231" y="8473"/>
                  </a:lnTo>
                  <a:cubicBezTo>
                    <a:pt x="89431" y="3870"/>
                    <a:pt x="85762" y="1"/>
                    <a:pt x="811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36"/>
            <p:cNvSpPr/>
            <p:nvPr/>
          </p:nvSpPr>
          <p:spPr>
            <a:xfrm>
              <a:off x="5059513" y="-4763375"/>
              <a:ext cx="2159050" cy="3449150"/>
            </a:xfrm>
            <a:custGeom>
              <a:avLst/>
              <a:gdLst/>
              <a:ahLst/>
              <a:cxnLst/>
              <a:rect l="l" t="t" r="r" b="b"/>
              <a:pathLst>
                <a:path w="86362" h="137966" extrusionOk="0">
                  <a:moveTo>
                    <a:pt x="82125" y="0"/>
                  </a:moveTo>
                  <a:lnTo>
                    <a:pt x="82125" y="0"/>
                  </a:lnTo>
                  <a:cubicBezTo>
                    <a:pt x="83226" y="1501"/>
                    <a:pt x="83793" y="3336"/>
                    <a:pt x="83726" y="5204"/>
                  </a:cubicBezTo>
                  <a:lnTo>
                    <a:pt x="82192" y="38561"/>
                  </a:lnTo>
                  <a:lnTo>
                    <a:pt x="82192" y="127992"/>
                  </a:lnTo>
                  <a:cubicBezTo>
                    <a:pt x="81992" y="132195"/>
                    <a:pt x="78623" y="135564"/>
                    <a:pt x="74420" y="135764"/>
                  </a:cubicBezTo>
                  <a:lnTo>
                    <a:pt x="3469" y="135764"/>
                  </a:lnTo>
                  <a:cubicBezTo>
                    <a:pt x="2268" y="135731"/>
                    <a:pt x="1067" y="135430"/>
                    <a:pt x="0" y="134863"/>
                  </a:cubicBezTo>
                  <a:lnTo>
                    <a:pt x="0" y="134863"/>
                  </a:lnTo>
                  <a:cubicBezTo>
                    <a:pt x="1368" y="136798"/>
                    <a:pt x="3603" y="137966"/>
                    <a:pt x="5971" y="137966"/>
                  </a:cubicBezTo>
                  <a:lnTo>
                    <a:pt x="76922" y="137966"/>
                  </a:lnTo>
                  <a:cubicBezTo>
                    <a:pt x="81125" y="137799"/>
                    <a:pt x="84494" y="134396"/>
                    <a:pt x="84694" y="130193"/>
                  </a:cubicBezTo>
                  <a:lnTo>
                    <a:pt x="84694" y="40763"/>
                  </a:lnTo>
                  <a:lnTo>
                    <a:pt x="86228" y="7405"/>
                  </a:lnTo>
                  <a:cubicBezTo>
                    <a:pt x="86362" y="4370"/>
                    <a:pt x="84794" y="1501"/>
                    <a:pt x="82125" y="0"/>
                  </a:cubicBezTo>
                  <a:close/>
                </a:path>
              </a:pathLst>
            </a:custGeom>
            <a:solidFill>
              <a:srgbClr val="D9D9D9">
                <a:alpha val="3017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36"/>
            <p:cNvSpPr/>
            <p:nvPr/>
          </p:nvSpPr>
          <p:spPr>
            <a:xfrm>
              <a:off x="4984438" y="-4790075"/>
              <a:ext cx="2235800" cy="3475850"/>
            </a:xfrm>
            <a:custGeom>
              <a:avLst/>
              <a:gdLst/>
              <a:ahLst/>
              <a:cxnLst/>
              <a:rect l="l" t="t" r="r" b="b"/>
              <a:pathLst>
                <a:path w="89432" h="139034" fill="none" extrusionOk="0">
                  <a:moveTo>
                    <a:pt x="81125" y="1"/>
                  </a:moveTo>
                  <a:lnTo>
                    <a:pt x="8640" y="1"/>
                  </a:lnTo>
                  <a:cubicBezTo>
                    <a:pt x="6372" y="1"/>
                    <a:pt x="4204" y="968"/>
                    <a:pt x="2669" y="2636"/>
                  </a:cubicBezTo>
                  <a:cubicBezTo>
                    <a:pt x="935" y="4237"/>
                    <a:pt x="1" y="6539"/>
                    <a:pt x="101" y="8874"/>
                  </a:cubicBezTo>
                  <a:lnTo>
                    <a:pt x="1635" y="42231"/>
                  </a:lnTo>
                  <a:lnTo>
                    <a:pt x="1635" y="131695"/>
                  </a:lnTo>
                  <a:cubicBezTo>
                    <a:pt x="1635" y="135765"/>
                    <a:pt x="4938" y="139034"/>
                    <a:pt x="8974" y="139034"/>
                  </a:cubicBezTo>
                  <a:lnTo>
                    <a:pt x="79925" y="139034"/>
                  </a:lnTo>
                  <a:cubicBezTo>
                    <a:pt x="84128" y="138867"/>
                    <a:pt x="87497" y="135498"/>
                    <a:pt x="87697" y="131261"/>
                  </a:cubicBezTo>
                  <a:lnTo>
                    <a:pt x="87697" y="41831"/>
                  </a:lnTo>
                  <a:lnTo>
                    <a:pt x="89231" y="8473"/>
                  </a:lnTo>
                  <a:cubicBezTo>
                    <a:pt x="89431" y="3870"/>
                    <a:pt x="85762" y="1"/>
                    <a:pt x="81125" y="1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36"/>
            <p:cNvSpPr/>
            <p:nvPr/>
          </p:nvSpPr>
          <p:spPr>
            <a:xfrm>
              <a:off x="5096188" y="-4677500"/>
              <a:ext cx="2020650" cy="908175"/>
            </a:xfrm>
            <a:custGeom>
              <a:avLst/>
              <a:gdLst/>
              <a:ahLst/>
              <a:cxnLst/>
              <a:rect l="l" t="t" r="r" b="b"/>
              <a:pathLst>
                <a:path w="80826" h="36327" extrusionOk="0">
                  <a:moveTo>
                    <a:pt x="5104" y="1"/>
                  </a:moveTo>
                  <a:cubicBezTo>
                    <a:pt x="2269" y="1"/>
                    <a:pt x="1" y="2369"/>
                    <a:pt x="134" y="5205"/>
                  </a:cubicBezTo>
                  <a:lnTo>
                    <a:pt x="1535" y="36327"/>
                  </a:lnTo>
                  <a:lnTo>
                    <a:pt x="79291" y="36327"/>
                  </a:lnTo>
                  <a:lnTo>
                    <a:pt x="80692" y="5205"/>
                  </a:lnTo>
                  <a:cubicBezTo>
                    <a:pt x="80825" y="2369"/>
                    <a:pt x="78557" y="1"/>
                    <a:pt x="75721" y="1"/>
                  </a:cubicBez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36"/>
            <p:cNvSpPr/>
            <p:nvPr/>
          </p:nvSpPr>
          <p:spPr>
            <a:xfrm>
              <a:off x="5203763" y="-4475675"/>
              <a:ext cx="1797150" cy="607950"/>
            </a:xfrm>
            <a:custGeom>
              <a:avLst/>
              <a:gdLst/>
              <a:ahLst/>
              <a:cxnLst/>
              <a:rect l="l" t="t" r="r" b="b"/>
              <a:pathLst>
                <a:path w="71886" h="24318" extrusionOk="0">
                  <a:moveTo>
                    <a:pt x="1" y="0"/>
                  </a:moveTo>
                  <a:lnTo>
                    <a:pt x="1" y="24318"/>
                  </a:lnTo>
                  <a:lnTo>
                    <a:pt x="71885" y="24318"/>
                  </a:lnTo>
                  <a:lnTo>
                    <a:pt x="71885" y="0"/>
                  </a:ln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36"/>
            <p:cNvSpPr/>
            <p:nvPr/>
          </p:nvSpPr>
          <p:spPr>
            <a:xfrm>
              <a:off x="5292163" y="-4387275"/>
              <a:ext cx="1620350" cy="431150"/>
            </a:xfrm>
            <a:custGeom>
              <a:avLst/>
              <a:gdLst/>
              <a:ahLst/>
              <a:cxnLst/>
              <a:rect l="l" t="t" r="r" b="b"/>
              <a:pathLst>
                <a:path w="64814" h="17246" extrusionOk="0">
                  <a:moveTo>
                    <a:pt x="1" y="0"/>
                  </a:moveTo>
                  <a:lnTo>
                    <a:pt x="1" y="17246"/>
                  </a:lnTo>
                  <a:lnTo>
                    <a:pt x="64814" y="17246"/>
                  </a:lnTo>
                  <a:lnTo>
                    <a:pt x="64814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36"/>
            <p:cNvSpPr/>
            <p:nvPr/>
          </p:nvSpPr>
          <p:spPr>
            <a:xfrm>
              <a:off x="5207113" y="-3522500"/>
              <a:ext cx="906500" cy="266050"/>
            </a:xfrm>
            <a:custGeom>
              <a:avLst/>
              <a:gdLst/>
              <a:ahLst/>
              <a:cxnLst/>
              <a:rect l="l" t="t" r="r" b="b"/>
              <a:pathLst>
                <a:path w="36260" h="10642" extrusionOk="0">
                  <a:moveTo>
                    <a:pt x="2068" y="1"/>
                  </a:moveTo>
                  <a:cubicBezTo>
                    <a:pt x="934" y="1"/>
                    <a:pt x="0" y="901"/>
                    <a:pt x="0" y="2069"/>
                  </a:cubicBezTo>
                  <a:lnTo>
                    <a:pt x="0" y="8573"/>
                  </a:lnTo>
                  <a:cubicBezTo>
                    <a:pt x="0" y="9708"/>
                    <a:pt x="934" y="10642"/>
                    <a:pt x="2068" y="10642"/>
                  </a:cubicBezTo>
                  <a:lnTo>
                    <a:pt x="34191" y="10642"/>
                  </a:lnTo>
                  <a:cubicBezTo>
                    <a:pt x="35359" y="10642"/>
                    <a:pt x="36259" y="9708"/>
                    <a:pt x="36259" y="8573"/>
                  </a:cubicBezTo>
                  <a:lnTo>
                    <a:pt x="36259" y="2069"/>
                  </a:lnTo>
                  <a:cubicBezTo>
                    <a:pt x="36259" y="901"/>
                    <a:pt x="35359" y="1"/>
                    <a:pt x="34191" y="1"/>
                  </a:cubicBezTo>
                  <a:close/>
                </a:path>
              </a:pathLst>
            </a:custGeom>
            <a:solidFill>
              <a:srgbClr val="7D7D7D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36"/>
            <p:cNvSpPr/>
            <p:nvPr/>
          </p:nvSpPr>
          <p:spPr>
            <a:xfrm>
              <a:off x="5397238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1" y="0"/>
                  </a:moveTo>
                  <a:lnTo>
                    <a:pt x="1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36"/>
            <p:cNvSpPr/>
            <p:nvPr/>
          </p:nvSpPr>
          <p:spPr>
            <a:xfrm>
              <a:off x="5580713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0" y="0"/>
                  </a:moveTo>
                  <a:lnTo>
                    <a:pt x="0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36"/>
            <p:cNvSpPr/>
            <p:nvPr/>
          </p:nvSpPr>
          <p:spPr>
            <a:xfrm>
              <a:off x="5763338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0" y="0"/>
                  </a:moveTo>
                  <a:lnTo>
                    <a:pt x="0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36"/>
            <p:cNvSpPr/>
            <p:nvPr/>
          </p:nvSpPr>
          <p:spPr>
            <a:xfrm>
              <a:off x="5945963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1" y="0"/>
                  </a:moveTo>
                  <a:lnTo>
                    <a:pt x="1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36"/>
            <p:cNvSpPr/>
            <p:nvPr/>
          </p:nvSpPr>
          <p:spPr>
            <a:xfrm>
              <a:off x="6344588" y="-3376550"/>
              <a:ext cx="322750" cy="209325"/>
            </a:xfrm>
            <a:custGeom>
              <a:avLst/>
              <a:gdLst/>
              <a:ahLst/>
              <a:cxnLst/>
              <a:rect l="l" t="t" r="r" b="b"/>
              <a:pathLst>
                <a:path w="12910" h="8373" extrusionOk="0">
                  <a:moveTo>
                    <a:pt x="1935" y="0"/>
                  </a:moveTo>
                  <a:cubicBezTo>
                    <a:pt x="868" y="0"/>
                    <a:pt x="0" y="867"/>
                    <a:pt x="0" y="1935"/>
                  </a:cubicBezTo>
                  <a:lnTo>
                    <a:pt x="0" y="6438"/>
                  </a:lnTo>
                  <a:cubicBezTo>
                    <a:pt x="0" y="7506"/>
                    <a:pt x="868" y="8373"/>
                    <a:pt x="1935" y="8373"/>
                  </a:cubicBezTo>
                  <a:lnTo>
                    <a:pt x="10975" y="8373"/>
                  </a:lnTo>
                  <a:cubicBezTo>
                    <a:pt x="12042" y="8373"/>
                    <a:pt x="12910" y="7506"/>
                    <a:pt x="12910" y="6438"/>
                  </a:cubicBezTo>
                  <a:lnTo>
                    <a:pt x="12910" y="1935"/>
                  </a:lnTo>
                  <a:cubicBezTo>
                    <a:pt x="12910" y="867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36"/>
            <p:cNvSpPr/>
            <p:nvPr/>
          </p:nvSpPr>
          <p:spPr>
            <a:xfrm>
              <a:off x="521211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36"/>
            <p:cNvSpPr/>
            <p:nvPr/>
          </p:nvSpPr>
          <p:spPr>
            <a:xfrm>
              <a:off x="559071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1" y="868"/>
                    <a:pt x="1" y="1936"/>
                  </a:cubicBezTo>
                  <a:lnTo>
                    <a:pt x="1" y="7906"/>
                  </a:lnTo>
                  <a:cubicBezTo>
                    <a:pt x="1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36"/>
            <p:cNvSpPr/>
            <p:nvPr/>
          </p:nvSpPr>
          <p:spPr>
            <a:xfrm>
              <a:off x="5968488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34" y="1936"/>
                  </a:cubicBezTo>
                  <a:lnTo>
                    <a:pt x="34" y="7906"/>
                  </a:lnTo>
                  <a:cubicBezTo>
                    <a:pt x="34" y="8974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36"/>
            <p:cNvSpPr/>
            <p:nvPr/>
          </p:nvSpPr>
          <p:spPr>
            <a:xfrm>
              <a:off x="6347088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36"/>
            <p:cNvSpPr/>
            <p:nvPr/>
          </p:nvSpPr>
          <p:spPr>
            <a:xfrm>
              <a:off x="672486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09" y="8974"/>
                    <a:pt x="12909" y="7906"/>
                  </a:cubicBezTo>
                  <a:lnTo>
                    <a:pt x="12909" y="1936"/>
                  </a:lnTo>
                  <a:cubicBezTo>
                    <a:pt x="12909" y="868"/>
                    <a:pt x="12042" y="1"/>
                    <a:pt x="11008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521211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36"/>
            <p:cNvSpPr/>
            <p:nvPr/>
          </p:nvSpPr>
          <p:spPr>
            <a:xfrm>
              <a:off x="559071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36"/>
            <p:cNvSpPr/>
            <p:nvPr/>
          </p:nvSpPr>
          <p:spPr>
            <a:xfrm>
              <a:off x="5969313" y="-2756950"/>
              <a:ext cx="321925" cy="245200"/>
            </a:xfrm>
            <a:custGeom>
              <a:avLst/>
              <a:gdLst/>
              <a:ahLst/>
              <a:cxnLst/>
              <a:rect l="l" t="t" r="r" b="b"/>
              <a:pathLst>
                <a:path w="12877" h="9808" extrusionOk="0">
                  <a:moveTo>
                    <a:pt x="1902" y="1"/>
                  </a:moveTo>
                  <a:cubicBezTo>
                    <a:pt x="835" y="1"/>
                    <a:pt x="1" y="835"/>
                    <a:pt x="1" y="1902"/>
                  </a:cubicBezTo>
                  <a:lnTo>
                    <a:pt x="1" y="7906"/>
                  </a:lnTo>
                  <a:cubicBezTo>
                    <a:pt x="1" y="8974"/>
                    <a:pt x="835" y="9808"/>
                    <a:pt x="1902" y="9808"/>
                  </a:cubicBezTo>
                  <a:lnTo>
                    <a:pt x="10975" y="9808"/>
                  </a:lnTo>
                  <a:cubicBezTo>
                    <a:pt x="12009" y="9808"/>
                    <a:pt x="12877" y="8974"/>
                    <a:pt x="12877" y="7906"/>
                  </a:cubicBezTo>
                  <a:lnTo>
                    <a:pt x="12877" y="1902"/>
                  </a:lnTo>
                  <a:cubicBezTo>
                    <a:pt x="12877" y="835"/>
                    <a:pt x="12009" y="1"/>
                    <a:pt x="10942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36"/>
            <p:cNvSpPr/>
            <p:nvPr/>
          </p:nvSpPr>
          <p:spPr>
            <a:xfrm>
              <a:off x="6347088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36"/>
            <p:cNvSpPr/>
            <p:nvPr/>
          </p:nvSpPr>
          <p:spPr>
            <a:xfrm>
              <a:off x="672486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09" y="8973"/>
                    <a:pt x="12909" y="7906"/>
                  </a:cubicBezTo>
                  <a:lnTo>
                    <a:pt x="12909" y="1935"/>
                  </a:lnTo>
                  <a:cubicBezTo>
                    <a:pt x="12909" y="868"/>
                    <a:pt x="12042" y="0"/>
                    <a:pt x="11008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36"/>
            <p:cNvSpPr/>
            <p:nvPr/>
          </p:nvSpPr>
          <p:spPr>
            <a:xfrm>
              <a:off x="521211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36"/>
            <p:cNvSpPr/>
            <p:nvPr/>
          </p:nvSpPr>
          <p:spPr>
            <a:xfrm>
              <a:off x="559071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1" y="834"/>
                    <a:pt x="1" y="1901"/>
                  </a:cubicBezTo>
                  <a:lnTo>
                    <a:pt x="1" y="7906"/>
                  </a:lnTo>
                  <a:cubicBezTo>
                    <a:pt x="1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36"/>
            <p:cNvSpPr/>
            <p:nvPr/>
          </p:nvSpPr>
          <p:spPr>
            <a:xfrm>
              <a:off x="5968488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7"/>
                    <a:pt x="34" y="1935"/>
                  </a:cubicBezTo>
                  <a:lnTo>
                    <a:pt x="34" y="7906"/>
                  </a:lnTo>
                  <a:cubicBezTo>
                    <a:pt x="34" y="8973"/>
                    <a:pt x="868" y="9840"/>
                    <a:pt x="1935" y="9840"/>
                  </a:cubicBezTo>
                  <a:lnTo>
                    <a:pt x="11008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7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36"/>
            <p:cNvSpPr/>
            <p:nvPr/>
          </p:nvSpPr>
          <p:spPr>
            <a:xfrm>
              <a:off x="6347088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36"/>
            <p:cNvSpPr/>
            <p:nvPr/>
          </p:nvSpPr>
          <p:spPr>
            <a:xfrm>
              <a:off x="672486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1008" y="9840"/>
                  </a:lnTo>
                  <a:cubicBezTo>
                    <a:pt x="12042" y="9840"/>
                    <a:pt x="12909" y="8973"/>
                    <a:pt x="12909" y="7906"/>
                  </a:cubicBezTo>
                  <a:lnTo>
                    <a:pt x="12909" y="1901"/>
                  </a:lnTo>
                  <a:cubicBezTo>
                    <a:pt x="12909" y="834"/>
                    <a:pt x="12042" y="0"/>
                    <a:pt x="11008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36"/>
            <p:cNvSpPr/>
            <p:nvPr/>
          </p:nvSpPr>
          <p:spPr>
            <a:xfrm>
              <a:off x="5212113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36"/>
            <p:cNvSpPr/>
            <p:nvPr/>
          </p:nvSpPr>
          <p:spPr>
            <a:xfrm>
              <a:off x="5590713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36"/>
            <p:cNvSpPr/>
            <p:nvPr/>
          </p:nvSpPr>
          <p:spPr>
            <a:xfrm>
              <a:off x="5969313" y="-2096475"/>
              <a:ext cx="321925" cy="246025"/>
            </a:xfrm>
            <a:custGeom>
              <a:avLst/>
              <a:gdLst/>
              <a:ahLst/>
              <a:cxnLst/>
              <a:rect l="l" t="t" r="r" b="b"/>
              <a:pathLst>
                <a:path w="12877" h="9841" extrusionOk="0">
                  <a:moveTo>
                    <a:pt x="1902" y="1"/>
                  </a:moveTo>
                  <a:cubicBezTo>
                    <a:pt x="835" y="1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4"/>
                    <a:pt x="835" y="9841"/>
                    <a:pt x="1902" y="9841"/>
                  </a:cubicBezTo>
                  <a:lnTo>
                    <a:pt x="10975" y="9841"/>
                  </a:lnTo>
                  <a:cubicBezTo>
                    <a:pt x="12009" y="9841"/>
                    <a:pt x="12877" y="8974"/>
                    <a:pt x="12877" y="7906"/>
                  </a:cubicBezTo>
                  <a:lnTo>
                    <a:pt x="12877" y="1935"/>
                  </a:lnTo>
                  <a:cubicBezTo>
                    <a:pt x="12877" y="868"/>
                    <a:pt x="12009" y="1"/>
                    <a:pt x="10942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36"/>
            <p:cNvSpPr/>
            <p:nvPr/>
          </p:nvSpPr>
          <p:spPr>
            <a:xfrm>
              <a:off x="6347088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36"/>
            <p:cNvSpPr/>
            <p:nvPr/>
          </p:nvSpPr>
          <p:spPr>
            <a:xfrm>
              <a:off x="5212113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40"/>
                  </a:lnTo>
                  <a:cubicBezTo>
                    <a:pt x="0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36"/>
            <p:cNvSpPr/>
            <p:nvPr/>
          </p:nvSpPr>
          <p:spPr>
            <a:xfrm>
              <a:off x="5590713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1" y="868"/>
                    <a:pt x="1" y="1936"/>
                  </a:cubicBezTo>
                  <a:lnTo>
                    <a:pt x="1" y="7940"/>
                  </a:lnTo>
                  <a:cubicBezTo>
                    <a:pt x="1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36"/>
            <p:cNvSpPr/>
            <p:nvPr/>
          </p:nvSpPr>
          <p:spPr>
            <a:xfrm>
              <a:off x="5968488" y="-17654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34" y="1902"/>
                  </a:cubicBezTo>
                  <a:lnTo>
                    <a:pt x="34" y="7906"/>
                  </a:lnTo>
                  <a:cubicBezTo>
                    <a:pt x="34" y="8973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07"/>
                    <a:pt x="12910" y="8973"/>
                    <a:pt x="12910" y="7906"/>
                  </a:cubicBezTo>
                  <a:lnTo>
                    <a:pt x="12910" y="1902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36"/>
            <p:cNvSpPr/>
            <p:nvPr/>
          </p:nvSpPr>
          <p:spPr>
            <a:xfrm>
              <a:off x="6347088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40"/>
                  </a:lnTo>
                  <a:cubicBezTo>
                    <a:pt x="0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36"/>
            <p:cNvSpPr/>
            <p:nvPr/>
          </p:nvSpPr>
          <p:spPr>
            <a:xfrm>
              <a:off x="6724863" y="-2096475"/>
              <a:ext cx="322750" cy="576275"/>
            </a:xfrm>
            <a:custGeom>
              <a:avLst/>
              <a:gdLst/>
              <a:ahLst/>
              <a:cxnLst/>
              <a:rect l="l" t="t" r="r" b="b"/>
              <a:pathLst>
                <a:path w="12910" h="23051" extrusionOk="0">
                  <a:moveTo>
                    <a:pt x="1968" y="1"/>
                  </a:moveTo>
                  <a:cubicBezTo>
                    <a:pt x="901" y="1"/>
                    <a:pt x="0" y="868"/>
                    <a:pt x="0" y="1969"/>
                  </a:cubicBezTo>
                  <a:lnTo>
                    <a:pt x="0" y="21116"/>
                  </a:lnTo>
                  <a:cubicBezTo>
                    <a:pt x="0" y="22183"/>
                    <a:pt x="901" y="23050"/>
                    <a:pt x="1968" y="23050"/>
                  </a:cubicBezTo>
                  <a:lnTo>
                    <a:pt x="10975" y="23050"/>
                  </a:lnTo>
                  <a:cubicBezTo>
                    <a:pt x="12042" y="23050"/>
                    <a:pt x="12909" y="22183"/>
                    <a:pt x="12909" y="21116"/>
                  </a:cubicBezTo>
                  <a:lnTo>
                    <a:pt x="12909" y="1969"/>
                  </a:lnTo>
                  <a:cubicBezTo>
                    <a:pt x="12909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36"/>
            <p:cNvSpPr/>
            <p:nvPr/>
          </p:nvSpPr>
          <p:spPr>
            <a:xfrm>
              <a:off x="6724863" y="-3376550"/>
              <a:ext cx="322750" cy="209325"/>
            </a:xfrm>
            <a:custGeom>
              <a:avLst/>
              <a:gdLst/>
              <a:ahLst/>
              <a:cxnLst/>
              <a:rect l="l" t="t" r="r" b="b"/>
              <a:pathLst>
                <a:path w="12910" h="8373" extrusionOk="0">
                  <a:moveTo>
                    <a:pt x="1935" y="0"/>
                  </a:moveTo>
                  <a:cubicBezTo>
                    <a:pt x="868" y="0"/>
                    <a:pt x="0" y="867"/>
                    <a:pt x="0" y="1935"/>
                  </a:cubicBezTo>
                  <a:lnTo>
                    <a:pt x="0" y="6438"/>
                  </a:lnTo>
                  <a:cubicBezTo>
                    <a:pt x="0" y="7506"/>
                    <a:pt x="868" y="8373"/>
                    <a:pt x="1935" y="8373"/>
                  </a:cubicBezTo>
                  <a:lnTo>
                    <a:pt x="11008" y="8373"/>
                  </a:lnTo>
                  <a:cubicBezTo>
                    <a:pt x="12042" y="8373"/>
                    <a:pt x="12909" y="7506"/>
                    <a:pt x="12909" y="6438"/>
                  </a:cubicBezTo>
                  <a:lnTo>
                    <a:pt x="12909" y="1935"/>
                  </a:lnTo>
                  <a:cubicBezTo>
                    <a:pt x="12909" y="867"/>
                    <a:pt x="12042" y="0"/>
                    <a:pt x="11008" y="0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36"/>
            <p:cNvSpPr/>
            <p:nvPr/>
          </p:nvSpPr>
          <p:spPr>
            <a:xfrm>
              <a:off x="6767388" y="-3324425"/>
              <a:ext cx="120950" cy="120100"/>
            </a:xfrm>
            <a:custGeom>
              <a:avLst/>
              <a:gdLst/>
              <a:ahLst/>
              <a:cxnLst/>
              <a:rect l="l" t="t" r="r" b="b"/>
              <a:pathLst>
                <a:path w="4838" h="4804" extrusionOk="0">
                  <a:moveTo>
                    <a:pt x="2436" y="517"/>
                  </a:moveTo>
                  <a:cubicBezTo>
                    <a:pt x="2869" y="517"/>
                    <a:pt x="3269" y="684"/>
                    <a:pt x="3536" y="1017"/>
                  </a:cubicBezTo>
                  <a:cubicBezTo>
                    <a:pt x="4070" y="1885"/>
                    <a:pt x="4070" y="2952"/>
                    <a:pt x="3536" y="3786"/>
                  </a:cubicBezTo>
                  <a:cubicBezTo>
                    <a:pt x="3289" y="4095"/>
                    <a:pt x="2927" y="4290"/>
                    <a:pt x="2529" y="4290"/>
                  </a:cubicBezTo>
                  <a:cubicBezTo>
                    <a:pt x="2498" y="4290"/>
                    <a:pt x="2467" y="4289"/>
                    <a:pt x="2436" y="4286"/>
                  </a:cubicBezTo>
                  <a:cubicBezTo>
                    <a:pt x="2404" y="4289"/>
                    <a:pt x="2373" y="4290"/>
                    <a:pt x="2341" y="4290"/>
                  </a:cubicBezTo>
                  <a:cubicBezTo>
                    <a:pt x="1940" y="4290"/>
                    <a:pt x="1549" y="4095"/>
                    <a:pt x="1301" y="3786"/>
                  </a:cubicBezTo>
                  <a:cubicBezTo>
                    <a:pt x="768" y="2952"/>
                    <a:pt x="768" y="1885"/>
                    <a:pt x="1301" y="1017"/>
                  </a:cubicBezTo>
                  <a:cubicBezTo>
                    <a:pt x="1568" y="684"/>
                    <a:pt x="2002" y="517"/>
                    <a:pt x="2436" y="517"/>
                  </a:cubicBezTo>
                  <a:close/>
                  <a:moveTo>
                    <a:pt x="2419" y="0"/>
                  </a:moveTo>
                  <a:cubicBezTo>
                    <a:pt x="1835" y="0"/>
                    <a:pt x="1251" y="217"/>
                    <a:pt x="801" y="650"/>
                  </a:cubicBezTo>
                  <a:cubicBezTo>
                    <a:pt x="0" y="1685"/>
                    <a:pt x="0" y="3119"/>
                    <a:pt x="801" y="4153"/>
                  </a:cubicBezTo>
                  <a:cubicBezTo>
                    <a:pt x="1251" y="4587"/>
                    <a:pt x="1835" y="4803"/>
                    <a:pt x="2419" y="4803"/>
                  </a:cubicBezTo>
                  <a:cubicBezTo>
                    <a:pt x="3003" y="4803"/>
                    <a:pt x="3586" y="4587"/>
                    <a:pt x="4037" y="4153"/>
                  </a:cubicBezTo>
                  <a:cubicBezTo>
                    <a:pt x="4837" y="3119"/>
                    <a:pt x="4837" y="1685"/>
                    <a:pt x="4037" y="650"/>
                  </a:cubicBezTo>
                  <a:cubicBezTo>
                    <a:pt x="3586" y="217"/>
                    <a:pt x="3003" y="0"/>
                    <a:pt x="24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36"/>
            <p:cNvSpPr/>
            <p:nvPr/>
          </p:nvSpPr>
          <p:spPr>
            <a:xfrm>
              <a:off x="6907488" y="-3322675"/>
              <a:ext cx="95925" cy="117100"/>
            </a:xfrm>
            <a:custGeom>
              <a:avLst/>
              <a:gdLst/>
              <a:ahLst/>
              <a:cxnLst/>
              <a:rect l="l" t="t" r="r" b="b"/>
              <a:pathLst>
                <a:path w="3837" h="4684" extrusionOk="0">
                  <a:moveTo>
                    <a:pt x="3449" y="0"/>
                  </a:moveTo>
                  <a:cubicBezTo>
                    <a:pt x="3401" y="0"/>
                    <a:pt x="3352" y="31"/>
                    <a:pt x="3303" y="80"/>
                  </a:cubicBezTo>
                  <a:cubicBezTo>
                    <a:pt x="3236" y="113"/>
                    <a:pt x="3203" y="214"/>
                    <a:pt x="3203" y="280"/>
                  </a:cubicBezTo>
                  <a:lnTo>
                    <a:pt x="3203" y="3716"/>
                  </a:lnTo>
                  <a:lnTo>
                    <a:pt x="834" y="247"/>
                  </a:lnTo>
                  <a:cubicBezTo>
                    <a:pt x="768" y="180"/>
                    <a:pt x="701" y="113"/>
                    <a:pt x="601" y="80"/>
                  </a:cubicBezTo>
                  <a:cubicBezTo>
                    <a:pt x="534" y="13"/>
                    <a:pt x="467" y="13"/>
                    <a:pt x="367" y="13"/>
                  </a:cubicBezTo>
                  <a:cubicBezTo>
                    <a:pt x="349" y="7"/>
                    <a:pt x="331" y="5"/>
                    <a:pt x="313" y="5"/>
                  </a:cubicBezTo>
                  <a:cubicBezTo>
                    <a:pt x="232" y="5"/>
                    <a:pt x="155" y="59"/>
                    <a:pt x="101" y="113"/>
                  </a:cubicBezTo>
                  <a:cubicBezTo>
                    <a:pt x="34" y="180"/>
                    <a:pt x="0" y="314"/>
                    <a:pt x="0" y="414"/>
                  </a:cubicBezTo>
                  <a:lnTo>
                    <a:pt x="0" y="4383"/>
                  </a:lnTo>
                  <a:cubicBezTo>
                    <a:pt x="0" y="4450"/>
                    <a:pt x="34" y="4550"/>
                    <a:pt x="101" y="4583"/>
                  </a:cubicBezTo>
                  <a:cubicBezTo>
                    <a:pt x="167" y="4650"/>
                    <a:pt x="234" y="4683"/>
                    <a:pt x="301" y="4683"/>
                  </a:cubicBezTo>
                  <a:cubicBezTo>
                    <a:pt x="401" y="4683"/>
                    <a:pt x="467" y="4650"/>
                    <a:pt x="534" y="4617"/>
                  </a:cubicBezTo>
                  <a:cubicBezTo>
                    <a:pt x="601" y="4550"/>
                    <a:pt x="634" y="4483"/>
                    <a:pt x="634" y="4417"/>
                  </a:cubicBezTo>
                  <a:lnTo>
                    <a:pt x="634" y="1014"/>
                  </a:lnTo>
                  <a:lnTo>
                    <a:pt x="3003" y="4483"/>
                  </a:lnTo>
                  <a:cubicBezTo>
                    <a:pt x="3069" y="4550"/>
                    <a:pt x="3136" y="4583"/>
                    <a:pt x="3203" y="4650"/>
                  </a:cubicBezTo>
                  <a:cubicBezTo>
                    <a:pt x="3269" y="4683"/>
                    <a:pt x="3336" y="4683"/>
                    <a:pt x="3403" y="4683"/>
                  </a:cubicBezTo>
                  <a:cubicBezTo>
                    <a:pt x="3536" y="4683"/>
                    <a:pt x="3636" y="4650"/>
                    <a:pt x="3703" y="4583"/>
                  </a:cubicBezTo>
                  <a:cubicBezTo>
                    <a:pt x="3770" y="4483"/>
                    <a:pt x="3837" y="4383"/>
                    <a:pt x="3803" y="4283"/>
                  </a:cubicBezTo>
                  <a:lnTo>
                    <a:pt x="3803" y="280"/>
                  </a:lnTo>
                  <a:cubicBezTo>
                    <a:pt x="3837" y="214"/>
                    <a:pt x="3803" y="113"/>
                    <a:pt x="3736" y="80"/>
                  </a:cubicBezTo>
                  <a:cubicBezTo>
                    <a:pt x="3688" y="31"/>
                    <a:pt x="3639" y="0"/>
                    <a:pt x="3577" y="0"/>
                  </a:cubicBezTo>
                  <a:cubicBezTo>
                    <a:pt x="3554" y="0"/>
                    <a:pt x="3530" y="4"/>
                    <a:pt x="3503" y="13"/>
                  </a:cubicBezTo>
                  <a:cubicBezTo>
                    <a:pt x="3485" y="4"/>
                    <a:pt x="3467" y="0"/>
                    <a:pt x="3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36"/>
            <p:cNvSpPr/>
            <p:nvPr/>
          </p:nvSpPr>
          <p:spPr>
            <a:xfrm>
              <a:off x="5255463" y="-3007950"/>
              <a:ext cx="125950" cy="113850"/>
            </a:xfrm>
            <a:custGeom>
              <a:avLst/>
              <a:gdLst/>
              <a:ahLst/>
              <a:cxnLst/>
              <a:rect l="l" t="t" r="r" b="b"/>
              <a:pathLst>
                <a:path w="5038" h="4554" extrusionOk="0">
                  <a:moveTo>
                    <a:pt x="501" y="0"/>
                  </a:moveTo>
                  <a:cubicBezTo>
                    <a:pt x="368" y="0"/>
                    <a:pt x="234" y="33"/>
                    <a:pt x="168" y="134"/>
                  </a:cubicBezTo>
                  <a:cubicBezTo>
                    <a:pt x="68" y="200"/>
                    <a:pt x="1" y="300"/>
                    <a:pt x="1" y="434"/>
                  </a:cubicBezTo>
                  <a:lnTo>
                    <a:pt x="1" y="4337"/>
                  </a:lnTo>
                  <a:cubicBezTo>
                    <a:pt x="1" y="4403"/>
                    <a:pt x="34" y="4470"/>
                    <a:pt x="101" y="4503"/>
                  </a:cubicBezTo>
                  <a:cubicBezTo>
                    <a:pt x="168" y="4537"/>
                    <a:pt x="234" y="4553"/>
                    <a:pt x="301" y="4553"/>
                  </a:cubicBezTo>
                  <a:cubicBezTo>
                    <a:pt x="368" y="4553"/>
                    <a:pt x="435" y="4537"/>
                    <a:pt x="501" y="4503"/>
                  </a:cubicBezTo>
                  <a:cubicBezTo>
                    <a:pt x="568" y="4470"/>
                    <a:pt x="601" y="4403"/>
                    <a:pt x="601" y="4337"/>
                  </a:cubicBezTo>
                  <a:lnTo>
                    <a:pt x="601" y="767"/>
                  </a:lnTo>
                  <a:lnTo>
                    <a:pt x="2136" y="4170"/>
                  </a:lnTo>
                  <a:cubicBezTo>
                    <a:pt x="2169" y="4270"/>
                    <a:pt x="2236" y="4337"/>
                    <a:pt x="2303" y="4403"/>
                  </a:cubicBezTo>
                  <a:cubicBezTo>
                    <a:pt x="2369" y="4437"/>
                    <a:pt x="2436" y="4470"/>
                    <a:pt x="2536" y="4470"/>
                  </a:cubicBezTo>
                  <a:cubicBezTo>
                    <a:pt x="2603" y="4470"/>
                    <a:pt x="2670" y="4437"/>
                    <a:pt x="2736" y="4403"/>
                  </a:cubicBezTo>
                  <a:cubicBezTo>
                    <a:pt x="2803" y="4337"/>
                    <a:pt x="2870" y="4270"/>
                    <a:pt x="2903" y="4203"/>
                  </a:cubicBezTo>
                  <a:lnTo>
                    <a:pt x="4437" y="734"/>
                  </a:lnTo>
                  <a:lnTo>
                    <a:pt x="4437" y="4303"/>
                  </a:lnTo>
                  <a:cubicBezTo>
                    <a:pt x="4437" y="4370"/>
                    <a:pt x="4471" y="4437"/>
                    <a:pt x="4538" y="4470"/>
                  </a:cubicBezTo>
                  <a:cubicBezTo>
                    <a:pt x="4604" y="4537"/>
                    <a:pt x="4671" y="4537"/>
                    <a:pt x="4738" y="4537"/>
                  </a:cubicBezTo>
                  <a:cubicBezTo>
                    <a:pt x="4838" y="4537"/>
                    <a:pt x="4904" y="4537"/>
                    <a:pt x="4971" y="4470"/>
                  </a:cubicBezTo>
                  <a:cubicBezTo>
                    <a:pt x="5005" y="4437"/>
                    <a:pt x="5038" y="4370"/>
                    <a:pt x="5038" y="4303"/>
                  </a:cubicBezTo>
                  <a:lnTo>
                    <a:pt x="5038" y="434"/>
                  </a:lnTo>
                  <a:cubicBezTo>
                    <a:pt x="5038" y="300"/>
                    <a:pt x="5005" y="200"/>
                    <a:pt x="4904" y="134"/>
                  </a:cubicBezTo>
                  <a:cubicBezTo>
                    <a:pt x="4799" y="45"/>
                    <a:pt x="4675" y="4"/>
                    <a:pt x="4551" y="4"/>
                  </a:cubicBezTo>
                  <a:cubicBezTo>
                    <a:pt x="4441" y="4"/>
                    <a:pt x="4332" y="37"/>
                    <a:pt x="4237" y="100"/>
                  </a:cubicBezTo>
                  <a:cubicBezTo>
                    <a:pt x="4137" y="167"/>
                    <a:pt x="4071" y="267"/>
                    <a:pt x="4004" y="367"/>
                  </a:cubicBezTo>
                  <a:lnTo>
                    <a:pt x="2536" y="3669"/>
                  </a:lnTo>
                  <a:lnTo>
                    <a:pt x="1035" y="367"/>
                  </a:lnTo>
                  <a:cubicBezTo>
                    <a:pt x="1002" y="267"/>
                    <a:pt x="902" y="167"/>
                    <a:pt x="802" y="100"/>
                  </a:cubicBezTo>
                  <a:cubicBezTo>
                    <a:pt x="701" y="33"/>
                    <a:pt x="601" y="0"/>
                    <a:pt x="5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36"/>
            <p:cNvSpPr/>
            <p:nvPr/>
          </p:nvSpPr>
          <p:spPr>
            <a:xfrm>
              <a:off x="5406413" y="-3011500"/>
              <a:ext cx="90925" cy="121150"/>
            </a:xfrm>
            <a:custGeom>
              <a:avLst/>
              <a:gdLst/>
              <a:ahLst/>
              <a:cxnLst/>
              <a:rect l="l" t="t" r="r" b="b"/>
              <a:pathLst>
                <a:path w="3637" h="4846" extrusionOk="0">
                  <a:moveTo>
                    <a:pt x="2045" y="0"/>
                  </a:moveTo>
                  <a:cubicBezTo>
                    <a:pt x="1788" y="0"/>
                    <a:pt x="1517" y="65"/>
                    <a:pt x="1268" y="175"/>
                  </a:cubicBezTo>
                  <a:cubicBezTo>
                    <a:pt x="1001" y="309"/>
                    <a:pt x="768" y="476"/>
                    <a:pt x="568" y="709"/>
                  </a:cubicBezTo>
                  <a:cubicBezTo>
                    <a:pt x="401" y="943"/>
                    <a:pt x="234" y="1176"/>
                    <a:pt x="167" y="1476"/>
                  </a:cubicBezTo>
                  <a:cubicBezTo>
                    <a:pt x="67" y="1777"/>
                    <a:pt x="1" y="2077"/>
                    <a:pt x="1" y="2410"/>
                  </a:cubicBezTo>
                  <a:cubicBezTo>
                    <a:pt x="1" y="2844"/>
                    <a:pt x="67" y="3244"/>
                    <a:pt x="267" y="3645"/>
                  </a:cubicBezTo>
                  <a:cubicBezTo>
                    <a:pt x="401" y="3978"/>
                    <a:pt x="668" y="4278"/>
                    <a:pt x="1001" y="4479"/>
                  </a:cubicBezTo>
                  <a:cubicBezTo>
                    <a:pt x="1335" y="4712"/>
                    <a:pt x="1769" y="4845"/>
                    <a:pt x="2169" y="4845"/>
                  </a:cubicBezTo>
                  <a:cubicBezTo>
                    <a:pt x="2636" y="4845"/>
                    <a:pt x="3069" y="4712"/>
                    <a:pt x="3470" y="4479"/>
                  </a:cubicBezTo>
                  <a:cubicBezTo>
                    <a:pt x="3570" y="4412"/>
                    <a:pt x="3637" y="4345"/>
                    <a:pt x="3637" y="4212"/>
                  </a:cubicBezTo>
                  <a:cubicBezTo>
                    <a:pt x="3637" y="4145"/>
                    <a:pt x="3603" y="4078"/>
                    <a:pt x="3570" y="4045"/>
                  </a:cubicBezTo>
                  <a:cubicBezTo>
                    <a:pt x="3503" y="4012"/>
                    <a:pt x="3436" y="3978"/>
                    <a:pt x="3370" y="3978"/>
                  </a:cubicBezTo>
                  <a:cubicBezTo>
                    <a:pt x="3336" y="3978"/>
                    <a:pt x="3303" y="3978"/>
                    <a:pt x="3270" y="4012"/>
                  </a:cubicBezTo>
                  <a:cubicBezTo>
                    <a:pt x="3103" y="4078"/>
                    <a:pt x="2936" y="4178"/>
                    <a:pt x="2769" y="4212"/>
                  </a:cubicBezTo>
                  <a:cubicBezTo>
                    <a:pt x="2602" y="4278"/>
                    <a:pt x="2436" y="4312"/>
                    <a:pt x="2269" y="4312"/>
                  </a:cubicBezTo>
                  <a:cubicBezTo>
                    <a:pt x="2069" y="4312"/>
                    <a:pt x="1869" y="4278"/>
                    <a:pt x="1702" y="4212"/>
                  </a:cubicBezTo>
                  <a:cubicBezTo>
                    <a:pt x="1535" y="4145"/>
                    <a:pt x="1368" y="4045"/>
                    <a:pt x="1235" y="3945"/>
                  </a:cubicBezTo>
                  <a:cubicBezTo>
                    <a:pt x="1135" y="3811"/>
                    <a:pt x="1035" y="3678"/>
                    <a:pt x="935" y="3511"/>
                  </a:cubicBezTo>
                  <a:cubicBezTo>
                    <a:pt x="868" y="3344"/>
                    <a:pt x="801" y="3178"/>
                    <a:pt x="768" y="3011"/>
                  </a:cubicBezTo>
                  <a:cubicBezTo>
                    <a:pt x="701" y="2611"/>
                    <a:pt x="701" y="2210"/>
                    <a:pt x="768" y="1843"/>
                  </a:cubicBezTo>
                  <a:cubicBezTo>
                    <a:pt x="801" y="1643"/>
                    <a:pt x="868" y="1476"/>
                    <a:pt x="935" y="1310"/>
                  </a:cubicBezTo>
                  <a:cubicBezTo>
                    <a:pt x="1035" y="1176"/>
                    <a:pt x="1135" y="1009"/>
                    <a:pt x="1235" y="909"/>
                  </a:cubicBezTo>
                  <a:cubicBezTo>
                    <a:pt x="1368" y="776"/>
                    <a:pt x="1502" y="709"/>
                    <a:pt x="1668" y="642"/>
                  </a:cubicBezTo>
                  <a:cubicBezTo>
                    <a:pt x="1835" y="576"/>
                    <a:pt x="2035" y="542"/>
                    <a:pt x="2236" y="542"/>
                  </a:cubicBezTo>
                  <a:lnTo>
                    <a:pt x="2502" y="542"/>
                  </a:lnTo>
                  <a:lnTo>
                    <a:pt x="2703" y="576"/>
                  </a:lnTo>
                  <a:lnTo>
                    <a:pt x="2869" y="609"/>
                  </a:lnTo>
                  <a:lnTo>
                    <a:pt x="3003" y="676"/>
                  </a:lnTo>
                  <a:lnTo>
                    <a:pt x="3103" y="709"/>
                  </a:lnTo>
                  <a:lnTo>
                    <a:pt x="3203" y="743"/>
                  </a:lnTo>
                  <a:cubicBezTo>
                    <a:pt x="3203" y="776"/>
                    <a:pt x="3270" y="776"/>
                    <a:pt x="3303" y="776"/>
                  </a:cubicBezTo>
                  <a:cubicBezTo>
                    <a:pt x="3370" y="776"/>
                    <a:pt x="3436" y="743"/>
                    <a:pt x="3470" y="709"/>
                  </a:cubicBezTo>
                  <a:cubicBezTo>
                    <a:pt x="3503" y="642"/>
                    <a:pt x="3536" y="576"/>
                    <a:pt x="3536" y="509"/>
                  </a:cubicBezTo>
                  <a:cubicBezTo>
                    <a:pt x="3536" y="409"/>
                    <a:pt x="3470" y="342"/>
                    <a:pt x="3403" y="309"/>
                  </a:cubicBezTo>
                  <a:cubicBezTo>
                    <a:pt x="3074" y="129"/>
                    <a:pt x="2718" y="4"/>
                    <a:pt x="2335" y="4"/>
                  </a:cubicBezTo>
                  <a:cubicBezTo>
                    <a:pt x="2291" y="4"/>
                    <a:pt x="2247" y="5"/>
                    <a:pt x="2202" y="9"/>
                  </a:cubicBezTo>
                  <a:cubicBezTo>
                    <a:pt x="2151" y="3"/>
                    <a:pt x="2098" y="0"/>
                    <a:pt x="20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36"/>
            <p:cNvSpPr/>
            <p:nvPr/>
          </p:nvSpPr>
          <p:spPr>
            <a:xfrm>
              <a:off x="5266313" y="-1698700"/>
              <a:ext cx="106775" cy="119275"/>
            </a:xfrm>
            <a:custGeom>
              <a:avLst/>
              <a:gdLst/>
              <a:ahLst/>
              <a:cxnLst/>
              <a:rect l="l" t="t" r="r" b="b"/>
              <a:pathLst>
                <a:path w="4271" h="4771" extrusionOk="0">
                  <a:moveTo>
                    <a:pt x="2135" y="635"/>
                  </a:moveTo>
                  <a:lnTo>
                    <a:pt x="3069" y="3036"/>
                  </a:lnTo>
                  <a:lnTo>
                    <a:pt x="1201" y="3036"/>
                  </a:lnTo>
                  <a:lnTo>
                    <a:pt x="2135" y="635"/>
                  </a:lnTo>
                  <a:close/>
                  <a:moveTo>
                    <a:pt x="2135" y="1"/>
                  </a:moveTo>
                  <a:cubicBezTo>
                    <a:pt x="2019" y="1"/>
                    <a:pt x="1902" y="34"/>
                    <a:pt x="1802" y="101"/>
                  </a:cubicBezTo>
                  <a:cubicBezTo>
                    <a:pt x="1702" y="201"/>
                    <a:pt x="1635" y="334"/>
                    <a:pt x="1568" y="468"/>
                  </a:cubicBezTo>
                  <a:lnTo>
                    <a:pt x="34" y="4337"/>
                  </a:lnTo>
                  <a:cubicBezTo>
                    <a:pt x="1" y="4371"/>
                    <a:pt x="1" y="4404"/>
                    <a:pt x="1" y="4437"/>
                  </a:cubicBezTo>
                  <a:cubicBezTo>
                    <a:pt x="1" y="4537"/>
                    <a:pt x="34" y="4604"/>
                    <a:pt x="101" y="4638"/>
                  </a:cubicBezTo>
                  <a:cubicBezTo>
                    <a:pt x="167" y="4704"/>
                    <a:pt x="234" y="4738"/>
                    <a:pt x="334" y="4738"/>
                  </a:cubicBezTo>
                  <a:cubicBezTo>
                    <a:pt x="468" y="4738"/>
                    <a:pt x="601" y="4638"/>
                    <a:pt x="634" y="4504"/>
                  </a:cubicBezTo>
                  <a:lnTo>
                    <a:pt x="1035" y="3537"/>
                  </a:lnTo>
                  <a:lnTo>
                    <a:pt x="3270" y="3537"/>
                  </a:lnTo>
                  <a:lnTo>
                    <a:pt x="3637" y="4537"/>
                  </a:lnTo>
                  <a:cubicBezTo>
                    <a:pt x="3703" y="4671"/>
                    <a:pt x="3803" y="4771"/>
                    <a:pt x="3937" y="4771"/>
                  </a:cubicBezTo>
                  <a:cubicBezTo>
                    <a:pt x="4037" y="4771"/>
                    <a:pt x="4104" y="4738"/>
                    <a:pt x="4170" y="4671"/>
                  </a:cubicBezTo>
                  <a:cubicBezTo>
                    <a:pt x="4237" y="4638"/>
                    <a:pt x="4270" y="4571"/>
                    <a:pt x="4270" y="4471"/>
                  </a:cubicBezTo>
                  <a:cubicBezTo>
                    <a:pt x="4270" y="4437"/>
                    <a:pt x="4270" y="4404"/>
                    <a:pt x="4270" y="4371"/>
                  </a:cubicBezTo>
                  <a:lnTo>
                    <a:pt x="2703" y="468"/>
                  </a:lnTo>
                  <a:cubicBezTo>
                    <a:pt x="2669" y="334"/>
                    <a:pt x="2569" y="201"/>
                    <a:pt x="2469" y="101"/>
                  </a:cubicBezTo>
                  <a:cubicBezTo>
                    <a:pt x="2369" y="34"/>
                    <a:pt x="2252" y="1"/>
                    <a:pt x="21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36"/>
            <p:cNvSpPr/>
            <p:nvPr/>
          </p:nvSpPr>
          <p:spPr>
            <a:xfrm>
              <a:off x="5388063" y="-1699525"/>
              <a:ext cx="90925" cy="121775"/>
            </a:xfrm>
            <a:custGeom>
              <a:avLst/>
              <a:gdLst/>
              <a:ahLst/>
              <a:cxnLst/>
              <a:rect l="l" t="t" r="r" b="b"/>
              <a:pathLst>
                <a:path w="3637" h="4871" extrusionOk="0">
                  <a:moveTo>
                    <a:pt x="2202" y="1"/>
                  </a:moveTo>
                  <a:cubicBezTo>
                    <a:pt x="1902" y="1"/>
                    <a:pt x="1569" y="67"/>
                    <a:pt x="1268" y="201"/>
                  </a:cubicBezTo>
                  <a:cubicBezTo>
                    <a:pt x="1001" y="334"/>
                    <a:pt x="768" y="501"/>
                    <a:pt x="568" y="734"/>
                  </a:cubicBezTo>
                  <a:cubicBezTo>
                    <a:pt x="401" y="935"/>
                    <a:pt x="268" y="1201"/>
                    <a:pt x="168" y="1502"/>
                  </a:cubicBezTo>
                  <a:cubicBezTo>
                    <a:pt x="67" y="1802"/>
                    <a:pt x="1" y="2102"/>
                    <a:pt x="1" y="2436"/>
                  </a:cubicBezTo>
                  <a:cubicBezTo>
                    <a:pt x="1" y="2869"/>
                    <a:pt x="101" y="3270"/>
                    <a:pt x="268" y="3670"/>
                  </a:cubicBezTo>
                  <a:cubicBezTo>
                    <a:pt x="434" y="4003"/>
                    <a:pt x="668" y="4304"/>
                    <a:pt x="1001" y="4504"/>
                  </a:cubicBezTo>
                  <a:cubicBezTo>
                    <a:pt x="1368" y="4737"/>
                    <a:pt x="1769" y="4871"/>
                    <a:pt x="2169" y="4871"/>
                  </a:cubicBezTo>
                  <a:cubicBezTo>
                    <a:pt x="2636" y="4871"/>
                    <a:pt x="3070" y="4737"/>
                    <a:pt x="3470" y="4504"/>
                  </a:cubicBezTo>
                  <a:cubicBezTo>
                    <a:pt x="3570" y="4437"/>
                    <a:pt x="3637" y="4337"/>
                    <a:pt x="3637" y="4237"/>
                  </a:cubicBezTo>
                  <a:cubicBezTo>
                    <a:pt x="3637" y="4170"/>
                    <a:pt x="3603" y="4103"/>
                    <a:pt x="3570" y="4070"/>
                  </a:cubicBezTo>
                  <a:cubicBezTo>
                    <a:pt x="3503" y="4003"/>
                    <a:pt x="3470" y="4003"/>
                    <a:pt x="3403" y="4003"/>
                  </a:cubicBezTo>
                  <a:cubicBezTo>
                    <a:pt x="3336" y="4003"/>
                    <a:pt x="3303" y="4003"/>
                    <a:pt x="3270" y="4037"/>
                  </a:cubicBezTo>
                  <a:cubicBezTo>
                    <a:pt x="3103" y="4103"/>
                    <a:pt x="2970" y="4204"/>
                    <a:pt x="2803" y="4237"/>
                  </a:cubicBezTo>
                  <a:cubicBezTo>
                    <a:pt x="2636" y="4304"/>
                    <a:pt x="2469" y="4337"/>
                    <a:pt x="2269" y="4337"/>
                  </a:cubicBezTo>
                  <a:cubicBezTo>
                    <a:pt x="2069" y="4337"/>
                    <a:pt x="1869" y="4304"/>
                    <a:pt x="1702" y="4237"/>
                  </a:cubicBezTo>
                  <a:cubicBezTo>
                    <a:pt x="1535" y="4170"/>
                    <a:pt x="1368" y="4070"/>
                    <a:pt x="1268" y="3970"/>
                  </a:cubicBezTo>
                  <a:cubicBezTo>
                    <a:pt x="1135" y="3837"/>
                    <a:pt x="1035" y="3703"/>
                    <a:pt x="968" y="3536"/>
                  </a:cubicBezTo>
                  <a:cubicBezTo>
                    <a:pt x="868" y="3370"/>
                    <a:pt x="801" y="3203"/>
                    <a:pt x="768" y="3036"/>
                  </a:cubicBezTo>
                  <a:cubicBezTo>
                    <a:pt x="735" y="2836"/>
                    <a:pt x="701" y="2636"/>
                    <a:pt x="735" y="2436"/>
                  </a:cubicBezTo>
                  <a:cubicBezTo>
                    <a:pt x="701" y="2235"/>
                    <a:pt x="735" y="2035"/>
                    <a:pt x="768" y="1869"/>
                  </a:cubicBezTo>
                  <a:cubicBezTo>
                    <a:pt x="801" y="1668"/>
                    <a:pt x="868" y="1502"/>
                    <a:pt x="968" y="1335"/>
                  </a:cubicBezTo>
                  <a:cubicBezTo>
                    <a:pt x="1035" y="1201"/>
                    <a:pt x="1135" y="1035"/>
                    <a:pt x="1235" y="935"/>
                  </a:cubicBezTo>
                  <a:cubicBezTo>
                    <a:pt x="1368" y="801"/>
                    <a:pt x="1502" y="701"/>
                    <a:pt x="1669" y="668"/>
                  </a:cubicBezTo>
                  <a:cubicBezTo>
                    <a:pt x="1835" y="601"/>
                    <a:pt x="2036" y="568"/>
                    <a:pt x="2236" y="568"/>
                  </a:cubicBezTo>
                  <a:cubicBezTo>
                    <a:pt x="2286" y="551"/>
                    <a:pt x="2327" y="543"/>
                    <a:pt x="2369" y="543"/>
                  </a:cubicBezTo>
                  <a:cubicBezTo>
                    <a:pt x="2411" y="543"/>
                    <a:pt x="2452" y="551"/>
                    <a:pt x="2503" y="568"/>
                  </a:cubicBezTo>
                  <a:cubicBezTo>
                    <a:pt x="2569" y="568"/>
                    <a:pt x="2636" y="568"/>
                    <a:pt x="2703" y="601"/>
                  </a:cubicBezTo>
                  <a:lnTo>
                    <a:pt x="2869" y="634"/>
                  </a:lnTo>
                  <a:lnTo>
                    <a:pt x="3003" y="701"/>
                  </a:lnTo>
                  <a:lnTo>
                    <a:pt x="3103" y="734"/>
                  </a:lnTo>
                  <a:lnTo>
                    <a:pt x="3203" y="768"/>
                  </a:lnTo>
                  <a:cubicBezTo>
                    <a:pt x="3236" y="801"/>
                    <a:pt x="3270" y="801"/>
                    <a:pt x="3303" y="801"/>
                  </a:cubicBezTo>
                  <a:cubicBezTo>
                    <a:pt x="3370" y="801"/>
                    <a:pt x="3437" y="768"/>
                    <a:pt x="3470" y="734"/>
                  </a:cubicBezTo>
                  <a:cubicBezTo>
                    <a:pt x="3503" y="668"/>
                    <a:pt x="3537" y="601"/>
                    <a:pt x="3537" y="534"/>
                  </a:cubicBezTo>
                  <a:cubicBezTo>
                    <a:pt x="3537" y="434"/>
                    <a:pt x="3470" y="367"/>
                    <a:pt x="3403" y="334"/>
                  </a:cubicBezTo>
                  <a:cubicBezTo>
                    <a:pt x="3036" y="101"/>
                    <a:pt x="2636" y="1"/>
                    <a:pt x="2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36"/>
            <p:cNvSpPr/>
            <p:nvPr/>
          </p:nvSpPr>
          <p:spPr>
            <a:xfrm>
              <a:off x="5323863" y="-2033100"/>
              <a:ext cx="90075" cy="121775"/>
            </a:xfrm>
            <a:custGeom>
              <a:avLst/>
              <a:gdLst/>
              <a:ahLst/>
              <a:cxnLst/>
              <a:rect l="l" t="t" r="r" b="b"/>
              <a:pathLst>
                <a:path w="3603" h="4871" extrusionOk="0">
                  <a:moveTo>
                    <a:pt x="2202" y="1"/>
                  </a:moveTo>
                  <a:cubicBezTo>
                    <a:pt x="1868" y="1"/>
                    <a:pt x="1535" y="67"/>
                    <a:pt x="1268" y="201"/>
                  </a:cubicBezTo>
                  <a:cubicBezTo>
                    <a:pt x="1001" y="334"/>
                    <a:pt x="734" y="501"/>
                    <a:pt x="567" y="735"/>
                  </a:cubicBezTo>
                  <a:cubicBezTo>
                    <a:pt x="367" y="968"/>
                    <a:pt x="234" y="1202"/>
                    <a:pt x="134" y="1502"/>
                  </a:cubicBezTo>
                  <a:cubicBezTo>
                    <a:pt x="34" y="1802"/>
                    <a:pt x="0" y="2102"/>
                    <a:pt x="0" y="2436"/>
                  </a:cubicBezTo>
                  <a:cubicBezTo>
                    <a:pt x="0" y="2869"/>
                    <a:pt x="67" y="3270"/>
                    <a:pt x="234" y="3670"/>
                  </a:cubicBezTo>
                  <a:cubicBezTo>
                    <a:pt x="401" y="4004"/>
                    <a:pt x="667" y="4304"/>
                    <a:pt x="1001" y="4504"/>
                  </a:cubicBezTo>
                  <a:cubicBezTo>
                    <a:pt x="1335" y="4737"/>
                    <a:pt x="1735" y="4871"/>
                    <a:pt x="2168" y="4871"/>
                  </a:cubicBezTo>
                  <a:cubicBezTo>
                    <a:pt x="2602" y="4871"/>
                    <a:pt x="3069" y="4737"/>
                    <a:pt x="3436" y="4504"/>
                  </a:cubicBezTo>
                  <a:cubicBezTo>
                    <a:pt x="3536" y="4471"/>
                    <a:pt x="3603" y="4370"/>
                    <a:pt x="3603" y="4237"/>
                  </a:cubicBezTo>
                  <a:cubicBezTo>
                    <a:pt x="3603" y="4170"/>
                    <a:pt x="3569" y="4137"/>
                    <a:pt x="3536" y="4070"/>
                  </a:cubicBezTo>
                  <a:cubicBezTo>
                    <a:pt x="3503" y="4037"/>
                    <a:pt x="3436" y="4004"/>
                    <a:pt x="3369" y="4004"/>
                  </a:cubicBezTo>
                  <a:cubicBezTo>
                    <a:pt x="3303" y="4004"/>
                    <a:pt x="3269" y="4004"/>
                    <a:pt x="3236" y="4037"/>
                  </a:cubicBezTo>
                  <a:cubicBezTo>
                    <a:pt x="3069" y="4137"/>
                    <a:pt x="2936" y="4204"/>
                    <a:pt x="2769" y="4270"/>
                  </a:cubicBezTo>
                  <a:cubicBezTo>
                    <a:pt x="2602" y="4304"/>
                    <a:pt x="2435" y="4337"/>
                    <a:pt x="2269" y="4337"/>
                  </a:cubicBezTo>
                  <a:cubicBezTo>
                    <a:pt x="2068" y="4337"/>
                    <a:pt x="1868" y="4304"/>
                    <a:pt x="1668" y="4237"/>
                  </a:cubicBezTo>
                  <a:cubicBezTo>
                    <a:pt x="1501" y="4170"/>
                    <a:pt x="1335" y="4070"/>
                    <a:pt x="1234" y="3970"/>
                  </a:cubicBezTo>
                  <a:cubicBezTo>
                    <a:pt x="1101" y="3837"/>
                    <a:pt x="1001" y="3703"/>
                    <a:pt x="934" y="3537"/>
                  </a:cubicBezTo>
                  <a:cubicBezTo>
                    <a:pt x="834" y="3403"/>
                    <a:pt x="767" y="3203"/>
                    <a:pt x="734" y="3036"/>
                  </a:cubicBezTo>
                  <a:cubicBezTo>
                    <a:pt x="701" y="2836"/>
                    <a:pt x="701" y="2636"/>
                    <a:pt x="701" y="2469"/>
                  </a:cubicBezTo>
                  <a:cubicBezTo>
                    <a:pt x="701" y="2269"/>
                    <a:pt x="701" y="2069"/>
                    <a:pt x="734" y="1869"/>
                  </a:cubicBezTo>
                  <a:cubicBezTo>
                    <a:pt x="767" y="1702"/>
                    <a:pt x="834" y="1502"/>
                    <a:pt x="934" y="1368"/>
                  </a:cubicBezTo>
                  <a:cubicBezTo>
                    <a:pt x="1001" y="1202"/>
                    <a:pt x="1101" y="1068"/>
                    <a:pt x="1234" y="935"/>
                  </a:cubicBezTo>
                  <a:cubicBezTo>
                    <a:pt x="1335" y="801"/>
                    <a:pt x="1468" y="735"/>
                    <a:pt x="1635" y="668"/>
                  </a:cubicBezTo>
                  <a:cubicBezTo>
                    <a:pt x="1835" y="601"/>
                    <a:pt x="2002" y="568"/>
                    <a:pt x="2202" y="568"/>
                  </a:cubicBezTo>
                  <a:lnTo>
                    <a:pt x="2469" y="568"/>
                  </a:lnTo>
                  <a:cubicBezTo>
                    <a:pt x="2535" y="568"/>
                    <a:pt x="2602" y="568"/>
                    <a:pt x="2669" y="601"/>
                  </a:cubicBezTo>
                  <a:lnTo>
                    <a:pt x="2836" y="634"/>
                  </a:lnTo>
                  <a:lnTo>
                    <a:pt x="2969" y="701"/>
                  </a:lnTo>
                  <a:lnTo>
                    <a:pt x="3102" y="735"/>
                  </a:lnTo>
                  <a:lnTo>
                    <a:pt x="3169" y="801"/>
                  </a:lnTo>
                  <a:lnTo>
                    <a:pt x="3269" y="801"/>
                  </a:lnTo>
                  <a:cubicBezTo>
                    <a:pt x="3336" y="801"/>
                    <a:pt x="3403" y="801"/>
                    <a:pt x="3436" y="735"/>
                  </a:cubicBezTo>
                  <a:cubicBezTo>
                    <a:pt x="3569" y="601"/>
                    <a:pt x="3536" y="401"/>
                    <a:pt x="3369" y="334"/>
                  </a:cubicBezTo>
                  <a:cubicBezTo>
                    <a:pt x="3002" y="101"/>
                    <a:pt x="2602" y="1"/>
                    <a:pt x="2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36"/>
            <p:cNvSpPr/>
            <p:nvPr/>
          </p:nvSpPr>
          <p:spPr>
            <a:xfrm>
              <a:off x="5297163" y="-2687725"/>
              <a:ext cx="136800" cy="124275"/>
            </a:xfrm>
            <a:custGeom>
              <a:avLst/>
              <a:gdLst/>
              <a:ahLst/>
              <a:cxnLst/>
              <a:rect l="l" t="t" r="r" b="b"/>
              <a:pathLst>
                <a:path w="5472" h="4971" extrusionOk="0">
                  <a:moveTo>
                    <a:pt x="1202" y="501"/>
                  </a:moveTo>
                  <a:cubicBezTo>
                    <a:pt x="1335" y="501"/>
                    <a:pt x="1469" y="534"/>
                    <a:pt x="1569" y="634"/>
                  </a:cubicBezTo>
                  <a:cubicBezTo>
                    <a:pt x="1669" y="734"/>
                    <a:pt x="1735" y="834"/>
                    <a:pt x="1769" y="968"/>
                  </a:cubicBezTo>
                  <a:cubicBezTo>
                    <a:pt x="1802" y="1101"/>
                    <a:pt x="1835" y="1234"/>
                    <a:pt x="1835" y="1401"/>
                  </a:cubicBezTo>
                  <a:cubicBezTo>
                    <a:pt x="1835" y="1535"/>
                    <a:pt x="1835" y="1701"/>
                    <a:pt x="1769" y="1835"/>
                  </a:cubicBezTo>
                  <a:cubicBezTo>
                    <a:pt x="1735" y="1968"/>
                    <a:pt x="1669" y="2068"/>
                    <a:pt x="1569" y="2168"/>
                  </a:cubicBezTo>
                  <a:cubicBezTo>
                    <a:pt x="1469" y="2269"/>
                    <a:pt x="1335" y="2335"/>
                    <a:pt x="1202" y="2335"/>
                  </a:cubicBezTo>
                  <a:cubicBezTo>
                    <a:pt x="1068" y="2335"/>
                    <a:pt x="935" y="2269"/>
                    <a:pt x="835" y="2202"/>
                  </a:cubicBezTo>
                  <a:cubicBezTo>
                    <a:pt x="735" y="2102"/>
                    <a:pt x="668" y="1968"/>
                    <a:pt x="635" y="1868"/>
                  </a:cubicBezTo>
                  <a:cubicBezTo>
                    <a:pt x="601" y="1701"/>
                    <a:pt x="568" y="1568"/>
                    <a:pt x="568" y="1401"/>
                  </a:cubicBezTo>
                  <a:cubicBezTo>
                    <a:pt x="568" y="1268"/>
                    <a:pt x="601" y="1101"/>
                    <a:pt x="635" y="968"/>
                  </a:cubicBezTo>
                  <a:cubicBezTo>
                    <a:pt x="668" y="834"/>
                    <a:pt x="735" y="734"/>
                    <a:pt x="835" y="634"/>
                  </a:cubicBezTo>
                  <a:cubicBezTo>
                    <a:pt x="935" y="534"/>
                    <a:pt x="1068" y="501"/>
                    <a:pt x="1202" y="501"/>
                  </a:cubicBezTo>
                  <a:close/>
                  <a:moveTo>
                    <a:pt x="1235" y="100"/>
                  </a:moveTo>
                  <a:cubicBezTo>
                    <a:pt x="901" y="100"/>
                    <a:pt x="601" y="234"/>
                    <a:pt x="401" y="467"/>
                  </a:cubicBezTo>
                  <a:cubicBezTo>
                    <a:pt x="1" y="1034"/>
                    <a:pt x="1" y="1768"/>
                    <a:pt x="401" y="2302"/>
                  </a:cubicBezTo>
                  <a:cubicBezTo>
                    <a:pt x="635" y="2552"/>
                    <a:pt x="935" y="2677"/>
                    <a:pt x="1231" y="2677"/>
                  </a:cubicBezTo>
                  <a:cubicBezTo>
                    <a:pt x="1527" y="2677"/>
                    <a:pt x="1819" y="2552"/>
                    <a:pt x="2036" y="2302"/>
                  </a:cubicBezTo>
                  <a:cubicBezTo>
                    <a:pt x="2236" y="2068"/>
                    <a:pt x="2369" y="1735"/>
                    <a:pt x="2336" y="1401"/>
                  </a:cubicBezTo>
                  <a:cubicBezTo>
                    <a:pt x="2336" y="1234"/>
                    <a:pt x="2336" y="1068"/>
                    <a:pt x="2269" y="934"/>
                  </a:cubicBezTo>
                  <a:cubicBezTo>
                    <a:pt x="2236" y="801"/>
                    <a:pt x="2169" y="634"/>
                    <a:pt x="2102" y="501"/>
                  </a:cubicBezTo>
                  <a:cubicBezTo>
                    <a:pt x="2002" y="401"/>
                    <a:pt x="1869" y="300"/>
                    <a:pt x="1735" y="234"/>
                  </a:cubicBezTo>
                  <a:cubicBezTo>
                    <a:pt x="1569" y="134"/>
                    <a:pt x="1402" y="100"/>
                    <a:pt x="1235" y="100"/>
                  </a:cubicBezTo>
                  <a:close/>
                  <a:moveTo>
                    <a:pt x="4371" y="2669"/>
                  </a:moveTo>
                  <a:cubicBezTo>
                    <a:pt x="4571" y="2669"/>
                    <a:pt x="4771" y="2769"/>
                    <a:pt x="4838" y="2936"/>
                  </a:cubicBezTo>
                  <a:cubicBezTo>
                    <a:pt x="4904" y="3036"/>
                    <a:pt x="4938" y="3136"/>
                    <a:pt x="4938" y="3236"/>
                  </a:cubicBezTo>
                  <a:cubicBezTo>
                    <a:pt x="4971" y="3336"/>
                    <a:pt x="4971" y="3436"/>
                    <a:pt x="4971" y="3569"/>
                  </a:cubicBezTo>
                  <a:cubicBezTo>
                    <a:pt x="4971" y="3703"/>
                    <a:pt x="4971" y="3870"/>
                    <a:pt x="4938" y="4003"/>
                  </a:cubicBezTo>
                  <a:cubicBezTo>
                    <a:pt x="4904" y="4137"/>
                    <a:pt x="4804" y="4237"/>
                    <a:pt x="4738" y="4337"/>
                  </a:cubicBezTo>
                  <a:cubicBezTo>
                    <a:pt x="4637" y="4437"/>
                    <a:pt x="4504" y="4470"/>
                    <a:pt x="4371" y="4470"/>
                  </a:cubicBezTo>
                  <a:cubicBezTo>
                    <a:pt x="4237" y="4470"/>
                    <a:pt x="4104" y="4437"/>
                    <a:pt x="4004" y="4337"/>
                  </a:cubicBezTo>
                  <a:cubicBezTo>
                    <a:pt x="3904" y="4237"/>
                    <a:pt x="3837" y="4137"/>
                    <a:pt x="3804" y="4003"/>
                  </a:cubicBezTo>
                  <a:cubicBezTo>
                    <a:pt x="3703" y="3736"/>
                    <a:pt x="3703" y="3403"/>
                    <a:pt x="3804" y="3136"/>
                  </a:cubicBezTo>
                  <a:cubicBezTo>
                    <a:pt x="3837" y="3002"/>
                    <a:pt x="3904" y="2869"/>
                    <a:pt x="4004" y="2802"/>
                  </a:cubicBezTo>
                  <a:cubicBezTo>
                    <a:pt x="4104" y="2702"/>
                    <a:pt x="4237" y="2669"/>
                    <a:pt x="4371" y="2669"/>
                  </a:cubicBezTo>
                  <a:close/>
                  <a:moveTo>
                    <a:pt x="4271" y="2297"/>
                  </a:moveTo>
                  <a:cubicBezTo>
                    <a:pt x="3978" y="2297"/>
                    <a:pt x="3720" y="2429"/>
                    <a:pt x="3570" y="2669"/>
                  </a:cubicBezTo>
                  <a:cubicBezTo>
                    <a:pt x="3337" y="2902"/>
                    <a:pt x="3236" y="3236"/>
                    <a:pt x="3236" y="3569"/>
                  </a:cubicBezTo>
                  <a:cubicBezTo>
                    <a:pt x="3236" y="3903"/>
                    <a:pt x="3337" y="4237"/>
                    <a:pt x="3537" y="4503"/>
                  </a:cubicBezTo>
                  <a:cubicBezTo>
                    <a:pt x="3751" y="4737"/>
                    <a:pt x="4044" y="4857"/>
                    <a:pt x="4344" y="4857"/>
                  </a:cubicBezTo>
                  <a:cubicBezTo>
                    <a:pt x="4558" y="4857"/>
                    <a:pt x="4776" y="4795"/>
                    <a:pt x="4971" y="4670"/>
                  </a:cubicBezTo>
                  <a:cubicBezTo>
                    <a:pt x="5138" y="4570"/>
                    <a:pt x="5271" y="4403"/>
                    <a:pt x="5338" y="4237"/>
                  </a:cubicBezTo>
                  <a:cubicBezTo>
                    <a:pt x="5438" y="4003"/>
                    <a:pt x="5471" y="3803"/>
                    <a:pt x="5471" y="3569"/>
                  </a:cubicBezTo>
                  <a:cubicBezTo>
                    <a:pt x="5471" y="3436"/>
                    <a:pt x="5438" y="3269"/>
                    <a:pt x="5405" y="3102"/>
                  </a:cubicBezTo>
                  <a:cubicBezTo>
                    <a:pt x="5371" y="2969"/>
                    <a:pt x="5305" y="2836"/>
                    <a:pt x="5205" y="2702"/>
                  </a:cubicBezTo>
                  <a:cubicBezTo>
                    <a:pt x="5138" y="2569"/>
                    <a:pt x="5004" y="2469"/>
                    <a:pt x="4871" y="2402"/>
                  </a:cubicBezTo>
                  <a:cubicBezTo>
                    <a:pt x="4704" y="2335"/>
                    <a:pt x="4537" y="2302"/>
                    <a:pt x="4371" y="2302"/>
                  </a:cubicBezTo>
                  <a:cubicBezTo>
                    <a:pt x="4337" y="2299"/>
                    <a:pt x="4304" y="2297"/>
                    <a:pt x="4271" y="2297"/>
                  </a:cubicBezTo>
                  <a:close/>
                  <a:moveTo>
                    <a:pt x="3970" y="0"/>
                  </a:moveTo>
                  <a:cubicBezTo>
                    <a:pt x="3904" y="0"/>
                    <a:pt x="3837" y="67"/>
                    <a:pt x="3804" y="134"/>
                  </a:cubicBezTo>
                  <a:lnTo>
                    <a:pt x="1235" y="4670"/>
                  </a:lnTo>
                  <a:cubicBezTo>
                    <a:pt x="1202" y="4704"/>
                    <a:pt x="1202" y="4737"/>
                    <a:pt x="1202" y="4770"/>
                  </a:cubicBezTo>
                  <a:cubicBezTo>
                    <a:pt x="1202" y="4837"/>
                    <a:pt x="1235" y="4870"/>
                    <a:pt x="1268" y="4904"/>
                  </a:cubicBezTo>
                  <a:cubicBezTo>
                    <a:pt x="1302" y="4937"/>
                    <a:pt x="1335" y="4970"/>
                    <a:pt x="1402" y="4970"/>
                  </a:cubicBezTo>
                  <a:cubicBezTo>
                    <a:pt x="1469" y="4937"/>
                    <a:pt x="1535" y="4904"/>
                    <a:pt x="1569" y="4837"/>
                  </a:cubicBezTo>
                  <a:lnTo>
                    <a:pt x="4137" y="334"/>
                  </a:lnTo>
                  <a:cubicBezTo>
                    <a:pt x="4137" y="300"/>
                    <a:pt x="4170" y="234"/>
                    <a:pt x="4170" y="200"/>
                  </a:cubicBezTo>
                  <a:cubicBezTo>
                    <a:pt x="4170" y="134"/>
                    <a:pt x="4137" y="100"/>
                    <a:pt x="4104" y="67"/>
                  </a:cubicBezTo>
                  <a:cubicBezTo>
                    <a:pt x="4070" y="34"/>
                    <a:pt x="4037" y="0"/>
                    <a:pt x="39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36"/>
            <p:cNvSpPr/>
            <p:nvPr/>
          </p:nvSpPr>
          <p:spPr>
            <a:xfrm>
              <a:off x="5714138" y="-2686075"/>
              <a:ext cx="78400" cy="116775"/>
            </a:xfrm>
            <a:custGeom>
              <a:avLst/>
              <a:gdLst/>
              <a:ahLst/>
              <a:cxnLst/>
              <a:rect l="l" t="t" r="r" b="b"/>
              <a:pathLst>
                <a:path w="3136" h="4671" extrusionOk="0">
                  <a:moveTo>
                    <a:pt x="267" y="1"/>
                  </a:moveTo>
                  <a:cubicBezTo>
                    <a:pt x="201" y="1"/>
                    <a:pt x="134" y="34"/>
                    <a:pt x="100" y="101"/>
                  </a:cubicBezTo>
                  <a:cubicBezTo>
                    <a:pt x="0" y="201"/>
                    <a:pt x="0" y="368"/>
                    <a:pt x="100" y="468"/>
                  </a:cubicBezTo>
                  <a:cubicBezTo>
                    <a:pt x="134" y="501"/>
                    <a:pt x="201" y="535"/>
                    <a:pt x="267" y="535"/>
                  </a:cubicBezTo>
                  <a:lnTo>
                    <a:pt x="2435" y="535"/>
                  </a:lnTo>
                  <a:lnTo>
                    <a:pt x="834" y="4204"/>
                  </a:lnTo>
                  <a:cubicBezTo>
                    <a:pt x="801" y="4271"/>
                    <a:pt x="801" y="4304"/>
                    <a:pt x="801" y="4371"/>
                  </a:cubicBezTo>
                  <a:cubicBezTo>
                    <a:pt x="801" y="4437"/>
                    <a:pt x="834" y="4538"/>
                    <a:pt x="901" y="4571"/>
                  </a:cubicBezTo>
                  <a:cubicBezTo>
                    <a:pt x="968" y="4638"/>
                    <a:pt x="1068" y="4671"/>
                    <a:pt x="1135" y="4671"/>
                  </a:cubicBezTo>
                  <a:cubicBezTo>
                    <a:pt x="1268" y="4671"/>
                    <a:pt x="1368" y="4604"/>
                    <a:pt x="1435" y="4471"/>
                  </a:cubicBezTo>
                  <a:lnTo>
                    <a:pt x="3103" y="601"/>
                  </a:lnTo>
                  <a:cubicBezTo>
                    <a:pt x="3136" y="501"/>
                    <a:pt x="3136" y="435"/>
                    <a:pt x="3136" y="335"/>
                  </a:cubicBezTo>
                  <a:cubicBezTo>
                    <a:pt x="3136" y="234"/>
                    <a:pt x="3103" y="168"/>
                    <a:pt x="3069" y="101"/>
                  </a:cubicBezTo>
                  <a:cubicBezTo>
                    <a:pt x="2969" y="34"/>
                    <a:pt x="2869" y="1"/>
                    <a:pt x="2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36"/>
            <p:cNvSpPr/>
            <p:nvPr/>
          </p:nvSpPr>
          <p:spPr>
            <a:xfrm>
              <a:off x="6092738" y="-2687725"/>
              <a:ext cx="81750" cy="119700"/>
            </a:xfrm>
            <a:custGeom>
              <a:avLst/>
              <a:gdLst/>
              <a:ahLst/>
              <a:cxnLst/>
              <a:rect l="l" t="t" r="r" b="b"/>
              <a:pathLst>
                <a:path w="3270" h="4788" extrusionOk="0">
                  <a:moveTo>
                    <a:pt x="1755" y="459"/>
                  </a:moveTo>
                  <a:cubicBezTo>
                    <a:pt x="1948" y="459"/>
                    <a:pt x="2136" y="524"/>
                    <a:pt x="2302" y="634"/>
                  </a:cubicBezTo>
                  <a:cubicBezTo>
                    <a:pt x="2469" y="767"/>
                    <a:pt x="2569" y="1001"/>
                    <a:pt x="2569" y="1234"/>
                  </a:cubicBezTo>
                  <a:cubicBezTo>
                    <a:pt x="2569" y="1435"/>
                    <a:pt x="2469" y="1668"/>
                    <a:pt x="2302" y="1802"/>
                  </a:cubicBezTo>
                  <a:cubicBezTo>
                    <a:pt x="2102" y="1935"/>
                    <a:pt x="1869" y="2002"/>
                    <a:pt x="1635" y="2002"/>
                  </a:cubicBezTo>
                  <a:cubicBezTo>
                    <a:pt x="1402" y="2002"/>
                    <a:pt x="1168" y="1935"/>
                    <a:pt x="968" y="1802"/>
                  </a:cubicBezTo>
                  <a:cubicBezTo>
                    <a:pt x="801" y="1668"/>
                    <a:pt x="701" y="1435"/>
                    <a:pt x="734" y="1234"/>
                  </a:cubicBezTo>
                  <a:cubicBezTo>
                    <a:pt x="734" y="1101"/>
                    <a:pt x="734" y="968"/>
                    <a:pt x="801" y="868"/>
                  </a:cubicBezTo>
                  <a:cubicBezTo>
                    <a:pt x="834" y="767"/>
                    <a:pt x="935" y="701"/>
                    <a:pt x="1001" y="634"/>
                  </a:cubicBezTo>
                  <a:cubicBezTo>
                    <a:pt x="1101" y="567"/>
                    <a:pt x="1201" y="534"/>
                    <a:pt x="1301" y="501"/>
                  </a:cubicBezTo>
                  <a:cubicBezTo>
                    <a:pt x="1402" y="467"/>
                    <a:pt x="1535" y="467"/>
                    <a:pt x="1635" y="467"/>
                  </a:cubicBezTo>
                  <a:cubicBezTo>
                    <a:pt x="1675" y="462"/>
                    <a:pt x="1715" y="459"/>
                    <a:pt x="1755" y="459"/>
                  </a:cubicBezTo>
                  <a:close/>
                  <a:moveTo>
                    <a:pt x="1725" y="2596"/>
                  </a:moveTo>
                  <a:cubicBezTo>
                    <a:pt x="1928" y="2596"/>
                    <a:pt x="2128" y="2690"/>
                    <a:pt x="2302" y="2836"/>
                  </a:cubicBezTo>
                  <a:cubicBezTo>
                    <a:pt x="2502" y="3002"/>
                    <a:pt x="2602" y="3236"/>
                    <a:pt x="2569" y="3469"/>
                  </a:cubicBezTo>
                  <a:cubicBezTo>
                    <a:pt x="2602" y="3703"/>
                    <a:pt x="2502" y="3936"/>
                    <a:pt x="2302" y="4103"/>
                  </a:cubicBezTo>
                  <a:cubicBezTo>
                    <a:pt x="2102" y="4237"/>
                    <a:pt x="1869" y="4303"/>
                    <a:pt x="1635" y="4303"/>
                  </a:cubicBezTo>
                  <a:cubicBezTo>
                    <a:pt x="1468" y="4303"/>
                    <a:pt x="1301" y="4270"/>
                    <a:pt x="1135" y="4203"/>
                  </a:cubicBezTo>
                  <a:cubicBezTo>
                    <a:pt x="1001" y="4170"/>
                    <a:pt x="868" y="4070"/>
                    <a:pt x="801" y="3936"/>
                  </a:cubicBezTo>
                  <a:cubicBezTo>
                    <a:pt x="701" y="3803"/>
                    <a:pt x="668" y="3636"/>
                    <a:pt x="668" y="3469"/>
                  </a:cubicBezTo>
                  <a:cubicBezTo>
                    <a:pt x="668" y="3236"/>
                    <a:pt x="768" y="3002"/>
                    <a:pt x="935" y="2836"/>
                  </a:cubicBezTo>
                  <a:cubicBezTo>
                    <a:pt x="1109" y="2690"/>
                    <a:pt x="1308" y="2596"/>
                    <a:pt x="1533" y="2596"/>
                  </a:cubicBezTo>
                  <a:cubicBezTo>
                    <a:pt x="1567" y="2596"/>
                    <a:pt x="1601" y="2598"/>
                    <a:pt x="1635" y="2602"/>
                  </a:cubicBezTo>
                  <a:cubicBezTo>
                    <a:pt x="1665" y="2598"/>
                    <a:pt x="1695" y="2596"/>
                    <a:pt x="1725" y="2596"/>
                  </a:cubicBezTo>
                  <a:close/>
                  <a:moveTo>
                    <a:pt x="1635" y="0"/>
                  </a:moveTo>
                  <a:cubicBezTo>
                    <a:pt x="1368" y="0"/>
                    <a:pt x="1101" y="34"/>
                    <a:pt x="834" y="134"/>
                  </a:cubicBezTo>
                  <a:cubicBezTo>
                    <a:pt x="634" y="200"/>
                    <a:pt x="434" y="367"/>
                    <a:pt x="301" y="534"/>
                  </a:cubicBezTo>
                  <a:cubicBezTo>
                    <a:pt x="167" y="734"/>
                    <a:pt x="67" y="968"/>
                    <a:pt x="101" y="1234"/>
                  </a:cubicBezTo>
                  <a:cubicBezTo>
                    <a:pt x="67" y="1468"/>
                    <a:pt x="167" y="1735"/>
                    <a:pt x="301" y="1902"/>
                  </a:cubicBezTo>
                  <a:cubicBezTo>
                    <a:pt x="468" y="2135"/>
                    <a:pt x="701" y="2269"/>
                    <a:pt x="935" y="2302"/>
                  </a:cubicBezTo>
                  <a:cubicBezTo>
                    <a:pt x="668" y="2335"/>
                    <a:pt x="434" y="2502"/>
                    <a:pt x="267" y="2736"/>
                  </a:cubicBezTo>
                  <a:cubicBezTo>
                    <a:pt x="101" y="2936"/>
                    <a:pt x="1" y="3203"/>
                    <a:pt x="1" y="3469"/>
                  </a:cubicBezTo>
                  <a:cubicBezTo>
                    <a:pt x="1" y="3736"/>
                    <a:pt x="67" y="4003"/>
                    <a:pt x="234" y="4203"/>
                  </a:cubicBezTo>
                  <a:cubicBezTo>
                    <a:pt x="367" y="4403"/>
                    <a:pt x="568" y="4570"/>
                    <a:pt x="801" y="4637"/>
                  </a:cubicBezTo>
                  <a:cubicBezTo>
                    <a:pt x="1068" y="4737"/>
                    <a:pt x="1343" y="4787"/>
                    <a:pt x="1618" y="4787"/>
                  </a:cubicBezTo>
                  <a:cubicBezTo>
                    <a:pt x="1894" y="4787"/>
                    <a:pt x="2169" y="4737"/>
                    <a:pt x="2436" y="4637"/>
                  </a:cubicBezTo>
                  <a:cubicBezTo>
                    <a:pt x="2669" y="4570"/>
                    <a:pt x="2869" y="4403"/>
                    <a:pt x="3036" y="4203"/>
                  </a:cubicBezTo>
                  <a:cubicBezTo>
                    <a:pt x="3169" y="3970"/>
                    <a:pt x="3236" y="3736"/>
                    <a:pt x="3236" y="3469"/>
                  </a:cubicBezTo>
                  <a:cubicBezTo>
                    <a:pt x="3270" y="3203"/>
                    <a:pt x="3169" y="2936"/>
                    <a:pt x="3003" y="2736"/>
                  </a:cubicBezTo>
                  <a:cubicBezTo>
                    <a:pt x="2836" y="2502"/>
                    <a:pt x="2602" y="2369"/>
                    <a:pt x="2336" y="2302"/>
                  </a:cubicBezTo>
                  <a:cubicBezTo>
                    <a:pt x="2569" y="2269"/>
                    <a:pt x="2803" y="2135"/>
                    <a:pt x="2936" y="1935"/>
                  </a:cubicBezTo>
                  <a:cubicBezTo>
                    <a:pt x="3103" y="1735"/>
                    <a:pt x="3169" y="1501"/>
                    <a:pt x="3169" y="1234"/>
                  </a:cubicBezTo>
                  <a:cubicBezTo>
                    <a:pt x="3169" y="1068"/>
                    <a:pt x="3136" y="868"/>
                    <a:pt x="3036" y="701"/>
                  </a:cubicBezTo>
                  <a:cubicBezTo>
                    <a:pt x="2969" y="534"/>
                    <a:pt x="2869" y="401"/>
                    <a:pt x="2702" y="300"/>
                  </a:cubicBezTo>
                  <a:cubicBezTo>
                    <a:pt x="2569" y="200"/>
                    <a:pt x="2402" y="134"/>
                    <a:pt x="2235" y="67"/>
                  </a:cubicBezTo>
                  <a:cubicBezTo>
                    <a:pt x="2035" y="0"/>
                    <a:pt x="1835" y="0"/>
                    <a:pt x="16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36"/>
            <p:cNvSpPr/>
            <p:nvPr/>
          </p:nvSpPr>
          <p:spPr>
            <a:xfrm>
              <a:off x="6459663" y="-2687850"/>
              <a:ext cx="82600" cy="120225"/>
            </a:xfrm>
            <a:custGeom>
              <a:avLst/>
              <a:gdLst/>
              <a:ahLst/>
              <a:cxnLst/>
              <a:rect l="l" t="t" r="r" b="b"/>
              <a:pathLst>
                <a:path w="3304" h="4809" extrusionOk="0">
                  <a:moveTo>
                    <a:pt x="1552" y="500"/>
                  </a:moveTo>
                  <a:cubicBezTo>
                    <a:pt x="1579" y="500"/>
                    <a:pt x="1607" y="502"/>
                    <a:pt x="1635" y="506"/>
                  </a:cubicBezTo>
                  <a:cubicBezTo>
                    <a:pt x="1902" y="506"/>
                    <a:pt x="2169" y="606"/>
                    <a:pt x="2336" y="806"/>
                  </a:cubicBezTo>
                  <a:cubicBezTo>
                    <a:pt x="2502" y="1006"/>
                    <a:pt x="2603" y="1239"/>
                    <a:pt x="2569" y="1506"/>
                  </a:cubicBezTo>
                  <a:cubicBezTo>
                    <a:pt x="2603" y="1807"/>
                    <a:pt x="2502" y="2073"/>
                    <a:pt x="2302" y="2274"/>
                  </a:cubicBezTo>
                  <a:cubicBezTo>
                    <a:pt x="2128" y="2448"/>
                    <a:pt x="1902" y="2547"/>
                    <a:pt x="1670" y="2547"/>
                  </a:cubicBezTo>
                  <a:cubicBezTo>
                    <a:pt x="1636" y="2547"/>
                    <a:pt x="1602" y="2545"/>
                    <a:pt x="1568" y="2540"/>
                  </a:cubicBezTo>
                  <a:cubicBezTo>
                    <a:pt x="1535" y="2545"/>
                    <a:pt x="1501" y="2547"/>
                    <a:pt x="1467" y="2547"/>
                  </a:cubicBezTo>
                  <a:cubicBezTo>
                    <a:pt x="1236" y="2547"/>
                    <a:pt x="1018" y="2448"/>
                    <a:pt x="901" y="2274"/>
                  </a:cubicBezTo>
                  <a:cubicBezTo>
                    <a:pt x="735" y="2040"/>
                    <a:pt x="634" y="1807"/>
                    <a:pt x="668" y="1540"/>
                  </a:cubicBezTo>
                  <a:cubicBezTo>
                    <a:pt x="634" y="1273"/>
                    <a:pt x="735" y="1006"/>
                    <a:pt x="901" y="772"/>
                  </a:cubicBezTo>
                  <a:cubicBezTo>
                    <a:pt x="1081" y="623"/>
                    <a:pt x="1313" y="500"/>
                    <a:pt x="1552" y="500"/>
                  </a:cubicBezTo>
                  <a:close/>
                  <a:moveTo>
                    <a:pt x="1472" y="0"/>
                  </a:moveTo>
                  <a:cubicBezTo>
                    <a:pt x="1083" y="0"/>
                    <a:pt x="705" y="135"/>
                    <a:pt x="434" y="406"/>
                  </a:cubicBezTo>
                  <a:cubicBezTo>
                    <a:pt x="167" y="706"/>
                    <a:pt x="1" y="1106"/>
                    <a:pt x="34" y="1540"/>
                  </a:cubicBezTo>
                  <a:cubicBezTo>
                    <a:pt x="1" y="1907"/>
                    <a:pt x="167" y="2307"/>
                    <a:pt x="434" y="2607"/>
                  </a:cubicBezTo>
                  <a:cubicBezTo>
                    <a:pt x="709" y="2851"/>
                    <a:pt x="1039" y="3012"/>
                    <a:pt x="1400" y="3012"/>
                  </a:cubicBezTo>
                  <a:cubicBezTo>
                    <a:pt x="1434" y="3012"/>
                    <a:pt x="1468" y="3010"/>
                    <a:pt x="1502" y="3007"/>
                  </a:cubicBezTo>
                  <a:cubicBezTo>
                    <a:pt x="1769" y="3007"/>
                    <a:pt x="2035" y="2941"/>
                    <a:pt x="2269" y="2807"/>
                  </a:cubicBezTo>
                  <a:cubicBezTo>
                    <a:pt x="2436" y="2707"/>
                    <a:pt x="2569" y="2540"/>
                    <a:pt x="2636" y="2340"/>
                  </a:cubicBezTo>
                  <a:lnTo>
                    <a:pt x="2636" y="2807"/>
                  </a:lnTo>
                  <a:cubicBezTo>
                    <a:pt x="2636" y="2941"/>
                    <a:pt x="2636" y="3074"/>
                    <a:pt x="2603" y="3208"/>
                  </a:cubicBezTo>
                  <a:cubicBezTo>
                    <a:pt x="2569" y="3341"/>
                    <a:pt x="2569" y="3441"/>
                    <a:pt x="2502" y="3574"/>
                  </a:cubicBezTo>
                  <a:cubicBezTo>
                    <a:pt x="2469" y="3675"/>
                    <a:pt x="2436" y="3775"/>
                    <a:pt x="2369" y="3875"/>
                  </a:cubicBezTo>
                  <a:cubicBezTo>
                    <a:pt x="2302" y="3941"/>
                    <a:pt x="2236" y="4041"/>
                    <a:pt x="2136" y="4075"/>
                  </a:cubicBezTo>
                  <a:cubicBezTo>
                    <a:pt x="2035" y="4142"/>
                    <a:pt x="1935" y="4208"/>
                    <a:pt x="1835" y="4242"/>
                  </a:cubicBezTo>
                  <a:cubicBezTo>
                    <a:pt x="1702" y="4275"/>
                    <a:pt x="1568" y="4275"/>
                    <a:pt x="1435" y="4275"/>
                  </a:cubicBezTo>
                  <a:cubicBezTo>
                    <a:pt x="1135" y="4275"/>
                    <a:pt x="835" y="4208"/>
                    <a:pt x="601" y="4075"/>
                  </a:cubicBezTo>
                  <a:cubicBezTo>
                    <a:pt x="568" y="4075"/>
                    <a:pt x="534" y="4075"/>
                    <a:pt x="501" y="4041"/>
                  </a:cubicBezTo>
                  <a:cubicBezTo>
                    <a:pt x="434" y="4075"/>
                    <a:pt x="368" y="4108"/>
                    <a:pt x="334" y="4142"/>
                  </a:cubicBezTo>
                  <a:cubicBezTo>
                    <a:pt x="301" y="4208"/>
                    <a:pt x="268" y="4275"/>
                    <a:pt x="268" y="4375"/>
                  </a:cubicBezTo>
                  <a:cubicBezTo>
                    <a:pt x="268" y="4442"/>
                    <a:pt x="301" y="4542"/>
                    <a:pt x="401" y="4575"/>
                  </a:cubicBezTo>
                  <a:cubicBezTo>
                    <a:pt x="701" y="4709"/>
                    <a:pt x="1068" y="4809"/>
                    <a:pt x="1402" y="4809"/>
                  </a:cubicBezTo>
                  <a:cubicBezTo>
                    <a:pt x="1635" y="4809"/>
                    <a:pt x="1835" y="4775"/>
                    <a:pt x="2035" y="4709"/>
                  </a:cubicBezTo>
                  <a:cubicBezTo>
                    <a:pt x="2202" y="4675"/>
                    <a:pt x="2369" y="4609"/>
                    <a:pt x="2502" y="4475"/>
                  </a:cubicBezTo>
                  <a:cubicBezTo>
                    <a:pt x="2636" y="4375"/>
                    <a:pt x="2769" y="4275"/>
                    <a:pt x="2869" y="4142"/>
                  </a:cubicBezTo>
                  <a:cubicBezTo>
                    <a:pt x="2969" y="4008"/>
                    <a:pt x="3036" y="3841"/>
                    <a:pt x="3103" y="3675"/>
                  </a:cubicBezTo>
                  <a:cubicBezTo>
                    <a:pt x="3136" y="3508"/>
                    <a:pt x="3203" y="3341"/>
                    <a:pt x="3236" y="3174"/>
                  </a:cubicBezTo>
                  <a:cubicBezTo>
                    <a:pt x="3270" y="3007"/>
                    <a:pt x="3303" y="2807"/>
                    <a:pt x="3303" y="2640"/>
                  </a:cubicBezTo>
                  <a:lnTo>
                    <a:pt x="3303" y="2107"/>
                  </a:lnTo>
                  <a:cubicBezTo>
                    <a:pt x="3303" y="1907"/>
                    <a:pt x="3303" y="1673"/>
                    <a:pt x="3236" y="1473"/>
                  </a:cubicBezTo>
                  <a:cubicBezTo>
                    <a:pt x="3236" y="1273"/>
                    <a:pt x="3170" y="1073"/>
                    <a:pt x="3070" y="906"/>
                  </a:cubicBezTo>
                  <a:cubicBezTo>
                    <a:pt x="3003" y="706"/>
                    <a:pt x="2903" y="572"/>
                    <a:pt x="2769" y="439"/>
                  </a:cubicBezTo>
                  <a:cubicBezTo>
                    <a:pt x="2636" y="272"/>
                    <a:pt x="2469" y="172"/>
                    <a:pt x="2269" y="105"/>
                  </a:cubicBezTo>
                  <a:cubicBezTo>
                    <a:pt x="2035" y="39"/>
                    <a:pt x="1802" y="5"/>
                    <a:pt x="1602" y="5"/>
                  </a:cubicBezTo>
                  <a:cubicBezTo>
                    <a:pt x="1558" y="2"/>
                    <a:pt x="1515" y="0"/>
                    <a:pt x="14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36"/>
            <p:cNvSpPr/>
            <p:nvPr/>
          </p:nvSpPr>
          <p:spPr>
            <a:xfrm>
              <a:off x="5712463" y="-2363325"/>
              <a:ext cx="89250" cy="116775"/>
            </a:xfrm>
            <a:custGeom>
              <a:avLst/>
              <a:gdLst/>
              <a:ahLst/>
              <a:cxnLst/>
              <a:rect l="l" t="t" r="r" b="b"/>
              <a:pathLst>
                <a:path w="3570" h="4671" extrusionOk="0">
                  <a:moveTo>
                    <a:pt x="2202" y="667"/>
                  </a:moveTo>
                  <a:lnTo>
                    <a:pt x="2202" y="3169"/>
                  </a:lnTo>
                  <a:lnTo>
                    <a:pt x="634" y="3169"/>
                  </a:lnTo>
                  <a:lnTo>
                    <a:pt x="2202" y="667"/>
                  </a:lnTo>
                  <a:close/>
                  <a:moveTo>
                    <a:pt x="2402" y="0"/>
                  </a:moveTo>
                  <a:cubicBezTo>
                    <a:pt x="2169" y="0"/>
                    <a:pt x="1969" y="100"/>
                    <a:pt x="1869" y="300"/>
                  </a:cubicBezTo>
                  <a:lnTo>
                    <a:pt x="67" y="3102"/>
                  </a:lnTo>
                  <a:cubicBezTo>
                    <a:pt x="34" y="3169"/>
                    <a:pt x="1" y="3236"/>
                    <a:pt x="1" y="3336"/>
                  </a:cubicBezTo>
                  <a:cubicBezTo>
                    <a:pt x="1" y="3403"/>
                    <a:pt x="34" y="3503"/>
                    <a:pt x="101" y="3569"/>
                  </a:cubicBezTo>
                  <a:cubicBezTo>
                    <a:pt x="167" y="3636"/>
                    <a:pt x="234" y="3670"/>
                    <a:pt x="334" y="3670"/>
                  </a:cubicBezTo>
                  <a:lnTo>
                    <a:pt x="2202" y="3670"/>
                  </a:lnTo>
                  <a:lnTo>
                    <a:pt x="2202" y="4370"/>
                  </a:lnTo>
                  <a:cubicBezTo>
                    <a:pt x="2202" y="4470"/>
                    <a:pt x="2236" y="4537"/>
                    <a:pt x="2302" y="4604"/>
                  </a:cubicBezTo>
                  <a:cubicBezTo>
                    <a:pt x="2369" y="4637"/>
                    <a:pt x="2436" y="4670"/>
                    <a:pt x="2536" y="4670"/>
                  </a:cubicBezTo>
                  <a:cubicBezTo>
                    <a:pt x="2603" y="4670"/>
                    <a:pt x="2669" y="4637"/>
                    <a:pt x="2736" y="4604"/>
                  </a:cubicBezTo>
                  <a:cubicBezTo>
                    <a:pt x="2803" y="4537"/>
                    <a:pt x="2836" y="4470"/>
                    <a:pt x="2836" y="4370"/>
                  </a:cubicBezTo>
                  <a:lnTo>
                    <a:pt x="2836" y="3670"/>
                  </a:lnTo>
                  <a:lnTo>
                    <a:pt x="3303" y="3670"/>
                  </a:lnTo>
                  <a:cubicBezTo>
                    <a:pt x="3370" y="3670"/>
                    <a:pt x="3436" y="3636"/>
                    <a:pt x="3503" y="3603"/>
                  </a:cubicBezTo>
                  <a:cubicBezTo>
                    <a:pt x="3537" y="3536"/>
                    <a:pt x="3570" y="3469"/>
                    <a:pt x="3570" y="3403"/>
                  </a:cubicBezTo>
                  <a:cubicBezTo>
                    <a:pt x="3570" y="3369"/>
                    <a:pt x="3537" y="3303"/>
                    <a:pt x="3503" y="3269"/>
                  </a:cubicBezTo>
                  <a:cubicBezTo>
                    <a:pt x="3436" y="3203"/>
                    <a:pt x="3370" y="3169"/>
                    <a:pt x="3303" y="3169"/>
                  </a:cubicBezTo>
                  <a:lnTo>
                    <a:pt x="2836" y="3169"/>
                  </a:lnTo>
                  <a:lnTo>
                    <a:pt x="2836" y="467"/>
                  </a:lnTo>
                  <a:cubicBezTo>
                    <a:pt x="2869" y="334"/>
                    <a:pt x="2803" y="200"/>
                    <a:pt x="2703" y="100"/>
                  </a:cubicBezTo>
                  <a:cubicBezTo>
                    <a:pt x="2636" y="34"/>
                    <a:pt x="2502" y="0"/>
                    <a:pt x="2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36"/>
            <p:cNvSpPr/>
            <p:nvPr/>
          </p:nvSpPr>
          <p:spPr>
            <a:xfrm>
              <a:off x="6098588" y="-2362500"/>
              <a:ext cx="75900" cy="117825"/>
            </a:xfrm>
            <a:custGeom>
              <a:avLst/>
              <a:gdLst/>
              <a:ahLst/>
              <a:cxnLst/>
              <a:rect l="l" t="t" r="r" b="b"/>
              <a:pathLst>
                <a:path w="3036" h="4713" extrusionOk="0">
                  <a:moveTo>
                    <a:pt x="367" y="1"/>
                  </a:moveTo>
                  <a:cubicBezTo>
                    <a:pt x="133" y="1"/>
                    <a:pt x="33" y="101"/>
                    <a:pt x="33" y="301"/>
                  </a:cubicBezTo>
                  <a:lnTo>
                    <a:pt x="33" y="2436"/>
                  </a:lnTo>
                  <a:cubicBezTo>
                    <a:pt x="33" y="2502"/>
                    <a:pt x="67" y="2569"/>
                    <a:pt x="167" y="2602"/>
                  </a:cubicBezTo>
                  <a:cubicBezTo>
                    <a:pt x="267" y="2636"/>
                    <a:pt x="334" y="2669"/>
                    <a:pt x="434" y="2669"/>
                  </a:cubicBezTo>
                  <a:cubicBezTo>
                    <a:pt x="500" y="2669"/>
                    <a:pt x="534" y="2669"/>
                    <a:pt x="567" y="2636"/>
                  </a:cubicBezTo>
                  <a:cubicBezTo>
                    <a:pt x="667" y="2502"/>
                    <a:pt x="834" y="2402"/>
                    <a:pt x="1001" y="2336"/>
                  </a:cubicBezTo>
                  <a:cubicBezTo>
                    <a:pt x="1134" y="2269"/>
                    <a:pt x="1334" y="2202"/>
                    <a:pt x="1501" y="2202"/>
                  </a:cubicBezTo>
                  <a:cubicBezTo>
                    <a:pt x="1735" y="2202"/>
                    <a:pt x="2001" y="2302"/>
                    <a:pt x="2168" y="2469"/>
                  </a:cubicBezTo>
                  <a:cubicBezTo>
                    <a:pt x="2335" y="2669"/>
                    <a:pt x="2402" y="2936"/>
                    <a:pt x="2402" y="3170"/>
                  </a:cubicBezTo>
                  <a:cubicBezTo>
                    <a:pt x="2402" y="3436"/>
                    <a:pt x="2335" y="3703"/>
                    <a:pt x="2168" y="3937"/>
                  </a:cubicBezTo>
                  <a:cubicBezTo>
                    <a:pt x="1994" y="4082"/>
                    <a:pt x="1769" y="4177"/>
                    <a:pt x="1538" y="4177"/>
                  </a:cubicBezTo>
                  <a:cubicBezTo>
                    <a:pt x="1503" y="4177"/>
                    <a:pt x="1469" y="4175"/>
                    <a:pt x="1434" y="4170"/>
                  </a:cubicBezTo>
                  <a:cubicBezTo>
                    <a:pt x="1400" y="4173"/>
                    <a:pt x="1366" y="4174"/>
                    <a:pt x="1332" y="4174"/>
                  </a:cubicBezTo>
                  <a:cubicBezTo>
                    <a:pt x="972" y="4174"/>
                    <a:pt x="641" y="4017"/>
                    <a:pt x="367" y="3803"/>
                  </a:cubicBezTo>
                  <a:cubicBezTo>
                    <a:pt x="334" y="3770"/>
                    <a:pt x="300" y="3737"/>
                    <a:pt x="267" y="3737"/>
                  </a:cubicBezTo>
                  <a:cubicBezTo>
                    <a:pt x="200" y="3737"/>
                    <a:pt x="133" y="3803"/>
                    <a:pt x="67" y="3837"/>
                  </a:cubicBezTo>
                  <a:cubicBezTo>
                    <a:pt x="33" y="3903"/>
                    <a:pt x="0" y="3970"/>
                    <a:pt x="0" y="4037"/>
                  </a:cubicBezTo>
                  <a:cubicBezTo>
                    <a:pt x="0" y="4104"/>
                    <a:pt x="0" y="4170"/>
                    <a:pt x="67" y="4204"/>
                  </a:cubicBezTo>
                  <a:cubicBezTo>
                    <a:pt x="234" y="4370"/>
                    <a:pt x="434" y="4504"/>
                    <a:pt x="667" y="4571"/>
                  </a:cubicBezTo>
                  <a:cubicBezTo>
                    <a:pt x="887" y="4653"/>
                    <a:pt x="1084" y="4713"/>
                    <a:pt x="1295" y="4713"/>
                  </a:cubicBezTo>
                  <a:cubicBezTo>
                    <a:pt x="1341" y="4713"/>
                    <a:pt x="1387" y="4710"/>
                    <a:pt x="1434" y="4704"/>
                  </a:cubicBezTo>
                  <a:cubicBezTo>
                    <a:pt x="1471" y="4707"/>
                    <a:pt x="1508" y="4708"/>
                    <a:pt x="1544" y="4708"/>
                  </a:cubicBezTo>
                  <a:cubicBezTo>
                    <a:pt x="1935" y="4708"/>
                    <a:pt x="2294" y="4548"/>
                    <a:pt x="2569" y="4304"/>
                  </a:cubicBezTo>
                  <a:cubicBezTo>
                    <a:pt x="2902" y="4003"/>
                    <a:pt x="3036" y="3603"/>
                    <a:pt x="3036" y="3203"/>
                  </a:cubicBezTo>
                  <a:cubicBezTo>
                    <a:pt x="3036" y="2803"/>
                    <a:pt x="2902" y="2402"/>
                    <a:pt x="2635" y="2135"/>
                  </a:cubicBezTo>
                  <a:cubicBezTo>
                    <a:pt x="2391" y="1861"/>
                    <a:pt x="2035" y="1698"/>
                    <a:pt x="1695" y="1698"/>
                  </a:cubicBezTo>
                  <a:cubicBezTo>
                    <a:pt x="1663" y="1698"/>
                    <a:pt x="1632" y="1699"/>
                    <a:pt x="1601" y="1702"/>
                  </a:cubicBezTo>
                  <a:cubicBezTo>
                    <a:pt x="1468" y="1702"/>
                    <a:pt x="1334" y="1702"/>
                    <a:pt x="1201" y="1735"/>
                  </a:cubicBezTo>
                  <a:cubicBezTo>
                    <a:pt x="1101" y="1769"/>
                    <a:pt x="1034" y="1802"/>
                    <a:pt x="934" y="1835"/>
                  </a:cubicBezTo>
                  <a:cubicBezTo>
                    <a:pt x="867" y="1869"/>
                    <a:pt x="801" y="1902"/>
                    <a:pt x="734" y="1935"/>
                  </a:cubicBezTo>
                  <a:cubicBezTo>
                    <a:pt x="701" y="1969"/>
                    <a:pt x="634" y="2002"/>
                    <a:pt x="600" y="2035"/>
                  </a:cubicBezTo>
                  <a:lnTo>
                    <a:pt x="567" y="2069"/>
                  </a:lnTo>
                  <a:lnTo>
                    <a:pt x="567" y="501"/>
                  </a:lnTo>
                  <a:lnTo>
                    <a:pt x="2502" y="501"/>
                  </a:lnTo>
                  <a:cubicBezTo>
                    <a:pt x="2569" y="501"/>
                    <a:pt x="2635" y="468"/>
                    <a:pt x="2669" y="434"/>
                  </a:cubicBezTo>
                  <a:cubicBezTo>
                    <a:pt x="2735" y="368"/>
                    <a:pt x="2735" y="301"/>
                    <a:pt x="2735" y="267"/>
                  </a:cubicBezTo>
                  <a:cubicBezTo>
                    <a:pt x="2735" y="201"/>
                    <a:pt x="2735" y="134"/>
                    <a:pt x="2669" y="67"/>
                  </a:cubicBezTo>
                  <a:cubicBezTo>
                    <a:pt x="2635" y="34"/>
                    <a:pt x="2569" y="1"/>
                    <a:pt x="25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36"/>
            <p:cNvSpPr/>
            <p:nvPr/>
          </p:nvSpPr>
          <p:spPr>
            <a:xfrm>
              <a:off x="6460513" y="-2365000"/>
              <a:ext cx="83375" cy="120225"/>
            </a:xfrm>
            <a:custGeom>
              <a:avLst/>
              <a:gdLst/>
              <a:ahLst/>
              <a:cxnLst/>
              <a:rect l="l" t="t" r="r" b="b"/>
              <a:pathLst>
                <a:path w="3335" h="4809" extrusionOk="0">
                  <a:moveTo>
                    <a:pt x="1768" y="2235"/>
                  </a:moveTo>
                  <a:cubicBezTo>
                    <a:pt x="2035" y="2235"/>
                    <a:pt x="2268" y="2336"/>
                    <a:pt x="2435" y="2536"/>
                  </a:cubicBezTo>
                  <a:cubicBezTo>
                    <a:pt x="2602" y="2736"/>
                    <a:pt x="2669" y="3003"/>
                    <a:pt x="2669" y="3270"/>
                  </a:cubicBezTo>
                  <a:cubicBezTo>
                    <a:pt x="2702" y="3536"/>
                    <a:pt x="2602" y="3803"/>
                    <a:pt x="2435" y="4037"/>
                  </a:cubicBezTo>
                  <a:cubicBezTo>
                    <a:pt x="2235" y="4204"/>
                    <a:pt x="1968" y="4304"/>
                    <a:pt x="1701" y="4304"/>
                  </a:cubicBezTo>
                  <a:cubicBezTo>
                    <a:pt x="1434" y="4304"/>
                    <a:pt x="1168" y="4204"/>
                    <a:pt x="1001" y="4003"/>
                  </a:cubicBezTo>
                  <a:cubicBezTo>
                    <a:pt x="634" y="3570"/>
                    <a:pt x="634" y="2969"/>
                    <a:pt x="1001" y="2536"/>
                  </a:cubicBezTo>
                  <a:cubicBezTo>
                    <a:pt x="1201" y="2336"/>
                    <a:pt x="1468" y="2235"/>
                    <a:pt x="1768" y="2235"/>
                  </a:cubicBezTo>
                  <a:close/>
                  <a:moveTo>
                    <a:pt x="1901" y="1"/>
                  </a:moveTo>
                  <a:cubicBezTo>
                    <a:pt x="1701" y="1"/>
                    <a:pt x="1468" y="34"/>
                    <a:pt x="1268" y="67"/>
                  </a:cubicBezTo>
                  <a:cubicBezTo>
                    <a:pt x="934" y="167"/>
                    <a:pt x="634" y="367"/>
                    <a:pt x="434" y="668"/>
                  </a:cubicBezTo>
                  <a:cubicBezTo>
                    <a:pt x="367" y="801"/>
                    <a:pt x="267" y="968"/>
                    <a:pt x="200" y="1135"/>
                  </a:cubicBezTo>
                  <a:cubicBezTo>
                    <a:pt x="167" y="1268"/>
                    <a:pt x="100" y="1468"/>
                    <a:pt x="67" y="1635"/>
                  </a:cubicBezTo>
                  <a:cubicBezTo>
                    <a:pt x="33" y="1802"/>
                    <a:pt x="0" y="1969"/>
                    <a:pt x="0" y="2169"/>
                  </a:cubicBezTo>
                  <a:lnTo>
                    <a:pt x="0" y="2702"/>
                  </a:lnTo>
                  <a:cubicBezTo>
                    <a:pt x="0" y="2903"/>
                    <a:pt x="0" y="3103"/>
                    <a:pt x="67" y="3336"/>
                  </a:cubicBezTo>
                  <a:cubicBezTo>
                    <a:pt x="100" y="3536"/>
                    <a:pt x="133" y="3737"/>
                    <a:pt x="234" y="3903"/>
                  </a:cubicBezTo>
                  <a:cubicBezTo>
                    <a:pt x="300" y="4070"/>
                    <a:pt x="400" y="4237"/>
                    <a:pt x="534" y="4370"/>
                  </a:cubicBezTo>
                  <a:cubicBezTo>
                    <a:pt x="667" y="4537"/>
                    <a:pt x="834" y="4637"/>
                    <a:pt x="1034" y="4704"/>
                  </a:cubicBezTo>
                  <a:cubicBezTo>
                    <a:pt x="1268" y="4771"/>
                    <a:pt x="1501" y="4804"/>
                    <a:pt x="1735" y="4804"/>
                  </a:cubicBezTo>
                  <a:cubicBezTo>
                    <a:pt x="1772" y="4807"/>
                    <a:pt x="1808" y="4808"/>
                    <a:pt x="1845" y="4808"/>
                  </a:cubicBezTo>
                  <a:cubicBezTo>
                    <a:pt x="2236" y="4808"/>
                    <a:pt x="2594" y="4648"/>
                    <a:pt x="2869" y="4404"/>
                  </a:cubicBezTo>
                  <a:cubicBezTo>
                    <a:pt x="3169" y="4103"/>
                    <a:pt x="3302" y="3703"/>
                    <a:pt x="3302" y="3270"/>
                  </a:cubicBezTo>
                  <a:cubicBezTo>
                    <a:pt x="3334" y="2473"/>
                    <a:pt x="2726" y="1797"/>
                    <a:pt x="1915" y="1797"/>
                  </a:cubicBezTo>
                  <a:cubicBezTo>
                    <a:pt x="1878" y="1797"/>
                    <a:pt x="1840" y="1799"/>
                    <a:pt x="1801" y="1802"/>
                  </a:cubicBezTo>
                  <a:cubicBezTo>
                    <a:pt x="1771" y="1797"/>
                    <a:pt x="1739" y="1795"/>
                    <a:pt x="1708" y="1795"/>
                  </a:cubicBezTo>
                  <a:cubicBezTo>
                    <a:pt x="1498" y="1795"/>
                    <a:pt x="1270" y="1886"/>
                    <a:pt x="1067" y="2002"/>
                  </a:cubicBezTo>
                  <a:cubicBezTo>
                    <a:pt x="901" y="2102"/>
                    <a:pt x="734" y="2269"/>
                    <a:pt x="667" y="2469"/>
                  </a:cubicBezTo>
                  <a:lnTo>
                    <a:pt x="667" y="2002"/>
                  </a:lnTo>
                  <a:cubicBezTo>
                    <a:pt x="701" y="1869"/>
                    <a:pt x="701" y="1735"/>
                    <a:pt x="734" y="1602"/>
                  </a:cubicBezTo>
                  <a:cubicBezTo>
                    <a:pt x="734" y="1468"/>
                    <a:pt x="767" y="1335"/>
                    <a:pt x="834" y="1235"/>
                  </a:cubicBezTo>
                  <a:cubicBezTo>
                    <a:pt x="867" y="1135"/>
                    <a:pt x="901" y="1035"/>
                    <a:pt x="967" y="935"/>
                  </a:cubicBezTo>
                  <a:cubicBezTo>
                    <a:pt x="1034" y="868"/>
                    <a:pt x="1101" y="768"/>
                    <a:pt x="1201" y="701"/>
                  </a:cubicBezTo>
                  <a:cubicBezTo>
                    <a:pt x="1268" y="668"/>
                    <a:pt x="1368" y="601"/>
                    <a:pt x="1501" y="568"/>
                  </a:cubicBezTo>
                  <a:cubicBezTo>
                    <a:pt x="1601" y="534"/>
                    <a:pt x="1735" y="534"/>
                    <a:pt x="1901" y="534"/>
                  </a:cubicBezTo>
                  <a:cubicBezTo>
                    <a:pt x="2168" y="534"/>
                    <a:pt x="2468" y="601"/>
                    <a:pt x="2735" y="734"/>
                  </a:cubicBezTo>
                  <a:lnTo>
                    <a:pt x="2802" y="734"/>
                  </a:lnTo>
                  <a:cubicBezTo>
                    <a:pt x="2869" y="734"/>
                    <a:pt x="2935" y="701"/>
                    <a:pt x="2969" y="668"/>
                  </a:cubicBezTo>
                  <a:cubicBezTo>
                    <a:pt x="3002" y="601"/>
                    <a:pt x="3036" y="534"/>
                    <a:pt x="3036" y="434"/>
                  </a:cubicBezTo>
                  <a:cubicBezTo>
                    <a:pt x="3036" y="367"/>
                    <a:pt x="3002" y="267"/>
                    <a:pt x="2935" y="234"/>
                  </a:cubicBezTo>
                  <a:cubicBezTo>
                    <a:pt x="2602" y="67"/>
                    <a:pt x="2268" y="1"/>
                    <a:pt x="19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36"/>
            <p:cNvSpPr/>
            <p:nvPr/>
          </p:nvSpPr>
          <p:spPr>
            <a:xfrm>
              <a:off x="5724138" y="-2024750"/>
              <a:ext cx="45050" cy="116775"/>
            </a:xfrm>
            <a:custGeom>
              <a:avLst/>
              <a:gdLst/>
              <a:ahLst/>
              <a:cxnLst/>
              <a:rect l="l" t="t" r="r" b="b"/>
              <a:pathLst>
                <a:path w="1802" h="4671" extrusionOk="0">
                  <a:moveTo>
                    <a:pt x="1468" y="0"/>
                  </a:moveTo>
                  <a:cubicBezTo>
                    <a:pt x="1402" y="0"/>
                    <a:pt x="1368" y="34"/>
                    <a:pt x="1302" y="67"/>
                  </a:cubicBezTo>
                  <a:lnTo>
                    <a:pt x="167" y="767"/>
                  </a:lnTo>
                  <a:cubicBezTo>
                    <a:pt x="1" y="901"/>
                    <a:pt x="101" y="1168"/>
                    <a:pt x="301" y="1168"/>
                  </a:cubicBezTo>
                  <a:cubicBezTo>
                    <a:pt x="334" y="1168"/>
                    <a:pt x="401" y="1168"/>
                    <a:pt x="434" y="1134"/>
                  </a:cubicBezTo>
                  <a:lnTo>
                    <a:pt x="1135" y="734"/>
                  </a:lnTo>
                  <a:lnTo>
                    <a:pt x="1135" y="4370"/>
                  </a:lnTo>
                  <a:cubicBezTo>
                    <a:pt x="1135" y="4470"/>
                    <a:pt x="1168" y="4537"/>
                    <a:pt x="1235" y="4604"/>
                  </a:cubicBezTo>
                  <a:cubicBezTo>
                    <a:pt x="1302" y="4637"/>
                    <a:pt x="1368" y="4670"/>
                    <a:pt x="1468" y="4670"/>
                  </a:cubicBezTo>
                  <a:cubicBezTo>
                    <a:pt x="1535" y="4670"/>
                    <a:pt x="1635" y="4670"/>
                    <a:pt x="1702" y="4604"/>
                  </a:cubicBezTo>
                  <a:cubicBezTo>
                    <a:pt x="1769" y="4537"/>
                    <a:pt x="1802" y="4470"/>
                    <a:pt x="1802" y="4370"/>
                  </a:cubicBezTo>
                  <a:lnTo>
                    <a:pt x="1802" y="334"/>
                  </a:lnTo>
                  <a:cubicBezTo>
                    <a:pt x="1802" y="234"/>
                    <a:pt x="1769" y="167"/>
                    <a:pt x="1702" y="100"/>
                  </a:cubicBezTo>
                  <a:cubicBezTo>
                    <a:pt x="1635" y="34"/>
                    <a:pt x="1568" y="0"/>
                    <a:pt x="14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36"/>
            <p:cNvSpPr/>
            <p:nvPr/>
          </p:nvSpPr>
          <p:spPr>
            <a:xfrm>
              <a:off x="6095238" y="-2025600"/>
              <a:ext cx="75075" cy="117950"/>
            </a:xfrm>
            <a:custGeom>
              <a:avLst/>
              <a:gdLst/>
              <a:ahLst/>
              <a:cxnLst/>
              <a:rect l="l" t="t" r="r" b="b"/>
              <a:pathLst>
                <a:path w="3003" h="4718" extrusionOk="0">
                  <a:moveTo>
                    <a:pt x="1568" y="1"/>
                  </a:moveTo>
                  <a:cubicBezTo>
                    <a:pt x="1302" y="1"/>
                    <a:pt x="1068" y="34"/>
                    <a:pt x="835" y="101"/>
                  </a:cubicBezTo>
                  <a:cubicBezTo>
                    <a:pt x="601" y="201"/>
                    <a:pt x="401" y="301"/>
                    <a:pt x="201" y="401"/>
                  </a:cubicBezTo>
                  <a:cubicBezTo>
                    <a:pt x="134" y="435"/>
                    <a:pt x="67" y="535"/>
                    <a:pt x="67" y="601"/>
                  </a:cubicBezTo>
                  <a:cubicBezTo>
                    <a:pt x="67" y="668"/>
                    <a:pt x="101" y="735"/>
                    <a:pt x="167" y="801"/>
                  </a:cubicBezTo>
                  <a:cubicBezTo>
                    <a:pt x="201" y="835"/>
                    <a:pt x="267" y="868"/>
                    <a:pt x="334" y="868"/>
                  </a:cubicBezTo>
                  <a:lnTo>
                    <a:pt x="434" y="868"/>
                  </a:lnTo>
                  <a:lnTo>
                    <a:pt x="634" y="768"/>
                  </a:lnTo>
                  <a:cubicBezTo>
                    <a:pt x="701" y="701"/>
                    <a:pt x="768" y="668"/>
                    <a:pt x="835" y="635"/>
                  </a:cubicBezTo>
                  <a:cubicBezTo>
                    <a:pt x="935" y="601"/>
                    <a:pt x="1001" y="568"/>
                    <a:pt x="1101" y="568"/>
                  </a:cubicBezTo>
                  <a:cubicBezTo>
                    <a:pt x="1196" y="544"/>
                    <a:pt x="1290" y="521"/>
                    <a:pt x="1396" y="521"/>
                  </a:cubicBezTo>
                  <a:cubicBezTo>
                    <a:pt x="1440" y="521"/>
                    <a:pt x="1486" y="525"/>
                    <a:pt x="1535" y="535"/>
                  </a:cubicBezTo>
                  <a:cubicBezTo>
                    <a:pt x="1561" y="530"/>
                    <a:pt x="1587" y="528"/>
                    <a:pt x="1614" y="528"/>
                  </a:cubicBezTo>
                  <a:cubicBezTo>
                    <a:pt x="1794" y="528"/>
                    <a:pt x="1990" y="623"/>
                    <a:pt x="2135" y="768"/>
                  </a:cubicBezTo>
                  <a:cubicBezTo>
                    <a:pt x="2302" y="935"/>
                    <a:pt x="2402" y="1135"/>
                    <a:pt x="2402" y="1369"/>
                  </a:cubicBezTo>
                  <a:cubicBezTo>
                    <a:pt x="2369" y="1535"/>
                    <a:pt x="2336" y="1702"/>
                    <a:pt x="2269" y="1836"/>
                  </a:cubicBezTo>
                  <a:cubicBezTo>
                    <a:pt x="2169" y="2002"/>
                    <a:pt x="2035" y="2202"/>
                    <a:pt x="1869" y="2336"/>
                  </a:cubicBezTo>
                  <a:lnTo>
                    <a:pt x="167" y="4070"/>
                  </a:lnTo>
                  <a:cubicBezTo>
                    <a:pt x="67" y="4137"/>
                    <a:pt x="34" y="4271"/>
                    <a:pt x="1" y="4371"/>
                  </a:cubicBezTo>
                  <a:cubicBezTo>
                    <a:pt x="1" y="4471"/>
                    <a:pt x="67" y="4571"/>
                    <a:pt x="134" y="4638"/>
                  </a:cubicBezTo>
                  <a:cubicBezTo>
                    <a:pt x="234" y="4671"/>
                    <a:pt x="334" y="4704"/>
                    <a:pt x="434" y="4704"/>
                  </a:cubicBezTo>
                  <a:lnTo>
                    <a:pt x="2703" y="4704"/>
                  </a:lnTo>
                  <a:cubicBezTo>
                    <a:pt x="2720" y="4713"/>
                    <a:pt x="2738" y="4717"/>
                    <a:pt x="2756" y="4717"/>
                  </a:cubicBezTo>
                  <a:cubicBezTo>
                    <a:pt x="2803" y="4717"/>
                    <a:pt x="2845" y="4686"/>
                    <a:pt x="2869" y="4638"/>
                  </a:cubicBezTo>
                  <a:cubicBezTo>
                    <a:pt x="2936" y="4604"/>
                    <a:pt x="2969" y="4537"/>
                    <a:pt x="2936" y="4471"/>
                  </a:cubicBezTo>
                  <a:cubicBezTo>
                    <a:pt x="2969" y="4404"/>
                    <a:pt x="2936" y="4337"/>
                    <a:pt x="2869" y="4304"/>
                  </a:cubicBezTo>
                  <a:cubicBezTo>
                    <a:pt x="2845" y="4255"/>
                    <a:pt x="2803" y="4224"/>
                    <a:pt x="2756" y="4224"/>
                  </a:cubicBezTo>
                  <a:cubicBezTo>
                    <a:pt x="2738" y="4224"/>
                    <a:pt x="2720" y="4228"/>
                    <a:pt x="2703" y="4237"/>
                  </a:cubicBezTo>
                  <a:lnTo>
                    <a:pt x="734" y="4237"/>
                  </a:lnTo>
                  <a:lnTo>
                    <a:pt x="2236" y="2770"/>
                  </a:lnTo>
                  <a:cubicBezTo>
                    <a:pt x="2469" y="2569"/>
                    <a:pt x="2669" y="2303"/>
                    <a:pt x="2803" y="2036"/>
                  </a:cubicBezTo>
                  <a:cubicBezTo>
                    <a:pt x="2936" y="1836"/>
                    <a:pt x="3003" y="1569"/>
                    <a:pt x="3003" y="1335"/>
                  </a:cubicBezTo>
                  <a:cubicBezTo>
                    <a:pt x="3003" y="968"/>
                    <a:pt x="2836" y="635"/>
                    <a:pt x="2569" y="401"/>
                  </a:cubicBezTo>
                  <a:cubicBezTo>
                    <a:pt x="2302" y="134"/>
                    <a:pt x="1935" y="1"/>
                    <a:pt x="15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36"/>
            <p:cNvSpPr/>
            <p:nvPr/>
          </p:nvSpPr>
          <p:spPr>
            <a:xfrm>
              <a:off x="6465513" y="-2027250"/>
              <a:ext cx="73400" cy="120300"/>
            </a:xfrm>
            <a:custGeom>
              <a:avLst/>
              <a:gdLst/>
              <a:ahLst/>
              <a:cxnLst/>
              <a:rect l="l" t="t" r="r" b="b"/>
              <a:pathLst>
                <a:path w="2936" h="4812" extrusionOk="0">
                  <a:moveTo>
                    <a:pt x="1301" y="0"/>
                  </a:moveTo>
                  <a:cubicBezTo>
                    <a:pt x="1068" y="0"/>
                    <a:pt x="834" y="34"/>
                    <a:pt x="634" y="100"/>
                  </a:cubicBezTo>
                  <a:cubicBezTo>
                    <a:pt x="434" y="134"/>
                    <a:pt x="267" y="200"/>
                    <a:pt x="134" y="300"/>
                  </a:cubicBezTo>
                  <a:cubicBezTo>
                    <a:pt x="67" y="334"/>
                    <a:pt x="0" y="400"/>
                    <a:pt x="0" y="467"/>
                  </a:cubicBezTo>
                  <a:cubicBezTo>
                    <a:pt x="0" y="534"/>
                    <a:pt x="34" y="634"/>
                    <a:pt x="100" y="667"/>
                  </a:cubicBezTo>
                  <a:cubicBezTo>
                    <a:pt x="134" y="734"/>
                    <a:pt x="200" y="767"/>
                    <a:pt x="267" y="767"/>
                  </a:cubicBezTo>
                  <a:lnTo>
                    <a:pt x="334" y="767"/>
                  </a:lnTo>
                  <a:cubicBezTo>
                    <a:pt x="634" y="634"/>
                    <a:pt x="968" y="534"/>
                    <a:pt x="1301" y="534"/>
                  </a:cubicBezTo>
                  <a:cubicBezTo>
                    <a:pt x="1535" y="534"/>
                    <a:pt x="1735" y="601"/>
                    <a:pt x="1902" y="734"/>
                  </a:cubicBezTo>
                  <a:cubicBezTo>
                    <a:pt x="2068" y="867"/>
                    <a:pt x="2168" y="1101"/>
                    <a:pt x="2168" y="1301"/>
                  </a:cubicBezTo>
                  <a:cubicBezTo>
                    <a:pt x="2168" y="1535"/>
                    <a:pt x="2068" y="1768"/>
                    <a:pt x="1902" y="1902"/>
                  </a:cubicBezTo>
                  <a:cubicBezTo>
                    <a:pt x="1707" y="2041"/>
                    <a:pt x="1489" y="2110"/>
                    <a:pt x="1287" y="2110"/>
                  </a:cubicBezTo>
                  <a:cubicBezTo>
                    <a:pt x="1246" y="2110"/>
                    <a:pt x="1207" y="2107"/>
                    <a:pt x="1168" y="2102"/>
                  </a:cubicBezTo>
                  <a:lnTo>
                    <a:pt x="934" y="2102"/>
                  </a:lnTo>
                  <a:cubicBezTo>
                    <a:pt x="867" y="2102"/>
                    <a:pt x="801" y="2135"/>
                    <a:pt x="767" y="2202"/>
                  </a:cubicBezTo>
                  <a:cubicBezTo>
                    <a:pt x="734" y="2235"/>
                    <a:pt x="701" y="2302"/>
                    <a:pt x="701" y="2369"/>
                  </a:cubicBezTo>
                  <a:cubicBezTo>
                    <a:pt x="701" y="2402"/>
                    <a:pt x="734" y="2469"/>
                    <a:pt x="767" y="2535"/>
                  </a:cubicBezTo>
                  <a:cubicBezTo>
                    <a:pt x="801" y="2569"/>
                    <a:pt x="867" y="2602"/>
                    <a:pt x="934" y="2602"/>
                  </a:cubicBezTo>
                  <a:lnTo>
                    <a:pt x="1168" y="2602"/>
                  </a:lnTo>
                  <a:cubicBezTo>
                    <a:pt x="1206" y="2598"/>
                    <a:pt x="1245" y="2596"/>
                    <a:pt x="1282" y="2596"/>
                  </a:cubicBezTo>
                  <a:cubicBezTo>
                    <a:pt x="1536" y="2596"/>
                    <a:pt x="1765" y="2690"/>
                    <a:pt x="1968" y="2836"/>
                  </a:cubicBezTo>
                  <a:cubicBezTo>
                    <a:pt x="2168" y="3002"/>
                    <a:pt x="2302" y="3269"/>
                    <a:pt x="2302" y="3536"/>
                  </a:cubicBezTo>
                  <a:cubicBezTo>
                    <a:pt x="2302" y="3770"/>
                    <a:pt x="2202" y="3970"/>
                    <a:pt x="2002" y="4103"/>
                  </a:cubicBezTo>
                  <a:cubicBezTo>
                    <a:pt x="1801" y="4237"/>
                    <a:pt x="1568" y="4303"/>
                    <a:pt x="1301" y="4303"/>
                  </a:cubicBezTo>
                  <a:cubicBezTo>
                    <a:pt x="1001" y="4303"/>
                    <a:pt x="701" y="4237"/>
                    <a:pt x="400" y="4103"/>
                  </a:cubicBezTo>
                  <a:lnTo>
                    <a:pt x="334" y="4103"/>
                  </a:lnTo>
                  <a:cubicBezTo>
                    <a:pt x="267" y="4103"/>
                    <a:pt x="200" y="4136"/>
                    <a:pt x="167" y="4170"/>
                  </a:cubicBezTo>
                  <a:cubicBezTo>
                    <a:pt x="100" y="4237"/>
                    <a:pt x="67" y="4303"/>
                    <a:pt x="67" y="4370"/>
                  </a:cubicBezTo>
                  <a:cubicBezTo>
                    <a:pt x="67" y="4470"/>
                    <a:pt x="134" y="4570"/>
                    <a:pt x="234" y="4603"/>
                  </a:cubicBezTo>
                  <a:cubicBezTo>
                    <a:pt x="539" y="4742"/>
                    <a:pt x="845" y="4812"/>
                    <a:pt x="1151" y="4812"/>
                  </a:cubicBezTo>
                  <a:cubicBezTo>
                    <a:pt x="1212" y="4812"/>
                    <a:pt x="1273" y="4809"/>
                    <a:pt x="1334" y="4804"/>
                  </a:cubicBezTo>
                  <a:cubicBezTo>
                    <a:pt x="1535" y="4804"/>
                    <a:pt x="1735" y="4770"/>
                    <a:pt x="1935" y="4737"/>
                  </a:cubicBezTo>
                  <a:cubicBezTo>
                    <a:pt x="2135" y="4670"/>
                    <a:pt x="2302" y="4603"/>
                    <a:pt x="2435" y="4503"/>
                  </a:cubicBezTo>
                  <a:cubicBezTo>
                    <a:pt x="2602" y="4403"/>
                    <a:pt x="2735" y="4237"/>
                    <a:pt x="2802" y="4070"/>
                  </a:cubicBezTo>
                  <a:cubicBezTo>
                    <a:pt x="2902" y="3903"/>
                    <a:pt x="2936" y="3703"/>
                    <a:pt x="2936" y="3503"/>
                  </a:cubicBezTo>
                  <a:cubicBezTo>
                    <a:pt x="2936" y="3202"/>
                    <a:pt x="2869" y="2936"/>
                    <a:pt x="2702" y="2702"/>
                  </a:cubicBezTo>
                  <a:cubicBezTo>
                    <a:pt x="2535" y="2502"/>
                    <a:pt x="2302" y="2369"/>
                    <a:pt x="2035" y="2302"/>
                  </a:cubicBezTo>
                  <a:cubicBezTo>
                    <a:pt x="2268" y="2235"/>
                    <a:pt x="2469" y="2102"/>
                    <a:pt x="2602" y="1902"/>
                  </a:cubicBezTo>
                  <a:cubicBezTo>
                    <a:pt x="2769" y="1735"/>
                    <a:pt x="2836" y="1501"/>
                    <a:pt x="2836" y="1268"/>
                  </a:cubicBezTo>
                  <a:cubicBezTo>
                    <a:pt x="2836" y="1001"/>
                    <a:pt x="2769" y="767"/>
                    <a:pt x="2602" y="567"/>
                  </a:cubicBezTo>
                  <a:cubicBezTo>
                    <a:pt x="2469" y="367"/>
                    <a:pt x="2302" y="234"/>
                    <a:pt x="2068" y="134"/>
                  </a:cubicBezTo>
                  <a:cubicBezTo>
                    <a:pt x="1835" y="34"/>
                    <a:pt x="1568" y="0"/>
                    <a:pt x="13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36"/>
            <p:cNvSpPr/>
            <p:nvPr/>
          </p:nvSpPr>
          <p:spPr>
            <a:xfrm>
              <a:off x="5713313" y="-1708700"/>
              <a:ext cx="82575" cy="120950"/>
            </a:xfrm>
            <a:custGeom>
              <a:avLst/>
              <a:gdLst/>
              <a:ahLst/>
              <a:cxnLst/>
              <a:rect l="l" t="t" r="r" b="b"/>
              <a:pathLst>
                <a:path w="3303" h="4838" extrusionOk="0">
                  <a:moveTo>
                    <a:pt x="1655" y="551"/>
                  </a:moveTo>
                  <a:cubicBezTo>
                    <a:pt x="1768" y="551"/>
                    <a:pt x="1885" y="568"/>
                    <a:pt x="2001" y="601"/>
                  </a:cubicBezTo>
                  <a:cubicBezTo>
                    <a:pt x="2068" y="634"/>
                    <a:pt x="2168" y="701"/>
                    <a:pt x="2235" y="768"/>
                  </a:cubicBezTo>
                  <a:cubicBezTo>
                    <a:pt x="2302" y="835"/>
                    <a:pt x="2368" y="935"/>
                    <a:pt x="2402" y="1035"/>
                  </a:cubicBezTo>
                  <a:cubicBezTo>
                    <a:pt x="2435" y="1101"/>
                    <a:pt x="2502" y="1235"/>
                    <a:pt x="2535" y="1335"/>
                  </a:cubicBezTo>
                  <a:cubicBezTo>
                    <a:pt x="2535" y="1435"/>
                    <a:pt x="2569" y="1568"/>
                    <a:pt x="2602" y="1668"/>
                  </a:cubicBezTo>
                  <a:cubicBezTo>
                    <a:pt x="2635" y="1802"/>
                    <a:pt x="2635" y="1935"/>
                    <a:pt x="2635" y="2069"/>
                  </a:cubicBezTo>
                  <a:lnTo>
                    <a:pt x="2635" y="2436"/>
                  </a:lnTo>
                  <a:cubicBezTo>
                    <a:pt x="2635" y="2569"/>
                    <a:pt x="2635" y="2669"/>
                    <a:pt x="2635" y="2769"/>
                  </a:cubicBezTo>
                  <a:cubicBezTo>
                    <a:pt x="2602" y="2903"/>
                    <a:pt x="2602" y="3003"/>
                    <a:pt x="2602" y="3136"/>
                  </a:cubicBezTo>
                  <a:cubicBezTo>
                    <a:pt x="2569" y="3270"/>
                    <a:pt x="2569" y="3403"/>
                    <a:pt x="2535" y="3503"/>
                  </a:cubicBezTo>
                  <a:cubicBezTo>
                    <a:pt x="2502" y="3603"/>
                    <a:pt x="2468" y="3703"/>
                    <a:pt x="2402" y="3803"/>
                  </a:cubicBezTo>
                  <a:cubicBezTo>
                    <a:pt x="2368" y="3903"/>
                    <a:pt x="2302" y="4003"/>
                    <a:pt x="2235" y="4070"/>
                  </a:cubicBezTo>
                  <a:cubicBezTo>
                    <a:pt x="2168" y="4137"/>
                    <a:pt x="2068" y="4204"/>
                    <a:pt x="2001" y="4237"/>
                  </a:cubicBezTo>
                  <a:cubicBezTo>
                    <a:pt x="1901" y="4270"/>
                    <a:pt x="1768" y="4304"/>
                    <a:pt x="1668" y="4304"/>
                  </a:cubicBezTo>
                  <a:cubicBezTo>
                    <a:pt x="1568" y="4304"/>
                    <a:pt x="1434" y="4270"/>
                    <a:pt x="1334" y="4237"/>
                  </a:cubicBezTo>
                  <a:cubicBezTo>
                    <a:pt x="1234" y="4204"/>
                    <a:pt x="1168" y="4137"/>
                    <a:pt x="1101" y="4070"/>
                  </a:cubicBezTo>
                  <a:cubicBezTo>
                    <a:pt x="1034" y="4003"/>
                    <a:pt x="967" y="3903"/>
                    <a:pt x="934" y="3803"/>
                  </a:cubicBezTo>
                  <a:cubicBezTo>
                    <a:pt x="867" y="3703"/>
                    <a:pt x="834" y="3603"/>
                    <a:pt x="801" y="3503"/>
                  </a:cubicBezTo>
                  <a:cubicBezTo>
                    <a:pt x="767" y="3403"/>
                    <a:pt x="767" y="3270"/>
                    <a:pt x="734" y="3136"/>
                  </a:cubicBezTo>
                  <a:cubicBezTo>
                    <a:pt x="701" y="3036"/>
                    <a:pt x="701" y="2903"/>
                    <a:pt x="701" y="2803"/>
                  </a:cubicBezTo>
                  <a:lnTo>
                    <a:pt x="701" y="2436"/>
                  </a:lnTo>
                  <a:cubicBezTo>
                    <a:pt x="701" y="2302"/>
                    <a:pt x="701" y="2169"/>
                    <a:pt x="701" y="2069"/>
                  </a:cubicBezTo>
                  <a:cubicBezTo>
                    <a:pt x="701" y="1935"/>
                    <a:pt x="734" y="1802"/>
                    <a:pt x="734" y="1668"/>
                  </a:cubicBezTo>
                  <a:cubicBezTo>
                    <a:pt x="767" y="1535"/>
                    <a:pt x="767" y="1435"/>
                    <a:pt x="801" y="1335"/>
                  </a:cubicBezTo>
                  <a:cubicBezTo>
                    <a:pt x="834" y="1201"/>
                    <a:pt x="867" y="1101"/>
                    <a:pt x="934" y="1001"/>
                  </a:cubicBezTo>
                  <a:cubicBezTo>
                    <a:pt x="967" y="935"/>
                    <a:pt x="1034" y="835"/>
                    <a:pt x="1101" y="768"/>
                  </a:cubicBezTo>
                  <a:cubicBezTo>
                    <a:pt x="1168" y="701"/>
                    <a:pt x="1234" y="634"/>
                    <a:pt x="1334" y="601"/>
                  </a:cubicBezTo>
                  <a:cubicBezTo>
                    <a:pt x="1434" y="568"/>
                    <a:pt x="1543" y="551"/>
                    <a:pt x="1655" y="551"/>
                  </a:cubicBezTo>
                  <a:close/>
                  <a:moveTo>
                    <a:pt x="1668" y="1"/>
                  </a:moveTo>
                  <a:cubicBezTo>
                    <a:pt x="567" y="1"/>
                    <a:pt x="33" y="801"/>
                    <a:pt x="33" y="2436"/>
                  </a:cubicBezTo>
                  <a:cubicBezTo>
                    <a:pt x="0" y="2669"/>
                    <a:pt x="33" y="2903"/>
                    <a:pt x="67" y="3170"/>
                  </a:cubicBezTo>
                  <a:cubicBezTo>
                    <a:pt x="100" y="3370"/>
                    <a:pt x="133" y="3603"/>
                    <a:pt x="234" y="3803"/>
                  </a:cubicBezTo>
                  <a:cubicBezTo>
                    <a:pt x="300" y="4003"/>
                    <a:pt x="400" y="4170"/>
                    <a:pt x="534" y="4337"/>
                  </a:cubicBezTo>
                  <a:cubicBezTo>
                    <a:pt x="667" y="4504"/>
                    <a:pt x="801" y="4604"/>
                    <a:pt x="1001" y="4704"/>
                  </a:cubicBezTo>
                  <a:cubicBezTo>
                    <a:pt x="1201" y="4804"/>
                    <a:pt x="1434" y="4837"/>
                    <a:pt x="1668" y="4837"/>
                  </a:cubicBezTo>
                  <a:cubicBezTo>
                    <a:pt x="1901" y="4837"/>
                    <a:pt x="2135" y="4804"/>
                    <a:pt x="2335" y="4704"/>
                  </a:cubicBezTo>
                  <a:cubicBezTo>
                    <a:pt x="2502" y="4604"/>
                    <a:pt x="2669" y="4504"/>
                    <a:pt x="2802" y="4337"/>
                  </a:cubicBezTo>
                  <a:cubicBezTo>
                    <a:pt x="2935" y="4170"/>
                    <a:pt x="3036" y="4003"/>
                    <a:pt x="3102" y="3803"/>
                  </a:cubicBezTo>
                  <a:cubicBezTo>
                    <a:pt x="3169" y="3603"/>
                    <a:pt x="3236" y="3370"/>
                    <a:pt x="3269" y="3170"/>
                  </a:cubicBezTo>
                  <a:cubicBezTo>
                    <a:pt x="3302" y="2903"/>
                    <a:pt x="3302" y="2669"/>
                    <a:pt x="3302" y="2436"/>
                  </a:cubicBezTo>
                  <a:cubicBezTo>
                    <a:pt x="3302" y="801"/>
                    <a:pt x="2769" y="1"/>
                    <a:pt x="16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36"/>
            <p:cNvSpPr/>
            <p:nvPr/>
          </p:nvSpPr>
          <p:spPr>
            <a:xfrm>
              <a:off x="6112763" y="-1661175"/>
              <a:ext cx="41700" cy="38400"/>
            </a:xfrm>
            <a:custGeom>
              <a:avLst/>
              <a:gdLst/>
              <a:ahLst/>
              <a:cxnLst/>
              <a:rect l="l" t="t" r="r" b="b"/>
              <a:pathLst>
                <a:path w="1668" h="1536" extrusionOk="0">
                  <a:moveTo>
                    <a:pt x="834" y="1"/>
                  </a:moveTo>
                  <a:cubicBezTo>
                    <a:pt x="601" y="1"/>
                    <a:pt x="400" y="68"/>
                    <a:pt x="234" y="234"/>
                  </a:cubicBezTo>
                  <a:cubicBezTo>
                    <a:pt x="67" y="368"/>
                    <a:pt x="0" y="568"/>
                    <a:pt x="0" y="768"/>
                  </a:cubicBezTo>
                  <a:cubicBezTo>
                    <a:pt x="0" y="968"/>
                    <a:pt x="67" y="1135"/>
                    <a:pt x="200" y="1302"/>
                  </a:cubicBezTo>
                  <a:cubicBezTo>
                    <a:pt x="367" y="1469"/>
                    <a:pt x="601" y="1535"/>
                    <a:pt x="834" y="1535"/>
                  </a:cubicBezTo>
                  <a:cubicBezTo>
                    <a:pt x="1068" y="1535"/>
                    <a:pt x="1268" y="1469"/>
                    <a:pt x="1434" y="1302"/>
                  </a:cubicBezTo>
                  <a:cubicBezTo>
                    <a:pt x="1568" y="1168"/>
                    <a:pt x="1668" y="968"/>
                    <a:pt x="1668" y="768"/>
                  </a:cubicBezTo>
                  <a:cubicBezTo>
                    <a:pt x="1668" y="568"/>
                    <a:pt x="1568" y="368"/>
                    <a:pt x="1434" y="234"/>
                  </a:cubicBezTo>
                  <a:cubicBezTo>
                    <a:pt x="1268" y="68"/>
                    <a:pt x="1034" y="1"/>
                    <a:pt x="8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36"/>
            <p:cNvSpPr/>
            <p:nvPr/>
          </p:nvSpPr>
          <p:spPr>
            <a:xfrm>
              <a:off x="6867463" y="-3033600"/>
              <a:ext cx="41725" cy="37125"/>
            </a:xfrm>
            <a:custGeom>
              <a:avLst/>
              <a:gdLst/>
              <a:ahLst/>
              <a:cxnLst/>
              <a:rect l="l" t="t" r="r" b="b"/>
              <a:pathLst>
                <a:path w="1669" h="1485" extrusionOk="0">
                  <a:moveTo>
                    <a:pt x="884" y="0"/>
                  </a:moveTo>
                  <a:cubicBezTo>
                    <a:pt x="676" y="0"/>
                    <a:pt x="467" y="75"/>
                    <a:pt x="301" y="226"/>
                  </a:cubicBezTo>
                  <a:cubicBezTo>
                    <a:pt x="0" y="492"/>
                    <a:pt x="0" y="993"/>
                    <a:pt x="301" y="1260"/>
                  </a:cubicBezTo>
                  <a:cubicBezTo>
                    <a:pt x="467" y="1410"/>
                    <a:pt x="676" y="1485"/>
                    <a:pt x="884" y="1485"/>
                  </a:cubicBezTo>
                  <a:cubicBezTo>
                    <a:pt x="1093" y="1485"/>
                    <a:pt x="1301" y="1410"/>
                    <a:pt x="1468" y="1260"/>
                  </a:cubicBezTo>
                  <a:cubicBezTo>
                    <a:pt x="1601" y="1126"/>
                    <a:pt x="1668" y="926"/>
                    <a:pt x="1668" y="726"/>
                  </a:cubicBezTo>
                  <a:cubicBezTo>
                    <a:pt x="1668" y="559"/>
                    <a:pt x="1601" y="359"/>
                    <a:pt x="1468" y="226"/>
                  </a:cubicBezTo>
                  <a:cubicBezTo>
                    <a:pt x="1301" y="75"/>
                    <a:pt x="1093" y="0"/>
                    <a:pt x="8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36"/>
            <p:cNvSpPr/>
            <p:nvPr/>
          </p:nvSpPr>
          <p:spPr>
            <a:xfrm>
              <a:off x="6869138" y="-2924575"/>
              <a:ext cx="40050" cy="37350"/>
            </a:xfrm>
            <a:custGeom>
              <a:avLst/>
              <a:gdLst/>
              <a:ahLst/>
              <a:cxnLst/>
              <a:rect l="l" t="t" r="r" b="b"/>
              <a:pathLst>
                <a:path w="1602" h="1494" extrusionOk="0">
                  <a:moveTo>
                    <a:pt x="801" y="1"/>
                  </a:moveTo>
                  <a:cubicBezTo>
                    <a:pt x="600" y="1"/>
                    <a:pt x="367" y="68"/>
                    <a:pt x="234" y="234"/>
                  </a:cubicBezTo>
                  <a:cubicBezTo>
                    <a:pt x="100" y="368"/>
                    <a:pt x="0" y="535"/>
                    <a:pt x="0" y="735"/>
                  </a:cubicBezTo>
                  <a:cubicBezTo>
                    <a:pt x="0" y="935"/>
                    <a:pt x="67" y="1135"/>
                    <a:pt x="234" y="1268"/>
                  </a:cubicBezTo>
                  <a:cubicBezTo>
                    <a:pt x="400" y="1418"/>
                    <a:pt x="609" y="1494"/>
                    <a:pt x="817" y="1494"/>
                  </a:cubicBezTo>
                  <a:cubicBezTo>
                    <a:pt x="1026" y="1494"/>
                    <a:pt x="1234" y="1418"/>
                    <a:pt x="1401" y="1268"/>
                  </a:cubicBezTo>
                  <a:cubicBezTo>
                    <a:pt x="1534" y="1135"/>
                    <a:pt x="1601" y="935"/>
                    <a:pt x="1601" y="735"/>
                  </a:cubicBezTo>
                  <a:cubicBezTo>
                    <a:pt x="1601" y="535"/>
                    <a:pt x="1534" y="368"/>
                    <a:pt x="1401" y="234"/>
                  </a:cubicBezTo>
                  <a:cubicBezTo>
                    <a:pt x="1234" y="68"/>
                    <a:pt x="1034" y="1"/>
                    <a:pt x="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36"/>
            <p:cNvSpPr/>
            <p:nvPr/>
          </p:nvSpPr>
          <p:spPr>
            <a:xfrm>
              <a:off x="6442988" y="-1668900"/>
              <a:ext cx="138450" cy="72800"/>
            </a:xfrm>
            <a:custGeom>
              <a:avLst/>
              <a:gdLst/>
              <a:ahLst/>
              <a:cxnLst/>
              <a:rect l="l" t="t" r="r" b="b"/>
              <a:pathLst>
                <a:path w="5538" h="2912" extrusionOk="0">
                  <a:moveTo>
                    <a:pt x="379" y="1"/>
                  </a:moveTo>
                  <a:cubicBezTo>
                    <a:pt x="297" y="1"/>
                    <a:pt x="216" y="55"/>
                    <a:pt x="134" y="110"/>
                  </a:cubicBezTo>
                  <a:cubicBezTo>
                    <a:pt x="67" y="177"/>
                    <a:pt x="1" y="277"/>
                    <a:pt x="34" y="377"/>
                  </a:cubicBezTo>
                  <a:cubicBezTo>
                    <a:pt x="34" y="477"/>
                    <a:pt x="67" y="577"/>
                    <a:pt x="134" y="677"/>
                  </a:cubicBezTo>
                  <a:cubicBezTo>
                    <a:pt x="201" y="744"/>
                    <a:pt x="301" y="777"/>
                    <a:pt x="434" y="777"/>
                  </a:cubicBezTo>
                  <a:lnTo>
                    <a:pt x="5104" y="777"/>
                  </a:lnTo>
                  <a:cubicBezTo>
                    <a:pt x="5204" y="777"/>
                    <a:pt x="5304" y="744"/>
                    <a:pt x="5404" y="677"/>
                  </a:cubicBezTo>
                  <a:cubicBezTo>
                    <a:pt x="5471" y="610"/>
                    <a:pt x="5504" y="510"/>
                    <a:pt x="5504" y="377"/>
                  </a:cubicBezTo>
                  <a:cubicBezTo>
                    <a:pt x="5538" y="277"/>
                    <a:pt x="5471" y="177"/>
                    <a:pt x="5404" y="110"/>
                  </a:cubicBezTo>
                  <a:cubicBezTo>
                    <a:pt x="5323" y="55"/>
                    <a:pt x="5241" y="1"/>
                    <a:pt x="5159" y="1"/>
                  </a:cubicBezTo>
                  <a:cubicBezTo>
                    <a:pt x="5141" y="1"/>
                    <a:pt x="5123" y="4"/>
                    <a:pt x="5104" y="10"/>
                  </a:cubicBezTo>
                  <a:lnTo>
                    <a:pt x="434" y="10"/>
                  </a:lnTo>
                  <a:cubicBezTo>
                    <a:pt x="416" y="4"/>
                    <a:pt x="397" y="1"/>
                    <a:pt x="379" y="1"/>
                  </a:cubicBezTo>
                  <a:close/>
                  <a:moveTo>
                    <a:pt x="434" y="2145"/>
                  </a:moveTo>
                  <a:cubicBezTo>
                    <a:pt x="334" y="2145"/>
                    <a:pt x="234" y="2178"/>
                    <a:pt x="134" y="2245"/>
                  </a:cubicBezTo>
                  <a:cubicBezTo>
                    <a:pt x="67" y="2311"/>
                    <a:pt x="1" y="2411"/>
                    <a:pt x="34" y="2545"/>
                  </a:cubicBezTo>
                  <a:cubicBezTo>
                    <a:pt x="1" y="2645"/>
                    <a:pt x="67" y="2745"/>
                    <a:pt x="134" y="2812"/>
                  </a:cubicBezTo>
                  <a:cubicBezTo>
                    <a:pt x="201" y="2878"/>
                    <a:pt x="301" y="2912"/>
                    <a:pt x="401" y="2912"/>
                  </a:cubicBezTo>
                  <a:lnTo>
                    <a:pt x="5104" y="2912"/>
                  </a:lnTo>
                  <a:cubicBezTo>
                    <a:pt x="5204" y="2912"/>
                    <a:pt x="5304" y="2878"/>
                    <a:pt x="5404" y="2812"/>
                  </a:cubicBezTo>
                  <a:cubicBezTo>
                    <a:pt x="5471" y="2745"/>
                    <a:pt x="5504" y="2645"/>
                    <a:pt x="5504" y="2545"/>
                  </a:cubicBezTo>
                  <a:cubicBezTo>
                    <a:pt x="5538" y="2411"/>
                    <a:pt x="5471" y="2311"/>
                    <a:pt x="5404" y="2245"/>
                  </a:cubicBezTo>
                  <a:cubicBezTo>
                    <a:pt x="5304" y="2178"/>
                    <a:pt x="5204" y="2145"/>
                    <a:pt x="5104" y="2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36"/>
            <p:cNvSpPr/>
            <p:nvPr/>
          </p:nvSpPr>
          <p:spPr>
            <a:xfrm>
              <a:off x="6834113" y="-2686900"/>
              <a:ext cx="93425" cy="117600"/>
            </a:xfrm>
            <a:custGeom>
              <a:avLst/>
              <a:gdLst/>
              <a:ahLst/>
              <a:cxnLst/>
              <a:rect l="l" t="t" r="r" b="b"/>
              <a:pathLst>
                <a:path w="3737" h="4704" extrusionOk="0">
                  <a:moveTo>
                    <a:pt x="3436" y="1"/>
                  </a:moveTo>
                  <a:cubicBezTo>
                    <a:pt x="3336" y="34"/>
                    <a:pt x="3236" y="67"/>
                    <a:pt x="3169" y="167"/>
                  </a:cubicBezTo>
                  <a:lnTo>
                    <a:pt x="1935" y="1869"/>
                  </a:lnTo>
                  <a:lnTo>
                    <a:pt x="667" y="167"/>
                  </a:lnTo>
                  <a:cubicBezTo>
                    <a:pt x="634" y="67"/>
                    <a:pt x="534" y="34"/>
                    <a:pt x="434" y="34"/>
                  </a:cubicBezTo>
                  <a:cubicBezTo>
                    <a:pt x="334" y="34"/>
                    <a:pt x="267" y="67"/>
                    <a:pt x="200" y="134"/>
                  </a:cubicBezTo>
                  <a:cubicBezTo>
                    <a:pt x="133" y="167"/>
                    <a:pt x="100" y="267"/>
                    <a:pt x="100" y="334"/>
                  </a:cubicBezTo>
                  <a:cubicBezTo>
                    <a:pt x="100" y="401"/>
                    <a:pt x="100" y="434"/>
                    <a:pt x="133" y="468"/>
                  </a:cubicBezTo>
                  <a:lnTo>
                    <a:pt x="1501" y="2336"/>
                  </a:lnTo>
                  <a:lnTo>
                    <a:pt x="67" y="4237"/>
                  </a:lnTo>
                  <a:cubicBezTo>
                    <a:pt x="0" y="4304"/>
                    <a:pt x="0" y="4370"/>
                    <a:pt x="0" y="4437"/>
                  </a:cubicBezTo>
                  <a:cubicBezTo>
                    <a:pt x="0" y="4504"/>
                    <a:pt x="33" y="4571"/>
                    <a:pt x="67" y="4637"/>
                  </a:cubicBezTo>
                  <a:cubicBezTo>
                    <a:pt x="133" y="4671"/>
                    <a:pt x="200" y="4704"/>
                    <a:pt x="267" y="4704"/>
                  </a:cubicBezTo>
                  <a:cubicBezTo>
                    <a:pt x="367" y="4704"/>
                    <a:pt x="467" y="4637"/>
                    <a:pt x="534" y="4571"/>
                  </a:cubicBezTo>
                  <a:lnTo>
                    <a:pt x="1835" y="2803"/>
                  </a:lnTo>
                  <a:lnTo>
                    <a:pt x="3136" y="4571"/>
                  </a:lnTo>
                  <a:cubicBezTo>
                    <a:pt x="3169" y="4637"/>
                    <a:pt x="3269" y="4704"/>
                    <a:pt x="3369" y="4704"/>
                  </a:cubicBezTo>
                  <a:cubicBezTo>
                    <a:pt x="3469" y="4704"/>
                    <a:pt x="3536" y="4671"/>
                    <a:pt x="3603" y="4604"/>
                  </a:cubicBezTo>
                  <a:cubicBezTo>
                    <a:pt x="3669" y="4571"/>
                    <a:pt x="3703" y="4470"/>
                    <a:pt x="3703" y="4404"/>
                  </a:cubicBezTo>
                  <a:cubicBezTo>
                    <a:pt x="3703" y="4337"/>
                    <a:pt x="3703" y="4270"/>
                    <a:pt x="3669" y="4237"/>
                  </a:cubicBezTo>
                  <a:lnTo>
                    <a:pt x="2268" y="2336"/>
                  </a:lnTo>
                  <a:lnTo>
                    <a:pt x="3669" y="434"/>
                  </a:lnTo>
                  <a:cubicBezTo>
                    <a:pt x="3703" y="401"/>
                    <a:pt x="3703" y="334"/>
                    <a:pt x="3736" y="267"/>
                  </a:cubicBezTo>
                  <a:cubicBezTo>
                    <a:pt x="3736" y="201"/>
                    <a:pt x="3703" y="134"/>
                    <a:pt x="3636" y="101"/>
                  </a:cubicBezTo>
                  <a:cubicBezTo>
                    <a:pt x="3603" y="34"/>
                    <a:pt x="3536" y="1"/>
                    <a:pt x="34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36"/>
            <p:cNvSpPr/>
            <p:nvPr/>
          </p:nvSpPr>
          <p:spPr>
            <a:xfrm>
              <a:off x="6804088" y="-1859650"/>
              <a:ext cx="162625" cy="155150"/>
            </a:xfrm>
            <a:custGeom>
              <a:avLst/>
              <a:gdLst/>
              <a:ahLst/>
              <a:cxnLst/>
              <a:rect l="l" t="t" r="r" b="b"/>
              <a:pathLst>
                <a:path w="6505" h="6206" extrusionOk="0">
                  <a:moveTo>
                    <a:pt x="3269" y="1"/>
                  </a:moveTo>
                  <a:cubicBezTo>
                    <a:pt x="3136" y="1"/>
                    <a:pt x="3036" y="68"/>
                    <a:pt x="2936" y="168"/>
                  </a:cubicBezTo>
                  <a:cubicBezTo>
                    <a:pt x="2869" y="234"/>
                    <a:pt x="2802" y="368"/>
                    <a:pt x="2802" y="501"/>
                  </a:cubicBezTo>
                  <a:lnTo>
                    <a:pt x="2802" y="2670"/>
                  </a:lnTo>
                  <a:lnTo>
                    <a:pt x="567" y="2670"/>
                  </a:lnTo>
                  <a:cubicBezTo>
                    <a:pt x="434" y="2670"/>
                    <a:pt x="300" y="2703"/>
                    <a:pt x="200" y="2803"/>
                  </a:cubicBezTo>
                  <a:cubicBezTo>
                    <a:pt x="0" y="2970"/>
                    <a:pt x="0" y="3270"/>
                    <a:pt x="200" y="3437"/>
                  </a:cubicBezTo>
                  <a:cubicBezTo>
                    <a:pt x="300" y="3537"/>
                    <a:pt x="434" y="3570"/>
                    <a:pt x="567" y="3570"/>
                  </a:cubicBezTo>
                  <a:lnTo>
                    <a:pt x="2802" y="3570"/>
                  </a:lnTo>
                  <a:lnTo>
                    <a:pt x="2802" y="5738"/>
                  </a:lnTo>
                  <a:cubicBezTo>
                    <a:pt x="2802" y="5872"/>
                    <a:pt x="2836" y="5972"/>
                    <a:pt x="2936" y="6072"/>
                  </a:cubicBezTo>
                  <a:cubicBezTo>
                    <a:pt x="3036" y="6172"/>
                    <a:pt x="3136" y="6205"/>
                    <a:pt x="3269" y="6205"/>
                  </a:cubicBezTo>
                  <a:cubicBezTo>
                    <a:pt x="3403" y="6205"/>
                    <a:pt x="3536" y="6172"/>
                    <a:pt x="3603" y="6072"/>
                  </a:cubicBezTo>
                  <a:cubicBezTo>
                    <a:pt x="3703" y="5972"/>
                    <a:pt x="3736" y="5872"/>
                    <a:pt x="3736" y="5738"/>
                  </a:cubicBezTo>
                  <a:lnTo>
                    <a:pt x="3736" y="3570"/>
                  </a:lnTo>
                  <a:lnTo>
                    <a:pt x="6004" y="3570"/>
                  </a:lnTo>
                  <a:cubicBezTo>
                    <a:pt x="6105" y="3570"/>
                    <a:pt x="6238" y="3537"/>
                    <a:pt x="6338" y="3437"/>
                  </a:cubicBezTo>
                  <a:cubicBezTo>
                    <a:pt x="6438" y="3370"/>
                    <a:pt x="6505" y="3237"/>
                    <a:pt x="6505" y="3137"/>
                  </a:cubicBezTo>
                  <a:cubicBezTo>
                    <a:pt x="6505" y="3003"/>
                    <a:pt x="6438" y="2870"/>
                    <a:pt x="6338" y="2803"/>
                  </a:cubicBezTo>
                  <a:cubicBezTo>
                    <a:pt x="6238" y="2703"/>
                    <a:pt x="6105" y="2670"/>
                    <a:pt x="6004" y="2670"/>
                  </a:cubicBezTo>
                  <a:lnTo>
                    <a:pt x="3736" y="2670"/>
                  </a:lnTo>
                  <a:lnTo>
                    <a:pt x="3736" y="501"/>
                  </a:lnTo>
                  <a:cubicBezTo>
                    <a:pt x="3736" y="368"/>
                    <a:pt x="3703" y="234"/>
                    <a:pt x="3603" y="168"/>
                  </a:cubicBezTo>
                  <a:cubicBezTo>
                    <a:pt x="3536" y="68"/>
                    <a:pt x="3403" y="1"/>
                    <a:pt x="32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36"/>
            <p:cNvSpPr/>
            <p:nvPr/>
          </p:nvSpPr>
          <p:spPr>
            <a:xfrm>
              <a:off x="5261313" y="-2370000"/>
              <a:ext cx="118450" cy="112600"/>
            </a:xfrm>
            <a:custGeom>
              <a:avLst/>
              <a:gdLst/>
              <a:ahLst/>
              <a:cxnLst/>
              <a:rect l="l" t="t" r="r" b="b"/>
              <a:pathLst>
                <a:path w="4738" h="4504" extrusionOk="0">
                  <a:moveTo>
                    <a:pt x="2402" y="0"/>
                  </a:moveTo>
                  <a:cubicBezTo>
                    <a:pt x="2302" y="0"/>
                    <a:pt x="2202" y="34"/>
                    <a:pt x="2135" y="100"/>
                  </a:cubicBezTo>
                  <a:cubicBezTo>
                    <a:pt x="2069" y="167"/>
                    <a:pt x="2035" y="267"/>
                    <a:pt x="2035" y="367"/>
                  </a:cubicBezTo>
                  <a:lnTo>
                    <a:pt x="2035" y="1935"/>
                  </a:lnTo>
                  <a:lnTo>
                    <a:pt x="401" y="1935"/>
                  </a:lnTo>
                  <a:cubicBezTo>
                    <a:pt x="334" y="1935"/>
                    <a:pt x="234" y="1968"/>
                    <a:pt x="167" y="2035"/>
                  </a:cubicBezTo>
                  <a:cubicBezTo>
                    <a:pt x="0" y="2135"/>
                    <a:pt x="0" y="2369"/>
                    <a:pt x="167" y="2502"/>
                  </a:cubicBezTo>
                  <a:cubicBezTo>
                    <a:pt x="234" y="2536"/>
                    <a:pt x="301" y="2569"/>
                    <a:pt x="401" y="2569"/>
                  </a:cubicBezTo>
                  <a:lnTo>
                    <a:pt x="2035" y="2569"/>
                  </a:lnTo>
                  <a:lnTo>
                    <a:pt x="2035" y="4170"/>
                  </a:lnTo>
                  <a:cubicBezTo>
                    <a:pt x="2035" y="4237"/>
                    <a:pt x="2069" y="4337"/>
                    <a:pt x="2135" y="4404"/>
                  </a:cubicBezTo>
                  <a:cubicBezTo>
                    <a:pt x="2202" y="4470"/>
                    <a:pt x="2302" y="4504"/>
                    <a:pt x="2402" y="4504"/>
                  </a:cubicBezTo>
                  <a:cubicBezTo>
                    <a:pt x="2469" y="4504"/>
                    <a:pt x="2569" y="4470"/>
                    <a:pt x="2636" y="4404"/>
                  </a:cubicBezTo>
                  <a:cubicBezTo>
                    <a:pt x="2702" y="4337"/>
                    <a:pt x="2736" y="4237"/>
                    <a:pt x="2736" y="4170"/>
                  </a:cubicBezTo>
                  <a:lnTo>
                    <a:pt x="2736" y="2602"/>
                  </a:lnTo>
                  <a:lnTo>
                    <a:pt x="4370" y="2602"/>
                  </a:lnTo>
                  <a:cubicBezTo>
                    <a:pt x="4470" y="2602"/>
                    <a:pt x="4537" y="2569"/>
                    <a:pt x="4637" y="2502"/>
                  </a:cubicBezTo>
                  <a:cubicBezTo>
                    <a:pt x="4670" y="2435"/>
                    <a:pt x="4737" y="2335"/>
                    <a:pt x="4737" y="2269"/>
                  </a:cubicBezTo>
                  <a:cubicBezTo>
                    <a:pt x="4737" y="2169"/>
                    <a:pt x="4670" y="2069"/>
                    <a:pt x="4604" y="2035"/>
                  </a:cubicBezTo>
                  <a:cubicBezTo>
                    <a:pt x="4537" y="1968"/>
                    <a:pt x="4470" y="1935"/>
                    <a:pt x="4370" y="1935"/>
                  </a:cubicBezTo>
                  <a:lnTo>
                    <a:pt x="2736" y="1935"/>
                  </a:lnTo>
                  <a:lnTo>
                    <a:pt x="2736" y="367"/>
                  </a:lnTo>
                  <a:cubicBezTo>
                    <a:pt x="2736" y="267"/>
                    <a:pt x="2702" y="167"/>
                    <a:pt x="2636" y="100"/>
                  </a:cubicBezTo>
                  <a:cubicBezTo>
                    <a:pt x="2569" y="34"/>
                    <a:pt x="2469" y="0"/>
                    <a:pt x="2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36"/>
            <p:cNvSpPr/>
            <p:nvPr/>
          </p:nvSpPr>
          <p:spPr>
            <a:xfrm>
              <a:off x="6819088" y="-2304125"/>
              <a:ext cx="132625" cy="12525"/>
            </a:xfrm>
            <a:custGeom>
              <a:avLst/>
              <a:gdLst/>
              <a:ahLst/>
              <a:cxnLst/>
              <a:rect l="l" t="t" r="r" b="b"/>
              <a:pathLst>
                <a:path w="5305" h="501" extrusionOk="0">
                  <a:moveTo>
                    <a:pt x="434" y="1"/>
                  </a:moveTo>
                  <a:cubicBezTo>
                    <a:pt x="334" y="1"/>
                    <a:pt x="234" y="34"/>
                    <a:pt x="134" y="67"/>
                  </a:cubicBezTo>
                  <a:cubicBezTo>
                    <a:pt x="1" y="167"/>
                    <a:pt x="1" y="334"/>
                    <a:pt x="134" y="434"/>
                  </a:cubicBezTo>
                  <a:cubicBezTo>
                    <a:pt x="234" y="501"/>
                    <a:pt x="334" y="501"/>
                    <a:pt x="434" y="501"/>
                  </a:cubicBezTo>
                  <a:lnTo>
                    <a:pt x="4904" y="501"/>
                  </a:lnTo>
                  <a:cubicBezTo>
                    <a:pt x="5004" y="501"/>
                    <a:pt x="5104" y="501"/>
                    <a:pt x="5204" y="434"/>
                  </a:cubicBezTo>
                  <a:cubicBezTo>
                    <a:pt x="5271" y="401"/>
                    <a:pt x="5304" y="334"/>
                    <a:pt x="5304" y="267"/>
                  </a:cubicBezTo>
                  <a:cubicBezTo>
                    <a:pt x="5304" y="167"/>
                    <a:pt x="5271" y="101"/>
                    <a:pt x="5204" y="67"/>
                  </a:cubicBezTo>
                  <a:cubicBezTo>
                    <a:pt x="5104" y="34"/>
                    <a:pt x="5004" y="1"/>
                    <a:pt x="49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36"/>
            <p:cNvSpPr/>
            <p:nvPr/>
          </p:nvSpPr>
          <p:spPr>
            <a:xfrm>
              <a:off x="5395563" y="-2248575"/>
              <a:ext cx="88425" cy="12850"/>
            </a:xfrm>
            <a:custGeom>
              <a:avLst/>
              <a:gdLst/>
              <a:ahLst/>
              <a:cxnLst/>
              <a:rect l="l" t="t" r="r" b="b"/>
              <a:pathLst>
                <a:path w="3537" h="514" extrusionOk="0">
                  <a:moveTo>
                    <a:pt x="3356" y="0"/>
                  </a:moveTo>
                  <a:cubicBezTo>
                    <a:pt x="3339" y="0"/>
                    <a:pt x="3321" y="5"/>
                    <a:pt x="3303" y="14"/>
                  </a:cubicBezTo>
                  <a:lnTo>
                    <a:pt x="268" y="14"/>
                  </a:lnTo>
                  <a:cubicBezTo>
                    <a:pt x="201" y="14"/>
                    <a:pt x="101" y="14"/>
                    <a:pt x="68" y="80"/>
                  </a:cubicBezTo>
                  <a:cubicBezTo>
                    <a:pt x="34" y="114"/>
                    <a:pt x="1" y="180"/>
                    <a:pt x="1" y="247"/>
                  </a:cubicBezTo>
                  <a:cubicBezTo>
                    <a:pt x="1" y="314"/>
                    <a:pt x="34" y="380"/>
                    <a:pt x="68" y="447"/>
                  </a:cubicBezTo>
                  <a:cubicBezTo>
                    <a:pt x="101" y="481"/>
                    <a:pt x="201" y="514"/>
                    <a:pt x="268" y="514"/>
                  </a:cubicBezTo>
                  <a:lnTo>
                    <a:pt x="3303" y="514"/>
                  </a:lnTo>
                  <a:cubicBezTo>
                    <a:pt x="3370" y="514"/>
                    <a:pt x="3437" y="481"/>
                    <a:pt x="3470" y="447"/>
                  </a:cubicBezTo>
                  <a:cubicBezTo>
                    <a:pt x="3537" y="380"/>
                    <a:pt x="3537" y="314"/>
                    <a:pt x="3537" y="247"/>
                  </a:cubicBezTo>
                  <a:cubicBezTo>
                    <a:pt x="3537" y="180"/>
                    <a:pt x="3537" y="114"/>
                    <a:pt x="3470" y="80"/>
                  </a:cubicBezTo>
                  <a:cubicBezTo>
                    <a:pt x="3446" y="31"/>
                    <a:pt x="3403" y="0"/>
                    <a:pt x="3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36"/>
            <p:cNvSpPr/>
            <p:nvPr/>
          </p:nvSpPr>
          <p:spPr>
            <a:xfrm>
              <a:off x="5345538" y="-2384525"/>
              <a:ext cx="101775" cy="170825"/>
            </a:xfrm>
            <a:custGeom>
              <a:avLst/>
              <a:gdLst/>
              <a:ahLst/>
              <a:cxnLst/>
              <a:rect l="l" t="t" r="r" b="b"/>
              <a:pathLst>
                <a:path w="4071" h="6833" extrusionOk="0">
                  <a:moveTo>
                    <a:pt x="3938" y="0"/>
                  </a:moveTo>
                  <a:cubicBezTo>
                    <a:pt x="3881" y="0"/>
                    <a:pt x="3817" y="24"/>
                    <a:pt x="3770" y="48"/>
                  </a:cubicBezTo>
                  <a:cubicBezTo>
                    <a:pt x="3636" y="148"/>
                    <a:pt x="3570" y="248"/>
                    <a:pt x="3503" y="381"/>
                  </a:cubicBezTo>
                  <a:lnTo>
                    <a:pt x="167" y="6185"/>
                  </a:lnTo>
                  <a:cubicBezTo>
                    <a:pt x="67" y="6319"/>
                    <a:pt x="34" y="6452"/>
                    <a:pt x="1" y="6586"/>
                  </a:cubicBezTo>
                  <a:cubicBezTo>
                    <a:pt x="1" y="6719"/>
                    <a:pt x="34" y="6786"/>
                    <a:pt x="101" y="6819"/>
                  </a:cubicBezTo>
                  <a:cubicBezTo>
                    <a:pt x="120" y="6829"/>
                    <a:pt x="143" y="6833"/>
                    <a:pt x="166" y="6833"/>
                  </a:cubicBezTo>
                  <a:cubicBezTo>
                    <a:pt x="223" y="6833"/>
                    <a:pt x="287" y="6809"/>
                    <a:pt x="334" y="6786"/>
                  </a:cubicBezTo>
                  <a:cubicBezTo>
                    <a:pt x="434" y="6686"/>
                    <a:pt x="534" y="6586"/>
                    <a:pt x="601" y="6452"/>
                  </a:cubicBezTo>
                  <a:lnTo>
                    <a:pt x="3937" y="648"/>
                  </a:lnTo>
                  <a:cubicBezTo>
                    <a:pt x="4003" y="515"/>
                    <a:pt x="4070" y="381"/>
                    <a:pt x="4070" y="248"/>
                  </a:cubicBezTo>
                  <a:cubicBezTo>
                    <a:pt x="4070" y="114"/>
                    <a:pt x="4070" y="48"/>
                    <a:pt x="4003" y="14"/>
                  </a:cubicBezTo>
                  <a:cubicBezTo>
                    <a:pt x="3984" y="5"/>
                    <a:pt x="3961" y="0"/>
                    <a:pt x="39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36"/>
            <p:cNvSpPr/>
            <p:nvPr/>
          </p:nvSpPr>
          <p:spPr>
            <a:xfrm>
              <a:off x="6819088" y="-2966275"/>
              <a:ext cx="132625" cy="12550"/>
            </a:xfrm>
            <a:custGeom>
              <a:avLst/>
              <a:gdLst/>
              <a:ahLst/>
              <a:cxnLst/>
              <a:rect l="l" t="t" r="r" b="b"/>
              <a:pathLst>
                <a:path w="5305" h="502" extrusionOk="0">
                  <a:moveTo>
                    <a:pt x="434" y="1"/>
                  </a:moveTo>
                  <a:cubicBezTo>
                    <a:pt x="334" y="1"/>
                    <a:pt x="234" y="34"/>
                    <a:pt x="134" y="68"/>
                  </a:cubicBezTo>
                  <a:cubicBezTo>
                    <a:pt x="1" y="168"/>
                    <a:pt x="1" y="368"/>
                    <a:pt x="134" y="435"/>
                  </a:cubicBezTo>
                  <a:cubicBezTo>
                    <a:pt x="234" y="501"/>
                    <a:pt x="334" y="501"/>
                    <a:pt x="434" y="501"/>
                  </a:cubicBezTo>
                  <a:lnTo>
                    <a:pt x="4904" y="501"/>
                  </a:lnTo>
                  <a:cubicBezTo>
                    <a:pt x="5004" y="501"/>
                    <a:pt x="5104" y="501"/>
                    <a:pt x="5204" y="435"/>
                  </a:cubicBezTo>
                  <a:cubicBezTo>
                    <a:pt x="5271" y="401"/>
                    <a:pt x="5304" y="335"/>
                    <a:pt x="5304" y="268"/>
                  </a:cubicBezTo>
                  <a:cubicBezTo>
                    <a:pt x="5304" y="201"/>
                    <a:pt x="5271" y="134"/>
                    <a:pt x="5204" y="68"/>
                  </a:cubicBezTo>
                  <a:cubicBezTo>
                    <a:pt x="5104" y="34"/>
                    <a:pt x="5004" y="1"/>
                    <a:pt x="49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36"/>
            <p:cNvSpPr/>
            <p:nvPr/>
          </p:nvSpPr>
          <p:spPr>
            <a:xfrm>
              <a:off x="5637413" y="-3007875"/>
              <a:ext cx="125950" cy="114200"/>
            </a:xfrm>
            <a:custGeom>
              <a:avLst/>
              <a:gdLst/>
              <a:ahLst/>
              <a:cxnLst/>
              <a:rect l="l" t="t" r="r" b="b"/>
              <a:pathLst>
                <a:path w="5038" h="4568" extrusionOk="0">
                  <a:moveTo>
                    <a:pt x="491" y="1"/>
                  </a:moveTo>
                  <a:cubicBezTo>
                    <a:pt x="371" y="1"/>
                    <a:pt x="255" y="42"/>
                    <a:pt x="167" y="131"/>
                  </a:cubicBezTo>
                  <a:cubicBezTo>
                    <a:pt x="67" y="197"/>
                    <a:pt x="1" y="297"/>
                    <a:pt x="1" y="431"/>
                  </a:cubicBezTo>
                  <a:lnTo>
                    <a:pt x="1" y="4334"/>
                  </a:lnTo>
                  <a:cubicBezTo>
                    <a:pt x="1" y="4400"/>
                    <a:pt x="34" y="4467"/>
                    <a:pt x="101" y="4500"/>
                  </a:cubicBezTo>
                  <a:cubicBezTo>
                    <a:pt x="167" y="4534"/>
                    <a:pt x="234" y="4567"/>
                    <a:pt x="301" y="4567"/>
                  </a:cubicBezTo>
                  <a:cubicBezTo>
                    <a:pt x="367" y="4567"/>
                    <a:pt x="468" y="4534"/>
                    <a:pt x="534" y="4500"/>
                  </a:cubicBezTo>
                  <a:cubicBezTo>
                    <a:pt x="568" y="4467"/>
                    <a:pt x="601" y="4400"/>
                    <a:pt x="601" y="4334"/>
                  </a:cubicBezTo>
                  <a:lnTo>
                    <a:pt x="601" y="764"/>
                  </a:lnTo>
                  <a:lnTo>
                    <a:pt x="2135" y="4167"/>
                  </a:lnTo>
                  <a:cubicBezTo>
                    <a:pt x="2169" y="4267"/>
                    <a:pt x="2235" y="4334"/>
                    <a:pt x="2302" y="4400"/>
                  </a:cubicBezTo>
                  <a:cubicBezTo>
                    <a:pt x="2369" y="4434"/>
                    <a:pt x="2436" y="4467"/>
                    <a:pt x="2536" y="4467"/>
                  </a:cubicBezTo>
                  <a:cubicBezTo>
                    <a:pt x="2602" y="4467"/>
                    <a:pt x="2702" y="4434"/>
                    <a:pt x="2769" y="4400"/>
                  </a:cubicBezTo>
                  <a:cubicBezTo>
                    <a:pt x="2836" y="4334"/>
                    <a:pt x="2869" y="4267"/>
                    <a:pt x="2936" y="4200"/>
                  </a:cubicBezTo>
                  <a:lnTo>
                    <a:pt x="4437" y="764"/>
                  </a:lnTo>
                  <a:lnTo>
                    <a:pt x="4437" y="4334"/>
                  </a:lnTo>
                  <a:cubicBezTo>
                    <a:pt x="4437" y="4400"/>
                    <a:pt x="4470" y="4467"/>
                    <a:pt x="4537" y="4500"/>
                  </a:cubicBezTo>
                  <a:cubicBezTo>
                    <a:pt x="4570" y="4534"/>
                    <a:pt x="4671" y="4567"/>
                    <a:pt x="4737" y="4567"/>
                  </a:cubicBezTo>
                  <a:cubicBezTo>
                    <a:pt x="4804" y="4567"/>
                    <a:pt x="4871" y="4534"/>
                    <a:pt x="4937" y="4500"/>
                  </a:cubicBezTo>
                  <a:cubicBezTo>
                    <a:pt x="5004" y="4467"/>
                    <a:pt x="5037" y="4400"/>
                    <a:pt x="5037" y="4334"/>
                  </a:cubicBezTo>
                  <a:lnTo>
                    <a:pt x="5037" y="431"/>
                  </a:lnTo>
                  <a:cubicBezTo>
                    <a:pt x="5037" y="331"/>
                    <a:pt x="4971" y="197"/>
                    <a:pt x="4904" y="131"/>
                  </a:cubicBezTo>
                  <a:cubicBezTo>
                    <a:pt x="4798" y="42"/>
                    <a:pt x="4674" y="1"/>
                    <a:pt x="4551" y="1"/>
                  </a:cubicBezTo>
                  <a:cubicBezTo>
                    <a:pt x="4441" y="1"/>
                    <a:pt x="4331" y="34"/>
                    <a:pt x="4237" y="97"/>
                  </a:cubicBezTo>
                  <a:cubicBezTo>
                    <a:pt x="4137" y="164"/>
                    <a:pt x="4037" y="264"/>
                    <a:pt x="4003" y="397"/>
                  </a:cubicBezTo>
                  <a:lnTo>
                    <a:pt x="2536" y="3666"/>
                  </a:lnTo>
                  <a:lnTo>
                    <a:pt x="1035" y="364"/>
                  </a:lnTo>
                  <a:cubicBezTo>
                    <a:pt x="1001" y="264"/>
                    <a:pt x="901" y="164"/>
                    <a:pt x="801" y="97"/>
                  </a:cubicBezTo>
                  <a:cubicBezTo>
                    <a:pt x="707" y="34"/>
                    <a:pt x="597" y="1"/>
                    <a:pt x="4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36"/>
            <p:cNvSpPr/>
            <p:nvPr/>
          </p:nvSpPr>
          <p:spPr>
            <a:xfrm>
              <a:off x="5793363" y="-3010450"/>
              <a:ext cx="85075" cy="116775"/>
            </a:xfrm>
            <a:custGeom>
              <a:avLst/>
              <a:gdLst/>
              <a:ahLst/>
              <a:cxnLst/>
              <a:rect l="l" t="t" r="r" b="b"/>
              <a:pathLst>
                <a:path w="3403" h="4671" extrusionOk="0">
                  <a:moveTo>
                    <a:pt x="1935" y="534"/>
                  </a:moveTo>
                  <a:lnTo>
                    <a:pt x="2169" y="600"/>
                  </a:lnTo>
                  <a:cubicBezTo>
                    <a:pt x="2269" y="600"/>
                    <a:pt x="2335" y="634"/>
                    <a:pt x="2402" y="667"/>
                  </a:cubicBezTo>
                  <a:cubicBezTo>
                    <a:pt x="2469" y="701"/>
                    <a:pt x="2535" y="734"/>
                    <a:pt x="2569" y="767"/>
                  </a:cubicBezTo>
                  <a:cubicBezTo>
                    <a:pt x="2636" y="834"/>
                    <a:pt x="2669" y="901"/>
                    <a:pt x="2702" y="1001"/>
                  </a:cubicBezTo>
                  <a:cubicBezTo>
                    <a:pt x="2736" y="1067"/>
                    <a:pt x="2769" y="1168"/>
                    <a:pt x="2769" y="1268"/>
                  </a:cubicBezTo>
                  <a:cubicBezTo>
                    <a:pt x="2769" y="1401"/>
                    <a:pt x="2736" y="1501"/>
                    <a:pt x="2702" y="1601"/>
                  </a:cubicBezTo>
                  <a:cubicBezTo>
                    <a:pt x="2636" y="1701"/>
                    <a:pt x="2602" y="1768"/>
                    <a:pt x="2535" y="1835"/>
                  </a:cubicBezTo>
                  <a:cubicBezTo>
                    <a:pt x="2435" y="1901"/>
                    <a:pt x="2369" y="1968"/>
                    <a:pt x="2269" y="1968"/>
                  </a:cubicBezTo>
                  <a:cubicBezTo>
                    <a:pt x="2169" y="2001"/>
                    <a:pt x="2068" y="2035"/>
                    <a:pt x="1968" y="2035"/>
                  </a:cubicBezTo>
                  <a:lnTo>
                    <a:pt x="667" y="2035"/>
                  </a:lnTo>
                  <a:lnTo>
                    <a:pt x="667" y="534"/>
                  </a:lnTo>
                  <a:close/>
                  <a:moveTo>
                    <a:pt x="334" y="0"/>
                  </a:moveTo>
                  <a:cubicBezTo>
                    <a:pt x="234" y="0"/>
                    <a:pt x="167" y="67"/>
                    <a:pt x="100" y="100"/>
                  </a:cubicBezTo>
                  <a:cubicBezTo>
                    <a:pt x="34" y="167"/>
                    <a:pt x="0" y="267"/>
                    <a:pt x="0" y="334"/>
                  </a:cubicBezTo>
                  <a:lnTo>
                    <a:pt x="0" y="4370"/>
                  </a:lnTo>
                  <a:cubicBezTo>
                    <a:pt x="0" y="4470"/>
                    <a:pt x="34" y="4537"/>
                    <a:pt x="100" y="4603"/>
                  </a:cubicBezTo>
                  <a:cubicBezTo>
                    <a:pt x="167" y="4670"/>
                    <a:pt x="234" y="4670"/>
                    <a:pt x="301" y="4670"/>
                  </a:cubicBezTo>
                  <a:cubicBezTo>
                    <a:pt x="401" y="4670"/>
                    <a:pt x="501" y="4637"/>
                    <a:pt x="534" y="4603"/>
                  </a:cubicBezTo>
                  <a:cubicBezTo>
                    <a:pt x="634" y="4537"/>
                    <a:pt x="667" y="4437"/>
                    <a:pt x="667" y="4370"/>
                  </a:cubicBezTo>
                  <a:lnTo>
                    <a:pt x="667" y="2535"/>
                  </a:lnTo>
                  <a:lnTo>
                    <a:pt x="1735" y="2535"/>
                  </a:lnTo>
                  <a:cubicBezTo>
                    <a:pt x="1868" y="2535"/>
                    <a:pt x="2035" y="2535"/>
                    <a:pt x="2169" y="2569"/>
                  </a:cubicBezTo>
                  <a:cubicBezTo>
                    <a:pt x="2269" y="2602"/>
                    <a:pt x="2335" y="2669"/>
                    <a:pt x="2402" y="2735"/>
                  </a:cubicBezTo>
                  <a:cubicBezTo>
                    <a:pt x="2502" y="2802"/>
                    <a:pt x="2535" y="2902"/>
                    <a:pt x="2569" y="3002"/>
                  </a:cubicBezTo>
                  <a:cubicBezTo>
                    <a:pt x="2602" y="3169"/>
                    <a:pt x="2636" y="3302"/>
                    <a:pt x="2636" y="3469"/>
                  </a:cubicBezTo>
                  <a:lnTo>
                    <a:pt x="2736" y="4370"/>
                  </a:lnTo>
                  <a:cubicBezTo>
                    <a:pt x="2736" y="4470"/>
                    <a:pt x="2802" y="4537"/>
                    <a:pt x="2869" y="4603"/>
                  </a:cubicBezTo>
                  <a:cubicBezTo>
                    <a:pt x="2936" y="4637"/>
                    <a:pt x="3002" y="4670"/>
                    <a:pt x="3103" y="4670"/>
                  </a:cubicBezTo>
                  <a:cubicBezTo>
                    <a:pt x="3169" y="4670"/>
                    <a:pt x="3269" y="4637"/>
                    <a:pt x="3336" y="4603"/>
                  </a:cubicBezTo>
                  <a:cubicBezTo>
                    <a:pt x="3369" y="4537"/>
                    <a:pt x="3403" y="4470"/>
                    <a:pt x="3403" y="4370"/>
                  </a:cubicBezTo>
                  <a:cubicBezTo>
                    <a:pt x="3403" y="4370"/>
                    <a:pt x="3403" y="4336"/>
                    <a:pt x="3403" y="4336"/>
                  </a:cubicBezTo>
                  <a:lnTo>
                    <a:pt x="3303" y="3302"/>
                  </a:lnTo>
                  <a:cubicBezTo>
                    <a:pt x="3303" y="2802"/>
                    <a:pt x="2936" y="2368"/>
                    <a:pt x="2435" y="2268"/>
                  </a:cubicBezTo>
                  <a:cubicBezTo>
                    <a:pt x="2702" y="2235"/>
                    <a:pt x="2969" y="2102"/>
                    <a:pt x="3169" y="1868"/>
                  </a:cubicBezTo>
                  <a:cubicBezTo>
                    <a:pt x="3336" y="1701"/>
                    <a:pt x="3403" y="1434"/>
                    <a:pt x="3403" y="1201"/>
                  </a:cubicBezTo>
                  <a:cubicBezTo>
                    <a:pt x="3403" y="1034"/>
                    <a:pt x="3369" y="867"/>
                    <a:pt x="3303" y="701"/>
                  </a:cubicBezTo>
                  <a:cubicBezTo>
                    <a:pt x="3269" y="567"/>
                    <a:pt x="3169" y="434"/>
                    <a:pt x="3069" y="367"/>
                  </a:cubicBezTo>
                  <a:cubicBezTo>
                    <a:pt x="2936" y="267"/>
                    <a:pt x="2836" y="200"/>
                    <a:pt x="2702" y="133"/>
                  </a:cubicBezTo>
                  <a:cubicBezTo>
                    <a:pt x="2535" y="100"/>
                    <a:pt x="2402" y="67"/>
                    <a:pt x="2235" y="33"/>
                  </a:cubicBezTo>
                  <a:cubicBezTo>
                    <a:pt x="2068" y="33"/>
                    <a:pt x="1902" y="0"/>
                    <a:pt x="17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36"/>
            <p:cNvSpPr/>
            <p:nvPr/>
          </p:nvSpPr>
          <p:spPr>
            <a:xfrm>
              <a:off x="6019363" y="-3007950"/>
              <a:ext cx="126775" cy="114275"/>
            </a:xfrm>
            <a:custGeom>
              <a:avLst/>
              <a:gdLst/>
              <a:ahLst/>
              <a:cxnLst/>
              <a:rect l="l" t="t" r="r" b="b"/>
              <a:pathLst>
                <a:path w="5071" h="4571" extrusionOk="0">
                  <a:moveTo>
                    <a:pt x="500" y="0"/>
                  </a:moveTo>
                  <a:cubicBezTo>
                    <a:pt x="367" y="0"/>
                    <a:pt x="267" y="33"/>
                    <a:pt x="167" y="134"/>
                  </a:cubicBezTo>
                  <a:cubicBezTo>
                    <a:pt x="67" y="200"/>
                    <a:pt x="0" y="300"/>
                    <a:pt x="0" y="434"/>
                  </a:cubicBezTo>
                  <a:lnTo>
                    <a:pt x="0" y="4337"/>
                  </a:lnTo>
                  <a:cubicBezTo>
                    <a:pt x="0" y="4403"/>
                    <a:pt x="33" y="4470"/>
                    <a:pt x="100" y="4503"/>
                  </a:cubicBezTo>
                  <a:cubicBezTo>
                    <a:pt x="167" y="4537"/>
                    <a:pt x="234" y="4570"/>
                    <a:pt x="334" y="4570"/>
                  </a:cubicBezTo>
                  <a:cubicBezTo>
                    <a:pt x="400" y="4570"/>
                    <a:pt x="467" y="4537"/>
                    <a:pt x="534" y="4503"/>
                  </a:cubicBezTo>
                  <a:cubicBezTo>
                    <a:pt x="601" y="4470"/>
                    <a:pt x="634" y="4403"/>
                    <a:pt x="634" y="4337"/>
                  </a:cubicBezTo>
                  <a:lnTo>
                    <a:pt x="634" y="767"/>
                  </a:lnTo>
                  <a:lnTo>
                    <a:pt x="2135" y="4170"/>
                  </a:lnTo>
                  <a:cubicBezTo>
                    <a:pt x="2168" y="4270"/>
                    <a:pt x="2235" y="4337"/>
                    <a:pt x="2335" y="4403"/>
                  </a:cubicBezTo>
                  <a:cubicBezTo>
                    <a:pt x="2385" y="4453"/>
                    <a:pt x="2460" y="4478"/>
                    <a:pt x="2539" y="4478"/>
                  </a:cubicBezTo>
                  <a:cubicBezTo>
                    <a:pt x="2619" y="4478"/>
                    <a:pt x="2702" y="4453"/>
                    <a:pt x="2769" y="4403"/>
                  </a:cubicBezTo>
                  <a:cubicBezTo>
                    <a:pt x="2835" y="4337"/>
                    <a:pt x="2902" y="4270"/>
                    <a:pt x="2936" y="4203"/>
                  </a:cubicBezTo>
                  <a:lnTo>
                    <a:pt x="4470" y="767"/>
                  </a:lnTo>
                  <a:lnTo>
                    <a:pt x="4470" y="4337"/>
                  </a:lnTo>
                  <a:cubicBezTo>
                    <a:pt x="4470" y="4403"/>
                    <a:pt x="4503" y="4470"/>
                    <a:pt x="4537" y="4503"/>
                  </a:cubicBezTo>
                  <a:cubicBezTo>
                    <a:pt x="4603" y="4537"/>
                    <a:pt x="4703" y="4570"/>
                    <a:pt x="4770" y="4570"/>
                  </a:cubicBezTo>
                  <a:cubicBezTo>
                    <a:pt x="4837" y="4570"/>
                    <a:pt x="4904" y="4537"/>
                    <a:pt x="4970" y="4503"/>
                  </a:cubicBezTo>
                  <a:cubicBezTo>
                    <a:pt x="5037" y="4470"/>
                    <a:pt x="5070" y="4403"/>
                    <a:pt x="5070" y="4337"/>
                  </a:cubicBezTo>
                  <a:lnTo>
                    <a:pt x="5070" y="467"/>
                  </a:lnTo>
                  <a:cubicBezTo>
                    <a:pt x="5070" y="334"/>
                    <a:pt x="5004" y="234"/>
                    <a:pt x="4937" y="134"/>
                  </a:cubicBezTo>
                  <a:cubicBezTo>
                    <a:pt x="4855" y="79"/>
                    <a:pt x="4751" y="25"/>
                    <a:pt x="4643" y="25"/>
                  </a:cubicBezTo>
                  <a:cubicBezTo>
                    <a:pt x="4619" y="25"/>
                    <a:pt x="4595" y="27"/>
                    <a:pt x="4570" y="33"/>
                  </a:cubicBezTo>
                  <a:cubicBezTo>
                    <a:pt x="4543" y="25"/>
                    <a:pt x="4514" y="20"/>
                    <a:pt x="4484" y="20"/>
                  </a:cubicBezTo>
                  <a:cubicBezTo>
                    <a:pt x="4403" y="20"/>
                    <a:pt x="4319" y="51"/>
                    <a:pt x="4270" y="100"/>
                  </a:cubicBezTo>
                  <a:cubicBezTo>
                    <a:pt x="4136" y="167"/>
                    <a:pt x="4070" y="267"/>
                    <a:pt x="4036" y="367"/>
                  </a:cubicBezTo>
                  <a:lnTo>
                    <a:pt x="2535" y="3669"/>
                  </a:lnTo>
                  <a:lnTo>
                    <a:pt x="1068" y="367"/>
                  </a:lnTo>
                  <a:cubicBezTo>
                    <a:pt x="1001" y="267"/>
                    <a:pt x="934" y="167"/>
                    <a:pt x="834" y="100"/>
                  </a:cubicBezTo>
                  <a:cubicBezTo>
                    <a:pt x="734" y="33"/>
                    <a:pt x="634" y="0"/>
                    <a:pt x="5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36"/>
            <p:cNvSpPr/>
            <p:nvPr/>
          </p:nvSpPr>
          <p:spPr>
            <a:xfrm>
              <a:off x="6164463" y="-2942075"/>
              <a:ext cx="49225" cy="11700"/>
            </a:xfrm>
            <a:custGeom>
              <a:avLst/>
              <a:gdLst/>
              <a:ahLst/>
              <a:cxnLst/>
              <a:rect l="l" t="t" r="r" b="b"/>
              <a:pathLst>
                <a:path w="1969" h="468" extrusionOk="0">
                  <a:moveTo>
                    <a:pt x="267" y="0"/>
                  </a:moveTo>
                  <a:cubicBezTo>
                    <a:pt x="167" y="0"/>
                    <a:pt x="100" y="34"/>
                    <a:pt x="67" y="67"/>
                  </a:cubicBezTo>
                  <a:cubicBezTo>
                    <a:pt x="0" y="100"/>
                    <a:pt x="0" y="167"/>
                    <a:pt x="0" y="234"/>
                  </a:cubicBezTo>
                  <a:cubicBezTo>
                    <a:pt x="0" y="301"/>
                    <a:pt x="0" y="367"/>
                    <a:pt x="67" y="401"/>
                  </a:cubicBezTo>
                  <a:cubicBezTo>
                    <a:pt x="100" y="434"/>
                    <a:pt x="167" y="467"/>
                    <a:pt x="267" y="467"/>
                  </a:cubicBezTo>
                  <a:lnTo>
                    <a:pt x="1701" y="467"/>
                  </a:lnTo>
                  <a:cubicBezTo>
                    <a:pt x="1768" y="467"/>
                    <a:pt x="1835" y="434"/>
                    <a:pt x="1902" y="401"/>
                  </a:cubicBezTo>
                  <a:cubicBezTo>
                    <a:pt x="1935" y="367"/>
                    <a:pt x="1968" y="301"/>
                    <a:pt x="1968" y="234"/>
                  </a:cubicBezTo>
                  <a:cubicBezTo>
                    <a:pt x="1968" y="167"/>
                    <a:pt x="1935" y="100"/>
                    <a:pt x="1902" y="67"/>
                  </a:cubicBezTo>
                  <a:cubicBezTo>
                    <a:pt x="1835" y="34"/>
                    <a:pt x="1768" y="0"/>
                    <a:pt x="17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36"/>
            <p:cNvSpPr/>
            <p:nvPr/>
          </p:nvSpPr>
          <p:spPr>
            <a:xfrm>
              <a:off x="6402138" y="-3007950"/>
              <a:ext cx="125925" cy="113850"/>
            </a:xfrm>
            <a:custGeom>
              <a:avLst/>
              <a:gdLst/>
              <a:ahLst/>
              <a:cxnLst/>
              <a:rect l="l" t="t" r="r" b="b"/>
              <a:pathLst>
                <a:path w="5037" h="4554" extrusionOk="0">
                  <a:moveTo>
                    <a:pt x="500" y="0"/>
                  </a:moveTo>
                  <a:cubicBezTo>
                    <a:pt x="367" y="0"/>
                    <a:pt x="234" y="33"/>
                    <a:pt x="167" y="134"/>
                  </a:cubicBezTo>
                  <a:cubicBezTo>
                    <a:pt x="67" y="200"/>
                    <a:pt x="0" y="300"/>
                    <a:pt x="0" y="434"/>
                  </a:cubicBezTo>
                  <a:lnTo>
                    <a:pt x="0" y="4337"/>
                  </a:lnTo>
                  <a:cubicBezTo>
                    <a:pt x="0" y="4403"/>
                    <a:pt x="33" y="4470"/>
                    <a:pt x="100" y="4503"/>
                  </a:cubicBezTo>
                  <a:cubicBezTo>
                    <a:pt x="167" y="4537"/>
                    <a:pt x="234" y="4553"/>
                    <a:pt x="300" y="4553"/>
                  </a:cubicBezTo>
                  <a:cubicBezTo>
                    <a:pt x="367" y="4553"/>
                    <a:pt x="434" y="4537"/>
                    <a:pt x="500" y="4503"/>
                  </a:cubicBezTo>
                  <a:cubicBezTo>
                    <a:pt x="567" y="4470"/>
                    <a:pt x="600" y="4403"/>
                    <a:pt x="600" y="4337"/>
                  </a:cubicBezTo>
                  <a:lnTo>
                    <a:pt x="600" y="767"/>
                  </a:lnTo>
                  <a:lnTo>
                    <a:pt x="2135" y="4170"/>
                  </a:lnTo>
                  <a:cubicBezTo>
                    <a:pt x="2168" y="4270"/>
                    <a:pt x="2235" y="4337"/>
                    <a:pt x="2302" y="4403"/>
                  </a:cubicBezTo>
                  <a:cubicBezTo>
                    <a:pt x="2368" y="4437"/>
                    <a:pt x="2435" y="4470"/>
                    <a:pt x="2535" y="4470"/>
                  </a:cubicBezTo>
                  <a:cubicBezTo>
                    <a:pt x="2602" y="4470"/>
                    <a:pt x="2669" y="4437"/>
                    <a:pt x="2735" y="4403"/>
                  </a:cubicBezTo>
                  <a:cubicBezTo>
                    <a:pt x="2802" y="4337"/>
                    <a:pt x="2869" y="4270"/>
                    <a:pt x="2902" y="4203"/>
                  </a:cubicBezTo>
                  <a:lnTo>
                    <a:pt x="4437" y="734"/>
                  </a:lnTo>
                  <a:lnTo>
                    <a:pt x="4437" y="4303"/>
                  </a:lnTo>
                  <a:cubicBezTo>
                    <a:pt x="4437" y="4370"/>
                    <a:pt x="4470" y="4437"/>
                    <a:pt x="4537" y="4470"/>
                  </a:cubicBezTo>
                  <a:cubicBezTo>
                    <a:pt x="4603" y="4537"/>
                    <a:pt x="4670" y="4537"/>
                    <a:pt x="4737" y="4537"/>
                  </a:cubicBezTo>
                  <a:cubicBezTo>
                    <a:pt x="4837" y="4537"/>
                    <a:pt x="4904" y="4537"/>
                    <a:pt x="4970" y="4470"/>
                  </a:cubicBezTo>
                  <a:cubicBezTo>
                    <a:pt x="5004" y="4437"/>
                    <a:pt x="5037" y="4370"/>
                    <a:pt x="5037" y="4303"/>
                  </a:cubicBezTo>
                  <a:lnTo>
                    <a:pt x="5037" y="434"/>
                  </a:lnTo>
                  <a:cubicBezTo>
                    <a:pt x="5037" y="300"/>
                    <a:pt x="5004" y="200"/>
                    <a:pt x="4904" y="134"/>
                  </a:cubicBezTo>
                  <a:cubicBezTo>
                    <a:pt x="4798" y="45"/>
                    <a:pt x="4674" y="4"/>
                    <a:pt x="4550" y="4"/>
                  </a:cubicBezTo>
                  <a:cubicBezTo>
                    <a:pt x="4440" y="4"/>
                    <a:pt x="4331" y="37"/>
                    <a:pt x="4236" y="100"/>
                  </a:cubicBezTo>
                  <a:cubicBezTo>
                    <a:pt x="4136" y="167"/>
                    <a:pt x="4070" y="267"/>
                    <a:pt x="4003" y="367"/>
                  </a:cubicBezTo>
                  <a:lnTo>
                    <a:pt x="2535" y="3669"/>
                  </a:lnTo>
                  <a:lnTo>
                    <a:pt x="1034" y="367"/>
                  </a:lnTo>
                  <a:cubicBezTo>
                    <a:pt x="1001" y="267"/>
                    <a:pt x="901" y="167"/>
                    <a:pt x="801" y="100"/>
                  </a:cubicBezTo>
                  <a:cubicBezTo>
                    <a:pt x="701" y="33"/>
                    <a:pt x="600" y="0"/>
                    <a:pt x="5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36"/>
            <p:cNvSpPr/>
            <p:nvPr/>
          </p:nvSpPr>
          <p:spPr>
            <a:xfrm>
              <a:off x="6555563" y="-2974600"/>
              <a:ext cx="84250" cy="80925"/>
            </a:xfrm>
            <a:custGeom>
              <a:avLst/>
              <a:gdLst/>
              <a:ahLst/>
              <a:cxnLst/>
              <a:rect l="l" t="t" r="r" b="b"/>
              <a:pathLst>
                <a:path w="3370" h="3237" extrusionOk="0">
                  <a:moveTo>
                    <a:pt x="1702" y="0"/>
                  </a:moveTo>
                  <a:cubicBezTo>
                    <a:pt x="1635" y="0"/>
                    <a:pt x="1569" y="34"/>
                    <a:pt x="1502" y="67"/>
                  </a:cubicBezTo>
                  <a:cubicBezTo>
                    <a:pt x="1468" y="134"/>
                    <a:pt x="1435" y="201"/>
                    <a:pt x="1435" y="267"/>
                  </a:cubicBezTo>
                  <a:lnTo>
                    <a:pt x="1435" y="1401"/>
                  </a:lnTo>
                  <a:lnTo>
                    <a:pt x="268" y="1401"/>
                  </a:lnTo>
                  <a:cubicBezTo>
                    <a:pt x="201" y="1401"/>
                    <a:pt x="134" y="1401"/>
                    <a:pt x="67" y="1468"/>
                  </a:cubicBezTo>
                  <a:cubicBezTo>
                    <a:pt x="34" y="1501"/>
                    <a:pt x="1" y="1568"/>
                    <a:pt x="1" y="1635"/>
                  </a:cubicBezTo>
                  <a:cubicBezTo>
                    <a:pt x="1" y="1702"/>
                    <a:pt x="34" y="1768"/>
                    <a:pt x="67" y="1802"/>
                  </a:cubicBezTo>
                  <a:cubicBezTo>
                    <a:pt x="134" y="1835"/>
                    <a:pt x="201" y="1868"/>
                    <a:pt x="268" y="1868"/>
                  </a:cubicBezTo>
                  <a:lnTo>
                    <a:pt x="1435" y="1868"/>
                  </a:lnTo>
                  <a:lnTo>
                    <a:pt x="1435" y="3003"/>
                  </a:lnTo>
                  <a:cubicBezTo>
                    <a:pt x="1435" y="3069"/>
                    <a:pt x="1468" y="3136"/>
                    <a:pt x="1502" y="3169"/>
                  </a:cubicBezTo>
                  <a:cubicBezTo>
                    <a:pt x="1569" y="3236"/>
                    <a:pt x="1635" y="3236"/>
                    <a:pt x="1702" y="3236"/>
                  </a:cubicBezTo>
                  <a:cubicBezTo>
                    <a:pt x="1735" y="3236"/>
                    <a:pt x="1802" y="3203"/>
                    <a:pt x="1869" y="3169"/>
                  </a:cubicBezTo>
                  <a:cubicBezTo>
                    <a:pt x="1902" y="3136"/>
                    <a:pt x="1935" y="3069"/>
                    <a:pt x="1935" y="3003"/>
                  </a:cubicBezTo>
                  <a:lnTo>
                    <a:pt x="1935" y="1868"/>
                  </a:lnTo>
                  <a:lnTo>
                    <a:pt x="3103" y="1868"/>
                  </a:lnTo>
                  <a:cubicBezTo>
                    <a:pt x="3170" y="1868"/>
                    <a:pt x="3236" y="1835"/>
                    <a:pt x="3303" y="1802"/>
                  </a:cubicBezTo>
                  <a:cubicBezTo>
                    <a:pt x="3336" y="1768"/>
                    <a:pt x="3370" y="1702"/>
                    <a:pt x="3370" y="1635"/>
                  </a:cubicBezTo>
                  <a:cubicBezTo>
                    <a:pt x="3370" y="1568"/>
                    <a:pt x="3336" y="1501"/>
                    <a:pt x="3303" y="1468"/>
                  </a:cubicBezTo>
                  <a:cubicBezTo>
                    <a:pt x="3236" y="1435"/>
                    <a:pt x="3170" y="1401"/>
                    <a:pt x="3103" y="1401"/>
                  </a:cubicBezTo>
                  <a:lnTo>
                    <a:pt x="1935" y="1401"/>
                  </a:lnTo>
                  <a:lnTo>
                    <a:pt x="1935" y="267"/>
                  </a:lnTo>
                  <a:cubicBezTo>
                    <a:pt x="1935" y="201"/>
                    <a:pt x="1902" y="134"/>
                    <a:pt x="1869" y="67"/>
                  </a:cubicBezTo>
                  <a:cubicBezTo>
                    <a:pt x="1802" y="34"/>
                    <a:pt x="1735" y="0"/>
                    <a:pt x="17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36"/>
            <p:cNvSpPr/>
            <p:nvPr/>
          </p:nvSpPr>
          <p:spPr>
            <a:xfrm>
              <a:off x="6451338" y="-3309850"/>
              <a:ext cx="151800" cy="94275"/>
            </a:xfrm>
            <a:custGeom>
              <a:avLst/>
              <a:gdLst/>
              <a:ahLst/>
              <a:cxnLst/>
              <a:rect l="l" t="t" r="r" b="b"/>
              <a:pathLst>
                <a:path w="6072" h="3771" fill="none" extrusionOk="0">
                  <a:moveTo>
                    <a:pt x="0" y="1268"/>
                  </a:moveTo>
                  <a:lnTo>
                    <a:pt x="1901" y="3770"/>
                  </a:lnTo>
                  <a:lnTo>
                    <a:pt x="3970" y="1"/>
                  </a:lnTo>
                  <a:lnTo>
                    <a:pt x="6071" y="1"/>
                  </a:lnTo>
                </a:path>
              </a:pathLst>
            </a:custGeom>
            <a:noFill/>
            <a:ln w="1085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25" name="Title 124">
            <a:extLst>
              <a:ext uri="{FF2B5EF4-FFF2-40B4-BE49-F238E27FC236}">
                <a16:creationId xmlns:a16="http://schemas.microsoft.com/office/drawing/2014/main" id="{3F1BB212-C726-4E45-986F-904DDED29AE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21467" y="1704625"/>
            <a:ext cx="5894917" cy="3512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5867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CHÀO MỪNG CÁC EM ĐẾN VỚI TIẾT HỌC!</a:t>
            </a:r>
            <a:endParaRPr lang="vi-VN" sz="5867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Google Shape;332;p37"/>
          <p:cNvGrpSpPr/>
          <p:nvPr/>
        </p:nvGrpSpPr>
        <p:grpSpPr>
          <a:xfrm rot="-1464382">
            <a:off x="11508812" y="2869368"/>
            <a:ext cx="1100720" cy="412325"/>
            <a:chOff x="5553275" y="2092625"/>
            <a:chExt cx="387150" cy="145025"/>
          </a:xfrm>
        </p:grpSpPr>
        <p:sp>
          <p:nvSpPr>
            <p:cNvPr id="333" name="Google Shape;333;p37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37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37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6" name="Google Shape;336;p37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7" name="Google Shape;337;p37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37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39" name="Google Shape;339;p37"/>
          <p:cNvSpPr/>
          <p:nvPr/>
        </p:nvSpPr>
        <p:spPr>
          <a:xfrm>
            <a:off x="1" y="106167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40" name="Google Shape;340;p37"/>
          <p:cNvSpPr/>
          <p:nvPr/>
        </p:nvSpPr>
        <p:spPr>
          <a:xfrm>
            <a:off x="11124800" y="443656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41" name="Google Shape;341;p37"/>
          <p:cNvGrpSpPr/>
          <p:nvPr/>
        </p:nvGrpSpPr>
        <p:grpSpPr>
          <a:xfrm>
            <a:off x="8730777" y="5756923"/>
            <a:ext cx="512843" cy="765959"/>
            <a:chOff x="5896600" y="1746775"/>
            <a:chExt cx="180375" cy="269400"/>
          </a:xfrm>
        </p:grpSpPr>
        <p:sp>
          <p:nvSpPr>
            <p:cNvPr id="342" name="Google Shape;342;p37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37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37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37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37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37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8" name="Google Shape;348;p37"/>
          <p:cNvGrpSpPr/>
          <p:nvPr/>
        </p:nvGrpSpPr>
        <p:grpSpPr>
          <a:xfrm>
            <a:off x="1143464" y="6538405"/>
            <a:ext cx="654149" cy="553927"/>
            <a:chOff x="5278225" y="2418025"/>
            <a:chExt cx="230075" cy="194825"/>
          </a:xfrm>
        </p:grpSpPr>
        <p:sp>
          <p:nvSpPr>
            <p:cNvPr id="349" name="Google Shape;349;p37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37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37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37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37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37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55" name="Google Shape;355;p37"/>
          <p:cNvSpPr/>
          <p:nvPr/>
        </p:nvSpPr>
        <p:spPr>
          <a:xfrm>
            <a:off x="295190" y="4408760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6" name="Google Shape;356;p37"/>
          <p:cNvSpPr/>
          <p:nvPr/>
        </p:nvSpPr>
        <p:spPr>
          <a:xfrm>
            <a:off x="11146690" y="5949809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7F1D13-C8C5-44B2-812D-E157236520E6}"/>
              </a:ext>
            </a:extLst>
          </p:cNvPr>
          <p:cNvSpPr txBox="1"/>
          <p:nvPr/>
        </p:nvSpPr>
        <p:spPr>
          <a:xfrm>
            <a:off x="1095289" y="1763585"/>
            <a:ext cx="11100623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5333" b="1" dirty="0">
                <a:solidFill>
                  <a:srgbClr val="FFC000"/>
                </a:solidFill>
              </a:rPr>
              <a:t> BÀI TẬP CUỐI CHƯƠNG VI</a:t>
            </a:r>
            <a:endParaRPr lang="vi-VN" sz="5333" b="1" dirty="0">
              <a:solidFill>
                <a:srgbClr val="FFC000"/>
              </a:solidFill>
            </a:endParaRPr>
          </a:p>
          <a:p>
            <a:pPr algn="ctr"/>
            <a:r>
              <a:rPr lang="vi-VN" sz="5333" b="1" dirty="0">
                <a:solidFill>
                  <a:srgbClr val="FFC000"/>
                </a:solidFill>
              </a:rPr>
              <a:t>Tiết 132</a:t>
            </a:r>
            <a:r>
              <a:rPr lang="en" sz="5333" b="1" dirty="0">
                <a:solidFill>
                  <a:srgbClr val="FFC000"/>
                </a:solidFill>
              </a:rPr>
              <a:t> </a:t>
            </a:r>
          </a:p>
        </p:txBody>
      </p:sp>
      <p:grpSp>
        <p:nvGrpSpPr>
          <p:cNvPr id="36" name="Google Shape;728;p44">
            <a:extLst>
              <a:ext uri="{FF2B5EF4-FFF2-40B4-BE49-F238E27FC236}">
                <a16:creationId xmlns:a16="http://schemas.microsoft.com/office/drawing/2014/main" id="{F16598CD-3042-47DA-B764-EEEA17DDD416}"/>
              </a:ext>
            </a:extLst>
          </p:cNvPr>
          <p:cNvGrpSpPr/>
          <p:nvPr/>
        </p:nvGrpSpPr>
        <p:grpSpPr>
          <a:xfrm>
            <a:off x="608289" y="2545934"/>
            <a:ext cx="2535833" cy="4205900"/>
            <a:chOff x="618350" y="2174725"/>
            <a:chExt cx="1901875" cy="3154425"/>
          </a:xfrm>
        </p:grpSpPr>
        <p:sp>
          <p:nvSpPr>
            <p:cNvPr id="37" name="Google Shape;729;p44">
              <a:extLst>
                <a:ext uri="{FF2B5EF4-FFF2-40B4-BE49-F238E27FC236}">
                  <a16:creationId xmlns:a16="http://schemas.microsoft.com/office/drawing/2014/main" id="{11484A85-22E3-4576-82CF-B352A4DDA101}"/>
                </a:ext>
              </a:extLst>
            </p:cNvPr>
            <p:cNvSpPr/>
            <p:nvPr/>
          </p:nvSpPr>
          <p:spPr>
            <a:xfrm rot="10643846">
              <a:off x="1470123" y="2543481"/>
              <a:ext cx="52855" cy="120421"/>
            </a:xfrm>
            <a:prstGeom prst="chord">
              <a:avLst>
                <a:gd name="adj1" fmla="val 4359744"/>
                <a:gd name="adj2" fmla="val 1575885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38" name="Google Shape;730;p44">
              <a:extLst>
                <a:ext uri="{FF2B5EF4-FFF2-40B4-BE49-F238E27FC236}">
                  <a16:creationId xmlns:a16="http://schemas.microsoft.com/office/drawing/2014/main" id="{AF09B25B-34AA-4312-A21A-450ACA36F269}"/>
                </a:ext>
              </a:extLst>
            </p:cNvPr>
            <p:cNvGrpSpPr/>
            <p:nvPr/>
          </p:nvGrpSpPr>
          <p:grpSpPr>
            <a:xfrm flipH="1">
              <a:off x="618350" y="2174725"/>
              <a:ext cx="1901875" cy="3154425"/>
              <a:chOff x="2248788" y="6468350"/>
              <a:chExt cx="1901875" cy="3154425"/>
            </a:xfrm>
          </p:grpSpPr>
          <p:sp>
            <p:nvSpPr>
              <p:cNvPr id="39" name="Google Shape;731;p44">
                <a:extLst>
                  <a:ext uri="{FF2B5EF4-FFF2-40B4-BE49-F238E27FC236}">
                    <a16:creationId xmlns:a16="http://schemas.microsoft.com/office/drawing/2014/main" id="{B7ED5DBA-0F21-44D9-A958-D10AFEE8B791}"/>
                  </a:ext>
                </a:extLst>
              </p:cNvPr>
              <p:cNvSpPr/>
              <p:nvPr/>
            </p:nvSpPr>
            <p:spPr>
              <a:xfrm>
                <a:off x="2808863" y="8429400"/>
                <a:ext cx="944025" cy="1193375"/>
              </a:xfrm>
              <a:custGeom>
                <a:avLst/>
                <a:gdLst/>
                <a:ahLst/>
                <a:cxnLst/>
                <a:rect l="l" t="t" r="r" b="b"/>
                <a:pathLst>
                  <a:path w="37761" h="47735" extrusionOk="0">
                    <a:moveTo>
                      <a:pt x="501" y="0"/>
                    </a:moveTo>
                    <a:lnTo>
                      <a:pt x="0" y="24551"/>
                    </a:lnTo>
                    <a:lnTo>
                      <a:pt x="1168" y="38962"/>
                    </a:lnTo>
                    <a:cubicBezTo>
                      <a:pt x="10474" y="42131"/>
                      <a:pt x="19481" y="46334"/>
                      <a:pt x="29555" y="47401"/>
                    </a:cubicBezTo>
                    <a:cubicBezTo>
                      <a:pt x="31656" y="47601"/>
                      <a:pt x="33791" y="47701"/>
                      <a:pt x="35893" y="47735"/>
                    </a:cubicBezTo>
                    <a:lnTo>
                      <a:pt x="37761" y="19981"/>
                    </a:lnTo>
                    <a:lnTo>
                      <a:pt x="35859" y="2536"/>
                    </a:lnTo>
                    <a:cubicBezTo>
                      <a:pt x="35859" y="2536"/>
                      <a:pt x="32205" y="3034"/>
                      <a:pt x="26253" y="3034"/>
                    </a:cubicBezTo>
                    <a:cubicBezTo>
                      <a:pt x="19797" y="3034"/>
                      <a:pt x="10636" y="2448"/>
                      <a:pt x="50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0" name="Google Shape;732;p44">
                <a:extLst>
                  <a:ext uri="{FF2B5EF4-FFF2-40B4-BE49-F238E27FC236}">
                    <a16:creationId xmlns:a16="http://schemas.microsoft.com/office/drawing/2014/main" id="{90E5E2D5-A8F3-4807-A34E-957E763ED814}"/>
                  </a:ext>
                </a:extLst>
              </p:cNvPr>
              <p:cNvSpPr/>
              <p:nvPr/>
            </p:nvSpPr>
            <p:spPr>
              <a:xfrm>
                <a:off x="2819688" y="8428575"/>
                <a:ext cx="894850" cy="196725"/>
              </a:xfrm>
              <a:custGeom>
                <a:avLst/>
                <a:gdLst/>
                <a:ahLst/>
                <a:cxnLst/>
                <a:rect l="l" t="t" r="r" b="b"/>
                <a:pathLst>
                  <a:path w="35794" h="7869" extrusionOk="0">
                    <a:moveTo>
                      <a:pt x="68" y="0"/>
                    </a:moveTo>
                    <a:lnTo>
                      <a:pt x="1" y="2869"/>
                    </a:lnTo>
                    <a:cubicBezTo>
                      <a:pt x="1602" y="4070"/>
                      <a:pt x="5772" y="6405"/>
                      <a:pt x="14711" y="7505"/>
                    </a:cubicBezTo>
                    <a:cubicBezTo>
                      <a:pt x="16754" y="7762"/>
                      <a:pt x="18749" y="7868"/>
                      <a:pt x="20655" y="7868"/>
                    </a:cubicBezTo>
                    <a:cubicBezTo>
                      <a:pt x="27432" y="7868"/>
                      <a:pt x="33086" y="6518"/>
                      <a:pt x="35793" y="5737"/>
                    </a:cubicBezTo>
                    <a:lnTo>
                      <a:pt x="35426" y="2569"/>
                    </a:lnTo>
                    <a:cubicBezTo>
                      <a:pt x="35426" y="2569"/>
                      <a:pt x="31831" y="3052"/>
                      <a:pt x="25963" y="3052"/>
                    </a:cubicBezTo>
                    <a:cubicBezTo>
                      <a:pt x="19500" y="3052"/>
                      <a:pt x="10279" y="2465"/>
                      <a:pt x="68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1" name="Google Shape;733;p44">
                <a:extLst>
                  <a:ext uri="{FF2B5EF4-FFF2-40B4-BE49-F238E27FC236}">
                    <a16:creationId xmlns:a16="http://schemas.microsoft.com/office/drawing/2014/main" id="{995B452E-1EA0-4E21-B933-2C8C066878E8}"/>
                  </a:ext>
                </a:extLst>
              </p:cNvPr>
              <p:cNvSpPr/>
              <p:nvPr/>
            </p:nvSpPr>
            <p:spPr>
              <a:xfrm>
                <a:off x="2945613" y="8456075"/>
                <a:ext cx="549600" cy="165150"/>
              </a:xfrm>
              <a:custGeom>
                <a:avLst/>
                <a:gdLst/>
                <a:ahLst/>
                <a:cxnLst/>
                <a:rect l="l" t="t" r="r" b="b"/>
                <a:pathLst>
                  <a:path w="21984" h="6606" extrusionOk="0">
                    <a:moveTo>
                      <a:pt x="1" y="1"/>
                    </a:moveTo>
                    <a:lnTo>
                      <a:pt x="501" y="1469"/>
                    </a:lnTo>
                    <a:lnTo>
                      <a:pt x="501" y="4437"/>
                    </a:lnTo>
                    <a:cubicBezTo>
                      <a:pt x="1035" y="4637"/>
                      <a:pt x="1635" y="4804"/>
                      <a:pt x="2302" y="5004"/>
                    </a:cubicBezTo>
                    <a:lnTo>
                      <a:pt x="2403" y="1569"/>
                    </a:lnTo>
                    <a:lnTo>
                      <a:pt x="20082" y="2970"/>
                    </a:lnTo>
                    <a:lnTo>
                      <a:pt x="19915" y="6606"/>
                    </a:lnTo>
                    <a:cubicBezTo>
                      <a:pt x="20616" y="6539"/>
                      <a:pt x="21316" y="6472"/>
                      <a:pt x="21983" y="6405"/>
                    </a:cubicBezTo>
                    <a:lnTo>
                      <a:pt x="21983" y="1936"/>
                    </a:lnTo>
                    <a:cubicBezTo>
                      <a:pt x="21633" y="1939"/>
                      <a:pt x="21282" y="1940"/>
                      <a:pt x="20931" y="1940"/>
                    </a:cubicBezTo>
                    <a:cubicBezTo>
                      <a:pt x="13910" y="1940"/>
                      <a:pt x="6895" y="1303"/>
                      <a:pt x="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2" name="Google Shape;734;p44">
                <a:extLst>
                  <a:ext uri="{FF2B5EF4-FFF2-40B4-BE49-F238E27FC236}">
                    <a16:creationId xmlns:a16="http://schemas.microsoft.com/office/drawing/2014/main" id="{3FBD1F85-B36B-411F-93B5-16F1DDDF7EC0}"/>
                  </a:ext>
                </a:extLst>
              </p:cNvPr>
              <p:cNvSpPr/>
              <p:nvPr/>
            </p:nvSpPr>
            <p:spPr>
              <a:xfrm>
                <a:off x="3109063" y="8527800"/>
                <a:ext cx="176825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7073" h="3870" extrusionOk="0">
                    <a:moveTo>
                      <a:pt x="201" y="1"/>
                    </a:moveTo>
                    <a:lnTo>
                      <a:pt x="1" y="3069"/>
                    </a:lnTo>
                    <a:cubicBezTo>
                      <a:pt x="968" y="3236"/>
                      <a:pt x="2002" y="3403"/>
                      <a:pt x="3136" y="3536"/>
                    </a:cubicBezTo>
                    <a:cubicBezTo>
                      <a:pt x="4437" y="3703"/>
                      <a:pt x="5738" y="3803"/>
                      <a:pt x="6972" y="3870"/>
                    </a:cubicBezTo>
                    <a:lnTo>
                      <a:pt x="7073" y="1135"/>
                    </a:lnTo>
                    <a:lnTo>
                      <a:pt x="201" y="1"/>
                    </a:ln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3" name="Google Shape;735;p44">
                <a:extLst>
                  <a:ext uri="{FF2B5EF4-FFF2-40B4-BE49-F238E27FC236}">
                    <a16:creationId xmlns:a16="http://schemas.microsoft.com/office/drawing/2014/main" id="{F96C9201-B96A-4D6B-A9CD-56EC6FF167A9}"/>
                  </a:ext>
                </a:extLst>
              </p:cNvPr>
              <p:cNvSpPr/>
              <p:nvPr/>
            </p:nvSpPr>
            <p:spPr>
              <a:xfrm>
                <a:off x="2840538" y="8594525"/>
                <a:ext cx="152650" cy="145950"/>
              </a:xfrm>
              <a:custGeom>
                <a:avLst/>
                <a:gdLst/>
                <a:ahLst/>
                <a:cxnLst/>
                <a:rect l="l" t="t" r="r" b="b"/>
                <a:pathLst>
                  <a:path w="6106" h="5838" fill="none" extrusionOk="0">
                    <a:moveTo>
                      <a:pt x="6105" y="0"/>
                    </a:moveTo>
                    <a:cubicBezTo>
                      <a:pt x="6105" y="0"/>
                      <a:pt x="3437" y="5204"/>
                      <a:pt x="1" y="5838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4" name="Google Shape;736;p44">
                <a:extLst>
                  <a:ext uri="{FF2B5EF4-FFF2-40B4-BE49-F238E27FC236}">
                    <a16:creationId xmlns:a16="http://schemas.microsoft.com/office/drawing/2014/main" id="{E853BE63-C02E-44AD-BA7F-1D22DC4B7CC9}"/>
                  </a:ext>
                </a:extLst>
              </p:cNvPr>
              <p:cNvSpPr/>
              <p:nvPr/>
            </p:nvSpPr>
            <p:spPr>
              <a:xfrm>
                <a:off x="3560238" y="8831350"/>
                <a:ext cx="20850" cy="17550"/>
              </a:xfrm>
              <a:custGeom>
                <a:avLst/>
                <a:gdLst/>
                <a:ahLst/>
                <a:cxnLst/>
                <a:rect l="l" t="t" r="r" b="b"/>
                <a:pathLst>
                  <a:path w="834" h="702" fill="none" extrusionOk="0">
                    <a:moveTo>
                      <a:pt x="0" y="1"/>
                    </a:moveTo>
                    <a:cubicBezTo>
                      <a:pt x="267" y="234"/>
                      <a:pt x="534" y="468"/>
                      <a:pt x="834" y="701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" name="Google Shape;737;p44">
                <a:extLst>
                  <a:ext uri="{FF2B5EF4-FFF2-40B4-BE49-F238E27FC236}">
                    <a16:creationId xmlns:a16="http://schemas.microsoft.com/office/drawing/2014/main" id="{3FF7B31A-7440-4312-B89A-720E6D198141}"/>
                  </a:ext>
                </a:extLst>
              </p:cNvPr>
              <p:cNvSpPr/>
              <p:nvPr/>
            </p:nvSpPr>
            <p:spPr>
              <a:xfrm>
                <a:off x="3473488" y="8654550"/>
                <a:ext cx="60900" cy="147650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5906" fill="none" extrusionOk="0">
                    <a:moveTo>
                      <a:pt x="1" y="1"/>
                    </a:moveTo>
                    <a:cubicBezTo>
                      <a:pt x="334" y="2136"/>
                      <a:pt x="1168" y="4137"/>
                      <a:pt x="2436" y="5905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6" name="Google Shape;738;p44">
                <a:extLst>
                  <a:ext uri="{FF2B5EF4-FFF2-40B4-BE49-F238E27FC236}">
                    <a16:creationId xmlns:a16="http://schemas.microsoft.com/office/drawing/2014/main" id="{7507AC3F-D1DE-472B-9448-40575AF2BAFB}"/>
                  </a:ext>
                </a:extLst>
              </p:cNvPr>
              <p:cNvSpPr/>
              <p:nvPr/>
            </p:nvSpPr>
            <p:spPr>
              <a:xfrm>
                <a:off x="3149088" y="9064850"/>
                <a:ext cx="127625" cy="381125"/>
              </a:xfrm>
              <a:custGeom>
                <a:avLst/>
                <a:gdLst/>
                <a:ahLst/>
                <a:cxnLst/>
                <a:rect l="l" t="t" r="r" b="b"/>
                <a:pathLst>
                  <a:path w="5105" h="15245" fill="none" extrusionOk="0">
                    <a:moveTo>
                      <a:pt x="1" y="1"/>
                    </a:moveTo>
                    <a:lnTo>
                      <a:pt x="5105" y="4437"/>
                    </a:lnTo>
                    <a:lnTo>
                      <a:pt x="5105" y="1524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7" name="Google Shape;739;p44">
                <a:extLst>
                  <a:ext uri="{FF2B5EF4-FFF2-40B4-BE49-F238E27FC236}">
                    <a16:creationId xmlns:a16="http://schemas.microsoft.com/office/drawing/2014/main" id="{42B4577E-0F75-4EFD-8F44-0C1606233374}"/>
                  </a:ext>
                </a:extLst>
              </p:cNvPr>
              <p:cNvSpPr/>
              <p:nvPr/>
            </p:nvSpPr>
            <p:spPr>
              <a:xfrm>
                <a:off x="3149938" y="8750450"/>
                <a:ext cx="75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3036" h="11176" fill="none" extrusionOk="0">
                    <a:moveTo>
                      <a:pt x="0" y="1"/>
                    </a:moveTo>
                    <a:lnTo>
                      <a:pt x="367" y="9141"/>
                    </a:lnTo>
                    <a:lnTo>
                      <a:pt x="3036" y="11176"/>
                    </a:lnTo>
                    <a:lnTo>
                      <a:pt x="2769" y="163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8" name="Google Shape;740;p44">
                <a:extLst>
                  <a:ext uri="{FF2B5EF4-FFF2-40B4-BE49-F238E27FC236}">
                    <a16:creationId xmlns:a16="http://schemas.microsoft.com/office/drawing/2014/main" id="{BC00712B-C3A3-4BF0-8190-4A6CEA5E70DE}"/>
                  </a:ext>
                </a:extLst>
              </p:cNvPr>
              <p:cNvSpPr/>
              <p:nvPr/>
            </p:nvSpPr>
            <p:spPr>
              <a:xfrm>
                <a:off x="3145763" y="8654550"/>
                <a:ext cx="1700" cy="40900"/>
              </a:xfrm>
              <a:custGeom>
                <a:avLst/>
                <a:gdLst/>
                <a:ahLst/>
                <a:cxnLst/>
                <a:rect l="l" t="t" r="r" b="b"/>
                <a:pathLst>
                  <a:path w="68" h="1636" fill="none" extrusionOk="0">
                    <a:moveTo>
                      <a:pt x="1" y="1"/>
                    </a:moveTo>
                    <a:lnTo>
                      <a:pt x="67" y="163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9" name="Google Shape;741;p44">
                <a:extLst>
                  <a:ext uri="{FF2B5EF4-FFF2-40B4-BE49-F238E27FC236}">
                    <a16:creationId xmlns:a16="http://schemas.microsoft.com/office/drawing/2014/main" id="{18B68261-B094-464C-BD53-21E333F1F703}"/>
                  </a:ext>
                </a:extLst>
              </p:cNvPr>
              <p:cNvSpPr/>
              <p:nvPr/>
            </p:nvSpPr>
            <p:spPr>
              <a:xfrm>
                <a:off x="2248788" y="7049275"/>
                <a:ext cx="1867700" cy="1532175"/>
              </a:xfrm>
              <a:custGeom>
                <a:avLst/>
                <a:gdLst/>
                <a:ahLst/>
                <a:cxnLst/>
                <a:rect l="l" t="t" r="r" b="b"/>
                <a:pathLst>
                  <a:path w="74708" h="61287" extrusionOk="0">
                    <a:moveTo>
                      <a:pt x="12454" y="1"/>
                    </a:moveTo>
                    <a:cubicBezTo>
                      <a:pt x="9671" y="1"/>
                      <a:pt x="6792" y="1523"/>
                      <a:pt x="6092" y="3468"/>
                    </a:cubicBezTo>
                    <a:cubicBezTo>
                      <a:pt x="5191" y="5937"/>
                      <a:pt x="888" y="21281"/>
                      <a:pt x="454" y="25684"/>
                    </a:cubicBezTo>
                    <a:cubicBezTo>
                      <a:pt x="1" y="29959"/>
                      <a:pt x="5522" y="33700"/>
                      <a:pt x="8134" y="33700"/>
                    </a:cubicBezTo>
                    <a:cubicBezTo>
                      <a:pt x="8212" y="33700"/>
                      <a:pt x="8287" y="33697"/>
                      <a:pt x="8360" y="33690"/>
                    </a:cubicBezTo>
                    <a:cubicBezTo>
                      <a:pt x="10828" y="33456"/>
                      <a:pt x="23470" y="28853"/>
                      <a:pt x="23471" y="28853"/>
                    </a:cubicBezTo>
                    <a:lnTo>
                      <a:pt x="23471" y="28853"/>
                    </a:lnTo>
                    <a:cubicBezTo>
                      <a:pt x="23471" y="28854"/>
                      <a:pt x="22570" y="53671"/>
                      <a:pt x="22570" y="54338"/>
                    </a:cubicBezTo>
                    <a:cubicBezTo>
                      <a:pt x="22570" y="55039"/>
                      <a:pt x="22570" y="56039"/>
                      <a:pt x="23904" y="56606"/>
                    </a:cubicBezTo>
                    <a:cubicBezTo>
                      <a:pt x="25272" y="57173"/>
                      <a:pt x="31710" y="60442"/>
                      <a:pt x="39482" y="61110"/>
                    </a:cubicBezTo>
                    <a:cubicBezTo>
                      <a:pt x="40875" y="61235"/>
                      <a:pt x="42300" y="61286"/>
                      <a:pt x="43708" y="61286"/>
                    </a:cubicBezTo>
                    <a:cubicBezTo>
                      <a:pt x="50186" y="61286"/>
                      <a:pt x="56290" y="60191"/>
                      <a:pt x="57195" y="60109"/>
                    </a:cubicBezTo>
                    <a:cubicBezTo>
                      <a:pt x="58329" y="60009"/>
                      <a:pt x="59363" y="57640"/>
                      <a:pt x="59363" y="56606"/>
                    </a:cubicBezTo>
                    <a:cubicBezTo>
                      <a:pt x="59363" y="55606"/>
                      <a:pt x="60297" y="47800"/>
                      <a:pt x="60297" y="47800"/>
                    </a:cubicBezTo>
                    <a:lnTo>
                      <a:pt x="61965" y="54705"/>
                    </a:lnTo>
                    <a:cubicBezTo>
                      <a:pt x="61965" y="54705"/>
                      <a:pt x="63066" y="55939"/>
                      <a:pt x="66702" y="56273"/>
                    </a:cubicBezTo>
                    <a:cubicBezTo>
                      <a:pt x="66995" y="56300"/>
                      <a:pt x="67283" y="56313"/>
                      <a:pt x="67565" y="56313"/>
                    </a:cubicBezTo>
                    <a:cubicBezTo>
                      <a:pt x="70747" y="56313"/>
                      <a:pt x="73171" y="54658"/>
                      <a:pt x="73907" y="53004"/>
                    </a:cubicBezTo>
                    <a:cubicBezTo>
                      <a:pt x="74707" y="51202"/>
                      <a:pt x="74707" y="50735"/>
                      <a:pt x="74707" y="50735"/>
                    </a:cubicBezTo>
                    <a:cubicBezTo>
                      <a:pt x="74707" y="50735"/>
                      <a:pt x="67369" y="22749"/>
                      <a:pt x="66802" y="20280"/>
                    </a:cubicBezTo>
                    <a:cubicBezTo>
                      <a:pt x="66268" y="17779"/>
                      <a:pt x="66368" y="17779"/>
                      <a:pt x="64800" y="15977"/>
                    </a:cubicBezTo>
                    <a:cubicBezTo>
                      <a:pt x="63199" y="14209"/>
                      <a:pt x="52925" y="10106"/>
                      <a:pt x="50123" y="9306"/>
                    </a:cubicBezTo>
                    <a:cubicBezTo>
                      <a:pt x="47288" y="8505"/>
                      <a:pt x="41884" y="7738"/>
                      <a:pt x="41884" y="7738"/>
                    </a:cubicBezTo>
                    <a:cubicBezTo>
                      <a:pt x="41884" y="7738"/>
                      <a:pt x="27440" y="8205"/>
                      <a:pt x="26406" y="8872"/>
                    </a:cubicBezTo>
                    <a:cubicBezTo>
                      <a:pt x="25405" y="9539"/>
                      <a:pt x="16933" y="13742"/>
                      <a:pt x="16933" y="13742"/>
                    </a:cubicBezTo>
                    <a:cubicBezTo>
                      <a:pt x="16933" y="13742"/>
                      <a:pt x="19868" y="7838"/>
                      <a:pt x="19868" y="5503"/>
                    </a:cubicBezTo>
                    <a:cubicBezTo>
                      <a:pt x="19868" y="3135"/>
                      <a:pt x="18067" y="1667"/>
                      <a:pt x="14764" y="399"/>
                    </a:cubicBezTo>
                    <a:cubicBezTo>
                      <a:pt x="14038" y="125"/>
                      <a:pt x="13250" y="1"/>
                      <a:pt x="124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0" name="Google Shape;742;p44">
                <a:extLst>
                  <a:ext uri="{FF2B5EF4-FFF2-40B4-BE49-F238E27FC236}">
                    <a16:creationId xmlns:a16="http://schemas.microsoft.com/office/drawing/2014/main" id="{7AF413D3-7B65-432E-818A-4A9CCED6DF13}"/>
                  </a:ext>
                </a:extLst>
              </p:cNvPr>
              <p:cNvSpPr/>
              <p:nvPr/>
            </p:nvSpPr>
            <p:spPr>
              <a:xfrm>
                <a:off x="2553663" y="7391975"/>
                <a:ext cx="118450" cy="330275"/>
              </a:xfrm>
              <a:custGeom>
                <a:avLst/>
                <a:gdLst/>
                <a:ahLst/>
                <a:cxnLst/>
                <a:rect l="l" t="t" r="r" b="b"/>
                <a:pathLst>
                  <a:path w="4738" h="13211" fill="none" extrusionOk="0">
                    <a:moveTo>
                      <a:pt x="4738" y="1"/>
                    </a:moveTo>
                    <a:lnTo>
                      <a:pt x="1" y="1321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1" name="Google Shape;743;p44">
                <a:extLst>
                  <a:ext uri="{FF2B5EF4-FFF2-40B4-BE49-F238E27FC236}">
                    <a16:creationId xmlns:a16="http://schemas.microsoft.com/office/drawing/2014/main" id="{9398EDC0-5849-4DC3-A3EC-3D53DA0620E8}"/>
                  </a:ext>
                </a:extLst>
              </p:cNvPr>
              <p:cNvSpPr/>
              <p:nvPr/>
            </p:nvSpPr>
            <p:spPr>
              <a:xfrm>
                <a:off x="2618713" y="7533750"/>
                <a:ext cx="8375" cy="160150"/>
              </a:xfrm>
              <a:custGeom>
                <a:avLst/>
                <a:gdLst/>
                <a:ahLst/>
                <a:cxnLst/>
                <a:rect l="l" t="t" r="r" b="b"/>
                <a:pathLst>
                  <a:path w="335" h="6406" fill="none" extrusionOk="0">
                    <a:moveTo>
                      <a:pt x="234" y="1"/>
                    </a:moveTo>
                    <a:cubicBezTo>
                      <a:pt x="334" y="2136"/>
                      <a:pt x="268" y="4270"/>
                      <a:pt x="1" y="6405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2" name="Google Shape;744;p44">
                <a:extLst>
                  <a:ext uri="{FF2B5EF4-FFF2-40B4-BE49-F238E27FC236}">
                    <a16:creationId xmlns:a16="http://schemas.microsoft.com/office/drawing/2014/main" id="{25FF7F74-FCBA-45A2-91E4-A95BBFA0F9F9}"/>
                  </a:ext>
                </a:extLst>
              </p:cNvPr>
              <p:cNvSpPr/>
              <p:nvPr/>
            </p:nvSpPr>
            <p:spPr>
              <a:xfrm>
                <a:off x="2835538" y="7462875"/>
                <a:ext cx="8375" cy="307750"/>
              </a:xfrm>
              <a:custGeom>
                <a:avLst/>
                <a:gdLst/>
                <a:ahLst/>
                <a:cxnLst/>
                <a:rect l="l" t="t" r="r" b="b"/>
                <a:pathLst>
                  <a:path w="335" h="12310" fill="none" extrusionOk="0">
                    <a:moveTo>
                      <a:pt x="1" y="12309"/>
                    </a:moveTo>
                    <a:lnTo>
                      <a:pt x="334" y="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3" name="Google Shape;745;p44">
                <a:extLst>
                  <a:ext uri="{FF2B5EF4-FFF2-40B4-BE49-F238E27FC236}">
                    <a16:creationId xmlns:a16="http://schemas.microsoft.com/office/drawing/2014/main" id="{E022F7DC-FF93-432B-936F-A63915E42B2B}"/>
                  </a:ext>
                </a:extLst>
              </p:cNvPr>
              <p:cNvSpPr/>
              <p:nvPr/>
            </p:nvSpPr>
            <p:spPr>
              <a:xfrm>
                <a:off x="2779663" y="7497050"/>
                <a:ext cx="55900" cy="220200"/>
              </a:xfrm>
              <a:custGeom>
                <a:avLst/>
                <a:gdLst/>
                <a:ahLst/>
                <a:cxnLst/>
                <a:rect l="l" t="t" r="r" b="b"/>
                <a:pathLst>
                  <a:path w="2236" h="8808" fill="none" extrusionOk="0">
                    <a:moveTo>
                      <a:pt x="2236" y="8807"/>
                    </a:moveTo>
                    <a:cubicBezTo>
                      <a:pt x="2236" y="8807"/>
                      <a:pt x="334" y="4171"/>
                      <a:pt x="1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" name="Google Shape;746;p44">
                <a:extLst>
                  <a:ext uri="{FF2B5EF4-FFF2-40B4-BE49-F238E27FC236}">
                    <a16:creationId xmlns:a16="http://schemas.microsoft.com/office/drawing/2014/main" id="{B0235811-705D-4A03-93E1-2C7733A9CACF}"/>
                  </a:ext>
                </a:extLst>
              </p:cNvPr>
              <p:cNvSpPr/>
              <p:nvPr/>
            </p:nvSpPr>
            <p:spPr>
              <a:xfrm>
                <a:off x="3755363" y="7680525"/>
                <a:ext cx="95100" cy="563775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22551" fill="none" extrusionOk="0">
                    <a:moveTo>
                      <a:pt x="1" y="22550"/>
                    </a:moveTo>
                    <a:lnTo>
                      <a:pt x="3803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" name="Google Shape;747;p44">
                <a:extLst>
                  <a:ext uri="{FF2B5EF4-FFF2-40B4-BE49-F238E27FC236}">
                    <a16:creationId xmlns:a16="http://schemas.microsoft.com/office/drawing/2014/main" id="{6090F657-FDAB-45D2-9A2C-194B3C80C3C8}"/>
                  </a:ext>
                </a:extLst>
              </p:cNvPr>
              <p:cNvSpPr/>
              <p:nvPr/>
            </p:nvSpPr>
            <p:spPr>
              <a:xfrm>
                <a:off x="3792888" y="7760575"/>
                <a:ext cx="86750" cy="269400"/>
              </a:xfrm>
              <a:custGeom>
                <a:avLst/>
                <a:gdLst/>
                <a:ahLst/>
                <a:cxnLst/>
                <a:rect l="l" t="t" r="r" b="b"/>
                <a:pathLst>
                  <a:path w="3470" h="10776" fill="none" extrusionOk="0">
                    <a:moveTo>
                      <a:pt x="1" y="10775"/>
                    </a:moveTo>
                    <a:lnTo>
                      <a:pt x="3470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6" name="Google Shape;748;p44">
                <a:extLst>
                  <a:ext uri="{FF2B5EF4-FFF2-40B4-BE49-F238E27FC236}">
                    <a16:creationId xmlns:a16="http://schemas.microsoft.com/office/drawing/2014/main" id="{597728FF-D5E1-412E-B90B-73B54C147650}"/>
                  </a:ext>
                </a:extLst>
              </p:cNvPr>
              <p:cNvSpPr/>
              <p:nvPr/>
            </p:nvSpPr>
            <p:spPr>
              <a:xfrm>
                <a:off x="3073213" y="7382825"/>
                <a:ext cx="393650" cy="1084125"/>
              </a:xfrm>
              <a:custGeom>
                <a:avLst/>
                <a:gdLst/>
                <a:ahLst/>
                <a:cxnLst/>
                <a:rect l="l" t="t" r="r" b="b"/>
                <a:pathLst>
                  <a:path w="15746" h="43365" extrusionOk="0">
                    <a:moveTo>
                      <a:pt x="11575" y="0"/>
                    </a:moveTo>
                    <a:lnTo>
                      <a:pt x="6739" y="3803"/>
                    </a:lnTo>
                    <a:lnTo>
                      <a:pt x="8507" y="8006"/>
                    </a:lnTo>
                    <a:lnTo>
                      <a:pt x="0" y="36893"/>
                    </a:lnTo>
                    <a:lnTo>
                      <a:pt x="4304" y="43364"/>
                    </a:lnTo>
                    <a:lnTo>
                      <a:pt x="9541" y="37260"/>
                    </a:lnTo>
                    <a:lnTo>
                      <a:pt x="10408" y="8640"/>
                    </a:lnTo>
                    <a:lnTo>
                      <a:pt x="15745" y="5604"/>
                    </a:lnTo>
                    <a:lnTo>
                      <a:pt x="11575" y="0"/>
                    </a:ln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7" name="Google Shape;749;p44">
                <a:extLst>
                  <a:ext uri="{FF2B5EF4-FFF2-40B4-BE49-F238E27FC236}">
                    <a16:creationId xmlns:a16="http://schemas.microsoft.com/office/drawing/2014/main" id="{D62FA708-8BCC-41BA-974D-9D920DE0F2EE}"/>
                  </a:ext>
                </a:extLst>
              </p:cNvPr>
              <p:cNvSpPr/>
              <p:nvPr/>
            </p:nvSpPr>
            <p:spPr>
              <a:xfrm>
                <a:off x="3180788" y="7188500"/>
                <a:ext cx="458675" cy="402875"/>
              </a:xfrm>
              <a:custGeom>
                <a:avLst/>
                <a:gdLst/>
                <a:ahLst/>
                <a:cxnLst/>
                <a:rect l="l" t="t" r="r" b="b"/>
                <a:pathLst>
                  <a:path w="18347" h="16115" extrusionOk="0">
                    <a:moveTo>
                      <a:pt x="4837" y="1"/>
                    </a:moveTo>
                    <a:cubicBezTo>
                      <a:pt x="4837" y="1"/>
                      <a:pt x="2803" y="401"/>
                      <a:pt x="2669" y="1168"/>
                    </a:cubicBezTo>
                    <a:cubicBezTo>
                      <a:pt x="2536" y="1936"/>
                      <a:pt x="768" y="3337"/>
                      <a:pt x="401" y="6239"/>
                    </a:cubicBezTo>
                    <a:cubicBezTo>
                      <a:pt x="1" y="9174"/>
                      <a:pt x="501" y="13244"/>
                      <a:pt x="501" y="13244"/>
                    </a:cubicBezTo>
                    <a:cubicBezTo>
                      <a:pt x="501" y="13244"/>
                      <a:pt x="4470" y="11476"/>
                      <a:pt x="5238" y="11342"/>
                    </a:cubicBezTo>
                    <a:cubicBezTo>
                      <a:pt x="5361" y="11320"/>
                      <a:pt x="5524" y="11309"/>
                      <a:pt x="5713" y="11309"/>
                    </a:cubicBezTo>
                    <a:cubicBezTo>
                      <a:pt x="6649" y="11309"/>
                      <a:pt x="8207" y="11582"/>
                      <a:pt x="8540" y="12109"/>
                    </a:cubicBezTo>
                    <a:cubicBezTo>
                      <a:pt x="8880" y="12696"/>
                      <a:pt x="10649" y="16114"/>
                      <a:pt x="11731" y="16114"/>
                    </a:cubicBezTo>
                    <a:cubicBezTo>
                      <a:pt x="11817" y="16114"/>
                      <a:pt x="11899" y="16093"/>
                      <a:pt x="11976" y="16046"/>
                    </a:cubicBezTo>
                    <a:cubicBezTo>
                      <a:pt x="12976" y="15379"/>
                      <a:pt x="17813" y="10075"/>
                      <a:pt x="18080" y="5738"/>
                    </a:cubicBezTo>
                    <a:cubicBezTo>
                      <a:pt x="18347" y="1402"/>
                      <a:pt x="14111" y="1802"/>
                      <a:pt x="13610" y="1535"/>
                    </a:cubicBezTo>
                    <a:cubicBezTo>
                      <a:pt x="13110" y="1302"/>
                      <a:pt x="4837" y="1"/>
                      <a:pt x="483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8" name="Google Shape;750;p44">
                <a:extLst>
                  <a:ext uri="{FF2B5EF4-FFF2-40B4-BE49-F238E27FC236}">
                    <a16:creationId xmlns:a16="http://schemas.microsoft.com/office/drawing/2014/main" id="{8B5A21E9-F63A-49F2-B550-C96569C0A0C9}"/>
                  </a:ext>
                </a:extLst>
              </p:cNvPr>
              <p:cNvSpPr/>
              <p:nvPr/>
            </p:nvSpPr>
            <p:spPr>
              <a:xfrm>
                <a:off x="3270013" y="7086775"/>
                <a:ext cx="340275" cy="398025"/>
              </a:xfrm>
              <a:custGeom>
                <a:avLst/>
                <a:gdLst/>
                <a:ahLst/>
                <a:cxnLst/>
                <a:rect l="l" t="t" r="r" b="b"/>
                <a:pathLst>
                  <a:path w="13611" h="15921" extrusionOk="0">
                    <a:moveTo>
                      <a:pt x="1268" y="0"/>
                    </a:moveTo>
                    <a:cubicBezTo>
                      <a:pt x="1268" y="0"/>
                      <a:pt x="901" y="3703"/>
                      <a:pt x="635" y="6772"/>
                    </a:cubicBezTo>
                    <a:cubicBezTo>
                      <a:pt x="368" y="9807"/>
                      <a:pt x="1" y="12976"/>
                      <a:pt x="1268" y="14644"/>
                    </a:cubicBezTo>
                    <a:cubicBezTo>
                      <a:pt x="1891" y="15447"/>
                      <a:pt x="2547" y="15920"/>
                      <a:pt x="3416" y="15920"/>
                    </a:cubicBezTo>
                    <a:cubicBezTo>
                      <a:pt x="4316" y="15920"/>
                      <a:pt x="5445" y="15414"/>
                      <a:pt x="7006" y="14244"/>
                    </a:cubicBezTo>
                    <a:cubicBezTo>
                      <a:pt x="10041" y="11975"/>
                      <a:pt x="11843" y="9941"/>
                      <a:pt x="12343" y="7806"/>
                    </a:cubicBezTo>
                    <a:cubicBezTo>
                      <a:pt x="12877" y="5638"/>
                      <a:pt x="13610" y="3336"/>
                      <a:pt x="13610" y="3336"/>
                    </a:cubicBezTo>
                    <a:lnTo>
                      <a:pt x="13610" y="3336"/>
                    </a:lnTo>
                    <a:cubicBezTo>
                      <a:pt x="13610" y="3336"/>
                      <a:pt x="12628" y="3593"/>
                      <a:pt x="11063" y="3593"/>
                    </a:cubicBezTo>
                    <a:cubicBezTo>
                      <a:pt x="8682" y="3593"/>
                      <a:pt x="4951" y="2998"/>
                      <a:pt x="12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9" name="Google Shape;751;p44">
                <a:extLst>
                  <a:ext uri="{FF2B5EF4-FFF2-40B4-BE49-F238E27FC236}">
                    <a16:creationId xmlns:a16="http://schemas.microsoft.com/office/drawing/2014/main" id="{B8C222B0-C122-473E-AF34-F2514D11F07B}"/>
                  </a:ext>
                </a:extLst>
              </p:cNvPr>
              <p:cNvSpPr/>
              <p:nvPr/>
            </p:nvSpPr>
            <p:spPr>
              <a:xfrm>
                <a:off x="3287538" y="7086775"/>
                <a:ext cx="322750" cy="201400"/>
              </a:xfrm>
              <a:custGeom>
                <a:avLst/>
                <a:gdLst/>
                <a:ahLst/>
                <a:cxnLst/>
                <a:rect l="l" t="t" r="r" b="b"/>
                <a:pathLst>
                  <a:path w="12910" h="8056" extrusionOk="0">
                    <a:moveTo>
                      <a:pt x="567" y="0"/>
                    </a:moveTo>
                    <a:cubicBezTo>
                      <a:pt x="567" y="0"/>
                      <a:pt x="234" y="3136"/>
                      <a:pt x="0" y="6005"/>
                    </a:cubicBezTo>
                    <a:cubicBezTo>
                      <a:pt x="901" y="6972"/>
                      <a:pt x="2102" y="7639"/>
                      <a:pt x="3403" y="7906"/>
                    </a:cubicBezTo>
                    <a:cubicBezTo>
                      <a:pt x="3889" y="8009"/>
                      <a:pt x="4370" y="8056"/>
                      <a:pt x="4842" y="8056"/>
                    </a:cubicBezTo>
                    <a:cubicBezTo>
                      <a:pt x="8353" y="8056"/>
                      <a:pt x="11386" y="5457"/>
                      <a:pt x="12709" y="3870"/>
                    </a:cubicBezTo>
                    <a:cubicBezTo>
                      <a:pt x="12843" y="3536"/>
                      <a:pt x="12909" y="3336"/>
                      <a:pt x="12909" y="3336"/>
                    </a:cubicBezTo>
                    <a:lnTo>
                      <a:pt x="12909" y="3336"/>
                    </a:lnTo>
                    <a:cubicBezTo>
                      <a:pt x="12909" y="3336"/>
                      <a:pt x="11927" y="3593"/>
                      <a:pt x="10362" y="3593"/>
                    </a:cubicBezTo>
                    <a:cubicBezTo>
                      <a:pt x="7981" y="3593"/>
                      <a:pt x="4250" y="2998"/>
                      <a:pt x="56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0" name="Google Shape;752;p44">
                <a:extLst>
                  <a:ext uri="{FF2B5EF4-FFF2-40B4-BE49-F238E27FC236}">
                    <a16:creationId xmlns:a16="http://schemas.microsoft.com/office/drawing/2014/main" id="{BD78486C-707A-484A-A708-B82AEF5826DA}"/>
                  </a:ext>
                </a:extLst>
              </p:cNvPr>
              <p:cNvSpPr/>
              <p:nvPr/>
            </p:nvSpPr>
            <p:spPr>
              <a:xfrm>
                <a:off x="3233338" y="6810750"/>
                <a:ext cx="64225" cy="181800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7272" fill="none" extrusionOk="0">
                    <a:moveTo>
                      <a:pt x="2569" y="1668"/>
                    </a:moveTo>
                    <a:cubicBezTo>
                      <a:pt x="2569" y="1668"/>
                      <a:pt x="2035" y="0"/>
                      <a:pt x="1034" y="1301"/>
                    </a:cubicBezTo>
                    <a:cubicBezTo>
                      <a:pt x="0" y="2569"/>
                      <a:pt x="534" y="5737"/>
                      <a:pt x="1168" y="6505"/>
                    </a:cubicBezTo>
                    <a:cubicBezTo>
                      <a:pt x="1801" y="7272"/>
                      <a:pt x="2569" y="1668"/>
                      <a:pt x="2569" y="1668"/>
                    </a:cubicBezTo>
                    <a:close/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1" name="Google Shape;753;p44">
                <a:extLst>
                  <a:ext uri="{FF2B5EF4-FFF2-40B4-BE49-F238E27FC236}">
                    <a16:creationId xmlns:a16="http://schemas.microsoft.com/office/drawing/2014/main" id="{31E9925D-E652-45D4-8E1F-54B00F5A23E2}"/>
                  </a:ext>
                </a:extLst>
              </p:cNvPr>
              <p:cNvSpPr/>
              <p:nvPr/>
            </p:nvSpPr>
            <p:spPr>
              <a:xfrm>
                <a:off x="3244163" y="6468350"/>
                <a:ext cx="582950" cy="788050"/>
              </a:xfrm>
              <a:custGeom>
                <a:avLst/>
                <a:gdLst/>
                <a:ahLst/>
                <a:cxnLst/>
                <a:rect l="l" t="t" r="r" b="b"/>
                <a:pathLst>
                  <a:path w="23318" h="31522" extrusionOk="0">
                    <a:moveTo>
                      <a:pt x="10311" y="1"/>
                    </a:moveTo>
                    <a:cubicBezTo>
                      <a:pt x="9132" y="1"/>
                      <a:pt x="8387" y="253"/>
                      <a:pt x="8507" y="720"/>
                    </a:cubicBezTo>
                    <a:cubicBezTo>
                      <a:pt x="8874" y="2021"/>
                      <a:pt x="9708" y="2154"/>
                      <a:pt x="9708" y="2154"/>
                    </a:cubicBezTo>
                    <a:cubicBezTo>
                      <a:pt x="9708" y="2154"/>
                      <a:pt x="8171" y="1982"/>
                      <a:pt x="6438" y="1982"/>
                    </a:cubicBezTo>
                    <a:cubicBezTo>
                      <a:pt x="4358" y="1982"/>
                      <a:pt x="1996" y="2230"/>
                      <a:pt x="1669" y="3322"/>
                    </a:cubicBezTo>
                    <a:cubicBezTo>
                      <a:pt x="1068" y="5357"/>
                      <a:pt x="4270" y="6524"/>
                      <a:pt x="4270" y="6524"/>
                    </a:cubicBezTo>
                    <a:lnTo>
                      <a:pt x="3903" y="7592"/>
                    </a:lnTo>
                    <a:cubicBezTo>
                      <a:pt x="3903" y="7592"/>
                      <a:pt x="1" y="20367"/>
                      <a:pt x="601" y="23103"/>
                    </a:cubicBezTo>
                    <a:cubicBezTo>
                      <a:pt x="1202" y="25805"/>
                      <a:pt x="2269" y="30408"/>
                      <a:pt x="6739" y="31375"/>
                    </a:cubicBezTo>
                    <a:cubicBezTo>
                      <a:pt x="7224" y="31476"/>
                      <a:pt x="7703" y="31522"/>
                      <a:pt x="8174" y="31522"/>
                    </a:cubicBezTo>
                    <a:cubicBezTo>
                      <a:pt x="12078" y="31522"/>
                      <a:pt x="15404" y="28360"/>
                      <a:pt x="16446" y="26872"/>
                    </a:cubicBezTo>
                    <a:cubicBezTo>
                      <a:pt x="16446" y="26872"/>
                      <a:pt x="16661" y="26898"/>
                      <a:pt x="16994" y="26898"/>
                    </a:cubicBezTo>
                    <a:cubicBezTo>
                      <a:pt x="17916" y="26898"/>
                      <a:pt x="19736" y="26700"/>
                      <a:pt x="20349" y="25204"/>
                    </a:cubicBezTo>
                    <a:cubicBezTo>
                      <a:pt x="21182" y="23169"/>
                      <a:pt x="22383" y="21068"/>
                      <a:pt x="21182" y="20601"/>
                    </a:cubicBezTo>
                    <a:cubicBezTo>
                      <a:pt x="20649" y="20334"/>
                      <a:pt x="20115" y="20201"/>
                      <a:pt x="19515" y="20134"/>
                    </a:cubicBezTo>
                    <a:cubicBezTo>
                      <a:pt x="19515" y="20134"/>
                      <a:pt x="22850" y="14930"/>
                      <a:pt x="23084" y="13129"/>
                    </a:cubicBezTo>
                    <a:cubicBezTo>
                      <a:pt x="23317" y="11361"/>
                      <a:pt x="22116" y="5457"/>
                      <a:pt x="18347" y="2621"/>
                    </a:cubicBezTo>
                    <a:cubicBezTo>
                      <a:pt x="15910" y="804"/>
                      <a:pt x="12417" y="1"/>
                      <a:pt x="103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2" name="Google Shape;754;p44">
                <a:extLst>
                  <a:ext uri="{FF2B5EF4-FFF2-40B4-BE49-F238E27FC236}">
                    <a16:creationId xmlns:a16="http://schemas.microsoft.com/office/drawing/2014/main" id="{D5191A33-41DE-47D3-9094-50E41565780D}"/>
                  </a:ext>
                </a:extLst>
              </p:cNvPr>
              <p:cNvSpPr/>
              <p:nvPr/>
            </p:nvSpPr>
            <p:spPr>
              <a:xfrm>
                <a:off x="3270863" y="6468350"/>
                <a:ext cx="556250" cy="514675"/>
              </a:xfrm>
              <a:custGeom>
                <a:avLst/>
                <a:gdLst/>
                <a:ahLst/>
                <a:cxnLst/>
                <a:rect l="l" t="t" r="r" b="b"/>
                <a:pathLst>
                  <a:path w="22250" h="20587" extrusionOk="0">
                    <a:moveTo>
                      <a:pt x="9252" y="1"/>
                    </a:moveTo>
                    <a:cubicBezTo>
                      <a:pt x="8077" y="1"/>
                      <a:pt x="7340" y="253"/>
                      <a:pt x="7472" y="720"/>
                    </a:cubicBezTo>
                    <a:cubicBezTo>
                      <a:pt x="7806" y="2021"/>
                      <a:pt x="8640" y="2154"/>
                      <a:pt x="8640" y="2154"/>
                    </a:cubicBezTo>
                    <a:cubicBezTo>
                      <a:pt x="8640" y="2154"/>
                      <a:pt x="7103" y="1982"/>
                      <a:pt x="5370" y="1982"/>
                    </a:cubicBezTo>
                    <a:cubicBezTo>
                      <a:pt x="3290" y="1982"/>
                      <a:pt x="928" y="2230"/>
                      <a:pt x="601" y="3322"/>
                    </a:cubicBezTo>
                    <a:cubicBezTo>
                      <a:pt x="0" y="5357"/>
                      <a:pt x="3202" y="6524"/>
                      <a:pt x="3202" y="6524"/>
                    </a:cubicBezTo>
                    <a:lnTo>
                      <a:pt x="2835" y="7592"/>
                    </a:lnTo>
                    <a:cubicBezTo>
                      <a:pt x="2835" y="7592"/>
                      <a:pt x="2102" y="10027"/>
                      <a:pt x="1301" y="13029"/>
                    </a:cubicBezTo>
                    <a:lnTo>
                      <a:pt x="1535" y="13029"/>
                    </a:lnTo>
                    <a:cubicBezTo>
                      <a:pt x="1535" y="13029"/>
                      <a:pt x="1901" y="11961"/>
                      <a:pt x="2368" y="10294"/>
                    </a:cubicBezTo>
                    <a:cubicBezTo>
                      <a:pt x="2816" y="8803"/>
                      <a:pt x="3609" y="7152"/>
                      <a:pt x="7156" y="7152"/>
                    </a:cubicBezTo>
                    <a:cubicBezTo>
                      <a:pt x="7577" y="7152"/>
                      <a:pt x="8037" y="7175"/>
                      <a:pt x="8540" y="7225"/>
                    </a:cubicBezTo>
                    <a:cubicBezTo>
                      <a:pt x="13243" y="7692"/>
                      <a:pt x="17980" y="10160"/>
                      <a:pt x="18213" y="11961"/>
                    </a:cubicBezTo>
                    <a:cubicBezTo>
                      <a:pt x="18447" y="13729"/>
                      <a:pt x="16445" y="14463"/>
                      <a:pt x="17179" y="15264"/>
                    </a:cubicBezTo>
                    <a:cubicBezTo>
                      <a:pt x="17880" y="16064"/>
                      <a:pt x="18847" y="16431"/>
                      <a:pt x="18213" y="17032"/>
                    </a:cubicBezTo>
                    <a:cubicBezTo>
                      <a:pt x="17613" y="17632"/>
                      <a:pt x="16445" y="20101"/>
                      <a:pt x="17179" y="20468"/>
                    </a:cubicBezTo>
                    <a:cubicBezTo>
                      <a:pt x="17343" y="20553"/>
                      <a:pt x="17533" y="20586"/>
                      <a:pt x="17727" y="20586"/>
                    </a:cubicBezTo>
                    <a:cubicBezTo>
                      <a:pt x="18362" y="20586"/>
                      <a:pt x="19047" y="20234"/>
                      <a:pt x="19047" y="20234"/>
                    </a:cubicBezTo>
                    <a:lnTo>
                      <a:pt x="19080" y="20234"/>
                    </a:lnTo>
                    <a:cubicBezTo>
                      <a:pt x="18880" y="20167"/>
                      <a:pt x="18680" y="20134"/>
                      <a:pt x="18447" y="20134"/>
                    </a:cubicBezTo>
                    <a:cubicBezTo>
                      <a:pt x="18447" y="20134"/>
                      <a:pt x="21782" y="14930"/>
                      <a:pt x="22016" y="13162"/>
                    </a:cubicBezTo>
                    <a:cubicBezTo>
                      <a:pt x="22249" y="11361"/>
                      <a:pt x="21048" y="5457"/>
                      <a:pt x="17279" y="2621"/>
                    </a:cubicBezTo>
                    <a:cubicBezTo>
                      <a:pt x="14842" y="804"/>
                      <a:pt x="11349" y="1"/>
                      <a:pt x="9252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3" name="Google Shape;755;p44">
                <a:extLst>
                  <a:ext uri="{FF2B5EF4-FFF2-40B4-BE49-F238E27FC236}">
                    <a16:creationId xmlns:a16="http://schemas.microsoft.com/office/drawing/2014/main" id="{6EB8C62A-AC6A-427F-8048-67BA017204A4}"/>
                  </a:ext>
                </a:extLst>
              </p:cNvPr>
              <p:cNvSpPr/>
              <p:nvPr/>
            </p:nvSpPr>
            <p:spPr>
              <a:xfrm>
                <a:off x="3395113" y="6864950"/>
                <a:ext cx="56725" cy="160125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6405" fill="none" extrusionOk="0">
                    <a:moveTo>
                      <a:pt x="2135" y="0"/>
                    </a:moveTo>
                    <a:lnTo>
                      <a:pt x="0" y="5671"/>
                    </a:lnTo>
                    <a:lnTo>
                      <a:pt x="2269" y="6405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4" name="Google Shape;756;p44">
                <a:extLst>
                  <a:ext uri="{FF2B5EF4-FFF2-40B4-BE49-F238E27FC236}">
                    <a16:creationId xmlns:a16="http://schemas.microsoft.com/office/drawing/2014/main" id="{B7CCE929-0911-4B1A-9534-9BFE272155CC}"/>
                  </a:ext>
                </a:extLst>
              </p:cNvPr>
              <p:cNvSpPr/>
              <p:nvPr/>
            </p:nvSpPr>
            <p:spPr>
              <a:xfrm>
                <a:off x="3406788" y="7045900"/>
                <a:ext cx="127600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5104" h="1736" fill="none" extrusionOk="0">
                    <a:moveTo>
                      <a:pt x="0" y="935"/>
                    </a:moveTo>
                    <a:cubicBezTo>
                      <a:pt x="1735" y="1735"/>
                      <a:pt x="3770" y="1368"/>
                      <a:pt x="5104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5" name="Google Shape;757;p44">
                <a:extLst>
                  <a:ext uri="{FF2B5EF4-FFF2-40B4-BE49-F238E27FC236}">
                    <a16:creationId xmlns:a16="http://schemas.microsoft.com/office/drawing/2014/main" id="{72484545-965E-496E-B825-4F43FA4D659A}"/>
                  </a:ext>
                </a:extLst>
              </p:cNvPr>
              <p:cNvSpPr/>
              <p:nvPr/>
            </p:nvSpPr>
            <p:spPr>
              <a:xfrm>
                <a:off x="3341738" y="6788225"/>
                <a:ext cx="951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935" fill="none" extrusionOk="0">
                    <a:moveTo>
                      <a:pt x="0" y="0"/>
                    </a:moveTo>
                    <a:cubicBezTo>
                      <a:pt x="0" y="0"/>
                      <a:pt x="2969" y="467"/>
                      <a:pt x="3803" y="934"/>
                    </a:cubicBezTo>
                  </a:path>
                </a:pathLst>
              </a:custGeom>
              <a:noFill/>
              <a:ln w="2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6" name="Google Shape;758;p44">
                <a:extLst>
                  <a:ext uri="{FF2B5EF4-FFF2-40B4-BE49-F238E27FC236}">
                    <a16:creationId xmlns:a16="http://schemas.microsoft.com/office/drawing/2014/main" id="{DA2979FB-B8D7-4886-AABD-137FD993AF32}"/>
                  </a:ext>
                </a:extLst>
              </p:cNvPr>
              <p:cNvSpPr/>
              <p:nvPr/>
            </p:nvSpPr>
            <p:spPr>
              <a:xfrm>
                <a:off x="3543538" y="6797400"/>
                <a:ext cx="88425" cy="44225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1769" fill="none" extrusionOk="0">
                    <a:moveTo>
                      <a:pt x="1" y="701"/>
                    </a:moveTo>
                    <a:cubicBezTo>
                      <a:pt x="1" y="701"/>
                      <a:pt x="2102" y="0"/>
                      <a:pt x="3537" y="1768"/>
                    </a:cubicBezTo>
                  </a:path>
                </a:pathLst>
              </a:custGeom>
              <a:noFill/>
              <a:ln w="2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7" name="Google Shape;759;p44">
                <a:extLst>
                  <a:ext uri="{FF2B5EF4-FFF2-40B4-BE49-F238E27FC236}">
                    <a16:creationId xmlns:a16="http://schemas.microsoft.com/office/drawing/2014/main" id="{F9F01CAF-2C23-4ACE-AA21-EF8983651B4D}"/>
                  </a:ext>
                </a:extLst>
              </p:cNvPr>
              <p:cNvSpPr/>
              <p:nvPr/>
            </p:nvSpPr>
            <p:spPr>
              <a:xfrm>
                <a:off x="3358413" y="6838900"/>
                <a:ext cx="30050" cy="469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879" extrusionOk="0">
                    <a:moveTo>
                      <a:pt x="635" y="1"/>
                    </a:moveTo>
                    <a:cubicBezTo>
                      <a:pt x="358" y="1"/>
                      <a:pt x="96" y="381"/>
                      <a:pt x="34" y="875"/>
                    </a:cubicBezTo>
                    <a:cubicBezTo>
                      <a:pt x="1" y="1376"/>
                      <a:pt x="167" y="1843"/>
                      <a:pt x="468" y="1876"/>
                    </a:cubicBezTo>
                    <a:cubicBezTo>
                      <a:pt x="479" y="1877"/>
                      <a:pt x="491" y="1878"/>
                      <a:pt x="503" y="1878"/>
                    </a:cubicBezTo>
                    <a:cubicBezTo>
                      <a:pt x="788" y="1878"/>
                      <a:pt x="1037" y="1490"/>
                      <a:pt x="1101" y="1009"/>
                    </a:cubicBezTo>
                    <a:cubicBezTo>
                      <a:pt x="1201" y="475"/>
                      <a:pt x="1001" y="42"/>
                      <a:pt x="701" y="8"/>
                    </a:cubicBezTo>
                    <a:cubicBezTo>
                      <a:pt x="679" y="3"/>
                      <a:pt x="657" y="1"/>
                      <a:pt x="63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8" name="Google Shape;760;p44">
                <a:extLst>
                  <a:ext uri="{FF2B5EF4-FFF2-40B4-BE49-F238E27FC236}">
                    <a16:creationId xmlns:a16="http://schemas.microsoft.com/office/drawing/2014/main" id="{B74D1382-564C-4B1A-AE1F-ABDB4FD8C054}"/>
                  </a:ext>
                </a:extLst>
              </p:cNvPr>
              <p:cNvSpPr/>
              <p:nvPr/>
            </p:nvSpPr>
            <p:spPr>
              <a:xfrm>
                <a:off x="3529363" y="6887400"/>
                <a:ext cx="30050" cy="4682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873" extrusionOk="0">
                    <a:moveTo>
                      <a:pt x="670" y="1"/>
                    </a:moveTo>
                    <a:cubicBezTo>
                      <a:pt x="411" y="1"/>
                      <a:pt x="132" y="389"/>
                      <a:pt x="68" y="870"/>
                    </a:cubicBezTo>
                    <a:cubicBezTo>
                      <a:pt x="1" y="1404"/>
                      <a:pt x="201" y="1838"/>
                      <a:pt x="468" y="1871"/>
                    </a:cubicBezTo>
                    <a:cubicBezTo>
                      <a:pt x="480" y="1872"/>
                      <a:pt x="493" y="1873"/>
                      <a:pt x="506" y="1873"/>
                    </a:cubicBezTo>
                    <a:cubicBezTo>
                      <a:pt x="793" y="1873"/>
                      <a:pt x="1071" y="1515"/>
                      <a:pt x="1135" y="1004"/>
                    </a:cubicBezTo>
                    <a:cubicBezTo>
                      <a:pt x="1202" y="503"/>
                      <a:pt x="1002" y="36"/>
                      <a:pt x="701" y="3"/>
                    </a:cubicBezTo>
                    <a:cubicBezTo>
                      <a:pt x="691" y="2"/>
                      <a:pt x="680" y="1"/>
                      <a:pt x="67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9" name="Google Shape;761;p44">
                <a:extLst>
                  <a:ext uri="{FF2B5EF4-FFF2-40B4-BE49-F238E27FC236}">
                    <a16:creationId xmlns:a16="http://schemas.microsoft.com/office/drawing/2014/main" id="{3C2BD287-2A09-4F21-9067-5F9CD265BA48}"/>
                  </a:ext>
                </a:extLst>
              </p:cNvPr>
              <p:cNvSpPr/>
              <p:nvPr/>
            </p:nvSpPr>
            <p:spPr>
              <a:xfrm>
                <a:off x="2533663" y="6631375"/>
                <a:ext cx="358600" cy="524600"/>
              </a:xfrm>
              <a:custGeom>
                <a:avLst/>
                <a:gdLst/>
                <a:ahLst/>
                <a:cxnLst/>
                <a:rect l="l" t="t" r="r" b="b"/>
                <a:pathLst>
                  <a:path w="14344" h="20984" extrusionOk="0">
                    <a:moveTo>
                      <a:pt x="12588" y="1"/>
                    </a:moveTo>
                    <a:cubicBezTo>
                      <a:pt x="11514" y="1"/>
                      <a:pt x="10466" y="856"/>
                      <a:pt x="10208" y="2205"/>
                    </a:cubicBezTo>
                    <a:cubicBezTo>
                      <a:pt x="9874" y="3806"/>
                      <a:pt x="9274" y="5607"/>
                      <a:pt x="9274" y="5607"/>
                    </a:cubicBezTo>
                    <a:cubicBezTo>
                      <a:pt x="9274" y="5607"/>
                      <a:pt x="8173" y="4240"/>
                      <a:pt x="8039" y="3105"/>
                    </a:cubicBezTo>
                    <a:cubicBezTo>
                      <a:pt x="7906" y="1938"/>
                      <a:pt x="8506" y="1404"/>
                      <a:pt x="7706" y="1171"/>
                    </a:cubicBezTo>
                    <a:cubicBezTo>
                      <a:pt x="7686" y="1166"/>
                      <a:pt x="7663" y="1163"/>
                      <a:pt x="7637" y="1163"/>
                    </a:cubicBezTo>
                    <a:cubicBezTo>
                      <a:pt x="6647" y="1163"/>
                      <a:pt x="1729" y="4838"/>
                      <a:pt x="1501" y="6041"/>
                    </a:cubicBezTo>
                    <a:cubicBezTo>
                      <a:pt x="1268" y="7275"/>
                      <a:pt x="2035" y="14547"/>
                      <a:pt x="2035" y="14547"/>
                    </a:cubicBezTo>
                    <a:lnTo>
                      <a:pt x="0" y="18516"/>
                    </a:lnTo>
                    <a:cubicBezTo>
                      <a:pt x="0" y="18516"/>
                      <a:pt x="0" y="20318"/>
                      <a:pt x="3069" y="20885"/>
                    </a:cubicBezTo>
                    <a:cubicBezTo>
                      <a:pt x="3461" y="20954"/>
                      <a:pt x="3819" y="20984"/>
                      <a:pt x="4146" y="20984"/>
                    </a:cubicBezTo>
                    <a:cubicBezTo>
                      <a:pt x="6354" y="20984"/>
                      <a:pt x="7139" y="19617"/>
                      <a:pt x="7139" y="19617"/>
                    </a:cubicBezTo>
                    <a:lnTo>
                      <a:pt x="9274" y="13746"/>
                    </a:lnTo>
                    <a:cubicBezTo>
                      <a:pt x="9274" y="13746"/>
                      <a:pt x="10975" y="12612"/>
                      <a:pt x="11208" y="11378"/>
                    </a:cubicBezTo>
                    <a:cubicBezTo>
                      <a:pt x="11409" y="10144"/>
                      <a:pt x="11208" y="6408"/>
                      <a:pt x="11542" y="4707"/>
                    </a:cubicBezTo>
                    <a:cubicBezTo>
                      <a:pt x="11876" y="3005"/>
                      <a:pt x="14344" y="404"/>
                      <a:pt x="13110" y="70"/>
                    </a:cubicBezTo>
                    <a:cubicBezTo>
                      <a:pt x="12937" y="23"/>
                      <a:pt x="12763" y="1"/>
                      <a:pt x="125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0" name="Google Shape;762;p44">
                <a:extLst>
                  <a:ext uri="{FF2B5EF4-FFF2-40B4-BE49-F238E27FC236}">
                    <a16:creationId xmlns:a16="http://schemas.microsoft.com/office/drawing/2014/main" id="{34D2A5E7-E4C3-4293-B513-B7F120044874}"/>
                  </a:ext>
                </a:extLst>
              </p:cNvPr>
              <p:cNvSpPr/>
              <p:nvPr/>
            </p:nvSpPr>
            <p:spPr>
              <a:xfrm>
                <a:off x="2770488" y="6537200"/>
                <a:ext cx="25" cy="244375"/>
              </a:xfrm>
              <a:custGeom>
                <a:avLst/>
                <a:gdLst/>
                <a:ahLst/>
                <a:cxnLst/>
                <a:rect l="l" t="t" r="r" b="b"/>
                <a:pathLst>
                  <a:path w="1" h="9775" fill="none" extrusionOk="0">
                    <a:moveTo>
                      <a:pt x="1" y="1"/>
                    </a:moveTo>
                    <a:lnTo>
                      <a:pt x="1" y="9775"/>
                    </a:lnTo>
                  </a:path>
                </a:pathLst>
              </a:custGeom>
              <a:noFill/>
              <a:ln w="3170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1" name="Google Shape;763;p44">
                <a:extLst>
                  <a:ext uri="{FF2B5EF4-FFF2-40B4-BE49-F238E27FC236}">
                    <a16:creationId xmlns:a16="http://schemas.microsoft.com/office/drawing/2014/main" id="{B21B523F-3851-4783-85FD-1BAD8AB1D130}"/>
                  </a:ext>
                </a:extLst>
              </p:cNvPr>
              <p:cNvSpPr/>
              <p:nvPr/>
            </p:nvSpPr>
            <p:spPr>
              <a:xfrm>
                <a:off x="2604538" y="6960850"/>
                <a:ext cx="115950" cy="67575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2703" fill="none" extrusionOk="0">
                    <a:moveTo>
                      <a:pt x="4637" y="0"/>
                    </a:moveTo>
                    <a:cubicBezTo>
                      <a:pt x="4637" y="0"/>
                      <a:pt x="3603" y="2035"/>
                      <a:pt x="2036" y="2369"/>
                    </a:cubicBezTo>
                    <a:cubicBezTo>
                      <a:pt x="468" y="2702"/>
                      <a:pt x="1" y="1802"/>
                      <a:pt x="1" y="1802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2" name="Google Shape;764;p44">
                <a:extLst>
                  <a:ext uri="{FF2B5EF4-FFF2-40B4-BE49-F238E27FC236}">
                    <a16:creationId xmlns:a16="http://schemas.microsoft.com/office/drawing/2014/main" id="{1C6D74FC-FD66-4C52-919F-EF6D61F94C51}"/>
                  </a:ext>
                </a:extLst>
              </p:cNvPr>
              <p:cNvSpPr/>
              <p:nvPr/>
            </p:nvSpPr>
            <p:spPr>
              <a:xfrm>
                <a:off x="2603713" y="6669275"/>
                <a:ext cx="136775" cy="127300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5092" extrusionOk="0">
                    <a:moveTo>
                      <a:pt x="3385" y="1"/>
                    </a:moveTo>
                    <a:cubicBezTo>
                      <a:pt x="3357" y="1"/>
                      <a:pt x="3330" y="7"/>
                      <a:pt x="3303" y="22"/>
                    </a:cubicBezTo>
                    <a:cubicBezTo>
                      <a:pt x="2736" y="322"/>
                      <a:pt x="1001" y="1156"/>
                      <a:pt x="501" y="1523"/>
                    </a:cubicBezTo>
                    <a:cubicBezTo>
                      <a:pt x="0" y="1890"/>
                      <a:pt x="434" y="2157"/>
                      <a:pt x="434" y="2157"/>
                    </a:cubicBezTo>
                    <a:lnTo>
                      <a:pt x="1735" y="2657"/>
                    </a:lnTo>
                    <a:lnTo>
                      <a:pt x="2802" y="2457"/>
                    </a:lnTo>
                    <a:cubicBezTo>
                      <a:pt x="3136" y="2924"/>
                      <a:pt x="3436" y="3424"/>
                      <a:pt x="3670" y="3958"/>
                    </a:cubicBezTo>
                    <a:cubicBezTo>
                      <a:pt x="4237" y="5092"/>
                      <a:pt x="4604" y="5092"/>
                      <a:pt x="5037" y="5092"/>
                    </a:cubicBezTo>
                    <a:cubicBezTo>
                      <a:pt x="5471" y="5092"/>
                      <a:pt x="5338" y="4858"/>
                      <a:pt x="5037" y="3791"/>
                    </a:cubicBezTo>
                    <a:cubicBezTo>
                      <a:pt x="4751" y="2774"/>
                      <a:pt x="3950" y="1"/>
                      <a:pt x="338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3" name="Google Shape;765;p44">
                <a:extLst>
                  <a:ext uri="{FF2B5EF4-FFF2-40B4-BE49-F238E27FC236}">
                    <a16:creationId xmlns:a16="http://schemas.microsoft.com/office/drawing/2014/main" id="{75B5E590-7678-4476-9343-9CA82AC17CA4}"/>
                  </a:ext>
                </a:extLst>
              </p:cNvPr>
              <p:cNvSpPr/>
              <p:nvPr/>
            </p:nvSpPr>
            <p:spPr>
              <a:xfrm>
                <a:off x="2603713" y="6662300"/>
                <a:ext cx="136775" cy="134275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5371" fill="none" extrusionOk="0">
                    <a:moveTo>
                      <a:pt x="434" y="2436"/>
                    </a:moveTo>
                    <a:cubicBezTo>
                      <a:pt x="434" y="2436"/>
                      <a:pt x="0" y="2169"/>
                      <a:pt x="501" y="1802"/>
                    </a:cubicBezTo>
                    <a:cubicBezTo>
                      <a:pt x="1001" y="1435"/>
                      <a:pt x="2736" y="601"/>
                      <a:pt x="3303" y="301"/>
                    </a:cubicBezTo>
                    <a:cubicBezTo>
                      <a:pt x="3870" y="0"/>
                      <a:pt x="4737" y="3003"/>
                      <a:pt x="5037" y="4070"/>
                    </a:cubicBezTo>
                    <a:cubicBezTo>
                      <a:pt x="5338" y="5137"/>
                      <a:pt x="5471" y="5371"/>
                      <a:pt x="5037" y="5371"/>
                    </a:cubicBezTo>
                    <a:cubicBezTo>
                      <a:pt x="4604" y="5371"/>
                      <a:pt x="4237" y="5371"/>
                      <a:pt x="3670" y="4237"/>
                    </a:cubicBezTo>
                    <a:cubicBezTo>
                      <a:pt x="3436" y="3703"/>
                      <a:pt x="3136" y="3203"/>
                      <a:pt x="2802" y="2736"/>
                    </a:cubicBezTo>
                    <a:lnTo>
                      <a:pt x="1735" y="2936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4" name="Google Shape;766;p44">
                <a:extLst>
                  <a:ext uri="{FF2B5EF4-FFF2-40B4-BE49-F238E27FC236}">
                    <a16:creationId xmlns:a16="http://schemas.microsoft.com/office/drawing/2014/main" id="{70461E03-15FE-446C-A67B-CFE139ED8C42}"/>
                  </a:ext>
                </a:extLst>
              </p:cNvPr>
              <p:cNvSpPr/>
              <p:nvPr/>
            </p:nvSpPr>
            <p:spPr>
              <a:xfrm>
                <a:off x="2569513" y="6695975"/>
                <a:ext cx="136800" cy="12730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5092" extrusionOk="0">
                    <a:moveTo>
                      <a:pt x="3381" y="0"/>
                    </a:moveTo>
                    <a:cubicBezTo>
                      <a:pt x="3354" y="0"/>
                      <a:pt x="3328" y="7"/>
                      <a:pt x="3303" y="21"/>
                    </a:cubicBezTo>
                    <a:cubicBezTo>
                      <a:pt x="2736" y="355"/>
                      <a:pt x="1001" y="1155"/>
                      <a:pt x="501" y="1522"/>
                    </a:cubicBezTo>
                    <a:cubicBezTo>
                      <a:pt x="1" y="1922"/>
                      <a:pt x="434" y="2156"/>
                      <a:pt x="434" y="2156"/>
                    </a:cubicBezTo>
                    <a:lnTo>
                      <a:pt x="1735" y="2656"/>
                    </a:lnTo>
                    <a:lnTo>
                      <a:pt x="2803" y="2490"/>
                    </a:lnTo>
                    <a:cubicBezTo>
                      <a:pt x="3136" y="2957"/>
                      <a:pt x="3437" y="3457"/>
                      <a:pt x="3670" y="3991"/>
                    </a:cubicBezTo>
                    <a:cubicBezTo>
                      <a:pt x="4237" y="5091"/>
                      <a:pt x="4604" y="5091"/>
                      <a:pt x="5038" y="5091"/>
                    </a:cubicBezTo>
                    <a:cubicBezTo>
                      <a:pt x="5471" y="5091"/>
                      <a:pt x="5338" y="4858"/>
                      <a:pt x="5038" y="3790"/>
                    </a:cubicBezTo>
                    <a:cubicBezTo>
                      <a:pt x="4752" y="2773"/>
                      <a:pt x="3921" y="0"/>
                      <a:pt x="33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5" name="Google Shape;767;p44">
                <a:extLst>
                  <a:ext uri="{FF2B5EF4-FFF2-40B4-BE49-F238E27FC236}">
                    <a16:creationId xmlns:a16="http://schemas.microsoft.com/office/drawing/2014/main" id="{001A3507-D613-41EC-A607-25C9CFB26B67}"/>
                  </a:ext>
                </a:extLst>
              </p:cNvPr>
              <p:cNvSpPr/>
              <p:nvPr/>
            </p:nvSpPr>
            <p:spPr>
              <a:xfrm>
                <a:off x="2569513" y="6688975"/>
                <a:ext cx="136800" cy="13430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5372" fill="none" extrusionOk="0">
                    <a:moveTo>
                      <a:pt x="434" y="2436"/>
                    </a:moveTo>
                    <a:cubicBezTo>
                      <a:pt x="434" y="2436"/>
                      <a:pt x="1" y="2202"/>
                      <a:pt x="501" y="1802"/>
                    </a:cubicBezTo>
                    <a:cubicBezTo>
                      <a:pt x="1001" y="1435"/>
                      <a:pt x="2736" y="635"/>
                      <a:pt x="3303" y="301"/>
                    </a:cubicBezTo>
                    <a:cubicBezTo>
                      <a:pt x="3837" y="1"/>
                      <a:pt x="4737" y="3003"/>
                      <a:pt x="5038" y="4070"/>
                    </a:cubicBezTo>
                    <a:cubicBezTo>
                      <a:pt x="5338" y="5138"/>
                      <a:pt x="5471" y="5371"/>
                      <a:pt x="5038" y="5371"/>
                    </a:cubicBezTo>
                    <a:cubicBezTo>
                      <a:pt x="4604" y="5371"/>
                      <a:pt x="4237" y="5371"/>
                      <a:pt x="3670" y="4271"/>
                    </a:cubicBezTo>
                    <a:cubicBezTo>
                      <a:pt x="3437" y="3737"/>
                      <a:pt x="3136" y="3237"/>
                      <a:pt x="2803" y="2770"/>
                    </a:cubicBezTo>
                    <a:lnTo>
                      <a:pt x="1735" y="2936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6" name="Google Shape;768;p44">
                <a:extLst>
                  <a:ext uri="{FF2B5EF4-FFF2-40B4-BE49-F238E27FC236}">
                    <a16:creationId xmlns:a16="http://schemas.microsoft.com/office/drawing/2014/main" id="{F931DA06-ACD6-4C98-ADBD-14C6D287353A}"/>
                  </a:ext>
                </a:extLst>
              </p:cNvPr>
              <p:cNvSpPr/>
              <p:nvPr/>
            </p:nvSpPr>
            <p:spPr>
              <a:xfrm>
                <a:off x="2553663" y="6734725"/>
                <a:ext cx="110050" cy="127975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5119" extrusionOk="0">
                    <a:moveTo>
                      <a:pt x="2225" y="1"/>
                    </a:moveTo>
                    <a:cubicBezTo>
                      <a:pt x="1724" y="1"/>
                      <a:pt x="1" y="1473"/>
                      <a:pt x="1" y="1473"/>
                    </a:cubicBezTo>
                    <a:lnTo>
                      <a:pt x="902" y="4409"/>
                    </a:lnTo>
                    <a:lnTo>
                      <a:pt x="1369" y="2607"/>
                    </a:lnTo>
                    <a:lnTo>
                      <a:pt x="2603" y="3742"/>
                    </a:lnTo>
                    <a:cubicBezTo>
                      <a:pt x="2603" y="3742"/>
                      <a:pt x="3070" y="4976"/>
                      <a:pt x="3737" y="5109"/>
                    </a:cubicBezTo>
                    <a:cubicBezTo>
                      <a:pt x="3781" y="5116"/>
                      <a:pt x="3822" y="5119"/>
                      <a:pt x="3860" y="5119"/>
                    </a:cubicBezTo>
                    <a:cubicBezTo>
                      <a:pt x="4401" y="5119"/>
                      <a:pt x="4360" y="4459"/>
                      <a:pt x="3737" y="3275"/>
                    </a:cubicBezTo>
                    <a:cubicBezTo>
                      <a:pt x="3070" y="2040"/>
                      <a:pt x="2736" y="139"/>
                      <a:pt x="2269" y="6"/>
                    </a:cubicBezTo>
                    <a:cubicBezTo>
                      <a:pt x="2256" y="2"/>
                      <a:pt x="2241" y="1"/>
                      <a:pt x="22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7" name="Google Shape;769;p44">
                <a:extLst>
                  <a:ext uri="{FF2B5EF4-FFF2-40B4-BE49-F238E27FC236}">
                    <a16:creationId xmlns:a16="http://schemas.microsoft.com/office/drawing/2014/main" id="{AAD96413-D991-43A6-8833-EA98D8FF0340}"/>
                  </a:ext>
                </a:extLst>
              </p:cNvPr>
              <p:cNvSpPr/>
              <p:nvPr/>
            </p:nvSpPr>
            <p:spPr>
              <a:xfrm>
                <a:off x="2553663" y="6732350"/>
                <a:ext cx="110125" cy="132625"/>
              </a:xfrm>
              <a:custGeom>
                <a:avLst/>
                <a:gdLst/>
                <a:ahLst/>
                <a:cxnLst/>
                <a:rect l="l" t="t" r="r" b="b"/>
                <a:pathLst>
                  <a:path w="4405" h="5305" fill="none" extrusionOk="0">
                    <a:moveTo>
                      <a:pt x="1369" y="2702"/>
                    </a:moveTo>
                    <a:lnTo>
                      <a:pt x="2603" y="3837"/>
                    </a:lnTo>
                    <a:cubicBezTo>
                      <a:pt x="2603" y="3837"/>
                      <a:pt x="3070" y="5071"/>
                      <a:pt x="3737" y="5204"/>
                    </a:cubicBezTo>
                    <a:cubicBezTo>
                      <a:pt x="4404" y="5304"/>
                      <a:pt x="4404" y="4637"/>
                      <a:pt x="3737" y="3370"/>
                    </a:cubicBezTo>
                    <a:cubicBezTo>
                      <a:pt x="3070" y="2135"/>
                      <a:pt x="2736" y="234"/>
                      <a:pt x="2269" y="101"/>
                    </a:cubicBezTo>
                    <a:cubicBezTo>
                      <a:pt x="1836" y="0"/>
                      <a:pt x="1" y="1568"/>
                      <a:pt x="1" y="1568"/>
                    </a:cubicBezTo>
                    <a:lnTo>
                      <a:pt x="902" y="4504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8" name="Google Shape;770;p44">
                <a:extLst>
                  <a:ext uri="{FF2B5EF4-FFF2-40B4-BE49-F238E27FC236}">
                    <a16:creationId xmlns:a16="http://schemas.microsoft.com/office/drawing/2014/main" id="{685457F6-BDEA-404F-B00D-BDD271F64605}"/>
                  </a:ext>
                </a:extLst>
              </p:cNvPr>
              <p:cNvSpPr/>
              <p:nvPr/>
            </p:nvSpPr>
            <p:spPr>
              <a:xfrm>
                <a:off x="2697013" y="6641450"/>
                <a:ext cx="81025" cy="53700"/>
              </a:xfrm>
              <a:custGeom>
                <a:avLst/>
                <a:gdLst/>
                <a:ahLst/>
                <a:cxnLst/>
                <a:rect l="l" t="t" r="r" b="b"/>
                <a:pathLst>
                  <a:path w="3241" h="2148" extrusionOk="0">
                    <a:moveTo>
                      <a:pt x="1956" y="1"/>
                    </a:moveTo>
                    <a:cubicBezTo>
                      <a:pt x="1622" y="1"/>
                      <a:pt x="1339" y="67"/>
                      <a:pt x="1339" y="67"/>
                    </a:cubicBezTo>
                    <a:cubicBezTo>
                      <a:pt x="1339" y="67"/>
                      <a:pt x="205" y="67"/>
                      <a:pt x="104" y="1035"/>
                    </a:cubicBezTo>
                    <a:cubicBezTo>
                      <a:pt x="1" y="1813"/>
                      <a:pt x="422" y="2148"/>
                      <a:pt x="1101" y="2148"/>
                    </a:cubicBezTo>
                    <a:cubicBezTo>
                      <a:pt x="1295" y="2148"/>
                      <a:pt x="1510" y="2120"/>
                      <a:pt x="1739" y="2069"/>
                    </a:cubicBezTo>
                    <a:cubicBezTo>
                      <a:pt x="2773" y="1869"/>
                      <a:pt x="3240" y="868"/>
                      <a:pt x="2873" y="334"/>
                    </a:cubicBezTo>
                    <a:cubicBezTo>
                      <a:pt x="2673" y="67"/>
                      <a:pt x="2289" y="1"/>
                      <a:pt x="19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9" name="Google Shape;771;p44">
                <a:extLst>
                  <a:ext uri="{FF2B5EF4-FFF2-40B4-BE49-F238E27FC236}">
                    <a16:creationId xmlns:a16="http://schemas.microsoft.com/office/drawing/2014/main" id="{8F856B8F-04AB-481E-9E8E-37DDE2BAC456}"/>
                  </a:ext>
                </a:extLst>
              </p:cNvPr>
              <p:cNvSpPr/>
              <p:nvPr/>
            </p:nvSpPr>
            <p:spPr>
              <a:xfrm>
                <a:off x="2534488" y="7032575"/>
                <a:ext cx="203500" cy="122850"/>
              </a:xfrm>
              <a:custGeom>
                <a:avLst/>
                <a:gdLst/>
                <a:ahLst/>
                <a:cxnLst/>
                <a:rect l="l" t="t" r="r" b="b"/>
                <a:pathLst>
                  <a:path w="8140" h="4914" extrusionOk="0">
                    <a:moveTo>
                      <a:pt x="1235" y="0"/>
                    </a:moveTo>
                    <a:lnTo>
                      <a:pt x="1" y="2435"/>
                    </a:lnTo>
                    <a:cubicBezTo>
                      <a:pt x="1" y="2435"/>
                      <a:pt x="1" y="4236"/>
                      <a:pt x="3036" y="4803"/>
                    </a:cubicBezTo>
                    <a:cubicBezTo>
                      <a:pt x="3449" y="4881"/>
                      <a:pt x="3825" y="4914"/>
                      <a:pt x="4166" y="4914"/>
                    </a:cubicBezTo>
                    <a:cubicBezTo>
                      <a:pt x="6334" y="4914"/>
                      <a:pt x="7106" y="3569"/>
                      <a:pt x="7106" y="3569"/>
                    </a:cubicBezTo>
                    <a:lnTo>
                      <a:pt x="8140" y="734"/>
                    </a:lnTo>
                    <a:lnTo>
                      <a:pt x="8140" y="734"/>
                    </a:lnTo>
                    <a:cubicBezTo>
                      <a:pt x="6817" y="1125"/>
                      <a:pt x="5719" y="1279"/>
                      <a:pt x="4811" y="1279"/>
                    </a:cubicBezTo>
                    <a:cubicBezTo>
                      <a:pt x="2857" y="1279"/>
                      <a:pt x="1782" y="569"/>
                      <a:pt x="12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0" name="Google Shape;772;p44">
                <a:extLst>
                  <a:ext uri="{FF2B5EF4-FFF2-40B4-BE49-F238E27FC236}">
                    <a16:creationId xmlns:a16="http://schemas.microsoft.com/office/drawing/2014/main" id="{B606C145-0E88-4AA4-81A0-529C8AB676D6}"/>
                  </a:ext>
                </a:extLst>
              </p:cNvPr>
              <p:cNvSpPr/>
              <p:nvPr/>
            </p:nvSpPr>
            <p:spPr>
              <a:xfrm>
                <a:off x="3780388" y="8274275"/>
                <a:ext cx="370275" cy="469125"/>
              </a:xfrm>
              <a:custGeom>
                <a:avLst/>
                <a:gdLst/>
                <a:ahLst/>
                <a:cxnLst/>
                <a:rect l="l" t="t" r="r" b="b"/>
                <a:pathLst>
                  <a:path w="14811" h="18765" extrusionOk="0">
                    <a:moveTo>
                      <a:pt x="12443" y="1"/>
                    </a:moveTo>
                    <a:lnTo>
                      <a:pt x="6038" y="3237"/>
                    </a:lnTo>
                    <a:cubicBezTo>
                      <a:pt x="6038" y="3237"/>
                      <a:pt x="2402" y="3337"/>
                      <a:pt x="1268" y="4671"/>
                    </a:cubicBezTo>
                    <a:cubicBezTo>
                      <a:pt x="134" y="6005"/>
                      <a:pt x="0" y="12610"/>
                      <a:pt x="0" y="13644"/>
                    </a:cubicBezTo>
                    <a:cubicBezTo>
                      <a:pt x="0" y="14711"/>
                      <a:pt x="2102" y="17847"/>
                      <a:pt x="5938" y="18614"/>
                    </a:cubicBezTo>
                    <a:cubicBezTo>
                      <a:pt x="6451" y="18717"/>
                      <a:pt x="6953" y="18765"/>
                      <a:pt x="7439" y="18765"/>
                    </a:cubicBezTo>
                    <a:cubicBezTo>
                      <a:pt x="10583" y="18765"/>
                      <a:pt x="13023" y="16763"/>
                      <a:pt x="13110" y="14711"/>
                    </a:cubicBezTo>
                    <a:cubicBezTo>
                      <a:pt x="13176" y="12310"/>
                      <a:pt x="14811" y="5805"/>
                      <a:pt x="14444" y="3337"/>
                    </a:cubicBezTo>
                    <a:cubicBezTo>
                      <a:pt x="14044" y="835"/>
                      <a:pt x="12443" y="1"/>
                      <a:pt x="12443" y="1"/>
                    </a:cubicBezTo>
                    <a:close/>
                  </a:path>
                </a:pathLst>
              </a:custGeom>
              <a:solidFill>
                <a:srgbClr val="E0A3C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1" name="Google Shape;773;p44">
                <a:extLst>
                  <a:ext uri="{FF2B5EF4-FFF2-40B4-BE49-F238E27FC236}">
                    <a16:creationId xmlns:a16="http://schemas.microsoft.com/office/drawing/2014/main" id="{F2975ABB-8E8E-4275-8537-64CF1F03F2E5}"/>
                  </a:ext>
                </a:extLst>
              </p:cNvPr>
              <p:cNvSpPr/>
              <p:nvPr/>
            </p:nvSpPr>
            <p:spPr>
              <a:xfrm>
                <a:off x="3780388" y="8274275"/>
                <a:ext cx="370275" cy="484550"/>
              </a:xfrm>
              <a:custGeom>
                <a:avLst/>
                <a:gdLst/>
                <a:ahLst/>
                <a:cxnLst/>
                <a:rect l="l" t="t" r="r" b="b"/>
                <a:pathLst>
                  <a:path w="14811" h="19382" fill="none" extrusionOk="0">
                    <a:moveTo>
                      <a:pt x="6038" y="3237"/>
                    </a:moveTo>
                    <a:cubicBezTo>
                      <a:pt x="6038" y="3237"/>
                      <a:pt x="2402" y="3337"/>
                      <a:pt x="1268" y="4671"/>
                    </a:cubicBezTo>
                    <a:cubicBezTo>
                      <a:pt x="134" y="6005"/>
                      <a:pt x="0" y="12610"/>
                      <a:pt x="0" y="13644"/>
                    </a:cubicBezTo>
                    <a:cubicBezTo>
                      <a:pt x="0" y="14711"/>
                      <a:pt x="2102" y="17847"/>
                      <a:pt x="5938" y="18614"/>
                    </a:cubicBezTo>
                    <a:cubicBezTo>
                      <a:pt x="9774" y="19381"/>
                      <a:pt x="13010" y="17080"/>
                      <a:pt x="13110" y="14711"/>
                    </a:cubicBezTo>
                    <a:cubicBezTo>
                      <a:pt x="13176" y="12310"/>
                      <a:pt x="14811" y="5805"/>
                      <a:pt x="14444" y="3337"/>
                    </a:cubicBezTo>
                    <a:cubicBezTo>
                      <a:pt x="14044" y="835"/>
                      <a:pt x="12443" y="1"/>
                      <a:pt x="12443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2" name="Google Shape;774;p44">
                <a:extLst>
                  <a:ext uri="{FF2B5EF4-FFF2-40B4-BE49-F238E27FC236}">
                    <a16:creationId xmlns:a16="http://schemas.microsoft.com/office/drawing/2014/main" id="{5C4E1342-887C-4043-BD0C-2EF8E05E7FB8}"/>
                  </a:ext>
                </a:extLst>
              </p:cNvPr>
              <p:cNvSpPr/>
              <p:nvPr/>
            </p:nvSpPr>
            <p:spPr>
              <a:xfrm>
                <a:off x="3807913" y="8528625"/>
                <a:ext cx="225175" cy="220200"/>
              </a:xfrm>
              <a:custGeom>
                <a:avLst/>
                <a:gdLst/>
                <a:ahLst/>
                <a:cxnLst/>
                <a:rect l="l" t="t" r="r" b="b"/>
                <a:pathLst>
                  <a:path w="9007" h="8808" extrusionOk="0">
                    <a:moveTo>
                      <a:pt x="4503" y="1"/>
                    </a:moveTo>
                    <a:cubicBezTo>
                      <a:pt x="2002" y="1"/>
                      <a:pt x="0" y="1969"/>
                      <a:pt x="0" y="4404"/>
                    </a:cubicBezTo>
                    <a:cubicBezTo>
                      <a:pt x="0" y="6839"/>
                      <a:pt x="2002" y="8807"/>
                      <a:pt x="4503" y="8807"/>
                    </a:cubicBezTo>
                    <a:cubicBezTo>
                      <a:pt x="6972" y="8807"/>
                      <a:pt x="9007" y="6839"/>
                      <a:pt x="9007" y="4404"/>
                    </a:cubicBezTo>
                    <a:cubicBezTo>
                      <a:pt x="9007" y="1969"/>
                      <a:pt x="6972" y="1"/>
                      <a:pt x="45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3" name="Google Shape;775;p44">
                <a:extLst>
                  <a:ext uri="{FF2B5EF4-FFF2-40B4-BE49-F238E27FC236}">
                    <a16:creationId xmlns:a16="http://schemas.microsoft.com/office/drawing/2014/main" id="{F0E14A25-A9A8-477A-9303-C831A1E821A2}"/>
                  </a:ext>
                </a:extLst>
              </p:cNvPr>
              <p:cNvSpPr/>
              <p:nvPr/>
            </p:nvSpPr>
            <p:spPr>
              <a:xfrm>
                <a:off x="3572738" y="8592375"/>
                <a:ext cx="391975" cy="407450"/>
              </a:xfrm>
              <a:custGeom>
                <a:avLst/>
                <a:gdLst/>
                <a:ahLst/>
                <a:cxnLst/>
                <a:rect l="l" t="t" r="r" b="b"/>
                <a:pathLst>
                  <a:path w="15679" h="16298" extrusionOk="0">
                    <a:moveTo>
                      <a:pt x="10949" y="0"/>
                    </a:moveTo>
                    <a:cubicBezTo>
                      <a:pt x="10817" y="0"/>
                      <a:pt x="10702" y="17"/>
                      <a:pt x="10608" y="53"/>
                    </a:cubicBezTo>
                    <a:cubicBezTo>
                      <a:pt x="9674" y="420"/>
                      <a:pt x="10141" y="1087"/>
                      <a:pt x="9274" y="1487"/>
                    </a:cubicBezTo>
                    <a:cubicBezTo>
                      <a:pt x="8440" y="1854"/>
                      <a:pt x="5171" y="2354"/>
                      <a:pt x="4504" y="3188"/>
                    </a:cubicBezTo>
                    <a:cubicBezTo>
                      <a:pt x="3836" y="4056"/>
                      <a:pt x="3369" y="5690"/>
                      <a:pt x="2302" y="7591"/>
                    </a:cubicBezTo>
                    <a:cubicBezTo>
                      <a:pt x="1268" y="9493"/>
                      <a:pt x="0" y="10360"/>
                      <a:pt x="1435" y="10460"/>
                    </a:cubicBezTo>
                    <a:cubicBezTo>
                      <a:pt x="1464" y="10461"/>
                      <a:pt x="1493" y="10461"/>
                      <a:pt x="1521" y="10461"/>
                    </a:cubicBezTo>
                    <a:cubicBezTo>
                      <a:pt x="2755" y="10461"/>
                      <a:pt x="3882" y="9767"/>
                      <a:pt x="4404" y="8659"/>
                    </a:cubicBezTo>
                    <a:cubicBezTo>
                      <a:pt x="4737" y="8025"/>
                      <a:pt x="5237" y="7525"/>
                      <a:pt x="5838" y="7225"/>
                    </a:cubicBezTo>
                    <a:lnTo>
                      <a:pt x="5838" y="7225"/>
                    </a:lnTo>
                    <a:cubicBezTo>
                      <a:pt x="5838" y="7225"/>
                      <a:pt x="3269" y="13062"/>
                      <a:pt x="3636" y="13629"/>
                    </a:cubicBezTo>
                    <a:cubicBezTo>
                      <a:pt x="3803" y="13929"/>
                      <a:pt x="4070" y="14163"/>
                      <a:pt x="4404" y="14296"/>
                    </a:cubicBezTo>
                    <a:cubicBezTo>
                      <a:pt x="4404" y="14296"/>
                      <a:pt x="4103" y="15430"/>
                      <a:pt x="4804" y="15731"/>
                    </a:cubicBezTo>
                    <a:cubicBezTo>
                      <a:pt x="4971" y="15800"/>
                      <a:pt x="5149" y="15835"/>
                      <a:pt x="5327" y="15835"/>
                    </a:cubicBezTo>
                    <a:cubicBezTo>
                      <a:pt x="5576" y="15835"/>
                      <a:pt x="5824" y="15767"/>
                      <a:pt x="6038" y="15631"/>
                    </a:cubicBezTo>
                    <a:cubicBezTo>
                      <a:pt x="6038" y="15631"/>
                      <a:pt x="6905" y="16298"/>
                      <a:pt x="7372" y="16298"/>
                    </a:cubicBezTo>
                    <a:cubicBezTo>
                      <a:pt x="7673" y="16264"/>
                      <a:pt x="7973" y="16164"/>
                      <a:pt x="8240" y="15997"/>
                    </a:cubicBezTo>
                    <a:cubicBezTo>
                      <a:pt x="8240" y="15997"/>
                      <a:pt x="8432" y="16021"/>
                      <a:pt x="8702" y="16021"/>
                    </a:cubicBezTo>
                    <a:cubicBezTo>
                      <a:pt x="9219" y="16021"/>
                      <a:pt x="10023" y="15935"/>
                      <a:pt x="10308" y="15430"/>
                    </a:cubicBezTo>
                    <a:cubicBezTo>
                      <a:pt x="10775" y="14663"/>
                      <a:pt x="12910" y="12195"/>
                      <a:pt x="13944" y="10160"/>
                    </a:cubicBezTo>
                    <a:cubicBezTo>
                      <a:pt x="14611" y="8826"/>
                      <a:pt x="15044" y="7358"/>
                      <a:pt x="15211" y="5890"/>
                    </a:cubicBezTo>
                    <a:cubicBezTo>
                      <a:pt x="15211" y="5890"/>
                      <a:pt x="15678" y="3789"/>
                      <a:pt x="15211" y="2555"/>
                    </a:cubicBezTo>
                    <a:cubicBezTo>
                      <a:pt x="14790" y="1440"/>
                      <a:pt x="12167" y="0"/>
                      <a:pt x="109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4" name="Google Shape;776;p44">
                <a:extLst>
                  <a:ext uri="{FF2B5EF4-FFF2-40B4-BE49-F238E27FC236}">
                    <a16:creationId xmlns:a16="http://schemas.microsoft.com/office/drawing/2014/main" id="{782D784C-ABEA-4965-915B-165D9FB49689}"/>
                  </a:ext>
                </a:extLst>
              </p:cNvPr>
              <p:cNvSpPr/>
              <p:nvPr/>
            </p:nvSpPr>
            <p:spPr>
              <a:xfrm>
                <a:off x="3682813" y="8796325"/>
                <a:ext cx="102600" cy="153475"/>
              </a:xfrm>
              <a:custGeom>
                <a:avLst/>
                <a:gdLst/>
                <a:ahLst/>
                <a:cxnLst/>
                <a:rect l="l" t="t" r="r" b="b"/>
                <a:pathLst>
                  <a:path w="4104" h="6139" fill="none" extrusionOk="0">
                    <a:moveTo>
                      <a:pt x="1" y="6138"/>
                    </a:moveTo>
                    <a:lnTo>
                      <a:pt x="4103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5" name="Google Shape;777;p44">
                <a:extLst>
                  <a:ext uri="{FF2B5EF4-FFF2-40B4-BE49-F238E27FC236}">
                    <a16:creationId xmlns:a16="http://schemas.microsoft.com/office/drawing/2014/main" id="{92F538C9-4F0F-4593-B7D3-E482D7C35776}"/>
                  </a:ext>
                </a:extLst>
              </p:cNvPr>
              <p:cNvSpPr/>
              <p:nvPr/>
            </p:nvSpPr>
            <p:spPr>
              <a:xfrm>
                <a:off x="3723688" y="8834675"/>
                <a:ext cx="114250" cy="148475"/>
              </a:xfrm>
              <a:custGeom>
                <a:avLst/>
                <a:gdLst/>
                <a:ahLst/>
                <a:cxnLst/>
                <a:rect l="l" t="t" r="r" b="b"/>
                <a:pathLst>
                  <a:path w="4570" h="5939" fill="none" extrusionOk="0">
                    <a:moveTo>
                      <a:pt x="0" y="5939"/>
                    </a:moveTo>
                    <a:lnTo>
                      <a:pt x="4570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" name="Google Shape;778;p44">
                <a:extLst>
                  <a:ext uri="{FF2B5EF4-FFF2-40B4-BE49-F238E27FC236}">
                    <a16:creationId xmlns:a16="http://schemas.microsoft.com/office/drawing/2014/main" id="{AE0F94FA-C6CB-40C3-866D-C5805C772D00}"/>
                  </a:ext>
                </a:extLst>
              </p:cNvPr>
              <p:cNvSpPr/>
              <p:nvPr/>
            </p:nvSpPr>
            <p:spPr>
              <a:xfrm>
                <a:off x="3778713" y="8889725"/>
                <a:ext cx="90925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3637" h="4104" fill="none" extrusionOk="0">
                    <a:moveTo>
                      <a:pt x="1" y="4103"/>
                    </a:moveTo>
                    <a:lnTo>
                      <a:pt x="3637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7" name="Google Shape;779;p44">
                <a:extLst>
                  <a:ext uri="{FF2B5EF4-FFF2-40B4-BE49-F238E27FC236}">
                    <a16:creationId xmlns:a16="http://schemas.microsoft.com/office/drawing/2014/main" id="{C5B6F7A5-2BB8-4994-AE2F-68B8435C40F2}"/>
                  </a:ext>
                </a:extLst>
              </p:cNvPr>
              <p:cNvSpPr/>
              <p:nvPr/>
            </p:nvSpPr>
            <p:spPr>
              <a:xfrm>
                <a:off x="3718663" y="8708775"/>
                <a:ext cx="19225" cy="64225"/>
              </a:xfrm>
              <a:custGeom>
                <a:avLst/>
                <a:gdLst/>
                <a:ahLst/>
                <a:cxnLst/>
                <a:rect l="l" t="t" r="r" b="b"/>
                <a:pathLst>
                  <a:path w="769" h="2569" fill="none" extrusionOk="0">
                    <a:moveTo>
                      <a:pt x="1" y="2569"/>
                    </a:moveTo>
                    <a:lnTo>
                      <a:pt x="768" y="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93" name="Google Shape;1077;p48">
            <a:extLst>
              <a:ext uri="{FF2B5EF4-FFF2-40B4-BE49-F238E27FC236}">
                <a16:creationId xmlns:a16="http://schemas.microsoft.com/office/drawing/2014/main" id="{18223FD7-F2C9-4C55-BC78-2833BB7EE0FD}"/>
              </a:ext>
            </a:extLst>
          </p:cNvPr>
          <p:cNvGrpSpPr/>
          <p:nvPr/>
        </p:nvGrpSpPr>
        <p:grpSpPr>
          <a:xfrm>
            <a:off x="5715877" y="4317074"/>
            <a:ext cx="2156676" cy="2153557"/>
            <a:chOff x="29205675" y="-2998112"/>
            <a:chExt cx="3460825" cy="2022300"/>
          </a:xfrm>
        </p:grpSpPr>
        <p:sp>
          <p:nvSpPr>
            <p:cNvPr id="94" name="Google Shape;1078;p48">
              <a:extLst>
                <a:ext uri="{FF2B5EF4-FFF2-40B4-BE49-F238E27FC236}">
                  <a16:creationId xmlns:a16="http://schemas.microsoft.com/office/drawing/2014/main" id="{EC36DD84-CC09-4C78-8AFA-60B12767CFC7}"/>
                </a:ext>
              </a:extLst>
            </p:cNvPr>
            <p:cNvSpPr/>
            <p:nvPr/>
          </p:nvSpPr>
          <p:spPr>
            <a:xfrm>
              <a:off x="29205675" y="-2998112"/>
              <a:ext cx="3460825" cy="2022300"/>
            </a:xfrm>
            <a:custGeom>
              <a:avLst/>
              <a:gdLst/>
              <a:ahLst/>
              <a:cxnLst/>
              <a:rect l="l" t="t" r="r" b="b"/>
              <a:pathLst>
                <a:path w="138433" h="80892" extrusionOk="0">
                  <a:moveTo>
                    <a:pt x="0" y="1"/>
                  </a:moveTo>
                  <a:lnTo>
                    <a:pt x="0" y="80892"/>
                  </a:lnTo>
                  <a:lnTo>
                    <a:pt x="138432" y="80892"/>
                  </a:lnTo>
                  <a:lnTo>
                    <a:pt x="138432" y="1"/>
                  </a:lnTo>
                  <a:close/>
                </a:path>
              </a:pathLst>
            </a:custGeom>
            <a:solidFill>
              <a:schemeClr val="lt1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" name="Google Shape;1079;p48">
              <a:extLst>
                <a:ext uri="{FF2B5EF4-FFF2-40B4-BE49-F238E27FC236}">
                  <a16:creationId xmlns:a16="http://schemas.microsoft.com/office/drawing/2014/main" id="{BFF47ED8-7935-444D-8A0B-04B65A8B92F2}"/>
                </a:ext>
              </a:extLst>
            </p:cNvPr>
            <p:cNvSpPr/>
            <p:nvPr/>
          </p:nvSpPr>
          <p:spPr>
            <a:xfrm>
              <a:off x="31084500" y="-2853012"/>
              <a:ext cx="208525" cy="336150"/>
            </a:xfrm>
            <a:custGeom>
              <a:avLst/>
              <a:gdLst/>
              <a:ahLst/>
              <a:cxnLst/>
              <a:rect l="l" t="t" r="r" b="b"/>
              <a:pathLst>
                <a:path w="8341" h="13446" extrusionOk="0">
                  <a:moveTo>
                    <a:pt x="1202" y="1"/>
                  </a:moveTo>
                  <a:cubicBezTo>
                    <a:pt x="1035" y="1"/>
                    <a:pt x="868" y="34"/>
                    <a:pt x="701" y="101"/>
                  </a:cubicBezTo>
                  <a:cubicBezTo>
                    <a:pt x="568" y="167"/>
                    <a:pt x="468" y="301"/>
                    <a:pt x="468" y="434"/>
                  </a:cubicBezTo>
                  <a:cubicBezTo>
                    <a:pt x="468" y="568"/>
                    <a:pt x="501" y="701"/>
                    <a:pt x="601" y="835"/>
                  </a:cubicBezTo>
                  <a:cubicBezTo>
                    <a:pt x="601" y="2102"/>
                    <a:pt x="501" y="4037"/>
                    <a:pt x="301" y="6605"/>
                  </a:cubicBezTo>
                  <a:cubicBezTo>
                    <a:pt x="101" y="9207"/>
                    <a:pt x="1" y="11109"/>
                    <a:pt x="1" y="12410"/>
                  </a:cubicBezTo>
                  <a:cubicBezTo>
                    <a:pt x="1" y="12543"/>
                    <a:pt x="68" y="12676"/>
                    <a:pt x="201" y="12743"/>
                  </a:cubicBezTo>
                  <a:cubicBezTo>
                    <a:pt x="301" y="12843"/>
                    <a:pt x="468" y="12877"/>
                    <a:pt x="635" y="12877"/>
                  </a:cubicBezTo>
                  <a:cubicBezTo>
                    <a:pt x="801" y="12877"/>
                    <a:pt x="968" y="12810"/>
                    <a:pt x="1068" y="12710"/>
                  </a:cubicBezTo>
                  <a:cubicBezTo>
                    <a:pt x="1135" y="12576"/>
                    <a:pt x="1202" y="12410"/>
                    <a:pt x="1202" y="12243"/>
                  </a:cubicBezTo>
                  <a:lnTo>
                    <a:pt x="1168" y="11676"/>
                  </a:lnTo>
                  <a:cubicBezTo>
                    <a:pt x="1168" y="10108"/>
                    <a:pt x="1268" y="7072"/>
                    <a:pt x="1535" y="2636"/>
                  </a:cubicBezTo>
                  <a:cubicBezTo>
                    <a:pt x="1835" y="3637"/>
                    <a:pt x="2236" y="5071"/>
                    <a:pt x="2736" y="6939"/>
                  </a:cubicBezTo>
                  <a:cubicBezTo>
                    <a:pt x="3070" y="8140"/>
                    <a:pt x="3303" y="9374"/>
                    <a:pt x="3437" y="10642"/>
                  </a:cubicBezTo>
                  <a:cubicBezTo>
                    <a:pt x="3403" y="10842"/>
                    <a:pt x="3503" y="11042"/>
                    <a:pt x="3637" y="11209"/>
                  </a:cubicBezTo>
                  <a:cubicBezTo>
                    <a:pt x="3770" y="11375"/>
                    <a:pt x="4004" y="11442"/>
                    <a:pt x="4204" y="11442"/>
                  </a:cubicBezTo>
                  <a:cubicBezTo>
                    <a:pt x="4637" y="11442"/>
                    <a:pt x="5305" y="9407"/>
                    <a:pt x="6272" y="5304"/>
                  </a:cubicBezTo>
                  <a:cubicBezTo>
                    <a:pt x="6639" y="3737"/>
                    <a:pt x="6872" y="2869"/>
                    <a:pt x="6906" y="2703"/>
                  </a:cubicBezTo>
                  <a:lnTo>
                    <a:pt x="6906" y="2703"/>
                  </a:lnTo>
                  <a:cubicBezTo>
                    <a:pt x="6906" y="2969"/>
                    <a:pt x="6906" y="3336"/>
                    <a:pt x="6872" y="3870"/>
                  </a:cubicBezTo>
                  <a:cubicBezTo>
                    <a:pt x="6839" y="4370"/>
                    <a:pt x="6839" y="4837"/>
                    <a:pt x="6839" y="5204"/>
                  </a:cubicBezTo>
                  <a:cubicBezTo>
                    <a:pt x="6839" y="5605"/>
                    <a:pt x="6906" y="6305"/>
                    <a:pt x="6972" y="7406"/>
                  </a:cubicBezTo>
                  <a:cubicBezTo>
                    <a:pt x="7073" y="8507"/>
                    <a:pt x="7106" y="9307"/>
                    <a:pt x="7106" y="9874"/>
                  </a:cubicBezTo>
                  <a:lnTo>
                    <a:pt x="7106" y="12309"/>
                  </a:lnTo>
                  <a:cubicBezTo>
                    <a:pt x="7106" y="13077"/>
                    <a:pt x="7290" y="13446"/>
                    <a:pt x="7628" y="13446"/>
                  </a:cubicBezTo>
                  <a:cubicBezTo>
                    <a:pt x="7643" y="13446"/>
                    <a:pt x="7658" y="13445"/>
                    <a:pt x="7673" y="13444"/>
                  </a:cubicBezTo>
                  <a:cubicBezTo>
                    <a:pt x="7873" y="13444"/>
                    <a:pt x="8040" y="13377"/>
                    <a:pt x="8140" y="13210"/>
                  </a:cubicBezTo>
                  <a:cubicBezTo>
                    <a:pt x="8273" y="13043"/>
                    <a:pt x="8307" y="12877"/>
                    <a:pt x="8340" y="12710"/>
                  </a:cubicBezTo>
                  <a:cubicBezTo>
                    <a:pt x="8340" y="12576"/>
                    <a:pt x="8307" y="12443"/>
                    <a:pt x="8240" y="12309"/>
                  </a:cubicBezTo>
                  <a:lnTo>
                    <a:pt x="8207" y="11943"/>
                  </a:lnTo>
                  <a:cubicBezTo>
                    <a:pt x="8140" y="11175"/>
                    <a:pt x="8107" y="10708"/>
                    <a:pt x="8107" y="10575"/>
                  </a:cubicBezTo>
                  <a:lnTo>
                    <a:pt x="8140" y="8573"/>
                  </a:lnTo>
                  <a:cubicBezTo>
                    <a:pt x="8140" y="7773"/>
                    <a:pt x="8107" y="6439"/>
                    <a:pt x="8040" y="4637"/>
                  </a:cubicBezTo>
                  <a:cubicBezTo>
                    <a:pt x="7940" y="2803"/>
                    <a:pt x="7906" y="1435"/>
                    <a:pt x="7906" y="534"/>
                  </a:cubicBezTo>
                  <a:cubicBezTo>
                    <a:pt x="7906" y="368"/>
                    <a:pt x="7806" y="234"/>
                    <a:pt x="7673" y="167"/>
                  </a:cubicBezTo>
                  <a:cubicBezTo>
                    <a:pt x="7540" y="67"/>
                    <a:pt x="7373" y="34"/>
                    <a:pt x="7206" y="34"/>
                  </a:cubicBezTo>
                  <a:cubicBezTo>
                    <a:pt x="6839" y="34"/>
                    <a:pt x="6405" y="968"/>
                    <a:pt x="5872" y="2869"/>
                  </a:cubicBezTo>
                  <a:cubicBezTo>
                    <a:pt x="5638" y="3703"/>
                    <a:pt x="5405" y="4537"/>
                    <a:pt x="5205" y="5338"/>
                  </a:cubicBezTo>
                  <a:cubicBezTo>
                    <a:pt x="5004" y="6138"/>
                    <a:pt x="4838" y="6906"/>
                    <a:pt x="4637" y="7673"/>
                  </a:cubicBezTo>
                  <a:cubicBezTo>
                    <a:pt x="4471" y="8407"/>
                    <a:pt x="4371" y="8874"/>
                    <a:pt x="4304" y="9074"/>
                  </a:cubicBezTo>
                  <a:cubicBezTo>
                    <a:pt x="4104" y="8106"/>
                    <a:pt x="3603" y="6339"/>
                    <a:pt x="2836" y="3803"/>
                  </a:cubicBezTo>
                  <a:cubicBezTo>
                    <a:pt x="2036" y="1268"/>
                    <a:pt x="1502" y="1"/>
                    <a:pt x="1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" name="Google Shape;1080;p48">
              <a:extLst>
                <a:ext uri="{FF2B5EF4-FFF2-40B4-BE49-F238E27FC236}">
                  <a16:creationId xmlns:a16="http://schemas.microsoft.com/office/drawing/2014/main" id="{92C1DACC-CC7F-408E-ACA9-4C85A0BAB37B}"/>
                </a:ext>
              </a:extLst>
            </p:cNvPr>
            <p:cNvSpPr/>
            <p:nvPr/>
          </p:nvSpPr>
          <p:spPr>
            <a:xfrm>
              <a:off x="31315500" y="-2858012"/>
              <a:ext cx="125125" cy="321300"/>
            </a:xfrm>
            <a:custGeom>
              <a:avLst/>
              <a:gdLst/>
              <a:ahLst/>
              <a:cxnLst/>
              <a:rect l="l" t="t" r="r" b="b"/>
              <a:pathLst>
                <a:path w="5005" h="12852" extrusionOk="0">
                  <a:moveTo>
                    <a:pt x="2869" y="2202"/>
                  </a:moveTo>
                  <a:cubicBezTo>
                    <a:pt x="2903" y="2602"/>
                    <a:pt x="2970" y="3270"/>
                    <a:pt x="3070" y="4170"/>
                  </a:cubicBezTo>
                  <a:cubicBezTo>
                    <a:pt x="3170" y="5071"/>
                    <a:pt x="3236" y="5871"/>
                    <a:pt x="3303" y="6539"/>
                  </a:cubicBezTo>
                  <a:cubicBezTo>
                    <a:pt x="3336" y="7239"/>
                    <a:pt x="3370" y="7806"/>
                    <a:pt x="3370" y="8273"/>
                  </a:cubicBezTo>
                  <a:cubicBezTo>
                    <a:pt x="3370" y="8573"/>
                    <a:pt x="3370" y="8907"/>
                    <a:pt x="3437" y="9240"/>
                  </a:cubicBezTo>
                  <a:cubicBezTo>
                    <a:pt x="2869" y="9240"/>
                    <a:pt x="2302" y="9140"/>
                    <a:pt x="1769" y="8907"/>
                  </a:cubicBezTo>
                  <a:cubicBezTo>
                    <a:pt x="1935" y="7606"/>
                    <a:pt x="2302" y="5371"/>
                    <a:pt x="2869" y="2202"/>
                  </a:cubicBezTo>
                  <a:close/>
                  <a:moveTo>
                    <a:pt x="2369" y="1"/>
                  </a:moveTo>
                  <a:cubicBezTo>
                    <a:pt x="2202" y="234"/>
                    <a:pt x="2069" y="834"/>
                    <a:pt x="2002" y="1768"/>
                  </a:cubicBezTo>
                  <a:cubicBezTo>
                    <a:pt x="2002" y="2169"/>
                    <a:pt x="1969" y="2436"/>
                    <a:pt x="1969" y="2502"/>
                  </a:cubicBezTo>
                  <a:cubicBezTo>
                    <a:pt x="1502" y="5738"/>
                    <a:pt x="868" y="8940"/>
                    <a:pt x="67" y="12109"/>
                  </a:cubicBezTo>
                  <a:lnTo>
                    <a:pt x="1" y="12276"/>
                  </a:lnTo>
                  <a:cubicBezTo>
                    <a:pt x="1" y="12409"/>
                    <a:pt x="67" y="12543"/>
                    <a:pt x="201" y="12643"/>
                  </a:cubicBezTo>
                  <a:cubicBezTo>
                    <a:pt x="334" y="12743"/>
                    <a:pt x="468" y="12776"/>
                    <a:pt x="635" y="12776"/>
                  </a:cubicBezTo>
                  <a:cubicBezTo>
                    <a:pt x="935" y="12776"/>
                    <a:pt x="1135" y="12543"/>
                    <a:pt x="1235" y="12076"/>
                  </a:cubicBezTo>
                  <a:cubicBezTo>
                    <a:pt x="1302" y="11709"/>
                    <a:pt x="1368" y="11342"/>
                    <a:pt x="1402" y="10975"/>
                  </a:cubicBezTo>
                  <a:cubicBezTo>
                    <a:pt x="1468" y="10508"/>
                    <a:pt x="1569" y="10074"/>
                    <a:pt x="1669" y="9607"/>
                  </a:cubicBezTo>
                  <a:lnTo>
                    <a:pt x="3537" y="9874"/>
                  </a:lnTo>
                  <a:cubicBezTo>
                    <a:pt x="3703" y="10641"/>
                    <a:pt x="3803" y="11442"/>
                    <a:pt x="3837" y="12243"/>
                  </a:cubicBezTo>
                  <a:cubicBezTo>
                    <a:pt x="3803" y="12409"/>
                    <a:pt x="3904" y="12610"/>
                    <a:pt x="4037" y="12743"/>
                  </a:cubicBezTo>
                  <a:cubicBezTo>
                    <a:pt x="4200" y="12797"/>
                    <a:pt x="4386" y="12852"/>
                    <a:pt x="4558" y="12852"/>
                  </a:cubicBezTo>
                  <a:cubicBezTo>
                    <a:pt x="4596" y="12852"/>
                    <a:pt x="4634" y="12849"/>
                    <a:pt x="4671" y="12843"/>
                  </a:cubicBezTo>
                  <a:cubicBezTo>
                    <a:pt x="4871" y="12776"/>
                    <a:pt x="5004" y="12543"/>
                    <a:pt x="4971" y="12309"/>
                  </a:cubicBezTo>
                  <a:cubicBezTo>
                    <a:pt x="4971" y="11909"/>
                    <a:pt x="4904" y="11542"/>
                    <a:pt x="4804" y="11142"/>
                  </a:cubicBezTo>
                  <a:cubicBezTo>
                    <a:pt x="4704" y="10775"/>
                    <a:pt x="4671" y="10408"/>
                    <a:pt x="4637" y="10008"/>
                  </a:cubicBezTo>
                  <a:lnTo>
                    <a:pt x="4437" y="8840"/>
                  </a:lnTo>
                  <a:cubicBezTo>
                    <a:pt x="4371" y="7473"/>
                    <a:pt x="4237" y="6105"/>
                    <a:pt x="4037" y="4771"/>
                  </a:cubicBezTo>
                  <a:cubicBezTo>
                    <a:pt x="3803" y="3336"/>
                    <a:pt x="3703" y="1902"/>
                    <a:pt x="3637" y="468"/>
                  </a:cubicBezTo>
                  <a:cubicBezTo>
                    <a:pt x="3637" y="334"/>
                    <a:pt x="3570" y="201"/>
                    <a:pt x="3437" y="101"/>
                  </a:cubicBezTo>
                  <a:cubicBezTo>
                    <a:pt x="3303" y="34"/>
                    <a:pt x="3170" y="1"/>
                    <a:pt x="30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1081;p48">
              <a:extLst>
                <a:ext uri="{FF2B5EF4-FFF2-40B4-BE49-F238E27FC236}">
                  <a16:creationId xmlns:a16="http://schemas.microsoft.com/office/drawing/2014/main" id="{A4754950-C749-4377-B5A1-905A548E32CB}"/>
                </a:ext>
              </a:extLst>
            </p:cNvPr>
            <p:cNvSpPr/>
            <p:nvPr/>
          </p:nvSpPr>
          <p:spPr>
            <a:xfrm>
              <a:off x="31443925" y="-2855512"/>
              <a:ext cx="101775" cy="313575"/>
            </a:xfrm>
            <a:custGeom>
              <a:avLst/>
              <a:gdLst/>
              <a:ahLst/>
              <a:cxnLst/>
              <a:rect l="l" t="t" r="r" b="b"/>
              <a:pathLst>
                <a:path w="4071" h="12543" extrusionOk="0">
                  <a:moveTo>
                    <a:pt x="601" y="1"/>
                  </a:moveTo>
                  <a:cubicBezTo>
                    <a:pt x="468" y="1"/>
                    <a:pt x="301" y="67"/>
                    <a:pt x="201" y="134"/>
                  </a:cubicBezTo>
                  <a:cubicBezTo>
                    <a:pt x="67" y="167"/>
                    <a:pt x="1" y="301"/>
                    <a:pt x="1" y="401"/>
                  </a:cubicBezTo>
                  <a:cubicBezTo>
                    <a:pt x="1" y="768"/>
                    <a:pt x="501" y="968"/>
                    <a:pt x="1535" y="968"/>
                  </a:cubicBezTo>
                  <a:lnTo>
                    <a:pt x="1602" y="968"/>
                  </a:lnTo>
                  <a:cubicBezTo>
                    <a:pt x="1602" y="1568"/>
                    <a:pt x="1702" y="3236"/>
                    <a:pt x="1835" y="5905"/>
                  </a:cubicBezTo>
                  <a:cubicBezTo>
                    <a:pt x="2002" y="8607"/>
                    <a:pt x="2102" y="10041"/>
                    <a:pt x="2136" y="10175"/>
                  </a:cubicBezTo>
                  <a:cubicBezTo>
                    <a:pt x="2102" y="10608"/>
                    <a:pt x="2102" y="10842"/>
                    <a:pt x="2102" y="10842"/>
                  </a:cubicBezTo>
                  <a:lnTo>
                    <a:pt x="2169" y="12276"/>
                  </a:lnTo>
                  <a:lnTo>
                    <a:pt x="2536" y="12543"/>
                  </a:lnTo>
                  <a:cubicBezTo>
                    <a:pt x="2669" y="12543"/>
                    <a:pt x="2836" y="12476"/>
                    <a:pt x="2970" y="12376"/>
                  </a:cubicBezTo>
                  <a:cubicBezTo>
                    <a:pt x="3103" y="12276"/>
                    <a:pt x="3170" y="12143"/>
                    <a:pt x="3170" y="11976"/>
                  </a:cubicBezTo>
                  <a:cubicBezTo>
                    <a:pt x="3170" y="10775"/>
                    <a:pt x="3070" y="8974"/>
                    <a:pt x="2869" y="6605"/>
                  </a:cubicBezTo>
                  <a:cubicBezTo>
                    <a:pt x="2636" y="4204"/>
                    <a:pt x="2536" y="2436"/>
                    <a:pt x="2536" y="1235"/>
                  </a:cubicBezTo>
                  <a:lnTo>
                    <a:pt x="2569" y="1035"/>
                  </a:lnTo>
                  <a:lnTo>
                    <a:pt x="3437" y="1168"/>
                  </a:lnTo>
                  <a:cubicBezTo>
                    <a:pt x="3603" y="1168"/>
                    <a:pt x="3770" y="1101"/>
                    <a:pt x="3870" y="1001"/>
                  </a:cubicBezTo>
                  <a:cubicBezTo>
                    <a:pt x="4004" y="935"/>
                    <a:pt x="4070" y="801"/>
                    <a:pt x="4070" y="634"/>
                  </a:cubicBezTo>
                  <a:cubicBezTo>
                    <a:pt x="4070" y="334"/>
                    <a:pt x="3904" y="167"/>
                    <a:pt x="3470" y="167"/>
                  </a:cubicBezTo>
                  <a:lnTo>
                    <a:pt x="3170" y="167"/>
                  </a:lnTo>
                  <a:lnTo>
                    <a:pt x="60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" name="Google Shape;1082;p48">
              <a:extLst>
                <a:ext uri="{FF2B5EF4-FFF2-40B4-BE49-F238E27FC236}">
                  <a16:creationId xmlns:a16="http://schemas.microsoft.com/office/drawing/2014/main" id="{D29AC530-049C-4BB0-B776-BF89F79B4179}"/>
                </a:ext>
              </a:extLst>
            </p:cNvPr>
            <p:cNvSpPr/>
            <p:nvPr/>
          </p:nvSpPr>
          <p:spPr>
            <a:xfrm>
              <a:off x="31567350" y="-2858837"/>
              <a:ext cx="101775" cy="318575"/>
            </a:xfrm>
            <a:custGeom>
              <a:avLst/>
              <a:gdLst/>
              <a:ahLst/>
              <a:cxnLst/>
              <a:rect l="l" t="t" r="r" b="b"/>
              <a:pathLst>
                <a:path w="4071" h="12743" extrusionOk="0">
                  <a:moveTo>
                    <a:pt x="3103" y="0"/>
                  </a:moveTo>
                  <a:cubicBezTo>
                    <a:pt x="2969" y="34"/>
                    <a:pt x="2869" y="67"/>
                    <a:pt x="2769" y="167"/>
                  </a:cubicBezTo>
                  <a:cubicBezTo>
                    <a:pt x="2669" y="234"/>
                    <a:pt x="2602" y="367"/>
                    <a:pt x="2602" y="501"/>
                  </a:cubicBezTo>
                  <a:cubicBezTo>
                    <a:pt x="2602" y="1134"/>
                    <a:pt x="2669" y="2035"/>
                    <a:pt x="2736" y="3202"/>
                  </a:cubicBezTo>
                  <a:cubicBezTo>
                    <a:pt x="2836" y="4403"/>
                    <a:pt x="2869" y="5171"/>
                    <a:pt x="2869" y="5537"/>
                  </a:cubicBezTo>
                  <a:cubicBezTo>
                    <a:pt x="2869" y="5738"/>
                    <a:pt x="2869" y="5938"/>
                    <a:pt x="2803" y="6138"/>
                  </a:cubicBezTo>
                  <a:lnTo>
                    <a:pt x="2135" y="6138"/>
                  </a:lnTo>
                  <a:cubicBezTo>
                    <a:pt x="1769" y="6138"/>
                    <a:pt x="1435" y="6105"/>
                    <a:pt x="1101" y="6038"/>
                  </a:cubicBezTo>
                  <a:lnTo>
                    <a:pt x="1168" y="1334"/>
                  </a:lnTo>
                  <a:cubicBezTo>
                    <a:pt x="1168" y="567"/>
                    <a:pt x="968" y="200"/>
                    <a:pt x="534" y="200"/>
                  </a:cubicBezTo>
                  <a:cubicBezTo>
                    <a:pt x="368" y="200"/>
                    <a:pt x="234" y="267"/>
                    <a:pt x="134" y="367"/>
                  </a:cubicBezTo>
                  <a:cubicBezTo>
                    <a:pt x="34" y="501"/>
                    <a:pt x="1" y="634"/>
                    <a:pt x="1" y="767"/>
                  </a:cubicBezTo>
                  <a:lnTo>
                    <a:pt x="101" y="5037"/>
                  </a:lnTo>
                  <a:cubicBezTo>
                    <a:pt x="101" y="5137"/>
                    <a:pt x="101" y="5504"/>
                    <a:pt x="34" y="6171"/>
                  </a:cubicBezTo>
                  <a:lnTo>
                    <a:pt x="34" y="6271"/>
                  </a:lnTo>
                  <a:cubicBezTo>
                    <a:pt x="67" y="6572"/>
                    <a:pt x="67" y="6905"/>
                    <a:pt x="67" y="7239"/>
                  </a:cubicBezTo>
                  <a:lnTo>
                    <a:pt x="1" y="10141"/>
                  </a:lnTo>
                  <a:cubicBezTo>
                    <a:pt x="1" y="10775"/>
                    <a:pt x="34" y="11408"/>
                    <a:pt x="167" y="12009"/>
                  </a:cubicBezTo>
                  <a:cubicBezTo>
                    <a:pt x="267" y="12476"/>
                    <a:pt x="434" y="12709"/>
                    <a:pt x="668" y="12709"/>
                  </a:cubicBezTo>
                  <a:cubicBezTo>
                    <a:pt x="835" y="12709"/>
                    <a:pt x="1001" y="12643"/>
                    <a:pt x="1101" y="12509"/>
                  </a:cubicBezTo>
                  <a:cubicBezTo>
                    <a:pt x="1201" y="12342"/>
                    <a:pt x="1235" y="12176"/>
                    <a:pt x="1235" y="12009"/>
                  </a:cubicBezTo>
                  <a:lnTo>
                    <a:pt x="1135" y="8907"/>
                  </a:lnTo>
                  <a:lnTo>
                    <a:pt x="1135" y="6738"/>
                  </a:lnTo>
                  <a:lnTo>
                    <a:pt x="2336" y="6905"/>
                  </a:lnTo>
                  <a:cubicBezTo>
                    <a:pt x="2469" y="6905"/>
                    <a:pt x="2569" y="6905"/>
                    <a:pt x="2669" y="6872"/>
                  </a:cubicBezTo>
                  <a:lnTo>
                    <a:pt x="2803" y="7039"/>
                  </a:lnTo>
                  <a:lnTo>
                    <a:pt x="2769" y="7572"/>
                  </a:lnTo>
                  <a:lnTo>
                    <a:pt x="2769" y="7672"/>
                  </a:lnTo>
                  <a:lnTo>
                    <a:pt x="2769" y="8673"/>
                  </a:lnTo>
                  <a:lnTo>
                    <a:pt x="2769" y="9574"/>
                  </a:lnTo>
                  <a:lnTo>
                    <a:pt x="2769" y="10074"/>
                  </a:lnTo>
                  <a:cubicBezTo>
                    <a:pt x="2769" y="10408"/>
                    <a:pt x="2803" y="10841"/>
                    <a:pt x="2836" y="11308"/>
                  </a:cubicBezTo>
                  <a:cubicBezTo>
                    <a:pt x="2836" y="11675"/>
                    <a:pt x="2903" y="12009"/>
                    <a:pt x="3036" y="12376"/>
                  </a:cubicBezTo>
                  <a:cubicBezTo>
                    <a:pt x="3136" y="12609"/>
                    <a:pt x="3270" y="12743"/>
                    <a:pt x="3436" y="12743"/>
                  </a:cubicBezTo>
                  <a:cubicBezTo>
                    <a:pt x="3603" y="12743"/>
                    <a:pt x="3737" y="12676"/>
                    <a:pt x="3870" y="12576"/>
                  </a:cubicBezTo>
                  <a:cubicBezTo>
                    <a:pt x="3970" y="12509"/>
                    <a:pt x="4070" y="12409"/>
                    <a:pt x="4070" y="12276"/>
                  </a:cubicBezTo>
                  <a:cubicBezTo>
                    <a:pt x="4070" y="12176"/>
                    <a:pt x="4003" y="10541"/>
                    <a:pt x="3903" y="7372"/>
                  </a:cubicBezTo>
                  <a:cubicBezTo>
                    <a:pt x="3770" y="4237"/>
                    <a:pt x="3703" y="1835"/>
                    <a:pt x="3703" y="167"/>
                  </a:cubicBezTo>
                  <a:lnTo>
                    <a:pt x="3536" y="134"/>
                  </a:lnTo>
                  <a:cubicBezTo>
                    <a:pt x="3470" y="100"/>
                    <a:pt x="3403" y="67"/>
                    <a:pt x="3336" y="34"/>
                  </a:cubicBezTo>
                  <a:cubicBezTo>
                    <a:pt x="3270" y="34"/>
                    <a:pt x="3170" y="0"/>
                    <a:pt x="31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" name="Google Shape;1083;p48">
              <a:extLst>
                <a:ext uri="{FF2B5EF4-FFF2-40B4-BE49-F238E27FC236}">
                  <a16:creationId xmlns:a16="http://schemas.microsoft.com/office/drawing/2014/main" id="{780A1190-44D3-4B43-BF2B-EBC4A9E98692}"/>
                </a:ext>
              </a:extLst>
            </p:cNvPr>
            <p:cNvSpPr/>
            <p:nvPr/>
          </p:nvSpPr>
          <p:spPr>
            <a:xfrm>
              <a:off x="31021125" y="-2457737"/>
              <a:ext cx="790600" cy="20875"/>
            </a:xfrm>
            <a:custGeom>
              <a:avLst/>
              <a:gdLst/>
              <a:ahLst/>
              <a:cxnLst/>
              <a:rect l="l" t="t" r="r" b="b"/>
              <a:pathLst>
                <a:path w="31624" h="835" extrusionOk="0">
                  <a:moveTo>
                    <a:pt x="568" y="1"/>
                  </a:moveTo>
                  <a:cubicBezTo>
                    <a:pt x="1" y="1"/>
                    <a:pt x="1" y="835"/>
                    <a:pt x="568" y="835"/>
                  </a:cubicBezTo>
                  <a:lnTo>
                    <a:pt x="31056" y="835"/>
                  </a:lnTo>
                  <a:cubicBezTo>
                    <a:pt x="31623" y="835"/>
                    <a:pt x="31623" y="1"/>
                    <a:pt x="310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1084;p48">
              <a:extLst>
                <a:ext uri="{FF2B5EF4-FFF2-40B4-BE49-F238E27FC236}">
                  <a16:creationId xmlns:a16="http://schemas.microsoft.com/office/drawing/2014/main" id="{B9F15E17-FD40-459A-968C-12AB7A94F64A}"/>
                </a:ext>
              </a:extLst>
            </p:cNvPr>
            <p:cNvSpPr/>
            <p:nvPr/>
          </p:nvSpPr>
          <p:spPr>
            <a:xfrm>
              <a:off x="31021125" y="-2499412"/>
              <a:ext cx="719700" cy="27525"/>
            </a:xfrm>
            <a:custGeom>
              <a:avLst/>
              <a:gdLst/>
              <a:ahLst/>
              <a:cxnLst/>
              <a:rect l="l" t="t" r="r" b="b"/>
              <a:pathLst>
                <a:path w="28788" h="1101" extrusionOk="0">
                  <a:moveTo>
                    <a:pt x="28221" y="0"/>
                  </a:moveTo>
                  <a:lnTo>
                    <a:pt x="568" y="267"/>
                  </a:lnTo>
                  <a:cubicBezTo>
                    <a:pt x="1" y="267"/>
                    <a:pt x="1" y="1101"/>
                    <a:pt x="568" y="1101"/>
                  </a:cubicBezTo>
                  <a:lnTo>
                    <a:pt x="28221" y="834"/>
                  </a:lnTo>
                  <a:cubicBezTo>
                    <a:pt x="28788" y="834"/>
                    <a:pt x="28788" y="0"/>
                    <a:pt x="282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1085;p48">
              <a:extLst>
                <a:ext uri="{FF2B5EF4-FFF2-40B4-BE49-F238E27FC236}">
                  <a16:creationId xmlns:a16="http://schemas.microsoft.com/office/drawing/2014/main" id="{C831AFAC-F1A2-4263-8D79-5C3133FB1C03}"/>
                </a:ext>
              </a:extLst>
            </p:cNvPr>
            <p:cNvSpPr/>
            <p:nvPr/>
          </p:nvSpPr>
          <p:spPr>
            <a:xfrm>
              <a:off x="30864425" y="-2761037"/>
              <a:ext cx="121700" cy="70675"/>
            </a:xfrm>
            <a:custGeom>
              <a:avLst/>
              <a:gdLst/>
              <a:ahLst/>
              <a:cxnLst/>
              <a:rect l="l" t="t" r="r" b="b"/>
              <a:pathLst>
                <a:path w="4868" h="2827" extrusionOk="0">
                  <a:moveTo>
                    <a:pt x="595" y="0"/>
                  </a:moveTo>
                  <a:cubicBezTo>
                    <a:pt x="231" y="0"/>
                    <a:pt x="1" y="565"/>
                    <a:pt x="398" y="792"/>
                  </a:cubicBezTo>
                  <a:lnTo>
                    <a:pt x="4100" y="2760"/>
                  </a:lnTo>
                  <a:cubicBezTo>
                    <a:pt x="4134" y="2793"/>
                    <a:pt x="4201" y="2826"/>
                    <a:pt x="4267" y="2826"/>
                  </a:cubicBezTo>
                  <a:cubicBezTo>
                    <a:pt x="4701" y="2826"/>
                    <a:pt x="4868" y="2226"/>
                    <a:pt x="4467" y="2026"/>
                  </a:cubicBezTo>
                  <a:lnTo>
                    <a:pt x="798" y="58"/>
                  </a:lnTo>
                  <a:cubicBezTo>
                    <a:pt x="728" y="18"/>
                    <a:pt x="660" y="0"/>
                    <a:pt x="5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1086;p48">
              <a:extLst>
                <a:ext uri="{FF2B5EF4-FFF2-40B4-BE49-F238E27FC236}">
                  <a16:creationId xmlns:a16="http://schemas.microsoft.com/office/drawing/2014/main" id="{C1606B0E-B897-438C-9D22-9E784C2EEB01}"/>
                </a:ext>
              </a:extLst>
            </p:cNvPr>
            <p:cNvSpPr/>
            <p:nvPr/>
          </p:nvSpPr>
          <p:spPr>
            <a:xfrm>
              <a:off x="30921850" y="-2817087"/>
              <a:ext cx="96800" cy="63350"/>
            </a:xfrm>
            <a:custGeom>
              <a:avLst/>
              <a:gdLst/>
              <a:ahLst/>
              <a:cxnLst/>
              <a:rect l="l" t="t" r="r" b="b"/>
              <a:pathLst>
                <a:path w="3872" h="2534" extrusionOk="0">
                  <a:moveTo>
                    <a:pt x="601" y="0"/>
                  </a:moveTo>
                  <a:cubicBezTo>
                    <a:pt x="282" y="0"/>
                    <a:pt x="1" y="624"/>
                    <a:pt x="369" y="765"/>
                  </a:cubicBezTo>
                  <a:lnTo>
                    <a:pt x="3171" y="2466"/>
                  </a:lnTo>
                  <a:cubicBezTo>
                    <a:pt x="3238" y="2500"/>
                    <a:pt x="3305" y="2533"/>
                    <a:pt x="3405" y="2533"/>
                  </a:cubicBezTo>
                  <a:cubicBezTo>
                    <a:pt x="3538" y="2533"/>
                    <a:pt x="3671" y="2433"/>
                    <a:pt x="3738" y="2333"/>
                  </a:cubicBezTo>
                  <a:cubicBezTo>
                    <a:pt x="3872" y="2133"/>
                    <a:pt x="3805" y="1866"/>
                    <a:pt x="3605" y="1733"/>
                  </a:cubicBezTo>
                  <a:lnTo>
                    <a:pt x="769" y="65"/>
                  </a:lnTo>
                  <a:cubicBezTo>
                    <a:pt x="714" y="20"/>
                    <a:pt x="657" y="0"/>
                    <a:pt x="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" name="Google Shape;1087;p48">
              <a:extLst>
                <a:ext uri="{FF2B5EF4-FFF2-40B4-BE49-F238E27FC236}">
                  <a16:creationId xmlns:a16="http://schemas.microsoft.com/office/drawing/2014/main" id="{C0F0B1A8-7F74-4696-8747-CEBB27B45843}"/>
                </a:ext>
              </a:extLst>
            </p:cNvPr>
            <p:cNvSpPr/>
            <p:nvPr/>
          </p:nvSpPr>
          <p:spPr>
            <a:xfrm>
              <a:off x="31741650" y="-2838812"/>
              <a:ext cx="98675" cy="112575"/>
            </a:xfrm>
            <a:custGeom>
              <a:avLst/>
              <a:gdLst/>
              <a:ahLst/>
              <a:cxnLst/>
              <a:rect l="l" t="t" r="r" b="b"/>
              <a:pathLst>
                <a:path w="3947" h="4503" extrusionOk="0">
                  <a:moveTo>
                    <a:pt x="3352" y="0"/>
                  </a:moveTo>
                  <a:cubicBezTo>
                    <a:pt x="3240" y="0"/>
                    <a:pt x="3126" y="50"/>
                    <a:pt x="3036" y="167"/>
                  </a:cubicBezTo>
                  <a:lnTo>
                    <a:pt x="200" y="3836"/>
                  </a:lnTo>
                  <a:cubicBezTo>
                    <a:pt x="0" y="4103"/>
                    <a:pt x="200" y="4503"/>
                    <a:pt x="534" y="4503"/>
                  </a:cubicBezTo>
                  <a:cubicBezTo>
                    <a:pt x="667" y="4503"/>
                    <a:pt x="801" y="4470"/>
                    <a:pt x="868" y="4370"/>
                  </a:cubicBezTo>
                  <a:lnTo>
                    <a:pt x="3703" y="700"/>
                  </a:lnTo>
                  <a:cubicBezTo>
                    <a:pt x="3946" y="359"/>
                    <a:pt x="3657" y="0"/>
                    <a:pt x="33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" name="Google Shape;1088;p48">
              <a:extLst>
                <a:ext uri="{FF2B5EF4-FFF2-40B4-BE49-F238E27FC236}">
                  <a16:creationId xmlns:a16="http://schemas.microsoft.com/office/drawing/2014/main" id="{FAAE32B9-3C59-452D-87F3-D9DA99F9C4C1}"/>
                </a:ext>
              </a:extLst>
            </p:cNvPr>
            <p:cNvSpPr/>
            <p:nvPr/>
          </p:nvSpPr>
          <p:spPr>
            <a:xfrm>
              <a:off x="31757500" y="-2775762"/>
              <a:ext cx="133375" cy="127925"/>
            </a:xfrm>
            <a:custGeom>
              <a:avLst/>
              <a:gdLst/>
              <a:ahLst/>
              <a:cxnLst/>
              <a:rect l="l" t="t" r="r" b="b"/>
              <a:pathLst>
                <a:path w="5335" h="5117" extrusionOk="0">
                  <a:moveTo>
                    <a:pt x="4710" y="1"/>
                  </a:moveTo>
                  <a:cubicBezTo>
                    <a:pt x="4607" y="1"/>
                    <a:pt x="4498" y="43"/>
                    <a:pt x="4403" y="146"/>
                  </a:cubicBezTo>
                  <a:lnTo>
                    <a:pt x="167" y="4383"/>
                  </a:lnTo>
                  <a:cubicBezTo>
                    <a:pt x="0" y="4549"/>
                    <a:pt x="0" y="4816"/>
                    <a:pt x="167" y="4983"/>
                  </a:cubicBezTo>
                  <a:cubicBezTo>
                    <a:pt x="234" y="5050"/>
                    <a:pt x="367" y="5117"/>
                    <a:pt x="467" y="5117"/>
                  </a:cubicBezTo>
                  <a:cubicBezTo>
                    <a:pt x="567" y="5083"/>
                    <a:pt x="667" y="5050"/>
                    <a:pt x="767" y="4983"/>
                  </a:cubicBezTo>
                  <a:lnTo>
                    <a:pt x="5004" y="747"/>
                  </a:lnTo>
                  <a:cubicBezTo>
                    <a:pt x="5334" y="442"/>
                    <a:pt x="5044" y="1"/>
                    <a:pt x="47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" name="Google Shape;1089;p48">
              <a:extLst>
                <a:ext uri="{FF2B5EF4-FFF2-40B4-BE49-F238E27FC236}">
                  <a16:creationId xmlns:a16="http://schemas.microsoft.com/office/drawing/2014/main" id="{F5D7C26F-8B83-4F74-A52A-997BAB4642F3}"/>
                </a:ext>
              </a:extLst>
            </p:cNvPr>
            <p:cNvSpPr/>
            <p:nvPr/>
          </p:nvSpPr>
          <p:spPr>
            <a:xfrm>
              <a:off x="29205675" y="-1058387"/>
              <a:ext cx="3460825" cy="81750"/>
            </a:xfrm>
            <a:custGeom>
              <a:avLst/>
              <a:gdLst/>
              <a:ahLst/>
              <a:cxnLst/>
              <a:rect l="l" t="t" r="r" b="b"/>
              <a:pathLst>
                <a:path w="138433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138432" y="3269"/>
                  </a:lnTo>
                  <a:lnTo>
                    <a:pt x="138432" y="0"/>
                  </a:ln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" name="Google Shape;1090;p48">
              <a:extLst>
                <a:ext uri="{FF2B5EF4-FFF2-40B4-BE49-F238E27FC236}">
                  <a16:creationId xmlns:a16="http://schemas.microsoft.com/office/drawing/2014/main" id="{F0D54F5F-579B-434D-AB98-AC756636C5A9}"/>
                </a:ext>
              </a:extLst>
            </p:cNvPr>
            <p:cNvSpPr/>
            <p:nvPr/>
          </p:nvSpPr>
          <p:spPr>
            <a:xfrm>
              <a:off x="31003625" y="-2333462"/>
              <a:ext cx="128450" cy="458675"/>
            </a:xfrm>
            <a:custGeom>
              <a:avLst/>
              <a:gdLst/>
              <a:ahLst/>
              <a:cxnLst/>
              <a:rect l="l" t="t" r="r" b="b"/>
              <a:pathLst>
                <a:path w="5138" h="18347" extrusionOk="0">
                  <a:moveTo>
                    <a:pt x="901" y="0"/>
                  </a:moveTo>
                  <a:cubicBezTo>
                    <a:pt x="701" y="0"/>
                    <a:pt x="567" y="34"/>
                    <a:pt x="501" y="134"/>
                  </a:cubicBezTo>
                  <a:cubicBezTo>
                    <a:pt x="434" y="234"/>
                    <a:pt x="400" y="367"/>
                    <a:pt x="400" y="467"/>
                  </a:cubicBezTo>
                  <a:lnTo>
                    <a:pt x="400" y="4870"/>
                  </a:lnTo>
                  <a:cubicBezTo>
                    <a:pt x="400" y="5671"/>
                    <a:pt x="334" y="6472"/>
                    <a:pt x="200" y="7272"/>
                  </a:cubicBezTo>
                  <a:cubicBezTo>
                    <a:pt x="100" y="8073"/>
                    <a:pt x="34" y="8873"/>
                    <a:pt x="0" y="9674"/>
                  </a:cubicBezTo>
                  <a:cubicBezTo>
                    <a:pt x="0" y="10141"/>
                    <a:pt x="34" y="10574"/>
                    <a:pt x="134" y="11041"/>
                  </a:cubicBezTo>
                  <a:cubicBezTo>
                    <a:pt x="34" y="11342"/>
                    <a:pt x="0" y="11642"/>
                    <a:pt x="0" y="11942"/>
                  </a:cubicBezTo>
                  <a:cubicBezTo>
                    <a:pt x="300" y="12176"/>
                    <a:pt x="667" y="12309"/>
                    <a:pt x="1034" y="12342"/>
                  </a:cubicBezTo>
                  <a:lnTo>
                    <a:pt x="2469" y="12209"/>
                  </a:lnTo>
                  <a:cubicBezTo>
                    <a:pt x="2502" y="12442"/>
                    <a:pt x="2535" y="12676"/>
                    <a:pt x="2535" y="12943"/>
                  </a:cubicBezTo>
                  <a:lnTo>
                    <a:pt x="2502" y="13977"/>
                  </a:lnTo>
                  <a:lnTo>
                    <a:pt x="2669" y="16279"/>
                  </a:lnTo>
                  <a:cubicBezTo>
                    <a:pt x="2669" y="16579"/>
                    <a:pt x="2635" y="16846"/>
                    <a:pt x="2535" y="17112"/>
                  </a:cubicBezTo>
                  <a:lnTo>
                    <a:pt x="2535" y="17213"/>
                  </a:lnTo>
                  <a:cubicBezTo>
                    <a:pt x="2535" y="17479"/>
                    <a:pt x="2635" y="17746"/>
                    <a:pt x="2769" y="17946"/>
                  </a:cubicBezTo>
                  <a:cubicBezTo>
                    <a:pt x="2869" y="18180"/>
                    <a:pt x="3102" y="18347"/>
                    <a:pt x="3369" y="18347"/>
                  </a:cubicBezTo>
                  <a:cubicBezTo>
                    <a:pt x="3803" y="18347"/>
                    <a:pt x="4003" y="18046"/>
                    <a:pt x="4003" y="17446"/>
                  </a:cubicBezTo>
                  <a:lnTo>
                    <a:pt x="4003" y="17012"/>
                  </a:lnTo>
                  <a:cubicBezTo>
                    <a:pt x="3903" y="16912"/>
                    <a:pt x="3870" y="16746"/>
                    <a:pt x="3870" y="16612"/>
                  </a:cubicBezTo>
                  <a:cubicBezTo>
                    <a:pt x="3870" y="16445"/>
                    <a:pt x="3903" y="16279"/>
                    <a:pt x="3936" y="16078"/>
                  </a:cubicBezTo>
                  <a:cubicBezTo>
                    <a:pt x="3803" y="15545"/>
                    <a:pt x="3736" y="14978"/>
                    <a:pt x="3736" y="14411"/>
                  </a:cubicBezTo>
                  <a:cubicBezTo>
                    <a:pt x="3669" y="13477"/>
                    <a:pt x="3669" y="12743"/>
                    <a:pt x="3669" y="12209"/>
                  </a:cubicBezTo>
                  <a:cubicBezTo>
                    <a:pt x="3669" y="12076"/>
                    <a:pt x="3803" y="12009"/>
                    <a:pt x="4070" y="12009"/>
                  </a:cubicBezTo>
                  <a:cubicBezTo>
                    <a:pt x="4770" y="12009"/>
                    <a:pt x="5137" y="11775"/>
                    <a:pt x="5137" y="11442"/>
                  </a:cubicBezTo>
                  <a:cubicBezTo>
                    <a:pt x="5137" y="11108"/>
                    <a:pt x="4870" y="10941"/>
                    <a:pt x="4337" y="10941"/>
                  </a:cubicBezTo>
                  <a:lnTo>
                    <a:pt x="3603" y="10975"/>
                  </a:lnTo>
                  <a:cubicBezTo>
                    <a:pt x="3636" y="9774"/>
                    <a:pt x="3636" y="7939"/>
                    <a:pt x="3636" y="5471"/>
                  </a:cubicBezTo>
                  <a:lnTo>
                    <a:pt x="3636" y="4337"/>
                  </a:lnTo>
                  <a:lnTo>
                    <a:pt x="3236" y="3903"/>
                  </a:lnTo>
                  <a:cubicBezTo>
                    <a:pt x="3069" y="3936"/>
                    <a:pt x="2902" y="3970"/>
                    <a:pt x="2769" y="4070"/>
                  </a:cubicBezTo>
                  <a:cubicBezTo>
                    <a:pt x="2635" y="4137"/>
                    <a:pt x="2535" y="4303"/>
                    <a:pt x="2535" y="4437"/>
                  </a:cubicBezTo>
                  <a:lnTo>
                    <a:pt x="2302" y="11108"/>
                  </a:lnTo>
                  <a:cubicBezTo>
                    <a:pt x="2002" y="11142"/>
                    <a:pt x="1668" y="11175"/>
                    <a:pt x="1368" y="11175"/>
                  </a:cubicBezTo>
                  <a:cubicBezTo>
                    <a:pt x="1334" y="10875"/>
                    <a:pt x="1334" y="10574"/>
                    <a:pt x="1334" y="10274"/>
                  </a:cubicBezTo>
                  <a:cubicBezTo>
                    <a:pt x="1334" y="9841"/>
                    <a:pt x="1401" y="8973"/>
                    <a:pt x="1501" y="7639"/>
                  </a:cubicBezTo>
                  <a:cubicBezTo>
                    <a:pt x="1635" y="6305"/>
                    <a:pt x="1701" y="5337"/>
                    <a:pt x="1701" y="4804"/>
                  </a:cubicBezTo>
                  <a:cubicBezTo>
                    <a:pt x="1701" y="4303"/>
                    <a:pt x="1668" y="3836"/>
                    <a:pt x="1635" y="3336"/>
                  </a:cubicBezTo>
                  <a:lnTo>
                    <a:pt x="1635" y="3269"/>
                  </a:lnTo>
                  <a:cubicBezTo>
                    <a:pt x="1601" y="3136"/>
                    <a:pt x="1568" y="3002"/>
                    <a:pt x="1568" y="2836"/>
                  </a:cubicBezTo>
                  <a:lnTo>
                    <a:pt x="1568" y="2435"/>
                  </a:lnTo>
                  <a:lnTo>
                    <a:pt x="1701" y="601"/>
                  </a:lnTo>
                  <a:cubicBezTo>
                    <a:pt x="1701" y="434"/>
                    <a:pt x="1601" y="267"/>
                    <a:pt x="1435" y="167"/>
                  </a:cubicBezTo>
                  <a:cubicBezTo>
                    <a:pt x="1268" y="67"/>
                    <a:pt x="1101" y="0"/>
                    <a:pt x="9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" name="Google Shape;1091;p48">
              <a:extLst>
                <a:ext uri="{FF2B5EF4-FFF2-40B4-BE49-F238E27FC236}">
                  <a16:creationId xmlns:a16="http://schemas.microsoft.com/office/drawing/2014/main" id="{4EFBBF6F-2088-4D80-91E9-EDB7940425B4}"/>
                </a:ext>
              </a:extLst>
            </p:cNvPr>
            <p:cNvSpPr/>
            <p:nvPr/>
          </p:nvSpPr>
          <p:spPr>
            <a:xfrm>
              <a:off x="31196250" y="-2166012"/>
              <a:ext cx="182650" cy="182825"/>
            </a:xfrm>
            <a:custGeom>
              <a:avLst/>
              <a:gdLst/>
              <a:ahLst/>
              <a:cxnLst/>
              <a:rect l="l" t="t" r="r" b="b"/>
              <a:pathLst>
                <a:path w="7306" h="7313" extrusionOk="0">
                  <a:moveTo>
                    <a:pt x="3480" y="1"/>
                  </a:moveTo>
                  <a:cubicBezTo>
                    <a:pt x="3455" y="1"/>
                    <a:pt x="3429" y="3"/>
                    <a:pt x="3403" y="7"/>
                  </a:cubicBezTo>
                  <a:cubicBezTo>
                    <a:pt x="2869" y="7"/>
                    <a:pt x="2569" y="441"/>
                    <a:pt x="2569" y="1308"/>
                  </a:cubicBezTo>
                  <a:lnTo>
                    <a:pt x="2736" y="3043"/>
                  </a:lnTo>
                  <a:cubicBezTo>
                    <a:pt x="2536" y="3076"/>
                    <a:pt x="2336" y="3076"/>
                    <a:pt x="2136" y="3076"/>
                  </a:cubicBezTo>
                  <a:lnTo>
                    <a:pt x="601" y="3009"/>
                  </a:lnTo>
                  <a:cubicBezTo>
                    <a:pt x="434" y="3009"/>
                    <a:pt x="268" y="3076"/>
                    <a:pt x="167" y="3209"/>
                  </a:cubicBezTo>
                  <a:cubicBezTo>
                    <a:pt x="67" y="3309"/>
                    <a:pt x="1" y="3443"/>
                    <a:pt x="1" y="3610"/>
                  </a:cubicBezTo>
                  <a:cubicBezTo>
                    <a:pt x="1" y="4110"/>
                    <a:pt x="401" y="4377"/>
                    <a:pt x="1135" y="4377"/>
                  </a:cubicBezTo>
                  <a:lnTo>
                    <a:pt x="2569" y="4243"/>
                  </a:lnTo>
                  <a:lnTo>
                    <a:pt x="2569" y="4444"/>
                  </a:lnTo>
                  <a:lnTo>
                    <a:pt x="2736" y="6745"/>
                  </a:lnTo>
                  <a:cubicBezTo>
                    <a:pt x="2769" y="6912"/>
                    <a:pt x="2869" y="7079"/>
                    <a:pt x="3003" y="7145"/>
                  </a:cubicBezTo>
                  <a:cubicBezTo>
                    <a:pt x="3203" y="7279"/>
                    <a:pt x="3403" y="7312"/>
                    <a:pt x="3603" y="7312"/>
                  </a:cubicBezTo>
                  <a:cubicBezTo>
                    <a:pt x="3803" y="7312"/>
                    <a:pt x="4004" y="7279"/>
                    <a:pt x="4204" y="7145"/>
                  </a:cubicBezTo>
                  <a:cubicBezTo>
                    <a:pt x="4337" y="7045"/>
                    <a:pt x="4437" y="6879"/>
                    <a:pt x="4437" y="6678"/>
                  </a:cubicBezTo>
                  <a:lnTo>
                    <a:pt x="4204" y="4777"/>
                  </a:lnTo>
                  <a:cubicBezTo>
                    <a:pt x="4204" y="4410"/>
                    <a:pt x="4471" y="4243"/>
                    <a:pt x="5038" y="4243"/>
                  </a:cubicBezTo>
                  <a:lnTo>
                    <a:pt x="6572" y="4377"/>
                  </a:lnTo>
                  <a:cubicBezTo>
                    <a:pt x="6739" y="4377"/>
                    <a:pt x="6939" y="4310"/>
                    <a:pt x="7072" y="4177"/>
                  </a:cubicBezTo>
                  <a:cubicBezTo>
                    <a:pt x="7239" y="4077"/>
                    <a:pt x="7306" y="3910"/>
                    <a:pt x="7306" y="3710"/>
                  </a:cubicBezTo>
                  <a:cubicBezTo>
                    <a:pt x="7306" y="3243"/>
                    <a:pt x="6839" y="3009"/>
                    <a:pt x="5938" y="3009"/>
                  </a:cubicBezTo>
                  <a:lnTo>
                    <a:pt x="4437" y="3076"/>
                  </a:lnTo>
                  <a:cubicBezTo>
                    <a:pt x="4204" y="3076"/>
                    <a:pt x="4070" y="2375"/>
                    <a:pt x="4070" y="974"/>
                  </a:cubicBezTo>
                  <a:lnTo>
                    <a:pt x="4070" y="674"/>
                  </a:lnTo>
                  <a:cubicBezTo>
                    <a:pt x="4104" y="507"/>
                    <a:pt x="4037" y="307"/>
                    <a:pt x="3903" y="207"/>
                  </a:cubicBezTo>
                  <a:cubicBezTo>
                    <a:pt x="3788" y="91"/>
                    <a:pt x="3647" y="1"/>
                    <a:pt x="34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8" name="Google Shape;1092;p48">
              <a:extLst>
                <a:ext uri="{FF2B5EF4-FFF2-40B4-BE49-F238E27FC236}">
                  <a16:creationId xmlns:a16="http://schemas.microsoft.com/office/drawing/2014/main" id="{90BC6B57-B1E3-41CD-A1F5-EC38AFE3F57C}"/>
                </a:ext>
              </a:extLst>
            </p:cNvPr>
            <p:cNvSpPr/>
            <p:nvPr/>
          </p:nvSpPr>
          <p:spPr>
            <a:xfrm>
              <a:off x="31454775" y="-2345987"/>
              <a:ext cx="121775" cy="463800"/>
            </a:xfrm>
            <a:custGeom>
              <a:avLst/>
              <a:gdLst/>
              <a:ahLst/>
              <a:cxnLst/>
              <a:rect l="l" t="t" r="r" b="b"/>
              <a:pathLst>
                <a:path w="4871" h="18552" extrusionOk="0">
                  <a:moveTo>
                    <a:pt x="1868" y="8140"/>
                  </a:moveTo>
                  <a:cubicBezTo>
                    <a:pt x="2569" y="8307"/>
                    <a:pt x="3069" y="9674"/>
                    <a:pt x="3403" y="12310"/>
                  </a:cubicBezTo>
                  <a:cubicBezTo>
                    <a:pt x="3536" y="13511"/>
                    <a:pt x="3603" y="14745"/>
                    <a:pt x="3636" y="15946"/>
                  </a:cubicBezTo>
                  <a:cubicBezTo>
                    <a:pt x="3636" y="17013"/>
                    <a:pt x="3403" y="17547"/>
                    <a:pt x="2936" y="17547"/>
                  </a:cubicBezTo>
                  <a:cubicBezTo>
                    <a:pt x="2536" y="17547"/>
                    <a:pt x="2235" y="17180"/>
                    <a:pt x="2002" y="16479"/>
                  </a:cubicBezTo>
                  <a:cubicBezTo>
                    <a:pt x="1902" y="16146"/>
                    <a:pt x="1802" y="15779"/>
                    <a:pt x="1702" y="15379"/>
                  </a:cubicBezTo>
                  <a:cubicBezTo>
                    <a:pt x="1602" y="14945"/>
                    <a:pt x="1535" y="14511"/>
                    <a:pt x="1501" y="14078"/>
                  </a:cubicBezTo>
                  <a:cubicBezTo>
                    <a:pt x="1468" y="13577"/>
                    <a:pt x="1401" y="13110"/>
                    <a:pt x="1368" y="12710"/>
                  </a:cubicBezTo>
                  <a:cubicBezTo>
                    <a:pt x="1335" y="12276"/>
                    <a:pt x="1335" y="11843"/>
                    <a:pt x="1301" y="11376"/>
                  </a:cubicBezTo>
                  <a:cubicBezTo>
                    <a:pt x="1268" y="10909"/>
                    <a:pt x="1268" y="10508"/>
                    <a:pt x="1268" y="10242"/>
                  </a:cubicBezTo>
                  <a:lnTo>
                    <a:pt x="1268" y="9408"/>
                  </a:lnTo>
                  <a:cubicBezTo>
                    <a:pt x="1268" y="9174"/>
                    <a:pt x="1301" y="8907"/>
                    <a:pt x="1401" y="8674"/>
                  </a:cubicBezTo>
                  <a:cubicBezTo>
                    <a:pt x="1468" y="8474"/>
                    <a:pt x="1635" y="8273"/>
                    <a:pt x="1868" y="8140"/>
                  </a:cubicBezTo>
                  <a:close/>
                  <a:moveTo>
                    <a:pt x="2802" y="1"/>
                  </a:moveTo>
                  <a:cubicBezTo>
                    <a:pt x="934" y="1"/>
                    <a:pt x="0" y="2736"/>
                    <a:pt x="0" y="8207"/>
                  </a:cubicBezTo>
                  <a:lnTo>
                    <a:pt x="34" y="11442"/>
                  </a:lnTo>
                  <a:cubicBezTo>
                    <a:pt x="201" y="16079"/>
                    <a:pt x="1101" y="18447"/>
                    <a:pt x="2769" y="18547"/>
                  </a:cubicBezTo>
                  <a:cubicBezTo>
                    <a:pt x="2810" y="18550"/>
                    <a:pt x="2850" y="18551"/>
                    <a:pt x="2891" y="18551"/>
                  </a:cubicBezTo>
                  <a:cubicBezTo>
                    <a:pt x="3421" y="18551"/>
                    <a:pt x="3965" y="18350"/>
                    <a:pt x="4337" y="17947"/>
                  </a:cubicBezTo>
                  <a:cubicBezTo>
                    <a:pt x="4504" y="17747"/>
                    <a:pt x="4637" y="17513"/>
                    <a:pt x="4704" y="17280"/>
                  </a:cubicBezTo>
                  <a:cubicBezTo>
                    <a:pt x="4770" y="17013"/>
                    <a:pt x="4804" y="16746"/>
                    <a:pt x="4837" y="16513"/>
                  </a:cubicBezTo>
                  <a:cubicBezTo>
                    <a:pt x="4871" y="16279"/>
                    <a:pt x="4871" y="15879"/>
                    <a:pt x="4871" y="15278"/>
                  </a:cubicBezTo>
                  <a:cubicBezTo>
                    <a:pt x="4871" y="14711"/>
                    <a:pt x="4837" y="14011"/>
                    <a:pt x="4770" y="13210"/>
                  </a:cubicBezTo>
                  <a:cubicBezTo>
                    <a:pt x="4437" y="9308"/>
                    <a:pt x="3436" y="7373"/>
                    <a:pt x="1702" y="7373"/>
                  </a:cubicBezTo>
                  <a:cubicBezTo>
                    <a:pt x="1568" y="7373"/>
                    <a:pt x="1435" y="7373"/>
                    <a:pt x="1301" y="7406"/>
                  </a:cubicBezTo>
                  <a:cubicBezTo>
                    <a:pt x="1368" y="5905"/>
                    <a:pt x="1535" y="4404"/>
                    <a:pt x="1835" y="2936"/>
                  </a:cubicBezTo>
                  <a:cubicBezTo>
                    <a:pt x="2002" y="2036"/>
                    <a:pt x="2202" y="1502"/>
                    <a:pt x="2435" y="1302"/>
                  </a:cubicBezTo>
                  <a:cubicBezTo>
                    <a:pt x="2669" y="1268"/>
                    <a:pt x="2902" y="1168"/>
                    <a:pt x="3136" y="1035"/>
                  </a:cubicBezTo>
                  <a:cubicBezTo>
                    <a:pt x="3303" y="935"/>
                    <a:pt x="3403" y="735"/>
                    <a:pt x="3436" y="535"/>
                  </a:cubicBezTo>
                  <a:cubicBezTo>
                    <a:pt x="3436" y="401"/>
                    <a:pt x="3369" y="234"/>
                    <a:pt x="3236" y="168"/>
                  </a:cubicBezTo>
                  <a:cubicBezTo>
                    <a:pt x="3103" y="68"/>
                    <a:pt x="2969" y="1"/>
                    <a:pt x="28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9" name="Google Shape;1093;p48">
              <a:extLst>
                <a:ext uri="{FF2B5EF4-FFF2-40B4-BE49-F238E27FC236}">
                  <a16:creationId xmlns:a16="http://schemas.microsoft.com/office/drawing/2014/main" id="{7E46B3BF-D32F-4E72-A204-AA1081D2AD61}"/>
                </a:ext>
              </a:extLst>
            </p:cNvPr>
            <p:cNvSpPr/>
            <p:nvPr/>
          </p:nvSpPr>
          <p:spPr>
            <a:xfrm>
              <a:off x="31622400" y="-2138537"/>
              <a:ext cx="182650" cy="84450"/>
            </a:xfrm>
            <a:custGeom>
              <a:avLst/>
              <a:gdLst/>
              <a:ahLst/>
              <a:cxnLst/>
              <a:rect l="l" t="t" r="r" b="b"/>
              <a:pathLst>
                <a:path w="7306" h="3378" extrusionOk="0">
                  <a:moveTo>
                    <a:pt x="494" y="0"/>
                  </a:moveTo>
                  <a:cubicBezTo>
                    <a:pt x="377" y="0"/>
                    <a:pt x="249" y="60"/>
                    <a:pt x="167" y="142"/>
                  </a:cubicBezTo>
                  <a:cubicBezTo>
                    <a:pt x="67" y="242"/>
                    <a:pt x="0" y="376"/>
                    <a:pt x="0" y="509"/>
                  </a:cubicBezTo>
                  <a:cubicBezTo>
                    <a:pt x="0" y="976"/>
                    <a:pt x="534" y="1210"/>
                    <a:pt x="1568" y="1210"/>
                  </a:cubicBezTo>
                  <a:lnTo>
                    <a:pt x="2569" y="1176"/>
                  </a:lnTo>
                  <a:lnTo>
                    <a:pt x="2669" y="1176"/>
                  </a:lnTo>
                  <a:cubicBezTo>
                    <a:pt x="3136" y="1210"/>
                    <a:pt x="3770" y="1243"/>
                    <a:pt x="4537" y="1243"/>
                  </a:cubicBezTo>
                  <a:cubicBezTo>
                    <a:pt x="6371" y="1243"/>
                    <a:pt x="7305" y="1043"/>
                    <a:pt x="7305" y="609"/>
                  </a:cubicBezTo>
                  <a:cubicBezTo>
                    <a:pt x="7305" y="209"/>
                    <a:pt x="6638" y="9"/>
                    <a:pt x="5271" y="9"/>
                  </a:cubicBezTo>
                  <a:lnTo>
                    <a:pt x="567" y="9"/>
                  </a:lnTo>
                  <a:cubicBezTo>
                    <a:pt x="544" y="3"/>
                    <a:pt x="519" y="0"/>
                    <a:pt x="494" y="0"/>
                  </a:cubicBezTo>
                  <a:close/>
                  <a:moveTo>
                    <a:pt x="567" y="2210"/>
                  </a:moveTo>
                  <a:cubicBezTo>
                    <a:pt x="434" y="2210"/>
                    <a:pt x="267" y="2277"/>
                    <a:pt x="167" y="2377"/>
                  </a:cubicBezTo>
                  <a:cubicBezTo>
                    <a:pt x="34" y="2444"/>
                    <a:pt x="0" y="2611"/>
                    <a:pt x="0" y="2744"/>
                  </a:cubicBezTo>
                  <a:cubicBezTo>
                    <a:pt x="0" y="3111"/>
                    <a:pt x="334" y="3278"/>
                    <a:pt x="1034" y="3278"/>
                  </a:cubicBezTo>
                  <a:lnTo>
                    <a:pt x="6572" y="3378"/>
                  </a:lnTo>
                  <a:cubicBezTo>
                    <a:pt x="6738" y="3378"/>
                    <a:pt x="6872" y="3345"/>
                    <a:pt x="7005" y="3244"/>
                  </a:cubicBezTo>
                  <a:cubicBezTo>
                    <a:pt x="7105" y="3144"/>
                    <a:pt x="7172" y="2978"/>
                    <a:pt x="7172" y="2844"/>
                  </a:cubicBezTo>
                  <a:cubicBezTo>
                    <a:pt x="7172" y="2411"/>
                    <a:pt x="6271" y="2210"/>
                    <a:pt x="4503" y="22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1094;p48">
              <a:extLst>
                <a:ext uri="{FF2B5EF4-FFF2-40B4-BE49-F238E27FC236}">
                  <a16:creationId xmlns:a16="http://schemas.microsoft.com/office/drawing/2014/main" id="{A97F2428-6E2E-44D2-BBEE-942EEE5C8EC0}"/>
                </a:ext>
              </a:extLst>
            </p:cNvPr>
            <p:cNvSpPr/>
            <p:nvPr/>
          </p:nvSpPr>
          <p:spPr>
            <a:xfrm>
              <a:off x="31873400" y="-2286762"/>
              <a:ext cx="125950" cy="366125"/>
            </a:xfrm>
            <a:custGeom>
              <a:avLst/>
              <a:gdLst/>
              <a:ahLst/>
              <a:cxnLst/>
              <a:rect l="l" t="t" r="r" b="b"/>
              <a:pathLst>
                <a:path w="5038" h="14645" extrusionOk="0">
                  <a:moveTo>
                    <a:pt x="1669" y="0"/>
                  </a:moveTo>
                  <a:cubicBezTo>
                    <a:pt x="568" y="0"/>
                    <a:pt x="1" y="167"/>
                    <a:pt x="1" y="501"/>
                  </a:cubicBezTo>
                  <a:cubicBezTo>
                    <a:pt x="1" y="801"/>
                    <a:pt x="201" y="934"/>
                    <a:pt x="601" y="934"/>
                  </a:cubicBezTo>
                  <a:lnTo>
                    <a:pt x="1101" y="901"/>
                  </a:lnTo>
                  <a:cubicBezTo>
                    <a:pt x="1568" y="901"/>
                    <a:pt x="1802" y="1201"/>
                    <a:pt x="1802" y="1802"/>
                  </a:cubicBezTo>
                  <a:lnTo>
                    <a:pt x="1769" y="2502"/>
                  </a:lnTo>
                  <a:cubicBezTo>
                    <a:pt x="1769" y="3636"/>
                    <a:pt x="1869" y="5471"/>
                    <a:pt x="2102" y="7906"/>
                  </a:cubicBezTo>
                  <a:cubicBezTo>
                    <a:pt x="2302" y="10341"/>
                    <a:pt x="2402" y="12209"/>
                    <a:pt x="2402" y="13443"/>
                  </a:cubicBezTo>
                  <a:cubicBezTo>
                    <a:pt x="2402" y="13643"/>
                    <a:pt x="2269" y="13743"/>
                    <a:pt x="2002" y="13743"/>
                  </a:cubicBezTo>
                  <a:cubicBezTo>
                    <a:pt x="1835" y="13743"/>
                    <a:pt x="1669" y="13777"/>
                    <a:pt x="1502" y="13843"/>
                  </a:cubicBezTo>
                  <a:cubicBezTo>
                    <a:pt x="1435" y="13877"/>
                    <a:pt x="1402" y="14010"/>
                    <a:pt x="1402" y="14177"/>
                  </a:cubicBezTo>
                  <a:cubicBezTo>
                    <a:pt x="1368" y="14310"/>
                    <a:pt x="1435" y="14444"/>
                    <a:pt x="1568" y="14544"/>
                  </a:cubicBezTo>
                  <a:cubicBezTo>
                    <a:pt x="1702" y="14611"/>
                    <a:pt x="1869" y="14644"/>
                    <a:pt x="2069" y="14644"/>
                  </a:cubicBezTo>
                  <a:lnTo>
                    <a:pt x="2669" y="14644"/>
                  </a:lnTo>
                  <a:cubicBezTo>
                    <a:pt x="4270" y="14644"/>
                    <a:pt x="5038" y="14411"/>
                    <a:pt x="5038" y="14077"/>
                  </a:cubicBezTo>
                  <a:cubicBezTo>
                    <a:pt x="5038" y="13777"/>
                    <a:pt x="4737" y="13610"/>
                    <a:pt x="4170" y="13610"/>
                  </a:cubicBezTo>
                  <a:cubicBezTo>
                    <a:pt x="3970" y="13610"/>
                    <a:pt x="3737" y="13643"/>
                    <a:pt x="3403" y="13677"/>
                  </a:cubicBezTo>
                  <a:lnTo>
                    <a:pt x="3403" y="13543"/>
                  </a:lnTo>
                  <a:cubicBezTo>
                    <a:pt x="3403" y="12543"/>
                    <a:pt x="3303" y="11075"/>
                    <a:pt x="3170" y="9073"/>
                  </a:cubicBezTo>
                  <a:cubicBezTo>
                    <a:pt x="3036" y="7072"/>
                    <a:pt x="2936" y="5738"/>
                    <a:pt x="2936" y="5037"/>
                  </a:cubicBezTo>
                  <a:cubicBezTo>
                    <a:pt x="2936" y="4303"/>
                    <a:pt x="2903" y="3569"/>
                    <a:pt x="2803" y="2869"/>
                  </a:cubicBezTo>
                  <a:cubicBezTo>
                    <a:pt x="2703" y="2335"/>
                    <a:pt x="2636" y="1802"/>
                    <a:pt x="2636" y="1268"/>
                  </a:cubicBezTo>
                  <a:cubicBezTo>
                    <a:pt x="2636" y="968"/>
                    <a:pt x="2669" y="634"/>
                    <a:pt x="2736" y="334"/>
                  </a:cubicBezTo>
                  <a:cubicBezTo>
                    <a:pt x="2636" y="134"/>
                    <a:pt x="2269" y="0"/>
                    <a:pt x="16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1095;p48">
              <a:extLst>
                <a:ext uri="{FF2B5EF4-FFF2-40B4-BE49-F238E27FC236}">
                  <a16:creationId xmlns:a16="http://schemas.microsoft.com/office/drawing/2014/main" id="{15143CEF-63C7-46FD-B06B-1D0DE76690B3}"/>
                </a:ext>
              </a:extLst>
            </p:cNvPr>
            <p:cNvSpPr/>
            <p:nvPr/>
          </p:nvSpPr>
          <p:spPr>
            <a:xfrm>
              <a:off x="32018500" y="-2284262"/>
              <a:ext cx="120125" cy="359450"/>
            </a:xfrm>
            <a:custGeom>
              <a:avLst/>
              <a:gdLst/>
              <a:ahLst/>
              <a:cxnLst/>
              <a:rect l="l" t="t" r="r" b="b"/>
              <a:pathLst>
                <a:path w="4805" h="14378" extrusionOk="0">
                  <a:moveTo>
                    <a:pt x="1569" y="434"/>
                  </a:moveTo>
                  <a:cubicBezTo>
                    <a:pt x="2236" y="534"/>
                    <a:pt x="2736" y="1134"/>
                    <a:pt x="3070" y="2269"/>
                  </a:cubicBezTo>
                  <a:cubicBezTo>
                    <a:pt x="3203" y="2802"/>
                    <a:pt x="3337" y="3369"/>
                    <a:pt x="3437" y="3936"/>
                  </a:cubicBezTo>
                  <a:cubicBezTo>
                    <a:pt x="3570" y="4570"/>
                    <a:pt x="3637" y="5204"/>
                    <a:pt x="3703" y="5871"/>
                  </a:cubicBezTo>
                  <a:cubicBezTo>
                    <a:pt x="3737" y="6538"/>
                    <a:pt x="3770" y="7172"/>
                    <a:pt x="3804" y="7672"/>
                  </a:cubicBezTo>
                  <a:cubicBezTo>
                    <a:pt x="3804" y="8173"/>
                    <a:pt x="3837" y="8707"/>
                    <a:pt x="3837" y="9274"/>
                  </a:cubicBezTo>
                  <a:cubicBezTo>
                    <a:pt x="3804" y="10041"/>
                    <a:pt x="3737" y="10841"/>
                    <a:pt x="3637" y="11609"/>
                  </a:cubicBezTo>
                  <a:cubicBezTo>
                    <a:pt x="3570" y="12076"/>
                    <a:pt x="3470" y="12543"/>
                    <a:pt x="3270" y="12976"/>
                  </a:cubicBezTo>
                  <a:cubicBezTo>
                    <a:pt x="3136" y="13343"/>
                    <a:pt x="2936" y="13543"/>
                    <a:pt x="2736" y="13543"/>
                  </a:cubicBezTo>
                  <a:cubicBezTo>
                    <a:pt x="2302" y="13543"/>
                    <a:pt x="2002" y="13043"/>
                    <a:pt x="1769" y="12076"/>
                  </a:cubicBezTo>
                  <a:cubicBezTo>
                    <a:pt x="1435" y="10474"/>
                    <a:pt x="1302" y="8807"/>
                    <a:pt x="1302" y="7172"/>
                  </a:cubicBezTo>
                  <a:lnTo>
                    <a:pt x="1102" y="5304"/>
                  </a:lnTo>
                  <a:lnTo>
                    <a:pt x="1035" y="1568"/>
                  </a:lnTo>
                  <a:cubicBezTo>
                    <a:pt x="1035" y="1368"/>
                    <a:pt x="1068" y="1134"/>
                    <a:pt x="1135" y="934"/>
                  </a:cubicBezTo>
                  <a:cubicBezTo>
                    <a:pt x="1235" y="734"/>
                    <a:pt x="1368" y="567"/>
                    <a:pt x="1569" y="434"/>
                  </a:cubicBezTo>
                  <a:close/>
                  <a:moveTo>
                    <a:pt x="1802" y="0"/>
                  </a:moveTo>
                  <a:cubicBezTo>
                    <a:pt x="1469" y="0"/>
                    <a:pt x="1168" y="100"/>
                    <a:pt x="901" y="267"/>
                  </a:cubicBezTo>
                  <a:cubicBezTo>
                    <a:pt x="301" y="667"/>
                    <a:pt x="1" y="1635"/>
                    <a:pt x="34" y="3169"/>
                  </a:cubicBezTo>
                  <a:cubicBezTo>
                    <a:pt x="1" y="5371"/>
                    <a:pt x="101" y="7572"/>
                    <a:pt x="301" y="9774"/>
                  </a:cubicBezTo>
                  <a:cubicBezTo>
                    <a:pt x="701" y="12843"/>
                    <a:pt x="1435" y="14377"/>
                    <a:pt x="2536" y="14377"/>
                  </a:cubicBezTo>
                  <a:cubicBezTo>
                    <a:pt x="4037" y="14377"/>
                    <a:pt x="4804" y="12809"/>
                    <a:pt x="4804" y="9641"/>
                  </a:cubicBezTo>
                  <a:cubicBezTo>
                    <a:pt x="4804" y="3203"/>
                    <a:pt x="3804" y="0"/>
                    <a:pt x="18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2" name="Google Shape;1096;p48">
              <a:extLst>
                <a:ext uri="{FF2B5EF4-FFF2-40B4-BE49-F238E27FC236}">
                  <a16:creationId xmlns:a16="http://schemas.microsoft.com/office/drawing/2014/main" id="{FDB8DA21-FDB4-4DAB-9C95-4406F3735B17}"/>
                </a:ext>
              </a:extLst>
            </p:cNvPr>
            <p:cNvSpPr/>
            <p:nvPr/>
          </p:nvSpPr>
          <p:spPr>
            <a:xfrm>
              <a:off x="31036150" y="-1666337"/>
              <a:ext cx="119275" cy="391975"/>
            </a:xfrm>
            <a:custGeom>
              <a:avLst/>
              <a:gdLst/>
              <a:ahLst/>
              <a:cxnLst/>
              <a:rect l="l" t="t" r="r" b="b"/>
              <a:pathLst>
                <a:path w="4771" h="15679" extrusionOk="0">
                  <a:moveTo>
                    <a:pt x="400" y="1"/>
                  </a:moveTo>
                  <a:lnTo>
                    <a:pt x="0" y="368"/>
                  </a:lnTo>
                  <a:cubicBezTo>
                    <a:pt x="300" y="1736"/>
                    <a:pt x="500" y="3137"/>
                    <a:pt x="534" y="4538"/>
                  </a:cubicBezTo>
                  <a:lnTo>
                    <a:pt x="434" y="5538"/>
                  </a:lnTo>
                  <a:cubicBezTo>
                    <a:pt x="434" y="5805"/>
                    <a:pt x="467" y="6039"/>
                    <a:pt x="567" y="6305"/>
                  </a:cubicBezTo>
                  <a:cubicBezTo>
                    <a:pt x="659" y="6519"/>
                    <a:pt x="917" y="6677"/>
                    <a:pt x="1165" y="6677"/>
                  </a:cubicBezTo>
                  <a:cubicBezTo>
                    <a:pt x="1188" y="6677"/>
                    <a:pt x="1211" y="6675"/>
                    <a:pt x="1234" y="6672"/>
                  </a:cubicBezTo>
                  <a:cubicBezTo>
                    <a:pt x="1701" y="6672"/>
                    <a:pt x="2168" y="6806"/>
                    <a:pt x="2535" y="7073"/>
                  </a:cubicBezTo>
                  <a:cubicBezTo>
                    <a:pt x="2702" y="7206"/>
                    <a:pt x="2835" y="7373"/>
                    <a:pt x="2969" y="7540"/>
                  </a:cubicBezTo>
                  <a:cubicBezTo>
                    <a:pt x="3069" y="7740"/>
                    <a:pt x="3202" y="7940"/>
                    <a:pt x="3269" y="8140"/>
                  </a:cubicBezTo>
                  <a:cubicBezTo>
                    <a:pt x="3369" y="8374"/>
                    <a:pt x="3436" y="8607"/>
                    <a:pt x="3469" y="8841"/>
                  </a:cubicBezTo>
                  <a:cubicBezTo>
                    <a:pt x="3536" y="9141"/>
                    <a:pt x="3569" y="9408"/>
                    <a:pt x="3603" y="9608"/>
                  </a:cubicBezTo>
                  <a:cubicBezTo>
                    <a:pt x="3669" y="9841"/>
                    <a:pt x="3669" y="10108"/>
                    <a:pt x="3703" y="10442"/>
                  </a:cubicBezTo>
                  <a:cubicBezTo>
                    <a:pt x="3703" y="10775"/>
                    <a:pt x="3703" y="11076"/>
                    <a:pt x="3703" y="11276"/>
                  </a:cubicBezTo>
                  <a:lnTo>
                    <a:pt x="3703" y="12210"/>
                  </a:lnTo>
                  <a:cubicBezTo>
                    <a:pt x="3703" y="12743"/>
                    <a:pt x="3603" y="13244"/>
                    <a:pt x="3403" y="13744"/>
                  </a:cubicBezTo>
                  <a:cubicBezTo>
                    <a:pt x="3202" y="14378"/>
                    <a:pt x="2936" y="14745"/>
                    <a:pt x="2569" y="14845"/>
                  </a:cubicBezTo>
                  <a:cubicBezTo>
                    <a:pt x="2435" y="14745"/>
                    <a:pt x="2235" y="14678"/>
                    <a:pt x="2035" y="14678"/>
                  </a:cubicBezTo>
                  <a:cubicBezTo>
                    <a:pt x="1868" y="14678"/>
                    <a:pt x="1701" y="14712"/>
                    <a:pt x="1535" y="14778"/>
                  </a:cubicBezTo>
                  <a:cubicBezTo>
                    <a:pt x="1401" y="14845"/>
                    <a:pt x="1334" y="14978"/>
                    <a:pt x="1334" y="15112"/>
                  </a:cubicBezTo>
                  <a:cubicBezTo>
                    <a:pt x="1334" y="15512"/>
                    <a:pt x="1735" y="15679"/>
                    <a:pt x="2535" y="15679"/>
                  </a:cubicBezTo>
                  <a:lnTo>
                    <a:pt x="2902" y="15679"/>
                  </a:lnTo>
                  <a:cubicBezTo>
                    <a:pt x="3369" y="15379"/>
                    <a:pt x="3736" y="14978"/>
                    <a:pt x="4070" y="14545"/>
                  </a:cubicBezTo>
                  <a:cubicBezTo>
                    <a:pt x="4203" y="14345"/>
                    <a:pt x="4337" y="14144"/>
                    <a:pt x="4403" y="13911"/>
                  </a:cubicBezTo>
                  <a:cubicBezTo>
                    <a:pt x="4503" y="13677"/>
                    <a:pt x="4570" y="13444"/>
                    <a:pt x="4637" y="13177"/>
                  </a:cubicBezTo>
                  <a:cubicBezTo>
                    <a:pt x="4737" y="12477"/>
                    <a:pt x="4770" y="11776"/>
                    <a:pt x="4737" y="11076"/>
                  </a:cubicBezTo>
                  <a:cubicBezTo>
                    <a:pt x="4770" y="9808"/>
                    <a:pt x="4570" y="8574"/>
                    <a:pt x="4203" y="7340"/>
                  </a:cubicBezTo>
                  <a:cubicBezTo>
                    <a:pt x="4103" y="6806"/>
                    <a:pt x="3803" y="6305"/>
                    <a:pt x="3369" y="5939"/>
                  </a:cubicBezTo>
                  <a:cubicBezTo>
                    <a:pt x="3136" y="5805"/>
                    <a:pt x="2835" y="5705"/>
                    <a:pt x="2535" y="5672"/>
                  </a:cubicBezTo>
                  <a:lnTo>
                    <a:pt x="2035" y="5605"/>
                  </a:lnTo>
                  <a:cubicBezTo>
                    <a:pt x="1801" y="5605"/>
                    <a:pt x="1635" y="5572"/>
                    <a:pt x="1601" y="5572"/>
                  </a:cubicBezTo>
                  <a:cubicBezTo>
                    <a:pt x="1368" y="3270"/>
                    <a:pt x="1234" y="1702"/>
                    <a:pt x="1201" y="868"/>
                  </a:cubicBezTo>
                  <a:lnTo>
                    <a:pt x="2135" y="868"/>
                  </a:lnTo>
                  <a:lnTo>
                    <a:pt x="2135" y="902"/>
                  </a:lnTo>
                  <a:lnTo>
                    <a:pt x="2669" y="902"/>
                  </a:lnTo>
                  <a:lnTo>
                    <a:pt x="3102" y="601"/>
                  </a:lnTo>
                  <a:lnTo>
                    <a:pt x="3102" y="501"/>
                  </a:lnTo>
                  <a:cubicBezTo>
                    <a:pt x="3102" y="168"/>
                    <a:pt x="2802" y="1"/>
                    <a:pt x="21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" name="Google Shape;1097;p48">
              <a:extLst>
                <a:ext uri="{FF2B5EF4-FFF2-40B4-BE49-F238E27FC236}">
                  <a16:creationId xmlns:a16="http://schemas.microsoft.com/office/drawing/2014/main" id="{CC637928-5C4E-4094-A1EE-03D92CCFCC48}"/>
                </a:ext>
              </a:extLst>
            </p:cNvPr>
            <p:cNvSpPr/>
            <p:nvPr/>
          </p:nvSpPr>
          <p:spPr>
            <a:xfrm>
              <a:off x="31191250" y="-1518087"/>
              <a:ext cx="154300" cy="154500"/>
            </a:xfrm>
            <a:custGeom>
              <a:avLst/>
              <a:gdLst/>
              <a:ahLst/>
              <a:cxnLst/>
              <a:rect l="l" t="t" r="r" b="b"/>
              <a:pathLst>
                <a:path w="6172" h="6180" extrusionOk="0">
                  <a:moveTo>
                    <a:pt x="2955" y="0"/>
                  </a:moveTo>
                  <a:cubicBezTo>
                    <a:pt x="2926" y="0"/>
                    <a:pt x="2898" y="3"/>
                    <a:pt x="2869" y="9"/>
                  </a:cubicBezTo>
                  <a:cubicBezTo>
                    <a:pt x="2402" y="9"/>
                    <a:pt x="2169" y="375"/>
                    <a:pt x="2169" y="1109"/>
                  </a:cubicBezTo>
                  <a:lnTo>
                    <a:pt x="2302" y="2544"/>
                  </a:lnTo>
                  <a:cubicBezTo>
                    <a:pt x="2184" y="2567"/>
                    <a:pt x="2066" y="2591"/>
                    <a:pt x="1948" y="2591"/>
                  </a:cubicBezTo>
                  <a:cubicBezTo>
                    <a:pt x="1900" y="2591"/>
                    <a:pt x="1851" y="2587"/>
                    <a:pt x="1802" y="2577"/>
                  </a:cubicBezTo>
                  <a:lnTo>
                    <a:pt x="501" y="2544"/>
                  </a:lnTo>
                  <a:cubicBezTo>
                    <a:pt x="477" y="2538"/>
                    <a:pt x="454" y="2535"/>
                    <a:pt x="430" y="2535"/>
                  </a:cubicBezTo>
                  <a:cubicBezTo>
                    <a:pt x="321" y="2535"/>
                    <a:pt x="216" y="2595"/>
                    <a:pt x="134" y="2677"/>
                  </a:cubicBezTo>
                  <a:cubicBezTo>
                    <a:pt x="67" y="2777"/>
                    <a:pt x="1" y="2911"/>
                    <a:pt x="34" y="3044"/>
                  </a:cubicBezTo>
                  <a:cubicBezTo>
                    <a:pt x="34" y="3478"/>
                    <a:pt x="334" y="3678"/>
                    <a:pt x="935" y="3678"/>
                  </a:cubicBezTo>
                  <a:lnTo>
                    <a:pt x="2169" y="3578"/>
                  </a:lnTo>
                  <a:lnTo>
                    <a:pt x="2169" y="3745"/>
                  </a:lnTo>
                  <a:lnTo>
                    <a:pt x="2302" y="5679"/>
                  </a:lnTo>
                  <a:cubicBezTo>
                    <a:pt x="2302" y="5813"/>
                    <a:pt x="2402" y="5946"/>
                    <a:pt x="2536" y="6013"/>
                  </a:cubicBezTo>
                  <a:cubicBezTo>
                    <a:pt x="2669" y="6113"/>
                    <a:pt x="2836" y="6180"/>
                    <a:pt x="3036" y="6180"/>
                  </a:cubicBezTo>
                  <a:cubicBezTo>
                    <a:pt x="3203" y="6180"/>
                    <a:pt x="3370" y="6113"/>
                    <a:pt x="3503" y="6013"/>
                  </a:cubicBezTo>
                  <a:cubicBezTo>
                    <a:pt x="3636" y="5946"/>
                    <a:pt x="3737" y="5779"/>
                    <a:pt x="3737" y="5613"/>
                  </a:cubicBezTo>
                  <a:lnTo>
                    <a:pt x="3536" y="4045"/>
                  </a:lnTo>
                  <a:cubicBezTo>
                    <a:pt x="3536" y="3739"/>
                    <a:pt x="3732" y="3574"/>
                    <a:pt x="4150" y="3574"/>
                  </a:cubicBezTo>
                  <a:cubicBezTo>
                    <a:pt x="4188" y="3574"/>
                    <a:pt x="4228" y="3575"/>
                    <a:pt x="4270" y="3578"/>
                  </a:cubicBezTo>
                  <a:lnTo>
                    <a:pt x="5571" y="3678"/>
                  </a:lnTo>
                  <a:cubicBezTo>
                    <a:pt x="5705" y="3678"/>
                    <a:pt x="5871" y="3611"/>
                    <a:pt x="5971" y="3511"/>
                  </a:cubicBezTo>
                  <a:cubicBezTo>
                    <a:pt x="6105" y="3411"/>
                    <a:pt x="6172" y="3278"/>
                    <a:pt x="6172" y="3144"/>
                  </a:cubicBezTo>
                  <a:cubicBezTo>
                    <a:pt x="6172" y="2744"/>
                    <a:pt x="5771" y="2510"/>
                    <a:pt x="5037" y="2510"/>
                  </a:cubicBezTo>
                  <a:lnTo>
                    <a:pt x="3737" y="2610"/>
                  </a:lnTo>
                  <a:cubicBezTo>
                    <a:pt x="3570" y="2610"/>
                    <a:pt x="3470" y="2010"/>
                    <a:pt x="3470" y="842"/>
                  </a:cubicBezTo>
                  <a:lnTo>
                    <a:pt x="3470" y="576"/>
                  </a:lnTo>
                  <a:cubicBezTo>
                    <a:pt x="3470" y="442"/>
                    <a:pt x="3403" y="275"/>
                    <a:pt x="3303" y="175"/>
                  </a:cubicBezTo>
                  <a:cubicBezTo>
                    <a:pt x="3220" y="65"/>
                    <a:pt x="3091" y="0"/>
                    <a:pt x="29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" name="Google Shape;1098;p48">
              <a:extLst>
                <a:ext uri="{FF2B5EF4-FFF2-40B4-BE49-F238E27FC236}">
                  <a16:creationId xmlns:a16="http://schemas.microsoft.com/office/drawing/2014/main" id="{A8D59CB7-0225-455B-B7D5-4D2A49DB851D}"/>
                </a:ext>
              </a:extLst>
            </p:cNvPr>
            <p:cNvSpPr/>
            <p:nvPr/>
          </p:nvSpPr>
          <p:spPr>
            <a:xfrm>
              <a:off x="31393050" y="-1668237"/>
              <a:ext cx="118450" cy="388875"/>
            </a:xfrm>
            <a:custGeom>
              <a:avLst/>
              <a:gdLst/>
              <a:ahLst/>
              <a:cxnLst/>
              <a:rect l="l" t="t" r="r" b="b"/>
              <a:pathLst>
                <a:path w="4738" h="15555" extrusionOk="0">
                  <a:moveTo>
                    <a:pt x="2531" y="0"/>
                  </a:moveTo>
                  <a:cubicBezTo>
                    <a:pt x="2466" y="0"/>
                    <a:pt x="2401" y="3"/>
                    <a:pt x="2336" y="10"/>
                  </a:cubicBezTo>
                  <a:cubicBezTo>
                    <a:pt x="2036" y="10"/>
                    <a:pt x="1769" y="144"/>
                    <a:pt x="1569" y="344"/>
                  </a:cubicBezTo>
                  <a:cubicBezTo>
                    <a:pt x="1135" y="744"/>
                    <a:pt x="902" y="1345"/>
                    <a:pt x="935" y="1912"/>
                  </a:cubicBezTo>
                  <a:cubicBezTo>
                    <a:pt x="935" y="2312"/>
                    <a:pt x="1102" y="2545"/>
                    <a:pt x="1469" y="2545"/>
                  </a:cubicBezTo>
                  <a:cubicBezTo>
                    <a:pt x="1802" y="2545"/>
                    <a:pt x="2036" y="2345"/>
                    <a:pt x="2102" y="1812"/>
                  </a:cubicBezTo>
                  <a:cubicBezTo>
                    <a:pt x="2203" y="1278"/>
                    <a:pt x="2369" y="978"/>
                    <a:pt x="2603" y="844"/>
                  </a:cubicBezTo>
                  <a:cubicBezTo>
                    <a:pt x="3303" y="878"/>
                    <a:pt x="3670" y="1745"/>
                    <a:pt x="3670" y="3346"/>
                  </a:cubicBezTo>
                  <a:cubicBezTo>
                    <a:pt x="3670" y="4880"/>
                    <a:pt x="3470" y="6415"/>
                    <a:pt x="3036" y="7883"/>
                  </a:cubicBezTo>
                  <a:cubicBezTo>
                    <a:pt x="2569" y="9484"/>
                    <a:pt x="1936" y="11018"/>
                    <a:pt x="1168" y="12486"/>
                  </a:cubicBezTo>
                  <a:cubicBezTo>
                    <a:pt x="1102" y="12686"/>
                    <a:pt x="968" y="13020"/>
                    <a:pt x="768" y="13553"/>
                  </a:cubicBezTo>
                  <a:cubicBezTo>
                    <a:pt x="601" y="14054"/>
                    <a:pt x="335" y="14487"/>
                    <a:pt x="1" y="14888"/>
                  </a:cubicBezTo>
                  <a:lnTo>
                    <a:pt x="1" y="14954"/>
                  </a:lnTo>
                  <a:cubicBezTo>
                    <a:pt x="1" y="15121"/>
                    <a:pt x="101" y="15288"/>
                    <a:pt x="234" y="15388"/>
                  </a:cubicBezTo>
                  <a:cubicBezTo>
                    <a:pt x="401" y="15488"/>
                    <a:pt x="601" y="15555"/>
                    <a:pt x="802" y="15555"/>
                  </a:cubicBezTo>
                  <a:lnTo>
                    <a:pt x="4137" y="15355"/>
                  </a:lnTo>
                  <a:cubicBezTo>
                    <a:pt x="4304" y="15288"/>
                    <a:pt x="4404" y="15121"/>
                    <a:pt x="4437" y="14921"/>
                  </a:cubicBezTo>
                  <a:cubicBezTo>
                    <a:pt x="4437" y="14788"/>
                    <a:pt x="4271" y="14587"/>
                    <a:pt x="3970" y="14387"/>
                  </a:cubicBezTo>
                  <a:cubicBezTo>
                    <a:pt x="3103" y="14387"/>
                    <a:pt x="2236" y="14454"/>
                    <a:pt x="1369" y="14587"/>
                  </a:cubicBezTo>
                  <a:cubicBezTo>
                    <a:pt x="1569" y="14054"/>
                    <a:pt x="1902" y="13253"/>
                    <a:pt x="2369" y="12219"/>
                  </a:cubicBezTo>
                  <a:cubicBezTo>
                    <a:pt x="2836" y="11152"/>
                    <a:pt x="3203" y="10284"/>
                    <a:pt x="3503" y="9517"/>
                  </a:cubicBezTo>
                  <a:cubicBezTo>
                    <a:pt x="3837" y="8650"/>
                    <a:pt x="4137" y="7749"/>
                    <a:pt x="4337" y="6815"/>
                  </a:cubicBezTo>
                  <a:cubicBezTo>
                    <a:pt x="4571" y="5981"/>
                    <a:pt x="4704" y="5081"/>
                    <a:pt x="4738" y="4213"/>
                  </a:cubicBezTo>
                  <a:cubicBezTo>
                    <a:pt x="4738" y="3546"/>
                    <a:pt x="4704" y="3046"/>
                    <a:pt x="4704" y="2679"/>
                  </a:cubicBezTo>
                  <a:cubicBezTo>
                    <a:pt x="4671" y="2445"/>
                    <a:pt x="4671" y="2245"/>
                    <a:pt x="4638" y="2112"/>
                  </a:cubicBezTo>
                  <a:cubicBezTo>
                    <a:pt x="4604" y="1978"/>
                    <a:pt x="4571" y="1778"/>
                    <a:pt x="4504" y="1511"/>
                  </a:cubicBezTo>
                  <a:cubicBezTo>
                    <a:pt x="4404" y="1211"/>
                    <a:pt x="4237" y="911"/>
                    <a:pt x="4004" y="644"/>
                  </a:cubicBezTo>
                  <a:cubicBezTo>
                    <a:pt x="3645" y="255"/>
                    <a:pt x="3097" y="0"/>
                    <a:pt x="25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" name="Google Shape;1099;p48">
              <a:extLst>
                <a:ext uri="{FF2B5EF4-FFF2-40B4-BE49-F238E27FC236}">
                  <a16:creationId xmlns:a16="http://schemas.microsoft.com/office/drawing/2014/main" id="{63367BE6-7635-4E67-AE64-DC9772F14545}"/>
                </a:ext>
              </a:extLst>
            </p:cNvPr>
            <p:cNvSpPr/>
            <p:nvPr/>
          </p:nvSpPr>
          <p:spPr>
            <a:xfrm>
              <a:off x="31540675" y="-1494537"/>
              <a:ext cx="154300" cy="70900"/>
            </a:xfrm>
            <a:custGeom>
              <a:avLst/>
              <a:gdLst/>
              <a:ahLst/>
              <a:cxnLst/>
              <a:rect l="l" t="t" r="r" b="b"/>
              <a:pathLst>
                <a:path w="6172" h="2836" extrusionOk="0">
                  <a:moveTo>
                    <a:pt x="534" y="1"/>
                  </a:moveTo>
                  <a:cubicBezTo>
                    <a:pt x="400" y="1"/>
                    <a:pt x="267" y="34"/>
                    <a:pt x="167" y="101"/>
                  </a:cubicBezTo>
                  <a:cubicBezTo>
                    <a:pt x="100" y="201"/>
                    <a:pt x="34" y="301"/>
                    <a:pt x="34" y="434"/>
                  </a:cubicBezTo>
                  <a:cubicBezTo>
                    <a:pt x="34" y="834"/>
                    <a:pt x="467" y="1001"/>
                    <a:pt x="1368" y="1001"/>
                  </a:cubicBezTo>
                  <a:lnTo>
                    <a:pt x="2202" y="968"/>
                  </a:lnTo>
                  <a:lnTo>
                    <a:pt x="2302" y="968"/>
                  </a:lnTo>
                  <a:cubicBezTo>
                    <a:pt x="2802" y="1035"/>
                    <a:pt x="3336" y="1035"/>
                    <a:pt x="3870" y="1035"/>
                  </a:cubicBezTo>
                  <a:cubicBezTo>
                    <a:pt x="5404" y="1035"/>
                    <a:pt x="6171" y="868"/>
                    <a:pt x="6171" y="534"/>
                  </a:cubicBezTo>
                  <a:cubicBezTo>
                    <a:pt x="6171" y="167"/>
                    <a:pt x="5604" y="1"/>
                    <a:pt x="4470" y="1"/>
                  </a:cubicBezTo>
                  <a:close/>
                  <a:moveTo>
                    <a:pt x="501" y="1869"/>
                  </a:moveTo>
                  <a:cubicBezTo>
                    <a:pt x="367" y="1869"/>
                    <a:pt x="267" y="1902"/>
                    <a:pt x="167" y="2002"/>
                  </a:cubicBezTo>
                  <a:cubicBezTo>
                    <a:pt x="67" y="2069"/>
                    <a:pt x="0" y="2202"/>
                    <a:pt x="34" y="2336"/>
                  </a:cubicBezTo>
                  <a:cubicBezTo>
                    <a:pt x="34" y="2602"/>
                    <a:pt x="300" y="2736"/>
                    <a:pt x="901" y="2736"/>
                  </a:cubicBezTo>
                  <a:lnTo>
                    <a:pt x="5537" y="2836"/>
                  </a:lnTo>
                  <a:cubicBezTo>
                    <a:pt x="5671" y="2836"/>
                    <a:pt x="5804" y="2803"/>
                    <a:pt x="5904" y="2736"/>
                  </a:cubicBezTo>
                  <a:cubicBezTo>
                    <a:pt x="6004" y="2636"/>
                    <a:pt x="6038" y="2536"/>
                    <a:pt x="6038" y="2402"/>
                  </a:cubicBezTo>
                  <a:cubicBezTo>
                    <a:pt x="6038" y="2069"/>
                    <a:pt x="5304" y="1869"/>
                    <a:pt x="3803" y="18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9" name="Google Shape;838;p45">
            <a:extLst>
              <a:ext uri="{FF2B5EF4-FFF2-40B4-BE49-F238E27FC236}">
                <a16:creationId xmlns:a16="http://schemas.microsoft.com/office/drawing/2014/main" id="{71ACF4B5-2893-4DB3-931C-1DC57864EF02}"/>
              </a:ext>
            </a:extLst>
          </p:cNvPr>
          <p:cNvGrpSpPr/>
          <p:nvPr/>
        </p:nvGrpSpPr>
        <p:grpSpPr>
          <a:xfrm>
            <a:off x="6296706" y="4488881"/>
            <a:ext cx="305996" cy="520548"/>
            <a:chOff x="1260821" y="1814141"/>
            <a:chExt cx="415178" cy="432509"/>
          </a:xfrm>
        </p:grpSpPr>
        <p:sp>
          <p:nvSpPr>
            <p:cNvPr id="140" name="Google Shape;839;p45">
              <a:extLst>
                <a:ext uri="{FF2B5EF4-FFF2-40B4-BE49-F238E27FC236}">
                  <a16:creationId xmlns:a16="http://schemas.microsoft.com/office/drawing/2014/main" id="{3F3B1B2A-7A11-4309-8963-C1F341994C14}"/>
                </a:ext>
              </a:extLst>
            </p:cNvPr>
            <p:cNvSpPr/>
            <p:nvPr/>
          </p:nvSpPr>
          <p:spPr>
            <a:xfrm>
              <a:off x="1267086" y="1864941"/>
              <a:ext cx="389753" cy="375049"/>
            </a:xfrm>
            <a:custGeom>
              <a:avLst/>
              <a:gdLst/>
              <a:ahLst/>
              <a:cxnLst/>
              <a:rect l="l" t="t" r="r" b="b"/>
              <a:pathLst>
                <a:path w="13810" h="13289" extrusionOk="0">
                  <a:moveTo>
                    <a:pt x="3504" y="6334"/>
                  </a:moveTo>
                  <a:cubicBezTo>
                    <a:pt x="3622" y="6334"/>
                    <a:pt x="3741" y="6377"/>
                    <a:pt x="3836" y="6472"/>
                  </a:cubicBezTo>
                  <a:lnTo>
                    <a:pt x="6816" y="9452"/>
                  </a:lnTo>
                  <a:cubicBezTo>
                    <a:pt x="7112" y="9777"/>
                    <a:pt x="6905" y="10308"/>
                    <a:pt x="6462" y="10308"/>
                  </a:cubicBezTo>
                  <a:lnTo>
                    <a:pt x="3482" y="10308"/>
                  </a:lnTo>
                  <a:cubicBezTo>
                    <a:pt x="3217" y="10308"/>
                    <a:pt x="3010" y="10072"/>
                    <a:pt x="3010" y="9806"/>
                  </a:cubicBezTo>
                  <a:lnTo>
                    <a:pt x="3010" y="6826"/>
                  </a:lnTo>
                  <a:cubicBezTo>
                    <a:pt x="3010" y="6526"/>
                    <a:pt x="3255" y="6334"/>
                    <a:pt x="3504" y="6334"/>
                  </a:cubicBezTo>
                  <a:close/>
                  <a:moveTo>
                    <a:pt x="1546" y="1"/>
                  </a:moveTo>
                  <a:cubicBezTo>
                    <a:pt x="762" y="1"/>
                    <a:pt x="0" y="623"/>
                    <a:pt x="0" y="1544"/>
                  </a:cubicBezTo>
                  <a:lnTo>
                    <a:pt x="0" y="11783"/>
                  </a:lnTo>
                  <a:cubicBezTo>
                    <a:pt x="0" y="12610"/>
                    <a:pt x="679" y="13288"/>
                    <a:pt x="1505" y="13288"/>
                  </a:cubicBezTo>
                  <a:lnTo>
                    <a:pt x="11774" y="13288"/>
                  </a:lnTo>
                  <a:cubicBezTo>
                    <a:pt x="13131" y="13288"/>
                    <a:pt x="13810" y="11636"/>
                    <a:pt x="12836" y="10692"/>
                  </a:cubicBezTo>
                  <a:lnTo>
                    <a:pt x="12836" y="10692"/>
                  </a:lnTo>
                  <a:lnTo>
                    <a:pt x="12836" y="10721"/>
                  </a:lnTo>
                  <a:lnTo>
                    <a:pt x="2597" y="452"/>
                  </a:lnTo>
                  <a:cubicBezTo>
                    <a:pt x="2294" y="140"/>
                    <a:pt x="1917" y="1"/>
                    <a:pt x="1546" y="1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1" name="Google Shape;840;p45">
              <a:extLst>
                <a:ext uri="{FF2B5EF4-FFF2-40B4-BE49-F238E27FC236}">
                  <a16:creationId xmlns:a16="http://schemas.microsoft.com/office/drawing/2014/main" id="{5F84D9B5-1BE2-42D0-BBC2-BCF39C770E77}"/>
                </a:ext>
              </a:extLst>
            </p:cNvPr>
            <p:cNvSpPr/>
            <p:nvPr/>
          </p:nvSpPr>
          <p:spPr>
            <a:xfrm>
              <a:off x="1382005" y="2043754"/>
              <a:ext cx="115769" cy="112100"/>
            </a:xfrm>
            <a:custGeom>
              <a:avLst/>
              <a:gdLst/>
              <a:ahLst/>
              <a:cxnLst/>
              <a:rect l="l" t="t" r="r" b="b"/>
              <a:pathLst>
                <a:path w="4102" h="3972" extrusionOk="0">
                  <a:moveTo>
                    <a:pt x="495" y="0"/>
                  </a:moveTo>
                  <a:cubicBezTo>
                    <a:pt x="276" y="0"/>
                    <a:pt x="58" y="143"/>
                    <a:pt x="0" y="372"/>
                  </a:cubicBezTo>
                  <a:lnTo>
                    <a:pt x="2744" y="3116"/>
                  </a:lnTo>
                  <a:cubicBezTo>
                    <a:pt x="3040" y="3441"/>
                    <a:pt x="2833" y="3972"/>
                    <a:pt x="2390" y="3972"/>
                  </a:cubicBezTo>
                  <a:lnTo>
                    <a:pt x="3453" y="3972"/>
                  </a:lnTo>
                  <a:cubicBezTo>
                    <a:pt x="3895" y="3972"/>
                    <a:pt x="4102" y="3441"/>
                    <a:pt x="3807" y="3116"/>
                  </a:cubicBezTo>
                  <a:lnTo>
                    <a:pt x="826" y="136"/>
                  </a:lnTo>
                  <a:cubicBezTo>
                    <a:pt x="733" y="42"/>
                    <a:pt x="614" y="0"/>
                    <a:pt x="495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2" name="Google Shape;841;p45">
              <a:extLst>
                <a:ext uri="{FF2B5EF4-FFF2-40B4-BE49-F238E27FC236}">
                  <a16:creationId xmlns:a16="http://schemas.microsoft.com/office/drawing/2014/main" id="{46369EAA-C238-4960-A69B-16C82C949B54}"/>
                </a:ext>
              </a:extLst>
            </p:cNvPr>
            <p:cNvSpPr/>
            <p:nvPr/>
          </p:nvSpPr>
          <p:spPr>
            <a:xfrm>
              <a:off x="1267227" y="1865646"/>
              <a:ext cx="72334" cy="374343"/>
            </a:xfrm>
            <a:custGeom>
              <a:avLst/>
              <a:gdLst/>
              <a:ahLst/>
              <a:cxnLst/>
              <a:rect l="l" t="t" r="r" b="b"/>
              <a:pathLst>
                <a:path w="2563" h="13264" extrusionOk="0">
                  <a:moveTo>
                    <a:pt x="1511" y="0"/>
                  </a:moveTo>
                  <a:cubicBezTo>
                    <a:pt x="705" y="0"/>
                    <a:pt x="1" y="651"/>
                    <a:pt x="25" y="1519"/>
                  </a:cubicBezTo>
                  <a:lnTo>
                    <a:pt x="25" y="11758"/>
                  </a:lnTo>
                  <a:cubicBezTo>
                    <a:pt x="25" y="12585"/>
                    <a:pt x="674" y="13263"/>
                    <a:pt x="1530" y="13263"/>
                  </a:cubicBezTo>
                  <a:lnTo>
                    <a:pt x="2562" y="13263"/>
                  </a:lnTo>
                  <a:cubicBezTo>
                    <a:pt x="1736" y="13263"/>
                    <a:pt x="1058" y="12585"/>
                    <a:pt x="1058" y="11758"/>
                  </a:cubicBezTo>
                  <a:lnTo>
                    <a:pt x="1058" y="1519"/>
                  </a:lnTo>
                  <a:cubicBezTo>
                    <a:pt x="1058" y="870"/>
                    <a:pt x="1441" y="309"/>
                    <a:pt x="2061" y="103"/>
                  </a:cubicBezTo>
                  <a:cubicBezTo>
                    <a:pt x="1877" y="33"/>
                    <a:pt x="1692" y="0"/>
                    <a:pt x="151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3" name="Google Shape;842;p45">
              <a:extLst>
                <a:ext uri="{FF2B5EF4-FFF2-40B4-BE49-F238E27FC236}">
                  <a16:creationId xmlns:a16="http://schemas.microsoft.com/office/drawing/2014/main" id="{E4C5F231-B825-4040-A867-FB8DD037EF75}"/>
                </a:ext>
              </a:extLst>
            </p:cNvPr>
            <p:cNvSpPr/>
            <p:nvPr/>
          </p:nvSpPr>
          <p:spPr>
            <a:xfrm>
              <a:off x="1407828" y="1838553"/>
              <a:ext cx="226542" cy="228207"/>
            </a:xfrm>
            <a:custGeom>
              <a:avLst/>
              <a:gdLst/>
              <a:ahLst/>
              <a:cxnLst/>
              <a:rect l="l" t="t" r="r" b="b"/>
              <a:pathLst>
                <a:path w="8027" h="8086" extrusionOk="0">
                  <a:moveTo>
                    <a:pt x="856" y="1"/>
                  </a:moveTo>
                  <a:cubicBezTo>
                    <a:pt x="0" y="856"/>
                    <a:pt x="0" y="2243"/>
                    <a:pt x="856" y="3099"/>
                  </a:cubicBezTo>
                  <a:lnTo>
                    <a:pt x="5724" y="7968"/>
                  </a:lnTo>
                  <a:cubicBezTo>
                    <a:pt x="5783" y="8027"/>
                    <a:pt x="5813" y="8056"/>
                    <a:pt x="5842" y="8086"/>
                  </a:cubicBezTo>
                  <a:lnTo>
                    <a:pt x="7288" y="7466"/>
                  </a:lnTo>
                  <a:lnTo>
                    <a:pt x="8026" y="7171"/>
                  </a:lnTo>
                  <a:lnTo>
                    <a:pt x="856" y="1"/>
                  </a:lnTo>
                  <a:close/>
                </a:path>
              </a:pathLst>
            </a:custGeom>
            <a:solidFill>
              <a:srgbClr val="78C2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" name="Google Shape;843;p45">
              <a:extLst>
                <a:ext uri="{FF2B5EF4-FFF2-40B4-BE49-F238E27FC236}">
                  <a16:creationId xmlns:a16="http://schemas.microsoft.com/office/drawing/2014/main" id="{E7837429-7184-455F-AEAE-9A72C3848366}"/>
                </a:ext>
              </a:extLst>
            </p:cNvPr>
            <p:cNvSpPr/>
            <p:nvPr/>
          </p:nvSpPr>
          <p:spPr>
            <a:xfrm>
              <a:off x="1431958" y="1820435"/>
              <a:ext cx="229054" cy="221349"/>
            </a:xfrm>
            <a:custGeom>
              <a:avLst/>
              <a:gdLst/>
              <a:ahLst/>
              <a:cxnLst/>
              <a:rect l="l" t="t" r="r" b="b"/>
              <a:pathLst>
                <a:path w="8116" h="7843" extrusionOk="0">
                  <a:moveTo>
                    <a:pt x="1565" y="1"/>
                  </a:moveTo>
                  <a:cubicBezTo>
                    <a:pt x="1004" y="1"/>
                    <a:pt x="443" y="215"/>
                    <a:pt x="1" y="643"/>
                  </a:cubicBezTo>
                  <a:lnTo>
                    <a:pt x="7171" y="7842"/>
                  </a:lnTo>
                  <a:lnTo>
                    <a:pt x="7496" y="7105"/>
                  </a:lnTo>
                  <a:lnTo>
                    <a:pt x="8115" y="5659"/>
                  </a:lnTo>
                  <a:cubicBezTo>
                    <a:pt x="8086" y="5600"/>
                    <a:pt x="8027" y="5570"/>
                    <a:pt x="7997" y="5541"/>
                  </a:cubicBezTo>
                  <a:lnTo>
                    <a:pt x="3129" y="643"/>
                  </a:lnTo>
                  <a:cubicBezTo>
                    <a:pt x="2686" y="215"/>
                    <a:pt x="2125" y="1"/>
                    <a:pt x="1565" y="1"/>
                  </a:cubicBezTo>
                  <a:close/>
                </a:path>
              </a:pathLst>
            </a:custGeom>
            <a:solidFill>
              <a:srgbClr val="95D6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" name="Google Shape;844;p45">
              <a:extLst>
                <a:ext uri="{FF2B5EF4-FFF2-40B4-BE49-F238E27FC236}">
                  <a16:creationId xmlns:a16="http://schemas.microsoft.com/office/drawing/2014/main" id="{6479BF33-775A-447D-A104-7CBB71D4A4FF}"/>
                </a:ext>
              </a:extLst>
            </p:cNvPr>
            <p:cNvSpPr/>
            <p:nvPr/>
          </p:nvSpPr>
          <p:spPr>
            <a:xfrm>
              <a:off x="1419484" y="1826079"/>
              <a:ext cx="238198" cy="238198"/>
            </a:xfrm>
            <a:custGeom>
              <a:avLst/>
              <a:gdLst/>
              <a:ahLst/>
              <a:cxnLst/>
              <a:rect l="l" t="t" r="r" b="b"/>
              <a:pathLst>
                <a:path w="8440" h="8440" extrusionOk="0">
                  <a:moveTo>
                    <a:pt x="1033" y="0"/>
                  </a:moveTo>
                  <a:cubicBezTo>
                    <a:pt x="826" y="118"/>
                    <a:pt x="620" y="266"/>
                    <a:pt x="443" y="443"/>
                  </a:cubicBezTo>
                  <a:cubicBezTo>
                    <a:pt x="266" y="620"/>
                    <a:pt x="118" y="826"/>
                    <a:pt x="0" y="1033"/>
                  </a:cubicBezTo>
                  <a:lnTo>
                    <a:pt x="7377" y="8439"/>
                  </a:lnTo>
                  <a:lnTo>
                    <a:pt x="8439" y="7406"/>
                  </a:lnTo>
                  <a:lnTo>
                    <a:pt x="1062" y="30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" name="Google Shape;845;p45">
              <a:extLst>
                <a:ext uri="{FF2B5EF4-FFF2-40B4-BE49-F238E27FC236}">
                  <a16:creationId xmlns:a16="http://schemas.microsoft.com/office/drawing/2014/main" id="{B215061D-B3D5-410E-A6F8-6CD49ACC2CAD}"/>
                </a:ext>
              </a:extLst>
            </p:cNvPr>
            <p:cNvSpPr/>
            <p:nvPr/>
          </p:nvSpPr>
          <p:spPr>
            <a:xfrm>
              <a:off x="1615174" y="2021769"/>
              <a:ext cx="54977" cy="54385"/>
            </a:xfrm>
            <a:custGeom>
              <a:avLst/>
              <a:gdLst/>
              <a:ahLst/>
              <a:cxnLst/>
              <a:rect l="l" t="t" r="r" b="b"/>
              <a:pathLst>
                <a:path w="1948" h="1927" extrusionOk="0">
                  <a:moveTo>
                    <a:pt x="1889" y="0"/>
                  </a:moveTo>
                  <a:lnTo>
                    <a:pt x="177" y="118"/>
                  </a:lnTo>
                  <a:lnTo>
                    <a:pt x="89" y="944"/>
                  </a:lnTo>
                  <a:lnTo>
                    <a:pt x="0" y="1889"/>
                  </a:lnTo>
                  <a:lnTo>
                    <a:pt x="1328" y="1918"/>
                  </a:lnTo>
                  <a:cubicBezTo>
                    <a:pt x="1350" y="1924"/>
                    <a:pt x="1372" y="1926"/>
                    <a:pt x="1393" y="1926"/>
                  </a:cubicBezTo>
                  <a:cubicBezTo>
                    <a:pt x="1490" y="1926"/>
                    <a:pt x="1586" y="1878"/>
                    <a:pt x="1682" y="1830"/>
                  </a:cubicBezTo>
                  <a:cubicBezTo>
                    <a:pt x="1830" y="1712"/>
                    <a:pt x="1948" y="1535"/>
                    <a:pt x="1918" y="1328"/>
                  </a:cubicBezTo>
                  <a:lnTo>
                    <a:pt x="1889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7" name="Google Shape;846;p45">
              <a:extLst>
                <a:ext uri="{FF2B5EF4-FFF2-40B4-BE49-F238E27FC236}">
                  <a16:creationId xmlns:a16="http://schemas.microsoft.com/office/drawing/2014/main" id="{E713290D-34FC-41F4-8A50-13152472CD5D}"/>
                </a:ext>
              </a:extLst>
            </p:cNvPr>
            <p:cNvSpPr/>
            <p:nvPr/>
          </p:nvSpPr>
          <p:spPr>
            <a:xfrm>
              <a:off x="1615174" y="2048410"/>
              <a:ext cx="47498" cy="27743"/>
            </a:xfrm>
            <a:custGeom>
              <a:avLst/>
              <a:gdLst/>
              <a:ahLst/>
              <a:cxnLst/>
              <a:rect l="l" t="t" r="r" b="b"/>
              <a:pathLst>
                <a:path w="1683" h="983" extrusionOk="0">
                  <a:moveTo>
                    <a:pt x="89" y="0"/>
                  </a:moveTo>
                  <a:lnTo>
                    <a:pt x="0" y="945"/>
                  </a:lnTo>
                  <a:lnTo>
                    <a:pt x="1328" y="974"/>
                  </a:lnTo>
                  <a:cubicBezTo>
                    <a:pt x="1350" y="980"/>
                    <a:pt x="1372" y="982"/>
                    <a:pt x="1393" y="982"/>
                  </a:cubicBezTo>
                  <a:cubicBezTo>
                    <a:pt x="1490" y="982"/>
                    <a:pt x="1586" y="934"/>
                    <a:pt x="1682" y="886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" name="Google Shape;847;p45">
              <a:extLst>
                <a:ext uri="{FF2B5EF4-FFF2-40B4-BE49-F238E27FC236}">
                  <a16:creationId xmlns:a16="http://schemas.microsoft.com/office/drawing/2014/main" id="{5BF7B97E-6AA1-4FA9-8EB8-E9D551FFC3EB}"/>
                </a:ext>
              </a:extLst>
            </p:cNvPr>
            <p:cNvSpPr/>
            <p:nvPr/>
          </p:nvSpPr>
          <p:spPr>
            <a:xfrm>
              <a:off x="1564657" y="1977150"/>
              <a:ext cx="103831" cy="97932"/>
            </a:xfrm>
            <a:custGeom>
              <a:avLst/>
              <a:gdLst/>
              <a:ahLst/>
              <a:cxnLst/>
              <a:rect l="l" t="t" r="r" b="b"/>
              <a:pathLst>
                <a:path w="3679" h="3470" extrusionOk="0">
                  <a:moveTo>
                    <a:pt x="3011" y="0"/>
                  </a:moveTo>
                  <a:cubicBezTo>
                    <a:pt x="2453" y="0"/>
                    <a:pt x="2032" y="693"/>
                    <a:pt x="2469" y="1227"/>
                  </a:cubicBezTo>
                  <a:cubicBezTo>
                    <a:pt x="2312" y="1103"/>
                    <a:pt x="2147" y="1050"/>
                    <a:pt x="1990" y="1050"/>
                  </a:cubicBezTo>
                  <a:cubicBezTo>
                    <a:pt x="1438" y="1050"/>
                    <a:pt x="993" y="1709"/>
                    <a:pt x="1407" y="2260"/>
                  </a:cubicBezTo>
                  <a:cubicBezTo>
                    <a:pt x="1260" y="2134"/>
                    <a:pt x="1097" y="2079"/>
                    <a:pt x="941" y="2079"/>
                  </a:cubicBezTo>
                  <a:cubicBezTo>
                    <a:pt x="440" y="2079"/>
                    <a:pt x="0" y="2642"/>
                    <a:pt x="315" y="3204"/>
                  </a:cubicBezTo>
                  <a:cubicBezTo>
                    <a:pt x="522" y="3352"/>
                    <a:pt x="758" y="3440"/>
                    <a:pt x="994" y="3440"/>
                  </a:cubicBezTo>
                  <a:lnTo>
                    <a:pt x="1790" y="3470"/>
                  </a:lnTo>
                  <a:lnTo>
                    <a:pt x="3679" y="1581"/>
                  </a:lnTo>
                  <a:lnTo>
                    <a:pt x="3649" y="785"/>
                  </a:lnTo>
                  <a:cubicBezTo>
                    <a:pt x="3649" y="519"/>
                    <a:pt x="3561" y="283"/>
                    <a:pt x="3413" y="106"/>
                  </a:cubicBezTo>
                  <a:lnTo>
                    <a:pt x="3384" y="106"/>
                  </a:lnTo>
                  <a:cubicBezTo>
                    <a:pt x="3258" y="32"/>
                    <a:pt x="3131" y="0"/>
                    <a:pt x="301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9" name="Google Shape;848;p45">
              <a:extLst>
                <a:ext uri="{FF2B5EF4-FFF2-40B4-BE49-F238E27FC236}">
                  <a16:creationId xmlns:a16="http://schemas.microsoft.com/office/drawing/2014/main" id="{52E2FA9A-93CB-4A03-AC18-79CDDA25D65D}"/>
                </a:ext>
              </a:extLst>
            </p:cNvPr>
            <p:cNvSpPr/>
            <p:nvPr/>
          </p:nvSpPr>
          <p:spPr>
            <a:xfrm>
              <a:off x="1564657" y="2035824"/>
              <a:ext cx="68863" cy="39257"/>
            </a:xfrm>
            <a:custGeom>
              <a:avLst/>
              <a:gdLst/>
              <a:ahLst/>
              <a:cxnLst/>
              <a:rect l="l" t="t" r="r" b="b"/>
              <a:pathLst>
                <a:path w="2440" h="1391" extrusionOk="0">
                  <a:moveTo>
                    <a:pt x="941" y="0"/>
                  </a:moveTo>
                  <a:cubicBezTo>
                    <a:pt x="440" y="0"/>
                    <a:pt x="0" y="563"/>
                    <a:pt x="315" y="1125"/>
                  </a:cubicBezTo>
                  <a:cubicBezTo>
                    <a:pt x="522" y="1273"/>
                    <a:pt x="758" y="1361"/>
                    <a:pt x="994" y="1361"/>
                  </a:cubicBezTo>
                  <a:lnTo>
                    <a:pt x="1790" y="1391"/>
                  </a:lnTo>
                  <a:lnTo>
                    <a:pt x="2440" y="742"/>
                  </a:lnTo>
                  <a:lnTo>
                    <a:pt x="1407" y="181"/>
                  </a:lnTo>
                  <a:cubicBezTo>
                    <a:pt x="1260" y="55"/>
                    <a:pt x="1097" y="0"/>
                    <a:pt x="94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0" name="Google Shape;849;p45">
              <a:extLst>
                <a:ext uri="{FF2B5EF4-FFF2-40B4-BE49-F238E27FC236}">
                  <a16:creationId xmlns:a16="http://schemas.microsoft.com/office/drawing/2014/main" id="{3AEA4860-361D-4FA7-B181-8771B4991C01}"/>
                </a:ext>
              </a:extLst>
            </p:cNvPr>
            <p:cNvSpPr/>
            <p:nvPr/>
          </p:nvSpPr>
          <p:spPr>
            <a:xfrm>
              <a:off x="1556868" y="2131693"/>
              <a:ext cx="56671" cy="55401"/>
            </a:xfrm>
            <a:custGeom>
              <a:avLst/>
              <a:gdLst/>
              <a:ahLst/>
              <a:cxnLst/>
              <a:rect l="l" t="t" r="r" b="b"/>
              <a:pathLst>
                <a:path w="2008" h="1963" extrusionOk="0">
                  <a:moveTo>
                    <a:pt x="1299" y="0"/>
                  </a:moveTo>
                  <a:lnTo>
                    <a:pt x="178" y="1122"/>
                  </a:lnTo>
                  <a:cubicBezTo>
                    <a:pt x="1" y="1299"/>
                    <a:pt x="1" y="1623"/>
                    <a:pt x="178" y="1830"/>
                  </a:cubicBezTo>
                  <a:cubicBezTo>
                    <a:pt x="281" y="1918"/>
                    <a:pt x="407" y="1962"/>
                    <a:pt x="532" y="1962"/>
                  </a:cubicBezTo>
                  <a:cubicBezTo>
                    <a:pt x="657" y="1962"/>
                    <a:pt x="783" y="1918"/>
                    <a:pt x="886" y="1830"/>
                  </a:cubicBezTo>
                  <a:lnTo>
                    <a:pt x="2007" y="708"/>
                  </a:lnTo>
                  <a:lnTo>
                    <a:pt x="1299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1" name="Google Shape;850;p45">
              <a:extLst>
                <a:ext uri="{FF2B5EF4-FFF2-40B4-BE49-F238E27FC236}">
                  <a16:creationId xmlns:a16="http://schemas.microsoft.com/office/drawing/2014/main" id="{E9F8C1D6-D267-4FAE-8D32-2F9922F8E106}"/>
                </a:ext>
              </a:extLst>
            </p:cNvPr>
            <p:cNvSpPr/>
            <p:nvPr/>
          </p:nvSpPr>
          <p:spPr>
            <a:xfrm>
              <a:off x="1319551" y="1893529"/>
              <a:ext cx="55824" cy="56022"/>
            </a:xfrm>
            <a:custGeom>
              <a:avLst/>
              <a:gdLst/>
              <a:ahLst/>
              <a:cxnLst/>
              <a:rect l="l" t="t" r="r" b="b"/>
              <a:pathLst>
                <a:path w="1978" h="1985" extrusionOk="0">
                  <a:moveTo>
                    <a:pt x="1299" y="0"/>
                  </a:moveTo>
                  <a:lnTo>
                    <a:pt x="177" y="1121"/>
                  </a:lnTo>
                  <a:cubicBezTo>
                    <a:pt x="0" y="1328"/>
                    <a:pt x="0" y="1623"/>
                    <a:pt x="177" y="1830"/>
                  </a:cubicBezTo>
                  <a:cubicBezTo>
                    <a:pt x="281" y="1933"/>
                    <a:pt x="406" y="1984"/>
                    <a:pt x="531" y="1984"/>
                  </a:cubicBezTo>
                  <a:cubicBezTo>
                    <a:pt x="657" y="1984"/>
                    <a:pt x="782" y="1933"/>
                    <a:pt x="885" y="1830"/>
                  </a:cubicBezTo>
                  <a:lnTo>
                    <a:pt x="1977" y="738"/>
                  </a:lnTo>
                  <a:lnTo>
                    <a:pt x="1299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" name="Google Shape;851;p45">
              <a:extLst>
                <a:ext uri="{FF2B5EF4-FFF2-40B4-BE49-F238E27FC236}">
                  <a16:creationId xmlns:a16="http://schemas.microsoft.com/office/drawing/2014/main" id="{4C8B3800-9B50-4BD0-B93F-668EB01BDC85}"/>
                </a:ext>
              </a:extLst>
            </p:cNvPr>
            <p:cNvSpPr/>
            <p:nvPr/>
          </p:nvSpPr>
          <p:spPr>
            <a:xfrm>
              <a:off x="1437800" y="2012597"/>
              <a:ext cx="56643" cy="55401"/>
            </a:xfrm>
            <a:custGeom>
              <a:avLst/>
              <a:gdLst/>
              <a:ahLst/>
              <a:cxnLst/>
              <a:rect l="l" t="t" r="r" b="b"/>
              <a:pathLst>
                <a:path w="2007" h="1963" extrusionOk="0">
                  <a:moveTo>
                    <a:pt x="1299" y="1"/>
                  </a:moveTo>
                  <a:lnTo>
                    <a:pt x="207" y="1092"/>
                  </a:lnTo>
                  <a:cubicBezTo>
                    <a:pt x="0" y="1299"/>
                    <a:pt x="0" y="1624"/>
                    <a:pt x="207" y="1830"/>
                  </a:cubicBezTo>
                  <a:cubicBezTo>
                    <a:pt x="295" y="1919"/>
                    <a:pt x="421" y="1963"/>
                    <a:pt x="550" y="1963"/>
                  </a:cubicBezTo>
                  <a:cubicBezTo>
                    <a:pt x="679" y="1963"/>
                    <a:pt x="812" y="1919"/>
                    <a:pt x="915" y="1830"/>
                  </a:cubicBezTo>
                  <a:lnTo>
                    <a:pt x="2007" y="709"/>
                  </a:lnTo>
                  <a:lnTo>
                    <a:pt x="1299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" name="Google Shape;852;p45">
              <a:extLst>
                <a:ext uri="{FF2B5EF4-FFF2-40B4-BE49-F238E27FC236}">
                  <a16:creationId xmlns:a16="http://schemas.microsoft.com/office/drawing/2014/main" id="{5E6BE544-25C5-4FF8-A3C4-EA773126E27A}"/>
                </a:ext>
              </a:extLst>
            </p:cNvPr>
            <p:cNvSpPr/>
            <p:nvPr/>
          </p:nvSpPr>
          <p:spPr>
            <a:xfrm>
              <a:off x="1372833" y="1933491"/>
              <a:ext cx="42503" cy="41036"/>
            </a:xfrm>
            <a:custGeom>
              <a:avLst/>
              <a:gdLst/>
              <a:ahLst/>
              <a:cxnLst/>
              <a:rect l="l" t="t" r="r" b="b"/>
              <a:pathLst>
                <a:path w="1506" h="1454" extrusionOk="0">
                  <a:moveTo>
                    <a:pt x="797" y="0"/>
                  </a:moveTo>
                  <a:lnTo>
                    <a:pt x="207" y="591"/>
                  </a:lnTo>
                  <a:cubicBezTo>
                    <a:pt x="1" y="797"/>
                    <a:pt x="1" y="1122"/>
                    <a:pt x="207" y="1299"/>
                  </a:cubicBezTo>
                  <a:cubicBezTo>
                    <a:pt x="311" y="1402"/>
                    <a:pt x="436" y="1454"/>
                    <a:pt x="561" y="1454"/>
                  </a:cubicBezTo>
                  <a:cubicBezTo>
                    <a:pt x="687" y="1454"/>
                    <a:pt x="812" y="1402"/>
                    <a:pt x="915" y="1299"/>
                  </a:cubicBezTo>
                  <a:lnTo>
                    <a:pt x="1506" y="709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" name="Google Shape;853;p45">
              <a:extLst>
                <a:ext uri="{FF2B5EF4-FFF2-40B4-BE49-F238E27FC236}">
                  <a16:creationId xmlns:a16="http://schemas.microsoft.com/office/drawing/2014/main" id="{F190C8EC-0DC5-41B3-86AC-8EFE444E3308}"/>
                </a:ext>
              </a:extLst>
            </p:cNvPr>
            <p:cNvSpPr/>
            <p:nvPr/>
          </p:nvSpPr>
          <p:spPr>
            <a:xfrm>
              <a:off x="1412824" y="1973453"/>
              <a:ext cx="42475" cy="40415"/>
            </a:xfrm>
            <a:custGeom>
              <a:avLst/>
              <a:gdLst/>
              <a:ahLst/>
              <a:cxnLst/>
              <a:rect l="l" t="t" r="r" b="b"/>
              <a:pathLst>
                <a:path w="1505" h="1432" extrusionOk="0">
                  <a:moveTo>
                    <a:pt x="797" y="1"/>
                  </a:moveTo>
                  <a:lnTo>
                    <a:pt x="207" y="591"/>
                  </a:lnTo>
                  <a:cubicBezTo>
                    <a:pt x="0" y="768"/>
                    <a:pt x="0" y="1093"/>
                    <a:pt x="207" y="1299"/>
                  </a:cubicBezTo>
                  <a:cubicBezTo>
                    <a:pt x="295" y="1388"/>
                    <a:pt x="421" y="1432"/>
                    <a:pt x="550" y="1432"/>
                  </a:cubicBezTo>
                  <a:cubicBezTo>
                    <a:pt x="679" y="1432"/>
                    <a:pt x="812" y="1388"/>
                    <a:pt x="915" y="1299"/>
                  </a:cubicBezTo>
                  <a:lnTo>
                    <a:pt x="1505" y="709"/>
                  </a:lnTo>
                  <a:lnTo>
                    <a:pt x="797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" name="Google Shape;854;p45">
              <a:extLst>
                <a:ext uri="{FF2B5EF4-FFF2-40B4-BE49-F238E27FC236}">
                  <a16:creationId xmlns:a16="http://schemas.microsoft.com/office/drawing/2014/main" id="{C051DC68-B229-47BA-8E3E-B49565C4B5D0}"/>
                </a:ext>
              </a:extLst>
            </p:cNvPr>
            <p:cNvSpPr/>
            <p:nvPr/>
          </p:nvSpPr>
          <p:spPr>
            <a:xfrm>
              <a:off x="1491929" y="2052587"/>
              <a:ext cx="42503" cy="40415"/>
            </a:xfrm>
            <a:custGeom>
              <a:avLst/>
              <a:gdLst/>
              <a:ahLst/>
              <a:cxnLst/>
              <a:rect l="l" t="t" r="r" b="b"/>
              <a:pathLst>
                <a:path w="1506" h="1432" extrusionOk="0">
                  <a:moveTo>
                    <a:pt x="797" y="0"/>
                  </a:moveTo>
                  <a:lnTo>
                    <a:pt x="177" y="590"/>
                  </a:lnTo>
                  <a:cubicBezTo>
                    <a:pt x="0" y="767"/>
                    <a:pt x="0" y="1092"/>
                    <a:pt x="177" y="1298"/>
                  </a:cubicBezTo>
                  <a:lnTo>
                    <a:pt x="207" y="1298"/>
                  </a:lnTo>
                  <a:cubicBezTo>
                    <a:pt x="295" y="1387"/>
                    <a:pt x="421" y="1431"/>
                    <a:pt x="550" y="1431"/>
                  </a:cubicBezTo>
                  <a:cubicBezTo>
                    <a:pt x="679" y="1431"/>
                    <a:pt x="812" y="1387"/>
                    <a:pt x="915" y="1298"/>
                  </a:cubicBezTo>
                  <a:lnTo>
                    <a:pt x="1505" y="708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6" name="Google Shape;855;p45">
              <a:extLst>
                <a:ext uri="{FF2B5EF4-FFF2-40B4-BE49-F238E27FC236}">
                  <a16:creationId xmlns:a16="http://schemas.microsoft.com/office/drawing/2014/main" id="{AAE0C2DC-8843-4EAE-9016-45984F948544}"/>
                </a:ext>
              </a:extLst>
            </p:cNvPr>
            <p:cNvSpPr/>
            <p:nvPr/>
          </p:nvSpPr>
          <p:spPr>
            <a:xfrm>
              <a:off x="1531891" y="2091703"/>
              <a:ext cx="41656" cy="41064"/>
            </a:xfrm>
            <a:custGeom>
              <a:avLst/>
              <a:gdLst/>
              <a:ahLst/>
              <a:cxnLst/>
              <a:rect l="l" t="t" r="r" b="b"/>
              <a:pathLst>
                <a:path w="1476" h="1455" extrusionOk="0">
                  <a:moveTo>
                    <a:pt x="768" y="1"/>
                  </a:moveTo>
                  <a:lnTo>
                    <a:pt x="178" y="591"/>
                  </a:lnTo>
                  <a:cubicBezTo>
                    <a:pt x="1" y="798"/>
                    <a:pt x="1" y="1122"/>
                    <a:pt x="178" y="1299"/>
                  </a:cubicBezTo>
                  <a:cubicBezTo>
                    <a:pt x="281" y="1402"/>
                    <a:pt x="406" y="1454"/>
                    <a:pt x="532" y="1454"/>
                  </a:cubicBezTo>
                  <a:cubicBezTo>
                    <a:pt x="657" y="1454"/>
                    <a:pt x="783" y="1402"/>
                    <a:pt x="886" y="1299"/>
                  </a:cubicBezTo>
                  <a:lnTo>
                    <a:pt x="1476" y="709"/>
                  </a:lnTo>
                  <a:lnTo>
                    <a:pt x="768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7" name="Google Shape;856;p45">
              <a:extLst>
                <a:ext uri="{FF2B5EF4-FFF2-40B4-BE49-F238E27FC236}">
                  <a16:creationId xmlns:a16="http://schemas.microsoft.com/office/drawing/2014/main" id="{F562B095-6AEA-461D-B308-455D488FB5E7}"/>
                </a:ext>
              </a:extLst>
            </p:cNvPr>
            <p:cNvSpPr/>
            <p:nvPr/>
          </p:nvSpPr>
          <p:spPr>
            <a:xfrm>
              <a:off x="1260821" y="1859889"/>
              <a:ext cx="403525" cy="386761"/>
            </a:xfrm>
            <a:custGeom>
              <a:avLst/>
              <a:gdLst/>
              <a:ahLst/>
              <a:cxnLst/>
              <a:rect l="l" t="t" r="r" b="b"/>
              <a:pathLst>
                <a:path w="14298" h="13704" extrusionOk="0">
                  <a:moveTo>
                    <a:pt x="3380" y="1517"/>
                  </a:moveTo>
                  <a:lnTo>
                    <a:pt x="3793" y="1930"/>
                  </a:lnTo>
                  <a:lnTo>
                    <a:pt x="2819" y="2874"/>
                  </a:lnTo>
                  <a:cubicBezTo>
                    <a:pt x="2760" y="2933"/>
                    <a:pt x="2686" y="2963"/>
                    <a:pt x="2612" y="2963"/>
                  </a:cubicBezTo>
                  <a:cubicBezTo>
                    <a:pt x="2539" y="2963"/>
                    <a:pt x="2465" y="2933"/>
                    <a:pt x="2406" y="2874"/>
                  </a:cubicBezTo>
                  <a:cubicBezTo>
                    <a:pt x="2317" y="2756"/>
                    <a:pt x="2317" y="2579"/>
                    <a:pt x="2406" y="2490"/>
                  </a:cubicBezTo>
                  <a:lnTo>
                    <a:pt x="3380" y="1517"/>
                  </a:lnTo>
                  <a:close/>
                  <a:moveTo>
                    <a:pt x="4766" y="2933"/>
                  </a:moveTo>
                  <a:lnTo>
                    <a:pt x="5150" y="3317"/>
                  </a:lnTo>
                  <a:lnTo>
                    <a:pt x="4737" y="3759"/>
                  </a:lnTo>
                  <a:cubicBezTo>
                    <a:pt x="4678" y="3818"/>
                    <a:pt x="4604" y="3848"/>
                    <a:pt x="4530" y="3848"/>
                  </a:cubicBezTo>
                  <a:cubicBezTo>
                    <a:pt x="4457" y="3848"/>
                    <a:pt x="4383" y="3818"/>
                    <a:pt x="4324" y="3759"/>
                  </a:cubicBezTo>
                  <a:cubicBezTo>
                    <a:pt x="4235" y="3641"/>
                    <a:pt x="4235" y="3464"/>
                    <a:pt x="4324" y="3376"/>
                  </a:cubicBezTo>
                  <a:lnTo>
                    <a:pt x="4766" y="2933"/>
                  </a:lnTo>
                  <a:close/>
                  <a:moveTo>
                    <a:pt x="6183" y="4320"/>
                  </a:moveTo>
                  <a:lnTo>
                    <a:pt x="6566" y="4733"/>
                  </a:lnTo>
                  <a:lnTo>
                    <a:pt x="6124" y="5146"/>
                  </a:lnTo>
                  <a:cubicBezTo>
                    <a:pt x="6079" y="5205"/>
                    <a:pt x="6013" y="5235"/>
                    <a:pt x="5943" y="5235"/>
                  </a:cubicBezTo>
                  <a:cubicBezTo>
                    <a:pt x="5873" y="5235"/>
                    <a:pt x="5799" y="5205"/>
                    <a:pt x="5740" y="5146"/>
                  </a:cubicBezTo>
                  <a:cubicBezTo>
                    <a:pt x="5622" y="5058"/>
                    <a:pt x="5622" y="4881"/>
                    <a:pt x="5740" y="4763"/>
                  </a:cubicBezTo>
                  <a:lnTo>
                    <a:pt x="6183" y="4320"/>
                  </a:lnTo>
                  <a:close/>
                  <a:moveTo>
                    <a:pt x="7570" y="5736"/>
                  </a:moveTo>
                  <a:lnTo>
                    <a:pt x="7983" y="6120"/>
                  </a:lnTo>
                  <a:lnTo>
                    <a:pt x="7009" y="7094"/>
                  </a:lnTo>
                  <a:cubicBezTo>
                    <a:pt x="6949" y="7154"/>
                    <a:pt x="6881" y="7179"/>
                    <a:pt x="6815" y="7179"/>
                  </a:cubicBezTo>
                  <a:cubicBezTo>
                    <a:pt x="6592" y="7179"/>
                    <a:pt x="6397" y="6886"/>
                    <a:pt x="6625" y="6680"/>
                  </a:cubicBezTo>
                  <a:lnTo>
                    <a:pt x="7570" y="5736"/>
                  </a:lnTo>
                  <a:close/>
                  <a:moveTo>
                    <a:pt x="8986" y="7153"/>
                  </a:moveTo>
                  <a:lnTo>
                    <a:pt x="9370" y="7536"/>
                  </a:lnTo>
                  <a:lnTo>
                    <a:pt x="8956" y="7979"/>
                  </a:lnTo>
                  <a:cubicBezTo>
                    <a:pt x="8898" y="8031"/>
                    <a:pt x="8833" y="8052"/>
                    <a:pt x="8769" y="8052"/>
                  </a:cubicBezTo>
                  <a:cubicBezTo>
                    <a:pt x="8542" y="8052"/>
                    <a:pt x="8336" y="7773"/>
                    <a:pt x="8543" y="7566"/>
                  </a:cubicBezTo>
                  <a:lnTo>
                    <a:pt x="8986" y="7153"/>
                  </a:lnTo>
                  <a:close/>
                  <a:moveTo>
                    <a:pt x="10373" y="8539"/>
                  </a:moveTo>
                  <a:lnTo>
                    <a:pt x="10786" y="8923"/>
                  </a:lnTo>
                  <a:lnTo>
                    <a:pt x="10343" y="9366"/>
                  </a:lnTo>
                  <a:cubicBezTo>
                    <a:pt x="10278" y="9438"/>
                    <a:pt x="10205" y="9468"/>
                    <a:pt x="10135" y="9468"/>
                  </a:cubicBezTo>
                  <a:cubicBezTo>
                    <a:pt x="9918" y="9468"/>
                    <a:pt x="9737" y="9183"/>
                    <a:pt x="9960" y="8982"/>
                  </a:cubicBezTo>
                  <a:lnTo>
                    <a:pt x="10373" y="8539"/>
                  </a:lnTo>
                  <a:close/>
                  <a:moveTo>
                    <a:pt x="11789" y="9926"/>
                  </a:moveTo>
                  <a:lnTo>
                    <a:pt x="12202" y="10339"/>
                  </a:lnTo>
                  <a:lnTo>
                    <a:pt x="11229" y="11284"/>
                  </a:lnTo>
                  <a:cubicBezTo>
                    <a:pt x="11165" y="11347"/>
                    <a:pt x="11095" y="11373"/>
                    <a:pt x="11029" y="11373"/>
                  </a:cubicBezTo>
                  <a:cubicBezTo>
                    <a:pt x="10817" y="11373"/>
                    <a:pt x="10643" y="11102"/>
                    <a:pt x="10845" y="10900"/>
                  </a:cubicBezTo>
                  <a:lnTo>
                    <a:pt x="11789" y="9926"/>
                  </a:lnTo>
                  <a:close/>
                  <a:moveTo>
                    <a:pt x="1751" y="1"/>
                  </a:moveTo>
                  <a:cubicBezTo>
                    <a:pt x="864" y="1"/>
                    <a:pt x="16" y="687"/>
                    <a:pt x="16" y="1723"/>
                  </a:cubicBezTo>
                  <a:lnTo>
                    <a:pt x="16" y="10280"/>
                  </a:lnTo>
                  <a:cubicBezTo>
                    <a:pt x="1" y="10413"/>
                    <a:pt x="119" y="10480"/>
                    <a:pt x="237" y="10480"/>
                  </a:cubicBezTo>
                  <a:cubicBezTo>
                    <a:pt x="355" y="10480"/>
                    <a:pt x="473" y="10413"/>
                    <a:pt x="458" y="10280"/>
                  </a:cubicBezTo>
                  <a:lnTo>
                    <a:pt x="458" y="1723"/>
                  </a:lnTo>
                  <a:cubicBezTo>
                    <a:pt x="458" y="944"/>
                    <a:pt x="1094" y="422"/>
                    <a:pt x="1751" y="422"/>
                  </a:cubicBezTo>
                  <a:cubicBezTo>
                    <a:pt x="2065" y="422"/>
                    <a:pt x="2384" y="541"/>
                    <a:pt x="2642" y="809"/>
                  </a:cubicBezTo>
                  <a:lnTo>
                    <a:pt x="3055" y="1192"/>
                  </a:lnTo>
                  <a:lnTo>
                    <a:pt x="2081" y="2166"/>
                  </a:lnTo>
                  <a:cubicBezTo>
                    <a:pt x="1816" y="2461"/>
                    <a:pt x="1816" y="2904"/>
                    <a:pt x="2081" y="3199"/>
                  </a:cubicBezTo>
                  <a:cubicBezTo>
                    <a:pt x="2229" y="3331"/>
                    <a:pt x="2413" y="3398"/>
                    <a:pt x="2598" y="3398"/>
                  </a:cubicBezTo>
                  <a:cubicBezTo>
                    <a:pt x="2782" y="3398"/>
                    <a:pt x="2966" y="3331"/>
                    <a:pt x="3114" y="3199"/>
                  </a:cubicBezTo>
                  <a:lnTo>
                    <a:pt x="4058" y="2225"/>
                  </a:lnTo>
                  <a:lnTo>
                    <a:pt x="4442" y="2608"/>
                  </a:lnTo>
                  <a:lnTo>
                    <a:pt x="3999" y="3051"/>
                  </a:lnTo>
                  <a:cubicBezTo>
                    <a:pt x="3624" y="3567"/>
                    <a:pt x="4068" y="4194"/>
                    <a:pt x="4607" y="4194"/>
                  </a:cubicBezTo>
                  <a:cubicBezTo>
                    <a:pt x="4746" y="4194"/>
                    <a:pt x="4892" y="4152"/>
                    <a:pt x="5032" y="4054"/>
                  </a:cubicBezTo>
                  <a:lnTo>
                    <a:pt x="5475" y="3612"/>
                  </a:lnTo>
                  <a:lnTo>
                    <a:pt x="5829" y="3995"/>
                  </a:lnTo>
                  <a:lnTo>
                    <a:pt x="5386" y="4438"/>
                  </a:lnTo>
                  <a:cubicBezTo>
                    <a:pt x="5120" y="4733"/>
                    <a:pt x="5120" y="5176"/>
                    <a:pt x="5386" y="5471"/>
                  </a:cubicBezTo>
                  <a:cubicBezTo>
                    <a:pt x="5534" y="5603"/>
                    <a:pt x="5718" y="5670"/>
                    <a:pt x="5902" y="5670"/>
                  </a:cubicBezTo>
                  <a:cubicBezTo>
                    <a:pt x="6087" y="5670"/>
                    <a:pt x="6271" y="5603"/>
                    <a:pt x="6419" y="5471"/>
                  </a:cubicBezTo>
                  <a:lnTo>
                    <a:pt x="6861" y="5028"/>
                  </a:lnTo>
                  <a:lnTo>
                    <a:pt x="7216" y="5382"/>
                  </a:lnTo>
                  <a:lnTo>
                    <a:pt x="6271" y="6356"/>
                  </a:lnTo>
                  <a:cubicBezTo>
                    <a:pt x="5716" y="6726"/>
                    <a:pt x="6357" y="7585"/>
                    <a:pt x="6902" y="7585"/>
                  </a:cubicBezTo>
                  <a:cubicBezTo>
                    <a:pt x="7052" y="7585"/>
                    <a:pt x="7195" y="7519"/>
                    <a:pt x="7304" y="7359"/>
                  </a:cubicBezTo>
                  <a:lnTo>
                    <a:pt x="8248" y="6415"/>
                  </a:lnTo>
                  <a:lnTo>
                    <a:pt x="8632" y="6799"/>
                  </a:lnTo>
                  <a:lnTo>
                    <a:pt x="8189" y="7212"/>
                  </a:lnTo>
                  <a:cubicBezTo>
                    <a:pt x="7814" y="7751"/>
                    <a:pt x="8259" y="8384"/>
                    <a:pt x="8798" y="8384"/>
                  </a:cubicBezTo>
                  <a:cubicBezTo>
                    <a:pt x="8937" y="8384"/>
                    <a:pt x="9083" y="8341"/>
                    <a:pt x="9222" y="8244"/>
                  </a:cubicBezTo>
                  <a:lnTo>
                    <a:pt x="9694" y="7831"/>
                  </a:lnTo>
                  <a:lnTo>
                    <a:pt x="10048" y="8215"/>
                  </a:lnTo>
                  <a:lnTo>
                    <a:pt x="9606" y="8657"/>
                  </a:lnTo>
                  <a:cubicBezTo>
                    <a:pt x="9252" y="9200"/>
                    <a:pt x="9690" y="9818"/>
                    <a:pt x="10227" y="9818"/>
                  </a:cubicBezTo>
                  <a:cubicBezTo>
                    <a:pt x="10361" y="9818"/>
                    <a:pt x="10502" y="9779"/>
                    <a:pt x="10638" y="9690"/>
                  </a:cubicBezTo>
                  <a:lnTo>
                    <a:pt x="11081" y="9248"/>
                  </a:lnTo>
                  <a:lnTo>
                    <a:pt x="11435" y="9602"/>
                  </a:lnTo>
                  <a:lnTo>
                    <a:pt x="10491" y="10575"/>
                  </a:lnTo>
                  <a:cubicBezTo>
                    <a:pt x="10052" y="11107"/>
                    <a:pt x="10517" y="11782"/>
                    <a:pt x="11065" y="11782"/>
                  </a:cubicBezTo>
                  <a:cubicBezTo>
                    <a:pt x="11217" y="11782"/>
                    <a:pt x="11376" y="11730"/>
                    <a:pt x="11524" y="11608"/>
                  </a:cubicBezTo>
                  <a:lnTo>
                    <a:pt x="12497" y="10634"/>
                  </a:lnTo>
                  <a:lnTo>
                    <a:pt x="12881" y="11048"/>
                  </a:lnTo>
                  <a:cubicBezTo>
                    <a:pt x="13707" y="11874"/>
                    <a:pt x="13117" y="13231"/>
                    <a:pt x="11966" y="13231"/>
                  </a:cubicBezTo>
                  <a:lnTo>
                    <a:pt x="1757" y="13231"/>
                  </a:lnTo>
                  <a:cubicBezTo>
                    <a:pt x="1048" y="13231"/>
                    <a:pt x="458" y="12670"/>
                    <a:pt x="458" y="11962"/>
                  </a:cubicBezTo>
                  <a:lnTo>
                    <a:pt x="458" y="11166"/>
                  </a:lnTo>
                  <a:cubicBezTo>
                    <a:pt x="473" y="11033"/>
                    <a:pt x="355" y="10966"/>
                    <a:pt x="237" y="10966"/>
                  </a:cubicBezTo>
                  <a:cubicBezTo>
                    <a:pt x="119" y="10966"/>
                    <a:pt x="1" y="11033"/>
                    <a:pt x="16" y="11166"/>
                  </a:cubicBezTo>
                  <a:lnTo>
                    <a:pt x="16" y="11962"/>
                  </a:lnTo>
                  <a:cubicBezTo>
                    <a:pt x="16" y="12907"/>
                    <a:pt x="783" y="13703"/>
                    <a:pt x="1757" y="13703"/>
                  </a:cubicBezTo>
                  <a:lnTo>
                    <a:pt x="11996" y="13703"/>
                  </a:lnTo>
                  <a:cubicBezTo>
                    <a:pt x="13530" y="13674"/>
                    <a:pt x="14297" y="11844"/>
                    <a:pt x="13206" y="10753"/>
                  </a:cubicBezTo>
                  <a:lnTo>
                    <a:pt x="2966" y="513"/>
                  </a:lnTo>
                  <a:cubicBezTo>
                    <a:pt x="2612" y="159"/>
                    <a:pt x="2177" y="1"/>
                    <a:pt x="1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8" name="Google Shape;857;p45">
              <a:extLst>
                <a:ext uri="{FF2B5EF4-FFF2-40B4-BE49-F238E27FC236}">
                  <a16:creationId xmlns:a16="http://schemas.microsoft.com/office/drawing/2014/main" id="{61D2DD26-9DB4-497E-9BC0-8DDC9934061F}"/>
                </a:ext>
              </a:extLst>
            </p:cNvPr>
            <p:cNvSpPr/>
            <p:nvPr/>
          </p:nvSpPr>
          <p:spPr>
            <a:xfrm>
              <a:off x="1345345" y="2037630"/>
              <a:ext cx="131630" cy="124066"/>
            </a:xfrm>
            <a:custGeom>
              <a:avLst/>
              <a:gdLst/>
              <a:ahLst/>
              <a:cxnLst/>
              <a:rect l="l" t="t" r="r" b="b"/>
              <a:pathLst>
                <a:path w="4664" h="4396" extrusionOk="0">
                  <a:moveTo>
                    <a:pt x="739" y="442"/>
                  </a:moveTo>
                  <a:cubicBezTo>
                    <a:pt x="798" y="442"/>
                    <a:pt x="857" y="471"/>
                    <a:pt x="916" y="530"/>
                  </a:cubicBezTo>
                  <a:lnTo>
                    <a:pt x="3896" y="3510"/>
                  </a:lnTo>
                  <a:cubicBezTo>
                    <a:pt x="4043" y="3658"/>
                    <a:pt x="3925" y="3953"/>
                    <a:pt x="3689" y="3953"/>
                  </a:cubicBezTo>
                  <a:lnTo>
                    <a:pt x="709" y="3953"/>
                  </a:lnTo>
                  <a:cubicBezTo>
                    <a:pt x="562" y="3953"/>
                    <a:pt x="444" y="3835"/>
                    <a:pt x="444" y="3687"/>
                  </a:cubicBezTo>
                  <a:lnTo>
                    <a:pt x="444" y="707"/>
                  </a:lnTo>
                  <a:cubicBezTo>
                    <a:pt x="444" y="589"/>
                    <a:pt x="503" y="501"/>
                    <a:pt x="621" y="471"/>
                  </a:cubicBezTo>
                  <a:cubicBezTo>
                    <a:pt x="650" y="442"/>
                    <a:pt x="680" y="442"/>
                    <a:pt x="739" y="442"/>
                  </a:cubicBezTo>
                  <a:close/>
                  <a:moveTo>
                    <a:pt x="731" y="1"/>
                  </a:moveTo>
                  <a:cubicBezTo>
                    <a:pt x="356" y="1"/>
                    <a:pt x="1" y="286"/>
                    <a:pt x="1" y="707"/>
                  </a:cubicBezTo>
                  <a:lnTo>
                    <a:pt x="1" y="3687"/>
                  </a:lnTo>
                  <a:cubicBezTo>
                    <a:pt x="1" y="4071"/>
                    <a:pt x="326" y="4395"/>
                    <a:pt x="709" y="4395"/>
                  </a:cubicBezTo>
                  <a:lnTo>
                    <a:pt x="3689" y="4395"/>
                  </a:lnTo>
                  <a:cubicBezTo>
                    <a:pt x="4339" y="4395"/>
                    <a:pt x="4663" y="3628"/>
                    <a:pt x="4191" y="3186"/>
                  </a:cubicBezTo>
                  <a:lnTo>
                    <a:pt x="1240" y="205"/>
                  </a:lnTo>
                  <a:cubicBezTo>
                    <a:pt x="1089" y="64"/>
                    <a:pt x="908" y="1"/>
                    <a:pt x="73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9" name="Google Shape;858;p45">
              <a:extLst>
                <a:ext uri="{FF2B5EF4-FFF2-40B4-BE49-F238E27FC236}">
                  <a16:creationId xmlns:a16="http://schemas.microsoft.com/office/drawing/2014/main" id="{02C696EC-AA39-4AF5-ACAC-65C67E22822F}"/>
                </a:ext>
              </a:extLst>
            </p:cNvPr>
            <p:cNvSpPr/>
            <p:nvPr/>
          </p:nvSpPr>
          <p:spPr>
            <a:xfrm>
              <a:off x="1401986" y="1814141"/>
              <a:ext cx="274012" cy="268452"/>
            </a:xfrm>
            <a:custGeom>
              <a:avLst/>
              <a:gdLst/>
              <a:ahLst/>
              <a:cxnLst/>
              <a:rect l="l" t="t" r="r" b="b"/>
              <a:pathLst>
                <a:path w="9709" h="9512" extrusionOk="0">
                  <a:moveTo>
                    <a:pt x="1653" y="718"/>
                  </a:moveTo>
                  <a:lnTo>
                    <a:pt x="7495" y="6590"/>
                  </a:lnTo>
                  <a:cubicBezTo>
                    <a:pt x="7318" y="6620"/>
                    <a:pt x="7171" y="6708"/>
                    <a:pt x="7023" y="6826"/>
                  </a:cubicBezTo>
                  <a:cubicBezTo>
                    <a:pt x="6905" y="6944"/>
                    <a:pt x="6817" y="7121"/>
                    <a:pt x="6787" y="7298"/>
                  </a:cubicBezTo>
                  <a:lnTo>
                    <a:pt x="915" y="1426"/>
                  </a:lnTo>
                  <a:cubicBezTo>
                    <a:pt x="1092" y="1131"/>
                    <a:pt x="1358" y="895"/>
                    <a:pt x="1653" y="718"/>
                  </a:cubicBezTo>
                  <a:close/>
                  <a:moveTo>
                    <a:pt x="738" y="1869"/>
                  </a:moveTo>
                  <a:lnTo>
                    <a:pt x="6463" y="7623"/>
                  </a:lnTo>
                  <a:cubicBezTo>
                    <a:pt x="6286" y="7652"/>
                    <a:pt x="6138" y="7741"/>
                    <a:pt x="5990" y="7859"/>
                  </a:cubicBezTo>
                  <a:cubicBezTo>
                    <a:pt x="5872" y="8006"/>
                    <a:pt x="5784" y="8154"/>
                    <a:pt x="5754" y="8331"/>
                  </a:cubicBezTo>
                  <a:lnTo>
                    <a:pt x="1240" y="3816"/>
                  </a:lnTo>
                  <a:cubicBezTo>
                    <a:pt x="738" y="3315"/>
                    <a:pt x="532" y="2577"/>
                    <a:pt x="738" y="1869"/>
                  </a:cubicBezTo>
                  <a:close/>
                  <a:moveTo>
                    <a:pt x="8776" y="5928"/>
                  </a:moveTo>
                  <a:cubicBezTo>
                    <a:pt x="8858" y="5928"/>
                    <a:pt x="8945" y="5950"/>
                    <a:pt x="9030" y="6000"/>
                  </a:cubicBezTo>
                  <a:cubicBezTo>
                    <a:pt x="9148" y="6147"/>
                    <a:pt x="9207" y="6354"/>
                    <a:pt x="9207" y="6531"/>
                  </a:cubicBezTo>
                  <a:lnTo>
                    <a:pt x="9236" y="7239"/>
                  </a:lnTo>
                  <a:lnTo>
                    <a:pt x="7495" y="8980"/>
                  </a:lnTo>
                  <a:lnTo>
                    <a:pt x="6787" y="8951"/>
                  </a:lnTo>
                  <a:cubicBezTo>
                    <a:pt x="6610" y="8951"/>
                    <a:pt x="6433" y="8892"/>
                    <a:pt x="6286" y="8774"/>
                  </a:cubicBezTo>
                  <a:lnTo>
                    <a:pt x="6256" y="8803"/>
                  </a:lnTo>
                  <a:cubicBezTo>
                    <a:pt x="6027" y="8488"/>
                    <a:pt x="6242" y="8035"/>
                    <a:pt x="6632" y="8035"/>
                  </a:cubicBezTo>
                  <a:cubicBezTo>
                    <a:pt x="6645" y="8035"/>
                    <a:pt x="6657" y="8035"/>
                    <a:pt x="6669" y="8036"/>
                  </a:cubicBezTo>
                  <a:cubicBezTo>
                    <a:pt x="6694" y="8031"/>
                    <a:pt x="6719" y="8028"/>
                    <a:pt x="6743" y="8028"/>
                  </a:cubicBezTo>
                  <a:cubicBezTo>
                    <a:pt x="6857" y="8028"/>
                    <a:pt x="6955" y="8086"/>
                    <a:pt x="7053" y="8183"/>
                  </a:cubicBezTo>
                  <a:cubicBezTo>
                    <a:pt x="7097" y="8228"/>
                    <a:pt x="7149" y="8250"/>
                    <a:pt x="7204" y="8250"/>
                  </a:cubicBezTo>
                  <a:cubicBezTo>
                    <a:pt x="7259" y="8250"/>
                    <a:pt x="7318" y="8228"/>
                    <a:pt x="7377" y="8183"/>
                  </a:cubicBezTo>
                  <a:cubicBezTo>
                    <a:pt x="7407" y="8124"/>
                    <a:pt x="7436" y="8065"/>
                    <a:pt x="7436" y="8006"/>
                  </a:cubicBezTo>
                  <a:cubicBezTo>
                    <a:pt x="7436" y="7947"/>
                    <a:pt x="7407" y="7888"/>
                    <a:pt x="7377" y="7859"/>
                  </a:cubicBezTo>
                  <a:cubicBezTo>
                    <a:pt x="6994" y="7475"/>
                    <a:pt x="7335" y="6954"/>
                    <a:pt x="7741" y="6954"/>
                  </a:cubicBezTo>
                  <a:cubicBezTo>
                    <a:pt x="7866" y="6954"/>
                    <a:pt x="7997" y="7003"/>
                    <a:pt x="8115" y="7121"/>
                  </a:cubicBezTo>
                  <a:cubicBezTo>
                    <a:pt x="8145" y="7165"/>
                    <a:pt x="8196" y="7188"/>
                    <a:pt x="8251" y="7188"/>
                  </a:cubicBezTo>
                  <a:cubicBezTo>
                    <a:pt x="8307" y="7188"/>
                    <a:pt x="8366" y="7165"/>
                    <a:pt x="8410" y="7121"/>
                  </a:cubicBezTo>
                  <a:cubicBezTo>
                    <a:pt x="8469" y="7062"/>
                    <a:pt x="8469" y="7033"/>
                    <a:pt x="8499" y="6944"/>
                  </a:cubicBezTo>
                  <a:cubicBezTo>
                    <a:pt x="8499" y="6885"/>
                    <a:pt x="8469" y="6856"/>
                    <a:pt x="8410" y="6797"/>
                  </a:cubicBezTo>
                  <a:cubicBezTo>
                    <a:pt x="8067" y="6454"/>
                    <a:pt x="8375" y="5928"/>
                    <a:pt x="8776" y="5928"/>
                  </a:cubicBezTo>
                  <a:close/>
                  <a:moveTo>
                    <a:pt x="9236" y="7888"/>
                  </a:moveTo>
                  <a:lnTo>
                    <a:pt x="9266" y="8685"/>
                  </a:lnTo>
                  <a:cubicBezTo>
                    <a:pt x="9266" y="8803"/>
                    <a:pt x="9236" y="8892"/>
                    <a:pt x="9148" y="8951"/>
                  </a:cubicBezTo>
                  <a:cubicBezTo>
                    <a:pt x="9089" y="9010"/>
                    <a:pt x="9000" y="9069"/>
                    <a:pt x="8882" y="9069"/>
                  </a:cubicBezTo>
                  <a:lnTo>
                    <a:pt x="8086" y="9039"/>
                  </a:lnTo>
                  <a:lnTo>
                    <a:pt x="9236" y="7888"/>
                  </a:lnTo>
                  <a:close/>
                  <a:moveTo>
                    <a:pt x="2646" y="1"/>
                  </a:moveTo>
                  <a:cubicBezTo>
                    <a:pt x="2020" y="1"/>
                    <a:pt x="1404" y="242"/>
                    <a:pt x="945" y="718"/>
                  </a:cubicBezTo>
                  <a:cubicBezTo>
                    <a:pt x="0" y="1662"/>
                    <a:pt x="0" y="3197"/>
                    <a:pt x="945" y="4141"/>
                  </a:cubicBezTo>
                  <a:lnTo>
                    <a:pt x="5784" y="9010"/>
                  </a:lnTo>
                  <a:cubicBezTo>
                    <a:pt x="6049" y="9275"/>
                    <a:pt x="6374" y="9423"/>
                    <a:pt x="6728" y="9423"/>
                  </a:cubicBezTo>
                  <a:lnTo>
                    <a:pt x="8853" y="9511"/>
                  </a:lnTo>
                  <a:lnTo>
                    <a:pt x="8882" y="9511"/>
                  </a:lnTo>
                  <a:cubicBezTo>
                    <a:pt x="9354" y="9511"/>
                    <a:pt x="9708" y="9128"/>
                    <a:pt x="9708" y="8685"/>
                  </a:cubicBezTo>
                  <a:lnTo>
                    <a:pt x="9649" y="6561"/>
                  </a:lnTo>
                  <a:cubicBezTo>
                    <a:pt x="9620" y="6177"/>
                    <a:pt x="9472" y="5852"/>
                    <a:pt x="9207" y="5587"/>
                  </a:cubicBezTo>
                  <a:lnTo>
                    <a:pt x="4663" y="1013"/>
                  </a:lnTo>
                  <a:cubicBezTo>
                    <a:pt x="4614" y="958"/>
                    <a:pt x="4558" y="935"/>
                    <a:pt x="4503" y="935"/>
                  </a:cubicBezTo>
                  <a:cubicBezTo>
                    <a:pt x="4323" y="935"/>
                    <a:pt x="4157" y="1180"/>
                    <a:pt x="4338" y="1338"/>
                  </a:cubicBezTo>
                  <a:lnTo>
                    <a:pt x="8528" y="5528"/>
                  </a:lnTo>
                  <a:cubicBezTo>
                    <a:pt x="8351" y="5557"/>
                    <a:pt x="8204" y="5646"/>
                    <a:pt x="8086" y="5793"/>
                  </a:cubicBezTo>
                  <a:cubicBezTo>
                    <a:pt x="7938" y="5911"/>
                    <a:pt x="7849" y="6059"/>
                    <a:pt x="7820" y="6236"/>
                  </a:cubicBezTo>
                  <a:lnTo>
                    <a:pt x="2095" y="541"/>
                  </a:lnTo>
                  <a:cubicBezTo>
                    <a:pt x="2273" y="482"/>
                    <a:pt x="2450" y="453"/>
                    <a:pt x="2656" y="453"/>
                  </a:cubicBezTo>
                  <a:cubicBezTo>
                    <a:pt x="3040" y="453"/>
                    <a:pt x="3394" y="571"/>
                    <a:pt x="3718" y="777"/>
                  </a:cubicBezTo>
                  <a:cubicBezTo>
                    <a:pt x="3760" y="798"/>
                    <a:pt x="3802" y="808"/>
                    <a:pt x="3843" y="808"/>
                  </a:cubicBezTo>
                  <a:cubicBezTo>
                    <a:pt x="3916" y="808"/>
                    <a:pt x="3986" y="775"/>
                    <a:pt x="4043" y="718"/>
                  </a:cubicBezTo>
                  <a:cubicBezTo>
                    <a:pt x="4102" y="600"/>
                    <a:pt x="4072" y="482"/>
                    <a:pt x="3984" y="394"/>
                  </a:cubicBezTo>
                  <a:cubicBezTo>
                    <a:pt x="3572" y="131"/>
                    <a:pt x="3106" y="1"/>
                    <a:pt x="26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61" name="Google Shape;1145;p49">
            <a:extLst>
              <a:ext uri="{FF2B5EF4-FFF2-40B4-BE49-F238E27FC236}">
                <a16:creationId xmlns:a16="http://schemas.microsoft.com/office/drawing/2014/main" id="{0E7B90F4-C7D9-4049-8C51-2F65AE995DA5}"/>
              </a:ext>
            </a:extLst>
          </p:cNvPr>
          <p:cNvSpPr/>
          <p:nvPr/>
        </p:nvSpPr>
        <p:spPr>
          <a:xfrm>
            <a:off x="6066645" y="4367916"/>
            <a:ext cx="561975" cy="882203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62" name="Google Shape;1282;p49">
            <a:extLst>
              <a:ext uri="{FF2B5EF4-FFF2-40B4-BE49-F238E27FC236}">
                <a16:creationId xmlns:a16="http://schemas.microsoft.com/office/drawing/2014/main" id="{831D3B8C-8073-4E2E-8E89-987E9D5615A7}"/>
              </a:ext>
            </a:extLst>
          </p:cNvPr>
          <p:cNvGrpSpPr/>
          <p:nvPr/>
        </p:nvGrpSpPr>
        <p:grpSpPr>
          <a:xfrm>
            <a:off x="6258436" y="5536404"/>
            <a:ext cx="318561" cy="495176"/>
            <a:chOff x="5425851" y="1824809"/>
            <a:chExt cx="432228" cy="411428"/>
          </a:xfrm>
        </p:grpSpPr>
        <p:sp>
          <p:nvSpPr>
            <p:cNvPr id="163" name="Google Shape;1283;p49">
              <a:extLst>
                <a:ext uri="{FF2B5EF4-FFF2-40B4-BE49-F238E27FC236}">
                  <a16:creationId xmlns:a16="http://schemas.microsoft.com/office/drawing/2014/main" id="{19217645-00D9-4B21-A837-276A5F1C68EE}"/>
                </a:ext>
              </a:extLst>
            </p:cNvPr>
            <p:cNvSpPr/>
            <p:nvPr/>
          </p:nvSpPr>
          <p:spPr>
            <a:xfrm>
              <a:off x="5439171" y="1830425"/>
              <a:ext cx="405586" cy="300457"/>
            </a:xfrm>
            <a:custGeom>
              <a:avLst/>
              <a:gdLst/>
              <a:ahLst/>
              <a:cxnLst/>
              <a:rect l="l" t="t" r="r" b="b"/>
              <a:pathLst>
                <a:path w="14371" h="10646" extrusionOk="0">
                  <a:moveTo>
                    <a:pt x="7186" y="1"/>
                  </a:moveTo>
                  <a:cubicBezTo>
                    <a:pt x="6920" y="1"/>
                    <a:pt x="6654" y="126"/>
                    <a:pt x="6492" y="377"/>
                  </a:cubicBezTo>
                  <a:lnTo>
                    <a:pt x="1" y="10646"/>
                  </a:lnTo>
                  <a:lnTo>
                    <a:pt x="14371" y="10646"/>
                  </a:lnTo>
                  <a:lnTo>
                    <a:pt x="7879" y="377"/>
                  </a:lnTo>
                  <a:cubicBezTo>
                    <a:pt x="7717" y="126"/>
                    <a:pt x="7451" y="1"/>
                    <a:pt x="7186" y="1"/>
                  </a:cubicBezTo>
                  <a:close/>
                </a:path>
              </a:pathLst>
            </a:custGeom>
            <a:solidFill>
              <a:srgbClr val="95D6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4" name="Google Shape;1284;p49">
              <a:extLst>
                <a:ext uri="{FF2B5EF4-FFF2-40B4-BE49-F238E27FC236}">
                  <a16:creationId xmlns:a16="http://schemas.microsoft.com/office/drawing/2014/main" id="{0FF07E4D-2D2B-4FE7-80EE-E071EEA655D2}"/>
                </a:ext>
              </a:extLst>
            </p:cNvPr>
            <p:cNvSpPr/>
            <p:nvPr/>
          </p:nvSpPr>
          <p:spPr>
            <a:xfrm>
              <a:off x="5432511" y="2071722"/>
              <a:ext cx="419753" cy="158272"/>
            </a:xfrm>
            <a:custGeom>
              <a:avLst/>
              <a:gdLst/>
              <a:ahLst/>
              <a:cxnLst/>
              <a:rect l="l" t="t" r="r" b="b"/>
              <a:pathLst>
                <a:path w="14873" h="5608" extrusionOk="0">
                  <a:moveTo>
                    <a:pt x="7436" y="1"/>
                  </a:moveTo>
                  <a:cubicBezTo>
                    <a:pt x="3305" y="1"/>
                    <a:pt x="0" y="1270"/>
                    <a:pt x="0" y="2804"/>
                  </a:cubicBezTo>
                  <a:cubicBezTo>
                    <a:pt x="0" y="4368"/>
                    <a:pt x="3305" y="5607"/>
                    <a:pt x="7436" y="5607"/>
                  </a:cubicBezTo>
                  <a:cubicBezTo>
                    <a:pt x="11538" y="5607"/>
                    <a:pt x="14872" y="4368"/>
                    <a:pt x="14872" y="2804"/>
                  </a:cubicBezTo>
                  <a:cubicBezTo>
                    <a:pt x="14872" y="1270"/>
                    <a:pt x="11538" y="1"/>
                    <a:pt x="7436" y="1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" name="Google Shape;1285;p49">
              <a:extLst>
                <a:ext uri="{FF2B5EF4-FFF2-40B4-BE49-F238E27FC236}">
                  <a16:creationId xmlns:a16="http://schemas.microsoft.com/office/drawing/2014/main" id="{53BD6AA9-AF2D-48BC-BB04-C1DFD43820FC}"/>
                </a:ext>
              </a:extLst>
            </p:cNvPr>
            <p:cNvSpPr/>
            <p:nvPr/>
          </p:nvSpPr>
          <p:spPr>
            <a:xfrm>
              <a:off x="5538258" y="1980960"/>
              <a:ext cx="75834" cy="66633"/>
            </a:xfrm>
            <a:custGeom>
              <a:avLst/>
              <a:gdLst/>
              <a:ahLst/>
              <a:cxnLst/>
              <a:rect l="l" t="t" r="r" b="b"/>
              <a:pathLst>
                <a:path w="2687" h="2361" extrusionOk="0">
                  <a:moveTo>
                    <a:pt x="1487" y="634"/>
                  </a:moveTo>
                  <a:cubicBezTo>
                    <a:pt x="1764" y="634"/>
                    <a:pt x="2037" y="860"/>
                    <a:pt x="2037" y="1181"/>
                  </a:cubicBezTo>
                  <a:cubicBezTo>
                    <a:pt x="2037" y="1476"/>
                    <a:pt x="1801" y="1712"/>
                    <a:pt x="1506" y="1712"/>
                  </a:cubicBezTo>
                  <a:cubicBezTo>
                    <a:pt x="1034" y="1712"/>
                    <a:pt x="768" y="1122"/>
                    <a:pt x="1122" y="797"/>
                  </a:cubicBezTo>
                  <a:cubicBezTo>
                    <a:pt x="1226" y="684"/>
                    <a:pt x="1357" y="634"/>
                    <a:pt x="1487" y="634"/>
                  </a:cubicBezTo>
                  <a:close/>
                  <a:moveTo>
                    <a:pt x="1506" y="0"/>
                  </a:moveTo>
                  <a:cubicBezTo>
                    <a:pt x="1" y="59"/>
                    <a:pt x="1" y="2272"/>
                    <a:pt x="1506" y="2361"/>
                  </a:cubicBezTo>
                  <a:cubicBezTo>
                    <a:pt x="1712" y="2361"/>
                    <a:pt x="1889" y="2302"/>
                    <a:pt x="2096" y="2213"/>
                  </a:cubicBezTo>
                  <a:cubicBezTo>
                    <a:pt x="2125" y="2302"/>
                    <a:pt x="2243" y="2361"/>
                    <a:pt x="2361" y="2361"/>
                  </a:cubicBezTo>
                  <a:cubicBezTo>
                    <a:pt x="2539" y="2361"/>
                    <a:pt x="2686" y="2213"/>
                    <a:pt x="2686" y="2036"/>
                  </a:cubicBezTo>
                  <a:lnTo>
                    <a:pt x="2686" y="325"/>
                  </a:lnTo>
                  <a:cubicBezTo>
                    <a:pt x="2686" y="148"/>
                    <a:pt x="2539" y="0"/>
                    <a:pt x="2361" y="0"/>
                  </a:cubicBezTo>
                  <a:cubicBezTo>
                    <a:pt x="2243" y="0"/>
                    <a:pt x="2125" y="59"/>
                    <a:pt x="2096" y="148"/>
                  </a:cubicBezTo>
                  <a:cubicBezTo>
                    <a:pt x="1889" y="30"/>
                    <a:pt x="1712" y="0"/>
                    <a:pt x="1506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" name="Google Shape;1286;p49">
              <a:extLst>
                <a:ext uri="{FF2B5EF4-FFF2-40B4-BE49-F238E27FC236}">
                  <a16:creationId xmlns:a16="http://schemas.microsoft.com/office/drawing/2014/main" id="{4EBC0D78-7092-4F8B-8A08-78BD466E289D}"/>
                </a:ext>
              </a:extLst>
            </p:cNvPr>
            <p:cNvSpPr/>
            <p:nvPr/>
          </p:nvSpPr>
          <p:spPr>
            <a:xfrm>
              <a:off x="5695651" y="2037799"/>
              <a:ext cx="73322" cy="92570"/>
            </a:xfrm>
            <a:custGeom>
              <a:avLst/>
              <a:gdLst/>
              <a:ahLst/>
              <a:cxnLst/>
              <a:rect l="l" t="t" r="r" b="b"/>
              <a:pathLst>
                <a:path w="2598" h="3280" extrusionOk="0">
                  <a:moveTo>
                    <a:pt x="1254" y="1505"/>
                  </a:moveTo>
                  <a:cubicBezTo>
                    <a:pt x="1536" y="1505"/>
                    <a:pt x="1801" y="1722"/>
                    <a:pt x="1801" y="2058"/>
                  </a:cubicBezTo>
                  <a:cubicBezTo>
                    <a:pt x="1801" y="2353"/>
                    <a:pt x="1565" y="2590"/>
                    <a:pt x="1240" y="2590"/>
                  </a:cubicBezTo>
                  <a:cubicBezTo>
                    <a:pt x="768" y="2590"/>
                    <a:pt x="502" y="1999"/>
                    <a:pt x="857" y="1675"/>
                  </a:cubicBezTo>
                  <a:cubicBezTo>
                    <a:pt x="973" y="1558"/>
                    <a:pt x="1116" y="1505"/>
                    <a:pt x="1254" y="1505"/>
                  </a:cubicBezTo>
                  <a:close/>
                  <a:moveTo>
                    <a:pt x="370" y="0"/>
                  </a:moveTo>
                  <a:cubicBezTo>
                    <a:pt x="185" y="0"/>
                    <a:pt x="1" y="126"/>
                    <a:pt x="30" y="376"/>
                  </a:cubicBezTo>
                  <a:lnTo>
                    <a:pt x="30" y="2944"/>
                  </a:lnTo>
                  <a:cubicBezTo>
                    <a:pt x="30" y="3146"/>
                    <a:pt x="203" y="3280"/>
                    <a:pt x="376" y="3280"/>
                  </a:cubicBezTo>
                  <a:cubicBezTo>
                    <a:pt x="479" y="3280"/>
                    <a:pt x="583" y="3232"/>
                    <a:pt x="650" y="3121"/>
                  </a:cubicBezTo>
                  <a:cubicBezTo>
                    <a:pt x="840" y="3223"/>
                    <a:pt x="1040" y="3271"/>
                    <a:pt x="1236" y="3271"/>
                  </a:cubicBezTo>
                  <a:cubicBezTo>
                    <a:pt x="1770" y="3271"/>
                    <a:pt x="2269" y="2915"/>
                    <a:pt x="2420" y="2353"/>
                  </a:cubicBezTo>
                  <a:cubicBezTo>
                    <a:pt x="2597" y="1586"/>
                    <a:pt x="2037" y="849"/>
                    <a:pt x="1240" y="849"/>
                  </a:cubicBezTo>
                  <a:cubicBezTo>
                    <a:pt x="1209" y="843"/>
                    <a:pt x="1177" y="841"/>
                    <a:pt x="1146" y="841"/>
                  </a:cubicBezTo>
                  <a:cubicBezTo>
                    <a:pt x="1000" y="841"/>
                    <a:pt x="855" y="894"/>
                    <a:pt x="709" y="967"/>
                  </a:cubicBezTo>
                  <a:lnTo>
                    <a:pt x="709" y="376"/>
                  </a:lnTo>
                  <a:cubicBezTo>
                    <a:pt x="738" y="126"/>
                    <a:pt x="554" y="0"/>
                    <a:pt x="370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" name="Google Shape;1287;p49">
              <a:extLst>
                <a:ext uri="{FF2B5EF4-FFF2-40B4-BE49-F238E27FC236}">
                  <a16:creationId xmlns:a16="http://schemas.microsoft.com/office/drawing/2014/main" id="{7A22DE0D-E7C3-4E73-A097-DE4C47C319AC}"/>
                </a:ext>
              </a:extLst>
            </p:cNvPr>
            <p:cNvSpPr/>
            <p:nvPr/>
          </p:nvSpPr>
          <p:spPr>
            <a:xfrm>
              <a:off x="5425851" y="1824809"/>
              <a:ext cx="432228" cy="411428"/>
            </a:xfrm>
            <a:custGeom>
              <a:avLst/>
              <a:gdLst/>
              <a:ahLst/>
              <a:cxnLst/>
              <a:rect l="l" t="t" r="r" b="b"/>
              <a:pathLst>
                <a:path w="15315" h="14578" extrusionOk="0">
                  <a:moveTo>
                    <a:pt x="9930" y="7805"/>
                  </a:moveTo>
                  <a:cubicBezTo>
                    <a:pt x="9989" y="7805"/>
                    <a:pt x="10048" y="7835"/>
                    <a:pt x="10033" y="7894"/>
                  </a:cubicBezTo>
                  <a:lnTo>
                    <a:pt x="10033" y="8514"/>
                  </a:lnTo>
                  <a:cubicBezTo>
                    <a:pt x="10033" y="8626"/>
                    <a:pt x="10136" y="8721"/>
                    <a:pt x="10250" y="8721"/>
                  </a:cubicBezTo>
                  <a:cubicBezTo>
                    <a:pt x="10285" y="8721"/>
                    <a:pt x="10322" y="8712"/>
                    <a:pt x="10358" y="8691"/>
                  </a:cubicBezTo>
                  <a:cubicBezTo>
                    <a:pt x="10499" y="8627"/>
                    <a:pt x="10645" y="8597"/>
                    <a:pt x="10788" y="8597"/>
                  </a:cubicBezTo>
                  <a:cubicBezTo>
                    <a:pt x="11242" y="8597"/>
                    <a:pt x="11662" y="8898"/>
                    <a:pt x="11774" y="9369"/>
                  </a:cubicBezTo>
                  <a:cubicBezTo>
                    <a:pt x="11921" y="9989"/>
                    <a:pt x="11449" y="10579"/>
                    <a:pt x="10800" y="10579"/>
                  </a:cubicBezTo>
                  <a:lnTo>
                    <a:pt x="10800" y="10609"/>
                  </a:lnTo>
                  <a:cubicBezTo>
                    <a:pt x="10653" y="10609"/>
                    <a:pt x="10476" y="10550"/>
                    <a:pt x="10328" y="10461"/>
                  </a:cubicBezTo>
                  <a:cubicBezTo>
                    <a:pt x="10298" y="10461"/>
                    <a:pt x="10239" y="10432"/>
                    <a:pt x="10210" y="10432"/>
                  </a:cubicBezTo>
                  <a:cubicBezTo>
                    <a:pt x="10121" y="10432"/>
                    <a:pt x="10062" y="10461"/>
                    <a:pt x="10033" y="10550"/>
                  </a:cubicBezTo>
                  <a:cubicBezTo>
                    <a:pt x="10012" y="10581"/>
                    <a:pt x="9981" y="10593"/>
                    <a:pt x="9949" y="10593"/>
                  </a:cubicBezTo>
                  <a:cubicBezTo>
                    <a:pt x="9889" y="10593"/>
                    <a:pt x="9826" y="10548"/>
                    <a:pt x="9826" y="10491"/>
                  </a:cubicBezTo>
                  <a:lnTo>
                    <a:pt x="9826" y="7894"/>
                  </a:lnTo>
                  <a:cubicBezTo>
                    <a:pt x="9812" y="7835"/>
                    <a:pt x="9871" y="7805"/>
                    <a:pt x="9930" y="7805"/>
                  </a:cubicBezTo>
                  <a:close/>
                  <a:moveTo>
                    <a:pt x="7647" y="1"/>
                  </a:moveTo>
                  <a:cubicBezTo>
                    <a:pt x="7311" y="1"/>
                    <a:pt x="6979" y="163"/>
                    <a:pt x="6787" y="488"/>
                  </a:cubicBezTo>
                  <a:lnTo>
                    <a:pt x="295" y="10697"/>
                  </a:lnTo>
                  <a:cubicBezTo>
                    <a:pt x="118" y="10933"/>
                    <a:pt x="0" y="11228"/>
                    <a:pt x="0" y="11553"/>
                  </a:cubicBezTo>
                  <a:cubicBezTo>
                    <a:pt x="0" y="12409"/>
                    <a:pt x="827" y="13176"/>
                    <a:pt x="2331" y="13736"/>
                  </a:cubicBezTo>
                  <a:cubicBezTo>
                    <a:pt x="4072" y="14297"/>
                    <a:pt x="5872" y="14577"/>
                    <a:pt x="7669" y="14577"/>
                  </a:cubicBezTo>
                  <a:cubicBezTo>
                    <a:pt x="9465" y="14577"/>
                    <a:pt x="11257" y="14297"/>
                    <a:pt x="12984" y="13736"/>
                  </a:cubicBezTo>
                  <a:cubicBezTo>
                    <a:pt x="14489" y="13176"/>
                    <a:pt x="15315" y="12409"/>
                    <a:pt x="15315" y="11553"/>
                  </a:cubicBezTo>
                  <a:cubicBezTo>
                    <a:pt x="15315" y="11258"/>
                    <a:pt x="15197" y="10963"/>
                    <a:pt x="15020" y="10727"/>
                  </a:cubicBezTo>
                  <a:lnTo>
                    <a:pt x="10682" y="3822"/>
                  </a:lnTo>
                  <a:cubicBezTo>
                    <a:pt x="10650" y="3750"/>
                    <a:pt x="10594" y="3721"/>
                    <a:pt x="10534" y="3721"/>
                  </a:cubicBezTo>
                  <a:cubicBezTo>
                    <a:pt x="10370" y="3721"/>
                    <a:pt x="10169" y="3929"/>
                    <a:pt x="10298" y="4058"/>
                  </a:cubicBezTo>
                  <a:lnTo>
                    <a:pt x="13928" y="9782"/>
                  </a:lnTo>
                  <a:cubicBezTo>
                    <a:pt x="13367" y="9487"/>
                    <a:pt x="12777" y="9251"/>
                    <a:pt x="12157" y="9104"/>
                  </a:cubicBezTo>
                  <a:cubicBezTo>
                    <a:pt x="11951" y="8514"/>
                    <a:pt x="11420" y="8160"/>
                    <a:pt x="10800" y="8160"/>
                  </a:cubicBezTo>
                  <a:cubicBezTo>
                    <a:pt x="10712" y="8160"/>
                    <a:pt x="10594" y="8160"/>
                    <a:pt x="10476" y="8189"/>
                  </a:cubicBezTo>
                  <a:lnTo>
                    <a:pt x="10476" y="7894"/>
                  </a:lnTo>
                  <a:cubicBezTo>
                    <a:pt x="10431" y="7584"/>
                    <a:pt x="10180" y="7429"/>
                    <a:pt x="9930" y="7429"/>
                  </a:cubicBezTo>
                  <a:cubicBezTo>
                    <a:pt x="9679" y="7429"/>
                    <a:pt x="9428" y="7584"/>
                    <a:pt x="9384" y="7894"/>
                  </a:cubicBezTo>
                  <a:lnTo>
                    <a:pt x="9384" y="8602"/>
                  </a:lnTo>
                  <a:cubicBezTo>
                    <a:pt x="8912" y="8573"/>
                    <a:pt x="8410" y="8543"/>
                    <a:pt x="7908" y="8543"/>
                  </a:cubicBezTo>
                  <a:lnTo>
                    <a:pt x="7908" y="8396"/>
                  </a:lnTo>
                  <a:cubicBezTo>
                    <a:pt x="7923" y="8278"/>
                    <a:pt x="7805" y="8219"/>
                    <a:pt x="7687" y="8219"/>
                  </a:cubicBezTo>
                  <a:cubicBezTo>
                    <a:pt x="7569" y="8219"/>
                    <a:pt x="7451" y="8278"/>
                    <a:pt x="7466" y="8396"/>
                  </a:cubicBezTo>
                  <a:lnTo>
                    <a:pt x="7466" y="8543"/>
                  </a:lnTo>
                  <a:cubicBezTo>
                    <a:pt x="5872" y="8543"/>
                    <a:pt x="4279" y="8750"/>
                    <a:pt x="2774" y="9222"/>
                  </a:cubicBezTo>
                  <a:cubicBezTo>
                    <a:pt x="2627" y="9251"/>
                    <a:pt x="2568" y="9399"/>
                    <a:pt x="2627" y="9517"/>
                  </a:cubicBezTo>
                  <a:cubicBezTo>
                    <a:pt x="2648" y="9603"/>
                    <a:pt x="2717" y="9658"/>
                    <a:pt x="2799" y="9658"/>
                  </a:cubicBezTo>
                  <a:cubicBezTo>
                    <a:pt x="2829" y="9658"/>
                    <a:pt x="2861" y="9651"/>
                    <a:pt x="2892" y="9635"/>
                  </a:cubicBezTo>
                  <a:cubicBezTo>
                    <a:pt x="4367" y="9192"/>
                    <a:pt x="5902" y="8986"/>
                    <a:pt x="7466" y="8986"/>
                  </a:cubicBezTo>
                  <a:lnTo>
                    <a:pt x="7466" y="9546"/>
                  </a:lnTo>
                  <a:cubicBezTo>
                    <a:pt x="7451" y="9664"/>
                    <a:pt x="7569" y="9723"/>
                    <a:pt x="7687" y="9723"/>
                  </a:cubicBezTo>
                  <a:cubicBezTo>
                    <a:pt x="7805" y="9723"/>
                    <a:pt x="7923" y="9664"/>
                    <a:pt x="7908" y="9546"/>
                  </a:cubicBezTo>
                  <a:lnTo>
                    <a:pt x="7908" y="8986"/>
                  </a:lnTo>
                  <a:cubicBezTo>
                    <a:pt x="8410" y="8986"/>
                    <a:pt x="8912" y="9015"/>
                    <a:pt x="9384" y="9045"/>
                  </a:cubicBezTo>
                  <a:lnTo>
                    <a:pt x="9384" y="10461"/>
                  </a:lnTo>
                  <a:cubicBezTo>
                    <a:pt x="9384" y="10804"/>
                    <a:pt x="9665" y="11039"/>
                    <a:pt x="9954" y="11039"/>
                  </a:cubicBezTo>
                  <a:cubicBezTo>
                    <a:pt x="10063" y="11039"/>
                    <a:pt x="10172" y="11006"/>
                    <a:pt x="10269" y="10933"/>
                  </a:cubicBezTo>
                  <a:cubicBezTo>
                    <a:pt x="10414" y="10981"/>
                    <a:pt x="10558" y="11030"/>
                    <a:pt x="10719" y="11030"/>
                  </a:cubicBezTo>
                  <a:cubicBezTo>
                    <a:pt x="10755" y="11030"/>
                    <a:pt x="10792" y="11027"/>
                    <a:pt x="10830" y="11022"/>
                  </a:cubicBezTo>
                  <a:cubicBezTo>
                    <a:pt x="11626" y="11022"/>
                    <a:pt x="12275" y="10402"/>
                    <a:pt x="12275" y="9605"/>
                  </a:cubicBezTo>
                  <a:cubicBezTo>
                    <a:pt x="12925" y="9782"/>
                    <a:pt x="13544" y="10078"/>
                    <a:pt x="14105" y="10432"/>
                  </a:cubicBezTo>
                  <a:cubicBezTo>
                    <a:pt x="14459" y="10697"/>
                    <a:pt x="14843" y="11081"/>
                    <a:pt x="14843" y="11553"/>
                  </a:cubicBezTo>
                  <a:cubicBezTo>
                    <a:pt x="14843" y="12202"/>
                    <a:pt x="14105" y="12822"/>
                    <a:pt x="12807" y="13323"/>
                  </a:cubicBezTo>
                  <a:cubicBezTo>
                    <a:pt x="11125" y="13869"/>
                    <a:pt x="9384" y="14142"/>
                    <a:pt x="7643" y="14142"/>
                  </a:cubicBezTo>
                  <a:cubicBezTo>
                    <a:pt x="5902" y="14142"/>
                    <a:pt x="4161" y="13869"/>
                    <a:pt x="2479" y="13323"/>
                  </a:cubicBezTo>
                  <a:cubicBezTo>
                    <a:pt x="1181" y="12822"/>
                    <a:pt x="443" y="12202"/>
                    <a:pt x="443" y="11553"/>
                  </a:cubicBezTo>
                  <a:cubicBezTo>
                    <a:pt x="443" y="10992"/>
                    <a:pt x="1004" y="10432"/>
                    <a:pt x="2036" y="9959"/>
                  </a:cubicBezTo>
                  <a:cubicBezTo>
                    <a:pt x="2154" y="9900"/>
                    <a:pt x="2213" y="9782"/>
                    <a:pt x="2154" y="9664"/>
                  </a:cubicBezTo>
                  <a:cubicBezTo>
                    <a:pt x="2111" y="9578"/>
                    <a:pt x="2036" y="9523"/>
                    <a:pt x="1953" y="9523"/>
                  </a:cubicBezTo>
                  <a:cubicBezTo>
                    <a:pt x="1923" y="9523"/>
                    <a:pt x="1891" y="9531"/>
                    <a:pt x="1859" y="9546"/>
                  </a:cubicBezTo>
                  <a:cubicBezTo>
                    <a:pt x="1682" y="9635"/>
                    <a:pt x="1535" y="9694"/>
                    <a:pt x="1387" y="9782"/>
                  </a:cubicBezTo>
                  <a:lnTo>
                    <a:pt x="7171" y="694"/>
                  </a:lnTo>
                  <a:cubicBezTo>
                    <a:pt x="7289" y="517"/>
                    <a:pt x="7481" y="429"/>
                    <a:pt x="7672" y="429"/>
                  </a:cubicBezTo>
                  <a:cubicBezTo>
                    <a:pt x="7864" y="429"/>
                    <a:pt x="8056" y="517"/>
                    <a:pt x="8174" y="694"/>
                  </a:cubicBezTo>
                  <a:lnTo>
                    <a:pt x="9797" y="3291"/>
                  </a:lnTo>
                  <a:cubicBezTo>
                    <a:pt x="9830" y="3366"/>
                    <a:pt x="9890" y="3396"/>
                    <a:pt x="9954" y="3396"/>
                  </a:cubicBezTo>
                  <a:cubicBezTo>
                    <a:pt x="10116" y="3396"/>
                    <a:pt x="10307" y="3203"/>
                    <a:pt x="10180" y="3055"/>
                  </a:cubicBezTo>
                  <a:lnTo>
                    <a:pt x="8528" y="488"/>
                  </a:lnTo>
                  <a:cubicBezTo>
                    <a:pt x="8321" y="163"/>
                    <a:pt x="7982" y="1"/>
                    <a:pt x="76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8" name="Google Shape;1288;p49">
              <a:extLst>
                <a:ext uri="{FF2B5EF4-FFF2-40B4-BE49-F238E27FC236}">
                  <a16:creationId xmlns:a16="http://schemas.microsoft.com/office/drawing/2014/main" id="{18DCB0A7-33E3-49C0-A752-FF4A69444DAC}"/>
                </a:ext>
              </a:extLst>
            </p:cNvPr>
            <p:cNvSpPr/>
            <p:nvPr/>
          </p:nvSpPr>
          <p:spPr>
            <a:xfrm>
              <a:off x="5635285" y="1855204"/>
              <a:ext cx="13349" cy="27517"/>
            </a:xfrm>
            <a:custGeom>
              <a:avLst/>
              <a:gdLst/>
              <a:ahLst/>
              <a:cxnLst/>
              <a:rect l="l" t="t" r="r" b="b"/>
              <a:pathLst>
                <a:path w="473" h="975" extrusionOk="0">
                  <a:moveTo>
                    <a:pt x="237" y="1"/>
                  </a:moveTo>
                  <a:cubicBezTo>
                    <a:pt x="119" y="1"/>
                    <a:pt x="1" y="60"/>
                    <a:pt x="15" y="178"/>
                  </a:cubicBezTo>
                  <a:lnTo>
                    <a:pt x="15" y="797"/>
                  </a:lnTo>
                  <a:cubicBezTo>
                    <a:pt x="1" y="916"/>
                    <a:pt x="119" y="975"/>
                    <a:pt x="237" y="975"/>
                  </a:cubicBezTo>
                  <a:cubicBezTo>
                    <a:pt x="355" y="975"/>
                    <a:pt x="473" y="916"/>
                    <a:pt x="458" y="797"/>
                  </a:cubicBezTo>
                  <a:lnTo>
                    <a:pt x="458" y="178"/>
                  </a:lnTo>
                  <a:cubicBezTo>
                    <a:pt x="473" y="60"/>
                    <a:pt x="355" y="1"/>
                    <a:pt x="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9" name="Google Shape;1289;p49">
              <a:extLst>
                <a:ext uri="{FF2B5EF4-FFF2-40B4-BE49-F238E27FC236}">
                  <a16:creationId xmlns:a16="http://schemas.microsoft.com/office/drawing/2014/main" id="{901779AE-83D0-44B6-A384-F4B8587BEC0D}"/>
                </a:ext>
              </a:extLst>
            </p:cNvPr>
            <p:cNvSpPr/>
            <p:nvPr/>
          </p:nvSpPr>
          <p:spPr>
            <a:xfrm>
              <a:off x="5635285" y="1912043"/>
              <a:ext cx="13349" cy="42926"/>
            </a:xfrm>
            <a:custGeom>
              <a:avLst/>
              <a:gdLst/>
              <a:ahLst/>
              <a:cxnLst/>
              <a:rect l="l" t="t" r="r" b="b"/>
              <a:pathLst>
                <a:path w="473" h="1521" extrusionOk="0">
                  <a:moveTo>
                    <a:pt x="237" y="1"/>
                  </a:moveTo>
                  <a:cubicBezTo>
                    <a:pt x="133" y="1"/>
                    <a:pt x="30" y="67"/>
                    <a:pt x="15" y="200"/>
                  </a:cubicBezTo>
                  <a:lnTo>
                    <a:pt x="15" y="1321"/>
                  </a:lnTo>
                  <a:cubicBezTo>
                    <a:pt x="1" y="1454"/>
                    <a:pt x="119" y="1520"/>
                    <a:pt x="237" y="1520"/>
                  </a:cubicBezTo>
                  <a:cubicBezTo>
                    <a:pt x="355" y="1520"/>
                    <a:pt x="473" y="1454"/>
                    <a:pt x="458" y="1321"/>
                  </a:cubicBezTo>
                  <a:lnTo>
                    <a:pt x="458" y="200"/>
                  </a:lnTo>
                  <a:cubicBezTo>
                    <a:pt x="443" y="67"/>
                    <a:pt x="340" y="1"/>
                    <a:pt x="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0" name="Google Shape;1290;p49">
              <a:extLst>
                <a:ext uri="{FF2B5EF4-FFF2-40B4-BE49-F238E27FC236}">
                  <a16:creationId xmlns:a16="http://schemas.microsoft.com/office/drawing/2014/main" id="{654FA699-0DF1-490D-957D-93810B261EC4}"/>
                </a:ext>
              </a:extLst>
            </p:cNvPr>
            <p:cNvSpPr/>
            <p:nvPr/>
          </p:nvSpPr>
          <p:spPr>
            <a:xfrm>
              <a:off x="5635285" y="1983444"/>
              <a:ext cx="13349" cy="43350"/>
            </a:xfrm>
            <a:custGeom>
              <a:avLst/>
              <a:gdLst/>
              <a:ahLst/>
              <a:cxnLst/>
              <a:rect l="l" t="t" r="r" b="b"/>
              <a:pathLst>
                <a:path w="473" h="1536" extrusionOk="0">
                  <a:moveTo>
                    <a:pt x="251" y="1"/>
                  </a:moveTo>
                  <a:cubicBezTo>
                    <a:pt x="104" y="1"/>
                    <a:pt x="15" y="89"/>
                    <a:pt x="15" y="207"/>
                  </a:cubicBezTo>
                  <a:lnTo>
                    <a:pt x="15" y="1358"/>
                  </a:lnTo>
                  <a:cubicBezTo>
                    <a:pt x="1" y="1476"/>
                    <a:pt x="119" y="1535"/>
                    <a:pt x="237" y="1535"/>
                  </a:cubicBezTo>
                  <a:cubicBezTo>
                    <a:pt x="355" y="1535"/>
                    <a:pt x="473" y="1476"/>
                    <a:pt x="458" y="1358"/>
                  </a:cubicBezTo>
                  <a:lnTo>
                    <a:pt x="458" y="207"/>
                  </a:lnTo>
                  <a:cubicBezTo>
                    <a:pt x="458" y="89"/>
                    <a:pt x="369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" name="Google Shape;1291;p49">
              <a:extLst>
                <a:ext uri="{FF2B5EF4-FFF2-40B4-BE49-F238E27FC236}">
                  <a16:creationId xmlns:a16="http://schemas.microsoft.com/office/drawing/2014/main" id="{C1AB00FB-78AA-4F0B-8329-DE5FA55D5D74}"/>
                </a:ext>
              </a:extLst>
            </p:cNvPr>
            <p:cNvSpPr/>
            <p:nvPr/>
          </p:nvSpPr>
          <p:spPr>
            <a:xfrm>
              <a:off x="5635708" y="2127516"/>
              <a:ext cx="30847" cy="30001"/>
            </a:xfrm>
            <a:custGeom>
              <a:avLst/>
              <a:gdLst/>
              <a:ahLst/>
              <a:cxnLst/>
              <a:rect l="l" t="t" r="r" b="b"/>
              <a:pathLst>
                <a:path w="1093" h="1063" extrusionOk="0">
                  <a:moveTo>
                    <a:pt x="236" y="1"/>
                  </a:moveTo>
                  <a:cubicBezTo>
                    <a:pt x="89" y="1"/>
                    <a:pt x="0" y="119"/>
                    <a:pt x="0" y="237"/>
                  </a:cubicBezTo>
                  <a:lnTo>
                    <a:pt x="0" y="827"/>
                  </a:lnTo>
                  <a:cubicBezTo>
                    <a:pt x="0" y="945"/>
                    <a:pt x="89" y="1063"/>
                    <a:pt x="236" y="1063"/>
                  </a:cubicBezTo>
                  <a:lnTo>
                    <a:pt x="826" y="1063"/>
                  </a:lnTo>
                  <a:cubicBezTo>
                    <a:pt x="1092" y="1004"/>
                    <a:pt x="1092" y="650"/>
                    <a:pt x="826" y="620"/>
                  </a:cubicBezTo>
                  <a:lnTo>
                    <a:pt x="472" y="620"/>
                  </a:lnTo>
                  <a:lnTo>
                    <a:pt x="472" y="237"/>
                  </a:lnTo>
                  <a:cubicBezTo>
                    <a:pt x="472" y="131"/>
                    <a:pt x="378" y="26"/>
                    <a:pt x="274" y="26"/>
                  </a:cubicBezTo>
                  <a:cubicBezTo>
                    <a:pt x="261" y="26"/>
                    <a:pt x="249" y="27"/>
                    <a:pt x="236" y="30"/>
                  </a:cubicBezTo>
                  <a:lnTo>
                    <a:pt x="2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2" name="Google Shape;1292;p49">
              <a:extLst>
                <a:ext uri="{FF2B5EF4-FFF2-40B4-BE49-F238E27FC236}">
                  <a16:creationId xmlns:a16="http://schemas.microsoft.com/office/drawing/2014/main" id="{A58A608B-54DF-47C6-B35B-7EF509ADA808}"/>
                </a:ext>
              </a:extLst>
            </p:cNvPr>
            <p:cNvSpPr/>
            <p:nvPr/>
          </p:nvSpPr>
          <p:spPr>
            <a:xfrm>
              <a:off x="5685858" y="2144873"/>
              <a:ext cx="41487" cy="12700"/>
            </a:xfrm>
            <a:custGeom>
              <a:avLst/>
              <a:gdLst/>
              <a:ahLst/>
              <a:cxnLst/>
              <a:rect l="l" t="t" r="r" b="b"/>
              <a:pathLst>
                <a:path w="1470" h="450" extrusionOk="0">
                  <a:moveTo>
                    <a:pt x="194" y="1"/>
                  </a:moveTo>
                  <a:cubicBezTo>
                    <a:pt x="0" y="1"/>
                    <a:pt x="6" y="449"/>
                    <a:pt x="211" y="449"/>
                  </a:cubicBezTo>
                  <a:cubicBezTo>
                    <a:pt x="217" y="449"/>
                    <a:pt x="223" y="449"/>
                    <a:pt x="230" y="448"/>
                  </a:cubicBezTo>
                  <a:lnTo>
                    <a:pt x="1204" y="448"/>
                  </a:lnTo>
                  <a:cubicBezTo>
                    <a:pt x="1469" y="389"/>
                    <a:pt x="1469" y="35"/>
                    <a:pt x="1204" y="5"/>
                  </a:cubicBezTo>
                  <a:lnTo>
                    <a:pt x="230" y="5"/>
                  </a:lnTo>
                  <a:cubicBezTo>
                    <a:pt x="217" y="2"/>
                    <a:pt x="206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3" name="Google Shape;1293;p49">
              <a:extLst>
                <a:ext uri="{FF2B5EF4-FFF2-40B4-BE49-F238E27FC236}">
                  <a16:creationId xmlns:a16="http://schemas.microsoft.com/office/drawing/2014/main" id="{F4821376-23A0-4236-B86F-D26AF3EC5DA4}"/>
                </a:ext>
              </a:extLst>
            </p:cNvPr>
            <p:cNvSpPr/>
            <p:nvPr/>
          </p:nvSpPr>
          <p:spPr>
            <a:xfrm>
              <a:off x="5746648" y="2144873"/>
              <a:ext cx="40640" cy="12700"/>
            </a:xfrm>
            <a:custGeom>
              <a:avLst/>
              <a:gdLst/>
              <a:ahLst/>
              <a:cxnLst/>
              <a:rect l="l" t="t" r="r" b="b"/>
              <a:pathLst>
                <a:path w="1440" h="450" extrusionOk="0">
                  <a:moveTo>
                    <a:pt x="194" y="1"/>
                  </a:moveTo>
                  <a:cubicBezTo>
                    <a:pt x="0" y="1"/>
                    <a:pt x="6" y="449"/>
                    <a:pt x="211" y="449"/>
                  </a:cubicBezTo>
                  <a:cubicBezTo>
                    <a:pt x="217" y="449"/>
                    <a:pt x="223" y="449"/>
                    <a:pt x="230" y="448"/>
                  </a:cubicBezTo>
                  <a:lnTo>
                    <a:pt x="1204" y="448"/>
                  </a:lnTo>
                  <a:cubicBezTo>
                    <a:pt x="1440" y="389"/>
                    <a:pt x="1440" y="35"/>
                    <a:pt x="1204" y="5"/>
                  </a:cubicBezTo>
                  <a:lnTo>
                    <a:pt x="230" y="5"/>
                  </a:lnTo>
                  <a:cubicBezTo>
                    <a:pt x="217" y="2"/>
                    <a:pt x="206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4" name="Google Shape;1294;p49">
              <a:extLst>
                <a:ext uri="{FF2B5EF4-FFF2-40B4-BE49-F238E27FC236}">
                  <a16:creationId xmlns:a16="http://schemas.microsoft.com/office/drawing/2014/main" id="{C4F1D405-BFDD-437F-AA5A-F34EF4910B29}"/>
                </a:ext>
              </a:extLst>
            </p:cNvPr>
            <p:cNvSpPr/>
            <p:nvPr/>
          </p:nvSpPr>
          <p:spPr>
            <a:xfrm>
              <a:off x="5806619" y="2144873"/>
              <a:ext cx="31271" cy="12700"/>
            </a:xfrm>
            <a:custGeom>
              <a:avLst/>
              <a:gdLst/>
              <a:ahLst/>
              <a:cxnLst/>
              <a:rect l="l" t="t" r="r" b="b"/>
              <a:pathLst>
                <a:path w="1108" h="450" extrusionOk="0">
                  <a:moveTo>
                    <a:pt x="219" y="1"/>
                  </a:moveTo>
                  <a:cubicBezTo>
                    <a:pt x="0" y="1"/>
                    <a:pt x="7" y="449"/>
                    <a:pt x="238" y="449"/>
                  </a:cubicBezTo>
                  <a:cubicBezTo>
                    <a:pt x="245" y="449"/>
                    <a:pt x="252" y="449"/>
                    <a:pt x="259" y="448"/>
                  </a:cubicBezTo>
                  <a:lnTo>
                    <a:pt x="849" y="448"/>
                  </a:lnTo>
                  <a:cubicBezTo>
                    <a:pt x="856" y="449"/>
                    <a:pt x="863" y="449"/>
                    <a:pt x="870" y="449"/>
                  </a:cubicBezTo>
                  <a:cubicBezTo>
                    <a:pt x="1101" y="449"/>
                    <a:pt x="1107" y="1"/>
                    <a:pt x="889" y="1"/>
                  </a:cubicBezTo>
                  <a:cubicBezTo>
                    <a:pt x="876" y="1"/>
                    <a:pt x="863" y="2"/>
                    <a:pt x="849" y="5"/>
                  </a:cubicBezTo>
                  <a:lnTo>
                    <a:pt x="259" y="5"/>
                  </a:lnTo>
                  <a:cubicBezTo>
                    <a:pt x="245" y="2"/>
                    <a:pt x="232" y="1"/>
                    <a:pt x="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5" name="Google Shape;1295;p49">
              <a:extLst>
                <a:ext uri="{FF2B5EF4-FFF2-40B4-BE49-F238E27FC236}">
                  <a16:creationId xmlns:a16="http://schemas.microsoft.com/office/drawing/2014/main" id="{C80543AD-EAD1-46C8-ABA9-80ED42C6FB22}"/>
                </a:ext>
              </a:extLst>
            </p:cNvPr>
            <p:cNvSpPr/>
            <p:nvPr/>
          </p:nvSpPr>
          <p:spPr>
            <a:xfrm>
              <a:off x="5551607" y="1992616"/>
              <a:ext cx="49982" cy="42955"/>
            </a:xfrm>
            <a:custGeom>
              <a:avLst/>
              <a:gdLst/>
              <a:ahLst/>
              <a:cxnLst/>
              <a:rect l="l" t="t" r="r" b="b"/>
              <a:pathLst>
                <a:path w="1771" h="1522" extrusionOk="0">
                  <a:moveTo>
                    <a:pt x="1004" y="454"/>
                  </a:moveTo>
                  <a:cubicBezTo>
                    <a:pt x="1170" y="454"/>
                    <a:pt x="1328" y="582"/>
                    <a:pt x="1328" y="768"/>
                  </a:cubicBezTo>
                  <a:cubicBezTo>
                    <a:pt x="1328" y="945"/>
                    <a:pt x="1210" y="1063"/>
                    <a:pt x="1033" y="1063"/>
                  </a:cubicBezTo>
                  <a:cubicBezTo>
                    <a:pt x="738" y="1063"/>
                    <a:pt x="620" y="738"/>
                    <a:pt x="797" y="532"/>
                  </a:cubicBezTo>
                  <a:cubicBezTo>
                    <a:pt x="859" y="478"/>
                    <a:pt x="932" y="454"/>
                    <a:pt x="1004" y="454"/>
                  </a:cubicBezTo>
                  <a:close/>
                  <a:moveTo>
                    <a:pt x="1033" y="1"/>
                  </a:moveTo>
                  <a:cubicBezTo>
                    <a:pt x="354" y="1"/>
                    <a:pt x="0" y="827"/>
                    <a:pt x="472" y="1299"/>
                  </a:cubicBezTo>
                  <a:cubicBezTo>
                    <a:pt x="636" y="1453"/>
                    <a:pt x="830" y="1522"/>
                    <a:pt x="1019" y="1522"/>
                  </a:cubicBezTo>
                  <a:cubicBezTo>
                    <a:pt x="1408" y="1522"/>
                    <a:pt x="1770" y="1225"/>
                    <a:pt x="1770" y="768"/>
                  </a:cubicBezTo>
                  <a:cubicBezTo>
                    <a:pt x="1770" y="355"/>
                    <a:pt x="1446" y="1"/>
                    <a:pt x="10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" name="Google Shape;1296;p49">
              <a:extLst>
                <a:ext uri="{FF2B5EF4-FFF2-40B4-BE49-F238E27FC236}">
                  <a16:creationId xmlns:a16="http://schemas.microsoft.com/office/drawing/2014/main" id="{9F3E18E3-DA41-4BA1-8398-7BC1B82338EF}"/>
                </a:ext>
              </a:extLst>
            </p:cNvPr>
            <p:cNvSpPr/>
            <p:nvPr/>
          </p:nvSpPr>
          <p:spPr>
            <a:xfrm>
              <a:off x="5536593" y="1974300"/>
              <a:ext cx="84159" cy="79870"/>
            </a:xfrm>
            <a:custGeom>
              <a:avLst/>
              <a:gdLst/>
              <a:ahLst/>
              <a:cxnLst/>
              <a:rect l="l" t="t" r="r" b="b"/>
              <a:pathLst>
                <a:path w="2982" h="2830" extrusionOk="0">
                  <a:moveTo>
                    <a:pt x="1572" y="441"/>
                  </a:moveTo>
                  <a:cubicBezTo>
                    <a:pt x="1727" y="441"/>
                    <a:pt x="1886" y="479"/>
                    <a:pt x="2037" y="561"/>
                  </a:cubicBezTo>
                  <a:cubicBezTo>
                    <a:pt x="2068" y="592"/>
                    <a:pt x="2106" y="605"/>
                    <a:pt x="2145" y="605"/>
                  </a:cubicBezTo>
                  <a:cubicBezTo>
                    <a:pt x="2218" y="605"/>
                    <a:pt x="2294" y="560"/>
                    <a:pt x="2332" y="502"/>
                  </a:cubicBezTo>
                  <a:cubicBezTo>
                    <a:pt x="2361" y="472"/>
                    <a:pt x="2391" y="443"/>
                    <a:pt x="2420" y="443"/>
                  </a:cubicBezTo>
                  <a:cubicBezTo>
                    <a:pt x="2480" y="443"/>
                    <a:pt x="2509" y="502"/>
                    <a:pt x="2509" y="561"/>
                  </a:cubicBezTo>
                  <a:lnTo>
                    <a:pt x="2509" y="2272"/>
                  </a:lnTo>
                  <a:cubicBezTo>
                    <a:pt x="2509" y="2331"/>
                    <a:pt x="2480" y="2361"/>
                    <a:pt x="2420" y="2361"/>
                  </a:cubicBezTo>
                  <a:cubicBezTo>
                    <a:pt x="2391" y="2361"/>
                    <a:pt x="2361" y="2361"/>
                    <a:pt x="2332" y="2331"/>
                  </a:cubicBezTo>
                  <a:cubicBezTo>
                    <a:pt x="2302" y="2243"/>
                    <a:pt x="2214" y="2213"/>
                    <a:pt x="2155" y="2213"/>
                  </a:cubicBezTo>
                  <a:cubicBezTo>
                    <a:pt x="2096" y="2213"/>
                    <a:pt x="2066" y="2213"/>
                    <a:pt x="2037" y="2243"/>
                  </a:cubicBezTo>
                  <a:cubicBezTo>
                    <a:pt x="1878" y="2337"/>
                    <a:pt x="1710" y="2379"/>
                    <a:pt x="1547" y="2379"/>
                  </a:cubicBezTo>
                  <a:cubicBezTo>
                    <a:pt x="1045" y="2379"/>
                    <a:pt x="591" y="1974"/>
                    <a:pt x="591" y="1417"/>
                  </a:cubicBezTo>
                  <a:cubicBezTo>
                    <a:pt x="591" y="851"/>
                    <a:pt x="1060" y="441"/>
                    <a:pt x="1572" y="441"/>
                  </a:cubicBezTo>
                  <a:close/>
                  <a:moveTo>
                    <a:pt x="1565" y="0"/>
                  </a:moveTo>
                  <a:cubicBezTo>
                    <a:pt x="680" y="0"/>
                    <a:pt x="1" y="827"/>
                    <a:pt x="178" y="1682"/>
                  </a:cubicBezTo>
                  <a:cubicBezTo>
                    <a:pt x="316" y="2372"/>
                    <a:pt x="903" y="2829"/>
                    <a:pt x="1546" y="2829"/>
                  </a:cubicBezTo>
                  <a:cubicBezTo>
                    <a:pt x="1728" y="2829"/>
                    <a:pt x="1914" y="2793"/>
                    <a:pt x="2096" y="2715"/>
                  </a:cubicBezTo>
                  <a:cubicBezTo>
                    <a:pt x="2193" y="2788"/>
                    <a:pt x="2302" y="2821"/>
                    <a:pt x="2409" y="2821"/>
                  </a:cubicBezTo>
                  <a:cubicBezTo>
                    <a:pt x="2690" y="2821"/>
                    <a:pt x="2960" y="2593"/>
                    <a:pt x="2981" y="2272"/>
                  </a:cubicBezTo>
                  <a:lnTo>
                    <a:pt x="2981" y="561"/>
                  </a:lnTo>
                  <a:cubicBezTo>
                    <a:pt x="2960" y="240"/>
                    <a:pt x="2690" y="12"/>
                    <a:pt x="2409" y="12"/>
                  </a:cubicBezTo>
                  <a:cubicBezTo>
                    <a:pt x="2302" y="12"/>
                    <a:pt x="2193" y="45"/>
                    <a:pt x="2096" y="118"/>
                  </a:cubicBezTo>
                  <a:cubicBezTo>
                    <a:pt x="1919" y="30"/>
                    <a:pt x="1742" y="0"/>
                    <a:pt x="15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" name="Google Shape;1297;p49">
              <a:extLst>
                <a:ext uri="{FF2B5EF4-FFF2-40B4-BE49-F238E27FC236}">
                  <a16:creationId xmlns:a16="http://schemas.microsoft.com/office/drawing/2014/main" id="{E9F9191F-93E9-41DE-9CC9-88C8056E4FF5}"/>
                </a:ext>
              </a:extLst>
            </p:cNvPr>
            <p:cNvSpPr/>
            <p:nvPr/>
          </p:nvSpPr>
          <p:spPr>
            <a:xfrm>
              <a:off x="5701493" y="2073387"/>
              <a:ext cx="51647" cy="44168"/>
            </a:xfrm>
            <a:custGeom>
              <a:avLst/>
              <a:gdLst/>
              <a:ahLst/>
              <a:cxnLst/>
              <a:rect l="l" t="t" r="r" b="b"/>
              <a:pathLst>
                <a:path w="1830" h="1565" extrusionOk="0">
                  <a:moveTo>
                    <a:pt x="1033" y="473"/>
                  </a:moveTo>
                  <a:cubicBezTo>
                    <a:pt x="1476" y="473"/>
                    <a:pt x="1476" y="1122"/>
                    <a:pt x="1033" y="1122"/>
                  </a:cubicBezTo>
                  <a:cubicBezTo>
                    <a:pt x="620" y="1122"/>
                    <a:pt x="620" y="473"/>
                    <a:pt x="1033" y="473"/>
                  </a:cubicBezTo>
                  <a:close/>
                  <a:moveTo>
                    <a:pt x="1033" y="1"/>
                  </a:moveTo>
                  <a:cubicBezTo>
                    <a:pt x="354" y="1"/>
                    <a:pt x="0" y="856"/>
                    <a:pt x="502" y="1329"/>
                  </a:cubicBezTo>
                  <a:cubicBezTo>
                    <a:pt x="656" y="1492"/>
                    <a:pt x="851" y="1565"/>
                    <a:pt x="1043" y="1565"/>
                  </a:cubicBezTo>
                  <a:cubicBezTo>
                    <a:pt x="1441" y="1565"/>
                    <a:pt x="1830" y="1255"/>
                    <a:pt x="1830" y="797"/>
                  </a:cubicBezTo>
                  <a:cubicBezTo>
                    <a:pt x="1830" y="355"/>
                    <a:pt x="1476" y="1"/>
                    <a:pt x="10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8" name="Google Shape;1145;p49">
            <a:extLst>
              <a:ext uri="{FF2B5EF4-FFF2-40B4-BE49-F238E27FC236}">
                <a16:creationId xmlns:a16="http://schemas.microsoft.com/office/drawing/2014/main" id="{232D055B-0AA8-4D4A-8258-531FEA4EDC16}"/>
              </a:ext>
            </a:extLst>
          </p:cNvPr>
          <p:cNvSpPr/>
          <p:nvPr/>
        </p:nvSpPr>
        <p:spPr>
          <a:xfrm>
            <a:off x="6037519" y="5401114"/>
            <a:ext cx="586308" cy="867407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7805767" y="19506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67217363-064A-44B1-BE50-6B20B0EF3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53" y="94990"/>
            <a:ext cx="11541616" cy="304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733" b="1" dirty="0" err="1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altLang="en-US" sz="3733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7:</a:t>
            </a:r>
            <a:r>
              <a:rPr lang="vi-VN" altLang="en-US" sz="3733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Trong các điểm A, B, C,</a:t>
            </a:r>
            <a:r>
              <a:rPr lang="en-US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 ở Hình 97, đọc tên các điểm:</a:t>
            </a:r>
            <a:endParaRPr lang="vi-VN" altLang="en-US" sz="3733" b="1" dirty="0">
              <a:solidFill>
                <a:srgbClr val="00B0F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a) Nằm trong góc xOy;</a:t>
            </a:r>
            <a:endParaRPr lang="en-US" altLang="en-US" sz="3733" dirty="0">
              <a:solidFill>
                <a:srgbClr val="00B0F0"/>
              </a:solidFill>
            </a:endParaRPr>
          </a:p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Nằm ngoài góc xOy.</a:t>
            </a:r>
            <a:endParaRPr lang="en-US" altLang="en-US" sz="3733" dirty="0">
              <a:solidFill>
                <a:srgbClr val="00B0F0"/>
              </a:solidFill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125B32E7-B5D5-4601-B13F-5D548D0D1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092" y="6039117"/>
            <a:ext cx="1926001" cy="601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2667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Hình 97</a:t>
            </a:r>
            <a:endParaRPr lang="vi-VN" altLang="en-US" sz="2667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98F28CD-BBA3-4CF5-9DFB-FDB7A6620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533" y="3220652"/>
            <a:ext cx="3590655" cy="3032883"/>
          </a:xfrm>
          <a:prstGeom prst="rect">
            <a:avLst/>
          </a:prstGeom>
        </p:spPr>
      </p:pic>
      <p:sp>
        <p:nvSpPr>
          <p:cNvPr id="33" name="Rectangle 3">
            <a:extLst>
              <a:ext uri="{FF2B5EF4-FFF2-40B4-BE49-F238E27FC236}">
                <a16:creationId xmlns:a16="http://schemas.microsoft.com/office/drawing/2014/main" id="{92AC3E65-784D-45AA-86B2-C559778CA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499" y="3626428"/>
            <a:ext cx="8298456" cy="155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GB" altLang="en-US" sz="3733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GB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ằm trong góc xOy: </a:t>
            </a:r>
            <a:r>
              <a:rPr lang="vi-VN" altLang="en-US" sz="3733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và B</a:t>
            </a:r>
            <a:endParaRPr lang="en-US" altLang="en-US" sz="3733" b="1" dirty="0"/>
          </a:p>
          <a:p>
            <a:pPr algn="just"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GB" altLang="en-US" sz="3733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GB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ằm ngoài góc xOy: </a:t>
            </a:r>
            <a:r>
              <a:rPr lang="vi-VN" altLang="en-US" sz="3733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 và C</a:t>
            </a:r>
            <a:endParaRPr lang="vi-VN" altLang="en-US" sz="3733" b="1" dirty="0"/>
          </a:p>
        </p:txBody>
      </p:sp>
    </p:spTree>
    <p:extLst>
      <p:ext uri="{BB962C8B-B14F-4D97-AF65-F5344CB8AC3E}">
        <p14:creationId xmlns:p14="http://schemas.microsoft.com/office/powerpoint/2010/main" val="1334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30" grpId="0"/>
      <p:bldP spid="3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7805767" y="19506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4" name="Google Shape;1544;p54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9B4A9F-E27F-4B97-AAC2-461B078E43D2}"/>
              </a:ext>
            </a:extLst>
          </p:cNvPr>
          <p:cNvSpPr txBox="1"/>
          <p:nvPr/>
        </p:nvSpPr>
        <p:spPr>
          <a:xfrm>
            <a:off x="258822" y="161621"/>
            <a:ext cx="11674348" cy="1572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3733" b="1" dirty="0" err="1">
                <a:solidFill>
                  <a:srgbClr val="00B0F0"/>
                </a:solidFill>
                <a:ea typeface="Times New Roman" panose="02020603050405020304" pitchFamily="18" charset="0"/>
              </a:rPr>
              <a:t>Bài</a:t>
            </a:r>
            <a:r>
              <a:rPr lang="en-GB" sz="3733" b="1" dirty="0">
                <a:solidFill>
                  <a:srgbClr val="00B0F0"/>
                </a:solidFill>
                <a:ea typeface="Times New Roman" panose="02020603050405020304" pitchFamily="18" charset="0"/>
              </a:rPr>
              <a:t> 9:</a:t>
            </a:r>
            <a:r>
              <a:rPr lang="vi-VN" sz="3733" b="1" dirty="0">
                <a:solidFill>
                  <a:srgbClr val="00B0F0"/>
                </a:solidFill>
                <a:ea typeface="Times New Roman" panose="02020603050405020304" pitchFamily="18" charset="0"/>
              </a:rPr>
              <a:t> </a:t>
            </a:r>
            <a:r>
              <a:rPr lang="vi-VN" sz="3733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Chọn từ “nhọn”, “vuông”, “tù”, “bẹt” thích hợp cho      :</a:t>
            </a:r>
            <a:endParaRPr lang="en-US" sz="3733" dirty="0">
              <a:solidFill>
                <a:schemeClr val="bg2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108B73F-82B7-466F-94C9-CFE3F080A98C}"/>
              </a:ext>
            </a:extLst>
          </p:cNvPr>
          <p:cNvSpPr/>
          <p:nvPr/>
        </p:nvSpPr>
        <p:spPr>
          <a:xfrm>
            <a:off x="1216074" y="990231"/>
            <a:ext cx="554180" cy="5989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49A5046-4CB0-4192-A039-254645F81622}"/>
              </a:ext>
            </a:extLst>
          </p:cNvPr>
          <p:cNvSpPr/>
          <p:nvPr/>
        </p:nvSpPr>
        <p:spPr>
          <a:xfrm>
            <a:off x="8403527" y="2093837"/>
            <a:ext cx="554180" cy="5989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C46D047-F6EA-4291-A050-35D8ADFC6474}"/>
              </a:ext>
            </a:extLst>
          </p:cNvPr>
          <p:cNvSpPr/>
          <p:nvPr/>
        </p:nvSpPr>
        <p:spPr>
          <a:xfrm>
            <a:off x="8409933" y="2912018"/>
            <a:ext cx="554180" cy="5989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81D515B-8480-40A2-AFDC-CABCC02C524C}"/>
              </a:ext>
            </a:extLst>
          </p:cNvPr>
          <p:cNvSpPr/>
          <p:nvPr/>
        </p:nvSpPr>
        <p:spPr>
          <a:xfrm>
            <a:off x="8409933" y="3710002"/>
            <a:ext cx="554180" cy="5989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2D23333-4560-4C9E-AE8F-9F68D0EEF0CC}"/>
              </a:ext>
            </a:extLst>
          </p:cNvPr>
          <p:cNvSpPr/>
          <p:nvPr/>
        </p:nvSpPr>
        <p:spPr>
          <a:xfrm>
            <a:off x="8409933" y="4528183"/>
            <a:ext cx="554180" cy="5989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EE4CFD3-1950-442A-AFEA-01BA8AC983C6}"/>
                  </a:ext>
                </a:extLst>
              </p:cNvPr>
              <p:cNvSpPr txBox="1"/>
              <p:nvPr/>
            </p:nvSpPr>
            <p:spPr>
              <a:xfrm>
                <a:off x="252424" y="2058567"/>
                <a:ext cx="8303387" cy="30945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a) Nếu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vi-VN" sz="3733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xOy</m:t>
                        </m:r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GB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 </a:t>
                </a: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= 90</a:t>
                </a:r>
                <a:r>
                  <a:rPr lang="en-GB" sz="3733" baseline="30000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0</a:t>
                </a: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 thì góc xOy là góc </a:t>
                </a:r>
              </a:p>
              <a:p>
                <a:pPr>
                  <a:lnSpc>
                    <a:spcPct val="130000"/>
                  </a:lnSpc>
                </a:pP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b) Nếu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𝑚𝐼𝑛</m:t>
                        </m:r>
                      </m:e>
                    </m:acc>
                  </m:oMath>
                </a14:m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 = 75</a:t>
                </a:r>
                <a:r>
                  <a:rPr lang="en-GB" sz="3733" baseline="30000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0</a:t>
                </a: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 thì góc mIn là góc </a:t>
                </a:r>
              </a:p>
              <a:p>
                <a:pPr>
                  <a:lnSpc>
                    <a:spcPct val="130000"/>
                  </a:lnSpc>
                </a:pP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c) Nếu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𝑢𝐻𝑣</m:t>
                        </m:r>
                      </m:e>
                    </m:acc>
                  </m:oMath>
                </a14:m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 = 136</a:t>
                </a:r>
                <a:r>
                  <a:rPr lang="en-GB" sz="3733" baseline="30000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0</a:t>
                </a: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 thì góc uHv là góc </a:t>
                </a:r>
              </a:p>
              <a:p>
                <a:pPr>
                  <a:lnSpc>
                    <a:spcPct val="130000"/>
                  </a:lnSpc>
                </a:pP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d) Nếu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𝑧𝐾𝑡</m:t>
                        </m:r>
                      </m:e>
                    </m:acc>
                  </m:oMath>
                </a14:m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 = 180</a:t>
                </a:r>
                <a:r>
                  <a:rPr lang="en-GB" sz="3733" baseline="30000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0</a:t>
                </a:r>
                <a:r>
                  <a:rPr lang="vi-VN" sz="3733" dirty="0">
                    <a:solidFill>
                      <a:srgbClr val="000000"/>
                    </a:solidFill>
                    <a:ea typeface="Calibri" panose="020F0502020204030204" pitchFamily="34" charset="0"/>
                  </a:rPr>
                  <a:t> thì góc zKt là góc </a:t>
                </a:r>
                <a:endParaRPr lang="en-US" sz="3733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EE4CFD3-1950-442A-AFEA-01BA8AC98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424" y="2058567"/>
                <a:ext cx="8303387" cy="3094501"/>
              </a:xfrm>
              <a:prstGeom prst="rect">
                <a:avLst/>
              </a:prstGeom>
              <a:blipFill>
                <a:blip r:embed="rId3"/>
                <a:stretch>
                  <a:fillRect l="-2348" r="-440" b="-6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512F5D34-F047-4BA1-9D79-FB4B15C08FAF}"/>
              </a:ext>
            </a:extLst>
          </p:cNvPr>
          <p:cNvSpPr txBox="1"/>
          <p:nvPr/>
        </p:nvSpPr>
        <p:spPr>
          <a:xfrm>
            <a:off x="8206253" y="2176766"/>
            <a:ext cx="2775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óc</a:t>
            </a:r>
            <a:r>
              <a:rPr lang="en-GB" altLang="en-US" sz="3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vuông</a:t>
            </a:r>
            <a:endParaRPr lang="vi-VN" sz="32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23C8562-9428-4E84-BCC0-01DA37C9BCF5}"/>
              </a:ext>
            </a:extLst>
          </p:cNvPr>
          <p:cNvSpPr txBox="1"/>
          <p:nvPr/>
        </p:nvSpPr>
        <p:spPr>
          <a:xfrm>
            <a:off x="8206253" y="2948254"/>
            <a:ext cx="2775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óc</a:t>
            </a:r>
            <a:r>
              <a:rPr lang="en-GB" altLang="en-US" sz="3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nhọn</a:t>
            </a:r>
            <a:endParaRPr lang="vi-VN" sz="3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F60559B-10F1-4D6F-A463-2277C26FDECE}"/>
              </a:ext>
            </a:extLst>
          </p:cNvPr>
          <p:cNvSpPr txBox="1"/>
          <p:nvPr/>
        </p:nvSpPr>
        <p:spPr>
          <a:xfrm>
            <a:off x="8249437" y="3719742"/>
            <a:ext cx="2775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óc</a:t>
            </a:r>
            <a:r>
              <a:rPr lang="en-GB" altLang="en-US" sz="3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tù</a:t>
            </a:r>
            <a:endParaRPr lang="vi-VN" sz="3200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560E34D-3797-4F0F-A769-06B0D2B51CF9}"/>
              </a:ext>
            </a:extLst>
          </p:cNvPr>
          <p:cNvSpPr txBox="1"/>
          <p:nvPr/>
        </p:nvSpPr>
        <p:spPr>
          <a:xfrm>
            <a:off x="8249437" y="4493799"/>
            <a:ext cx="27759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óc</a:t>
            </a:r>
            <a:r>
              <a:rPr lang="en-GB" altLang="en-US" sz="3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3200" b="1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bẹt</a:t>
            </a:r>
            <a:endParaRPr lang="vi-VN" sz="3200" b="1" dirty="0"/>
          </a:p>
        </p:txBody>
      </p:sp>
    </p:spTree>
    <p:extLst>
      <p:ext uri="{BB962C8B-B14F-4D97-AF65-F5344CB8AC3E}">
        <p14:creationId xmlns:p14="http://schemas.microsoft.com/office/powerpoint/2010/main" val="226777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7" grpId="0"/>
      <p:bldP spid="36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7805767" y="19506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4" name="Google Shape;1544;p54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0AC6B429-ECE1-4FA6-B922-C297EBE9A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253" y="547329"/>
                <a:ext cx="10978112" cy="1577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121920" tIns="60960" rIns="121920" bIns="6096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en-US" sz="3733" b="1" dirty="0" err="1">
                    <a:solidFill>
                      <a:srgbClr val="00B0F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GB" altLang="en-US" sz="3733" b="1" dirty="0">
                    <a:solidFill>
                      <a:srgbClr val="00B0F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10:</a:t>
                </a:r>
                <a:r>
                  <a:rPr lang="vi-VN" altLang="en-US" sz="3733" b="1" dirty="0">
                    <a:solidFill>
                      <a:srgbClr val="00B0F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altLang="en-US" sz="3733" dirty="0">
                    <a:solidFill>
                      <a:schemeClr val="bg2">
                        <a:lumMod val="10000"/>
                      </a:schemeClr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vi-VN" altLang="en-US" sz="3733" b="1" dirty="0">
                    <a:solidFill>
                      <a:srgbClr val="00B0F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vi-VN" sz="3733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xOy</m:t>
                        </m:r>
                      </m:e>
                    </m:acc>
                  </m:oMath>
                </a14:m>
                <a:r>
                  <a:rPr lang="vi-VN" altLang="en-US" sz="3733" dirty="0">
                    <a:solidFill>
                      <a:srgbClr val="00B0F0"/>
                    </a:solidFill>
                  </a:rPr>
                  <a:t> </a:t>
                </a:r>
                <a:r>
                  <a:rPr lang="vi-VN" sz="3733" dirty="0">
                    <a:ea typeface="Calibri" panose="020F0502020204030204" pitchFamily="34" charset="0"/>
                  </a:rPr>
                  <a:t>= 90</a:t>
                </a:r>
                <a:r>
                  <a:rPr lang="en-GB" sz="3733" baseline="30000" dirty="0">
                    <a:ea typeface="Calibri" panose="020F0502020204030204" pitchFamily="34" charset="0"/>
                  </a:rPr>
                  <a:t>0</a:t>
                </a:r>
                <a:r>
                  <a:rPr lang="vi-VN" sz="3733" dirty="0">
                    <a:ea typeface="Calibri" panose="020F0502020204030204" pitchFamily="34" charset="0"/>
                  </a:rPr>
                  <a:t> và điểm M nằm trong góc đó. Góc xOM là góc nhọn hay góc tù? </a:t>
                </a:r>
                <a:endParaRPr lang="en-US" altLang="en-US" sz="3733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28" name="Rectangle 2">
                <a:extLst>
                  <a:ext uri="{FF2B5EF4-FFF2-40B4-BE49-F238E27FC236}">
                    <a16:creationId xmlns:a16="http://schemas.microsoft.com/office/drawing/2014/main" id="{0AC6B429-ECE1-4FA6-B922-C297EBE9A9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2253" y="547329"/>
                <a:ext cx="10978112" cy="1577740"/>
              </a:xfrm>
              <a:prstGeom prst="rect">
                <a:avLst/>
              </a:prstGeom>
              <a:blipFill>
                <a:blip r:embed="rId3"/>
                <a:stretch>
                  <a:fillRect l="-1499" b="-131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6DDA058C-D4A7-4E07-BC5A-5F319A4A5F80}"/>
              </a:ext>
            </a:extLst>
          </p:cNvPr>
          <p:cNvSpPr txBox="1"/>
          <p:nvPr/>
        </p:nvSpPr>
        <p:spPr>
          <a:xfrm>
            <a:off x="651571" y="2231203"/>
            <a:ext cx="3200400" cy="66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733" b="1" dirty="0">
                <a:solidFill>
                  <a:srgbClr val="00B050"/>
                </a:solidFill>
                <a:ea typeface="Times New Roman" panose="02020603050405020304" pitchFamily="18" charset="0"/>
              </a:rPr>
              <a:t>Giải:</a:t>
            </a:r>
            <a:endParaRPr lang="en-US" sz="3733" dirty="0">
              <a:solidFill>
                <a:srgbClr val="00B050"/>
              </a:solidFill>
            </a:endParaRPr>
          </a:p>
        </p:txBody>
      </p:sp>
      <p:pic>
        <p:nvPicPr>
          <p:cNvPr id="30" name="Picture 366">
            <a:extLst>
              <a:ext uri="{FF2B5EF4-FFF2-40B4-BE49-F238E27FC236}">
                <a16:creationId xmlns:a16="http://schemas.microsoft.com/office/drawing/2014/main" id="{05674E01-3BBE-4C98-82DA-742481BFD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860" y="2208327"/>
            <a:ext cx="4787473" cy="413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">
                <a:extLst>
                  <a:ext uri="{FF2B5EF4-FFF2-40B4-BE49-F238E27FC236}">
                    <a16:creationId xmlns:a16="http://schemas.microsoft.com/office/drawing/2014/main" id="{26377B70-66CA-4525-B4AB-87280FF07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2275" y="6140535"/>
                <a:ext cx="9700591" cy="7167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121920" tIns="60960" rIns="121920" bIns="6096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vi-VN" sz="3733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xO</m:t>
                        </m:r>
                        <m:r>
                          <a:rPr lang="vi-VN" sz="3733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𝑀</m:t>
                        </m:r>
                      </m:e>
                    </m:acc>
                    <m:r>
                      <a:rPr lang="vi-VN" sz="3733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&lt; 90</a:t>
                </a:r>
                <a:r>
                  <a:rPr lang="en-GB" altLang="en-US" sz="3733" baseline="30000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3733" dirty="0" err="1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3733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vi-VN" sz="3733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vi-VN" sz="3733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xO</m:t>
                        </m:r>
                        <m:r>
                          <a:rPr lang="vi-VN" sz="3733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𝑀</m:t>
                        </m:r>
                      </m:e>
                    </m:acc>
                    <m:r>
                      <a:rPr lang="vi-VN" sz="3733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altLang="en-US" sz="3733" dirty="0" err="1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3733" dirty="0" err="1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altLang="en-US" sz="3733" dirty="0" err="1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GB" altLang="en-US" sz="3733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altLang="en-US" sz="3733" dirty="0"/>
              </a:p>
            </p:txBody>
          </p:sp>
        </mc:Choice>
        <mc:Fallback>
          <p:sp>
            <p:nvSpPr>
              <p:cNvPr id="31" name="Rectangle 3">
                <a:extLst>
                  <a:ext uri="{FF2B5EF4-FFF2-40B4-BE49-F238E27FC236}">
                    <a16:creationId xmlns:a16="http://schemas.microsoft.com/office/drawing/2014/main" id="{26377B70-66CA-4525-B4AB-87280FF077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22275" y="6140535"/>
                <a:ext cx="9700591" cy="716799"/>
              </a:xfrm>
              <a:prstGeom prst="rect">
                <a:avLst/>
              </a:prstGeom>
              <a:blipFill>
                <a:blip r:embed="rId5"/>
                <a:stretch>
                  <a:fillRect t="-7627" b="-322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93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9431367" y="1100655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4" name="Google Shape;1544;p54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14723C-9BDC-4D89-8F6C-C4CAD4E7743D}"/>
              </a:ext>
            </a:extLst>
          </p:cNvPr>
          <p:cNvSpPr txBox="1"/>
          <p:nvPr/>
        </p:nvSpPr>
        <p:spPr>
          <a:xfrm>
            <a:off x="3096447" y="318167"/>
            <a:ext cx="6010443" cy="6667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lang="vi-VN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A25665-9A05-4328-8756-43C41C2AA8A6}"/>
              </a:ext>
            </a:extLst>
          </p:cNvPr>
          <p:cNvSpPr txBox="1"/>
          <p:nvPr/>
        </p:nvSpPr>
        <p:spPr>
          <a:xfrm>
            <a:off x="842642" y="1782937"/>
            <a:ext cx="10353028" cy="3533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pt-BR" sz="3733" dirty="0">
                <a:solidFill>
                  <a:srgbClr val="000000"/>
                </a:solidFill>
                <a:ea typeface="Calibri" panose="020F0502020204030204" pitchFamily="34" charset="0"/>
              </a:rPr>
              <a:t>- Ôn lại toàn bộ nội dung kiến thức đã học.</a:t>
            </a:r>
            <a:endParaRPr lang="en-US" sz="3733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571500" indent="-571500"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buFontTx/>
              <a:buChar char="-"/>
            </a:pPr>
            <a:r>
              <a:rPr lang="pt-BR" sz="3733" dirty="0">
                <a:solidFill>
                  <a:srgbClr val="000000"/>
                </a:solidFill>
                <a:ea typeface="Calibri" panose="020F0502020204030204" pitchFamily="34" charset="0"/>
              </a:rPr>
              <a:t>Hoàn thành các bài tập </a:t>
            </a: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trong SBT</a:t>
            </a: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- </a:t>
            </a:r>
            <a:r>
              <a:rPr lang="en-GB" sz="3733" dirty="0">
                <a:solidFill>
                  <a:srgbClr val="000000"/>
                </a:solidFill>
                <a:ea typeface="Calibri" panose="020F0502020204030204" pitchFamily="34" charset="0"/>
              </a:rPr>
              <a:t>Đ</a:t>
            </a: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ọ</a:t>
            </a:r>
            <a:r>
              <a:rPr lang="en-GB" sz="3733" dirty="0">
                <a:solidFill>
                  <a:srgbClr val="000000"/>
                </a:solidFill>
                <a:ea typeface="Calibri" panose="020F0502020204030204" pitchFamily="34" charset="0"/>
              </a:rPr>
              <a:t>c </a:t>
            </a: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trước bài mới “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Sắp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xếp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thành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các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vị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trí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thẳng</a:t>
            </a:r>
            <a:r>
              <a:rPr lang="en-GB" sz="3733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3733" b="1" dirty="0" err="1">
                <a:solidFill>
                  <a:srgbClr val="000000"/>
                </a:solidFill>
                <a:ea typeface="Calibri" panose="020F0502020204030204" pitchFamily="34" charset="0"/>
              </a:rPr>
              <a:t>hàng</a:t>
            </a: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”.</a:t>
            </a:r>
            <a:endParaRPr lang="en-US" sz="3733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81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239</Words>
  <Application>Microsoft Office PowerPoint</Application>
  <PresentationFormat>Widescreen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Open Sans</vt:lpstr>
      <vt:lpstr>Roboto Condensed Light</vt:lpstr>
      <vt:lpstr>Times New Roman</vt:lpstr>
      <vt:lpstr>Office Theme</vt:lpstr>
      <vt:lpstr>CHÀO MỪNG CÁC EM ĐẾN VỚI TIẾT HỌC!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Thanh Tran Kim</dc:creator>
  <cp:lastModifiedBy>Thanh Tran Kim</cp:lastModifiedBy>
  <cp:revision>1</cp:revision>
  <dcterms:created xsi:type="dcterms:W3CDTF">2024-05-26T11:17:32Z</dcterms:created>
  <dcterms:modified xsi:type="dcterms:W3CDTF">2024-05-26T11:19:01Z</dcterms:modified>
</cp:coreProperties>
</file>