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0"/>
  </p:notesMasterIdLst>
  <p:sldIdLst>
    <p:sldId id="256" r:id="rId2"/>
    <p:sldId id="300" r:id="rId3"/>
    <p:sldId id="273" r:id="rId4"/>
    <p:sldId id="263" r:id="rId5"/>
    <p:sldId id="262" r:id="rId6"/>
    <p:sldId id="259" r:id="rId7"/>
    <p:sldId id="261" r:id="rId8"/>
    <p:sldId id="299" r:id="rId9"/>
  </p:sldIdLst>
  <p:sldSz cx="9144000" cy="5143500" type="screen16x9"/>
  <p:notesSz cx="6858000" cy="9144000"/>
  <p:embeddedFontLst>
    <p:embeddedFont>
      <p:font typeface="Itim" panose="020B0604020202020204" charset="-34"/>
      <p:regular r:id="rId11"/>
    </p:embeddedFont>
    <p:embeddedFont>
      <p:font typeface="Nunito" panose="020B060402020202020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5E0"/>
    <a:srgbClr val="ED8DBA"/>
    <a:srgbClr val="8BCFB8"/>
    <a:srgbClr val="FEE2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36FDE6-3B7B-4B2C-8544-5EA6A1B38758}">
  <a:tblStyle styleId="{EB36FDE6-3B7B-4B2C-8544-5EA6A1B387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e6de86da95_0_3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e6de86da95_0_3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6de86da95_0_2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e6de86da95_0_2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e93798c32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e93798c32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6ade98ef0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6ade98ef0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6d4f523b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e6d4f523b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6d4f523b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e6d4f523b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774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41825" y="787275"/>
            <a:ext cx="4211100" cy="3284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800">
                <a:latin typeface="Itim"/>
                <a:ea typeface="Itim"/>
                <a:cs typeface="Itim"/>
                <a:sym typeface="Iti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941825" y="4108525"/>
            <a:ext cx="4211100" cy="473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flipH="1">
            <a:off x="346576" y="4458961"/>
            <a:ext cx="286233" cy="29592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413727" y="230995"/>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8428979" y="425887"/>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8455055" y="4797112"/>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289001" y="290354"/>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7225" y="-10500"/>
            <a:ext cx="1480050" cy="1779225"/>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sp>
        <p:nvSpPr>
          <p:cNvPr id="18" name="Google Shape;18;p2"/>
          <p:cNvSpPr/>
          <p:nvPr/>
        </p:nvSpPr>
        <p:spPr>
          <a:xfrm>
            <a:off x="7143750" y="-47625"/>
            <a:ext cx="2124075" cy="1419225"/>
          </a:xfrm>
          <a:custGeom>
            <a:avLst/>
            <a:gdLst/>
            <a:ahLst/>
            <a:cxnLst/>
            <a:rect l="l" t="t" r="r" b="b"/>
            <a:pathLst>
              <a:path w="84963" h="56769" extrusionOk="0">
                <a:moveTo>
                  <a:pt x="0" y="0"/>
                </a:moveTo>
                <a:cubicBezTo>
                  <a:pt x="889" y="3366"/>
                  <a:pt x="2604" y="14605"/>
                  <a:pt x="5334" y="20193"/>
                </a:cubicBezTo>
                <a:cubicBezTo>
                  <a:pt x="8065" y="25781"/>
                  <a:pt x="11113" y="30226"/>
                  <a:pt x="16383" y="33528"/>
                </a:cubicBezTo>
                <a:cubicBezTo>
                  <a:pt x="21654" y="36830"/>
                  <a:pt x="29591" y="37719"/>
                  <a:pt x="36957" y="40005"/>
                </a:cubicBezTo>
                <a:cubicBezTo>
                  <a:pt x="44323" y="42291"/>
                  <a:pt x="52578" y="44450"/>
                  <a:pt x="60579" y="47244"/>
                </a:cubicBezTo>
                <a:cubicBezTo>
                  <a:pt x="68580" y="50038"/>
                  <a:pt x="80899" y="55182"/>
                  <a:pt x="84963" y="56769"/>
                </a:cubicBezTo>
              </a:path>
            </a:pathLst>
          </a:custGeom>
          <a:noFill/>
          <a:ln w="38100" cap="flat" cmpd="sng">
            <a:solidFill>
              <a:schemeClr val="dk1"/>
            </a:solidFill>
            <a:prstDash val="solid"/>
            <a:round/>
            <a:headEnd type="none" w="med" len="med"/>
            <a:tailEnd type="none" w="med" len="med"/>
          </a:ln>
        </p:spPr>
      </p:sp>
      <p:sp>
        <p:nvSpPr>
          <p:cNvPr id="19" name="Google Shape;19;p2"/>
          <p:cNvSpPr/>
          <p:nvPr/>
        </p:nvSpPr>
        <p:spPr>
          <a:xfrm>
            <a:off x="7543800" y="4048125"/>
            <a:ext cx="1704975" cy="1238250"/>
          </a:xfrm>
          <a:custGeom>
            <a:avLst/>
            <a:gdLst/>
            <a:ahLst/>
            <a:cxnLst/>
            <a:rect l="l" t="t" r="r" b="b"/>
            <a:pathLst>
              <a:path w="68199" h="49530" extrusionOk="0">
                <a:moveTo>
                  <a:pt x="68199" y="0"/>
                </a:moveTo>
                <a:cubicBezTo>
                  <a:pt x="64707" y="762"/>
                  <a:pt x="53785" y="2413"/>
                  <a:pt x="47244" y="4572"/>
                </a:cubicBezTo>
                <a:cubicBezTo>
                  <a:pt x="40704" y="6731"/>
                  <a:pt x="34481" y="9335"/>
                  <a:pt x="28956" y="12954"/>
                </a:cubicBezTo>
                <a:cubicBezTo>
                  <a:pt x="23432" y="16574"/>
                  <a:pt x="18479" y="21527"/>
                  <a:pt x="14097" y="26289"/>
                </a:cubicBezTo>
                <a:cubicBezTo>
                  <a:pt x="9716" y="31052"/>
                  <a:pt x="5017" y="37656"/>
                  <a:pt x="2667" y="41529"/>
                </a:cubicBezTo>
                <a:cubicBezTo>
                  <a:pt x="318" y="45403"/>
                  <a:pt x="445" y="48197"/>
                  <a:pt x="0" y="49530"/>
                </a:cubicBezTo>
              </a:path>
            </a:pathLst>
          </a:custGeom>
          <a:noFill/>
          <a:ln w="38100" cap="flat" cmpd="sng">
            <a:solidFill>
              <a:schemeClr val="dk1"/>
            </a:solidFill>
            <a:prstDash val="solid"/>
            <a:round/>
            <a:headEnd type="none" w="med" len="med"/>
            <a:tailEnd type="none" w="med" len="med"/>
          </a:ln>
        </p:spPr>
      </p:sp>
      <p:grpSp>
        <p:nvGrpSpPr>
          <p:cNvPr id="20" name="Google Shape;20;p2"/>
          <p:cNvGrpSpPr/>
          <p:nvPr/>
        </p:nvGrpSpPr>
        <p:grpSpPr>
          <a:xfrm>
            <a:off x="456313" y="1624800"/>
            <a:ext cx="256900" cy="240700"/>
            <a:chOff x="1257688" y="1484250"/>
            <a:chExt cx="256900" cy="240700"/>
          </a:xfrm>
        </p:grpSpPr>
        <p:sp>
          <p:nvSpPr>
            <p:cNvPr id="21" name="Google Shape;21;p2"/>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p:cSld name="CUSTOM_14">
    <p:spTree>
      <p:nvGrpSpPr>
        <p:cNvPr id="1" name="Shape 390"/>
        <p:cNvGrpSpPr/>
        <p:nvPr/>
      </p:nvGrpSpPr>
      <p:grpSpPr>
        <a:xfrm>
          <a:off x="0" y="0"/>
          <a:ext cx="0" cy="0"/>
          <a:chOff x="0" y="0"/>
          <a:chExt cx="0" cy="0"/>
        </a:xfrm>
      </p:grpSpPr>
      <p:sp>
        <p:nvSpPr>
          <p:cNvPr id="391" name="Google Shape;391;p27"/>
          <p:cNvSpPr/>
          <p:nvPr/>
        </p:nvSpPr>
        <p:spPr>
          <a:xfrm flipH="1">
            <a:off x="8569939" y="280825"/>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flipH="1">
            <a:off x="102125" y="4347673"/>
            <a:ext cx="286233" cy="29592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flipH="1">
            <a:off x="388350" y="230995"/>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flipH="1">
            <a:off x="8736978" y="4083487"/>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flipH="1">
            <a:off x="8264628" y="4797112"/>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rot="-4702863">
            <a:off x="-71224" y="3407799"/>
            <a:ext cx="1480037" cy="1779209"/>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grpSp>
        <p:nvGrpSpPr>
          <p:cNvPr id="397" name="Google Shape;397;p27"/>
          <p:cNvGrpSpPr/>
          <p:nvPr/>
        </p:nvGrpSpPr>
        <p:grpSpPr>
          <a:xfrm rot="8580175" flipH="1">
            <a:off x="7961148" y="284057"/>
            <a:ext cx="256911" cy="240710"/>
            <a:chOff x="1257688" y="1484250"/>
            <a:chExt cx="256900" cy="240700"/>
          </a:xfrm>
        </p:grpSpPr>
        <p:sp>
          <p:nvSpPr>
            <p:cNvPr id="398" name="Google Shape;398;p27"/>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713225" y="492650"/>
            <a:ext cx="77157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6"/>
          <p:cNvSpPr/>
          <p:nvPr/>
        </p:nvSpPr>
        <p:spPr>
          <a:xfrm rot="-7738594" flipH="1">
            <a:off x="6926919" y="-703095"/>
            <a:ext cx="3302286" cy="2206466"/>
          </a:xfrm>
          <a:custGeom>
            <a:avLst/>
            <a:gdLst/>
            <a:ahLst/>
            <a:cxnLst/>
            <a:rect l="l" t="t" r="r" b="b"/>
            <a:pathLst>
              <a:path w="132092" h="88259" extrusionOk="0">
                <a:moveTo>
                  <a:pt x="132092" y="88259"/>
                </a:moveTo>
                <a:cubicBezTo>
                  <a:pt x="130710" y="83027"/>
                  <a:pt x="128044" y="65552"/>
                  <a:pt x="123799" y="56864"/>
                </a:cubicBezTo>
                <a:cubicBezTo>
                  <a:pt x="119554" y="48176"/>
                  <a:pt x="115413" y="39979"/>
                  <a:pt x="106621" y="36133"/>
                </a:cubicBezTo>
                <a:cubicBezTo>
                  <a:pt x="97829" y="32287"/>
                  <a:pt x="82499" y="37342"/>
                  <a:pt x="71047" y="33788"/>
                </a:cubicBezTo>
                <a:cubicBezTo>
                  <a:pt x="59595" y="30234"/>
                  <a:pt x="49751" y="20439"/>
                  <a:pt x="37910" y="14808"/>
                </a:cubicBezTo>
                <a:cubicBezTo>
                  <a:pt x="26069" y="9177"/>
                  <a:pt x="6318" y="2468"/>
                  <a:pt x="0" y="0"/>
                </a:cubicBezTo>
              </a:path>
            </a:pathLst>
          </a:custGeom>
          <a:noFill/>
          <a:ln w="38100" cap="flat" cmpd="sng">
            <a:solidFill>
              <a:schemeClr val="dk1"/>
            </a:solidFill>
            <a:prstDash val="solid"/>
            <a:round/>
            <a:headEnd type="none" w="med" len="med"/>
            <a:tailEnd type="none" w="med" len="med"/>
          </a:ln>
        </p:spPr>
      </p:sp>
      <p:sp>
        <p:nvSpPr>
          <p:cNvPr id="70" name="Google Shape;70;p6"/>
          <p:cNvSpPr/>
          <p:nvPr/>
        </p:nvSpPr>
        <p:spPr>
          <a:xfrm rot="9839257" flipH="1">
            <a:off x="651359" y="389050"/>
            <a:ext cx="277968" cy="300483"/>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rot="-7738208" flipH="1">
            <a:off x="8874955" y="668276"/>
            <a:ext cx="151920"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rot="-7738208" flipH="1">
            <a:off x="254387" y="1091315"/>
            <a:ext cx="106409"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6"/>
          <p:cNvGrpSpPr/>
          <p:nvPr/>
        </p:nvGrpSpPr>
        <p:grpSpPr>
          <a:xfrm rot="10800000" flipH="1">
            <a:off x="8316250" y="4486575"/>
            <a:ext cx="256900" cy="240700"/>
            <a:chOff x="1257688" y="1484250"/>
            <a:chExt cx="256900" cy="240700"/>
          </a:xfrm>
        </p:grpSpPr>
        <p:sp>
          <p:nvSpPr>
            <p:cNvPr id="74" name="Google Shape;74;p6"/>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6"/>
          <p:cNvSpPr/>
          <p:nvPr/>
        </p:nvSpPr>
        <p:spPr>
          <a:xfrm rot="10800000">
            <a:off x="8455055" y="358615"/>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7"/>
        <p:cNvGrpSpPr/>
        <p:nvPr/>
      </p:nvGrpSpPr>
      <p:grpSpPr>
        <a:xfrm>
          <a:off x="0" y="0"/>
          <a:ext cx="0" cy="0"/>
          <a:chOff x="0" y="0"/>
          <a:chExt cx="0" cy="0"/>
        </a:xfrm>
      </p:grpSpPr>
      <p:sp>
        <p:nvSpPr>
          <p:cNvPr id="108" name="Google Shape;108;p9"/>
          <p:cNvSpPr/>
          <p:nvPr/>
        </p:nvSpPr>
        <p:spPr>
          <a:xfrm flipH="1">
            <a:off x="6260155" y="3427500"/>
            <a:ext cx="3302300" cy="2206475"/>
          </a:xfrm>
          <a:custGeom>
            <a:avLst/>
            <a:gdLst/>
            <a:ahLst/>
            <a:cxnLst/>
            <a:rect l="l" t="t" r="r" b="b"/>
            <a:pathLst>
              <a:path w="132092" h="88259" extrusionOk="0">
                <a:moveTo>
                  <a:pt x="132092" y="88259"/>
                </a:moveTo>
                <a:cubicBezTo>
                  <a:pt x="130710" y="83027"/>
                  <a:pt x="128044" y="65552"/>
                  <a:pt x="123799" y="56864"/>
                </a:cubicBezTo>
                <a:cubicBezTo>
                  <a:pt x="119554" y="48176"/>
                  <a:pt x="115413" y="39979"/>
                  <a:pt x="106621" y="36133"/>
                </a:cubicBezTo>
                <a:cubicBezTo>
                  <a:pt x="97829" y="32287"/>
                  <a:pt x="82499" y="37342"/>
                  <a:pt x="71047" y="33788"/>
                </a:cubicBezTo>
                <a:cubicBezTo>
                  <a:pt x="59595" y="30234"/>
                  <a:pt x="49751" y="20439"/>
                  <a:pt x="37910" y="14808"/>
                </a:cubicBezTo>
                <a:cubicBezTo>
                  <a:pt x="26069" y="9177"/>
                  <a:pt x="6318" y="2468"/>
                  <a:pt x="0" y="0"/>
                </a:cubicBezTo>
              </a:path>
            </a:pathLst>
          </a:custGeom>
          <a:noFill/>
          <a:ln w="38100" cap="flat" cmpd="sng">
            <a:solidFill>
              <a:schemeClr val="dk1"/>
            </a:solidFill>
            <a:prstDash val="solid"/>
            <a:round/>
            <a:headEnd type="none" w="med" len="med"/>
            <a:tailEnd type="none" w="med" len="med"/>
          </a:ln>
        </p:spPr>
      </p:sp>
      <p:sp>
        <p:nvSpPr>
          <p:cNvPr id="109" name="Google Shape;109;p9"/>
          <p:cNvSpPr/>
          <p:nvPr/>
        </p:nvSpPr>
        <p:spPr>
          <a:xfrm rot="10800000">
            <a:off x="-101162" y="-79625"/>
            <a:ext cx="1704975" cy="1238250"/>
          </a:xfrm>
          <a:custGeom>
            <a:avLst/>
            <a:gdLst/>
            <a:ahLst/>
            <a:cxnLst/>
            <a:rect l="l" t="t" r="r" b="b"/>
            <a:pathLst>
              <a:path w="68199" h="49530" extrusionOk="0">
                <a:moveTo>
                  <a:pt x="68199" y="0"/>
                </a:moveTo>
                <a:cubicBezTo>
                  <a:pt x="64707" y="762"/>
                  <a:pt x="53785" y="2413"/>
                  <a:pt x="47244" y="4572"/>
                </a:cubicBezTo>
                <a:cubicBezTo>
                  <a:pt x="40704" y="6731"/>
                  <a:pt x="34481" y="9335"/>
                  <a:pt x="28956" y="12954"/>
                </a:cubicBezTo>
                <a:cubicBezTo>
                  <a:pt x="23432" y="16574"/>
                  <a:pt x="18479" y="21527"/>
                  <a:pt x="14097" y="26289"/>
                </a:cubicBezTo>
                <a:cubicBezTo>
                  <a:pt x="9716" y="31052"/>
                  <a:pt x="5017" y="37656"/>
                  <a:pt x="2667" y="41529"/>
                </a:cubicBezTo>
                <a:cubicBezTo>
                  <a:pt x="318" y="45403"/>
                  <a:pt x="445" y="48197"/>
                  <a:pt x="0" y="49530"/>
                </a:cubicBezTo>
              </a:path>
            </a:pathLst>
          </a:custGeom>
          <a:noFill/>
          <a:ln w="38100" cap="flat" cmpd="sng">
            <a:solidFill>
              <a:schemeClr val="dk1"/>
            </a:solidFill>
            <a:prstDash val="solid"/>
            <a:round/>
            <a:headEnd type="none" w="med" len="med"/>
            <a:tailEnd type="none" w="med" len="med"/>
          </a:ln>
        </p:spPr>
      </p:sp>
      <p:sp>
        <p:nvSpPr>
          <p:cNvPr id="110" name="Google Shape;110;p9"/>
          <p:cNvSpPr/>
          <p:nvPr/>
        </p:nvSpPr>
        <p:spPr>
          <a:xfrm flipH="1">
            <a:off x="8655578" y="4070750"/>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flipH="1">
            <a:off x="346576" y="4458961"/>
            <a:ext cx="286233" cy="29592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flipH="1">
            <a:off x="7991336" y="125837"/>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flipH="1">
            <a:off x="7357452" y="4710470"/>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flipH="1">
            <a:off x="8655579" y="765524"/>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flipH="1">
            <a:off x="278545" y="539495"/>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flipH="1">
            <a:off x="8455055" y="4797112"/>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flipH="1">
            <a:off x="2289001" y="290354"/>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txBox="1">
            <a:spLocks noGrp="1"/>
          </p:cNvSpPr>
          <p:nvPr>
            <p:ph type="title"/>
          </p:nvPr>
        </p:nvSpPr>
        <p:spPr>
          <a:xfrm flipH="1">
            <a:off x="4571925" y="653175"/>
            <a:ext cx="3841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9" name="Google Shape;119;p9"/>
          <p:cNvSpPr txBox="1">
            <a:spLocks noGrp="1"/>
          </p:cNvSpPr>
          <p:nvPr>
            <p:ph type="subTitle" idx="1"/>
          </p:nvPr>
        </p:nvSpPr>
        <p:spPr>
          <a:xfrm flipH="1">
            <a:off x="4769030" y="1634500"/>
            <a:ext cx="3644700" cy="168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5">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2391900" y="3395563"/>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4" name="Google Shape;194;p15"/>
          <p:cNvSpPr txBox="1">
            <a:spLocks noGrp="1"/>
          </p:cNvSpPr>
          <p:nvPr>
            <p:ph type="subTitle" idx="1"/>
          </p:nvPr>
        </p:nvSpPr>
        <p:spPr>
          <a:xfrm>
            <a:off x="2130900" y="1440475"/>
            <a:ext cx="4882200" cy="195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95" name="Google Shape;195;p15"/>
          <p:cNvSpPr/>
          <p:nvPr/>
        </p:nvSpPr>
        <p:spPr>
          <a:xfrm rot="5604006" flipH="1">
            <a:off x="7241471" y="3341408"/>
            <a:ext cx="1761845" cy="2117981"/>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sp>
        <p:nvSpPr>
          <p:cNvPr id="196" name="Google Shape;196;p15"/>
          <p:cNvSpPr/>
          <p:nvPr/>
        </p:nvSpPr>
        <p:spPr>
          <a:xfrm flipH="1">
            <a:off x="-130333" y="-47625"/>
            <a:ext cx="2124075" cy="1419225"/>
          </a:xfrm>
          <a:custGeom>
            <a:avLst/>
            <a:gdLst/>
            <a:ahLst/>
            <a:cxnLst/>
            <a:rect l="l" t="t" r="r" b="b"/>
            <a:pathLst>
              <a:path w="84963" h="56769" extrusionOk="0">
                <a:moveTo>
                  <a:pt x="0" y="0"/>
                </a:moveTo>
                <a:cubicBezTo>
                  <a:pt x="889" y="3366"/>
                  <a:pt x="2604" y="14605"/>
                  <a:pt x="5334" y="20193"/>
                </a:cubicBezTo>
                <a:cubicBezTo>
                  <a:pt x="8065" y="25781"/>
                  <a:pt x="11113" y="30226"/>
                  <a:pt x="16383" y="33528"/>
                </a:cubicBezTo>
                <a:cubicBezTo>
                  <a:pt x="21654" y="36830"/>
                  <a:pt x="29591" y="37719"/>
                  <a:pt x="36957" y="40005"/>
                </a:cubicBezTo>
                <a:cubicBezTo>
                  <a:pt x="44323" y="42291"/>
                  <a:pt x="52578" y="44450"/>
                  <a:pt x="60579" y="47244"/>
                </a:cubicBezTo>
                <a:cubicBezTo>
                  <a:pt x="68580" y="50038"/>
                  <a:pt x="80899" y="55182"/>
                  <a:pt x="84963" y="56769"/>
                </a:cubicBezTo>
              </a:path>
            </a:pathLst>
          </a:custGeom>
          <a:noFill/>
          <a:ln w="38100" cap="flat" cmpd="sng">
            <a:solidFill>
              <a:schemeClr val="dk1"/>
            </a:solidFill>
            <a:prstDash val="solid"/>
            <a:round/>
            <a:headEnd type="none" w="med" len="med"/>
            <a:tailEnd type="none" w="med" len="med"/>
          </a:ln>
        </p:spPr>
      </p:sp>
      <p:sp>
        <p:nvSpPr>
          <p:cNvPr id="197" name="Google Shape;197;p15"/>
          <p:cNvSpPr/>
          <p:nvPr/>
        </p:nvSpPr>
        <p:spPr>
          <a:xfrm>
            <a:off x="8510865" y="4606936"/>
            <a:ext cx="286233" cy="29592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3567417" y="4715612"/>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346576" y="425887"/>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305987" y="2374112"/>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8844451" y="4056779"/>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15"/>
          <p:cNvGrpSpPr/>
          <p:nvPr/>
        </p:nvGrpSpPr>
        <p:grpSpPr>
          <a:xfrm flipH="1">
            <a:off x="8587538" y="2758275"/>
            <a:ext cx="256900" cy="240700"/>
            <a:chOff x="1257688" y="1484250"/>
            <a:chExt cx="256900" cy="240700"/>
          </a:xfrm>
        </p:grpSpPr>
        <p:sp>
          <p:nvSpPr>
            <p:cNvPr id="203" name="Google Shape;203;p1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298"/>
        <p:cNvGrpSpPr/>
        <p:nvPr/>
      </p:nvGrpSpPr>
      <p:grpSpPr>
        <a:xfrm>
          <a:off x="0" y="0"/>
          <a:ext cx="0" cy="0"/>
          <a:chOff x="0" y="0"/>
          <a:chExt cx="0" cy="0"/>
        </a:xfrm>
      </p:grpSpPr>
      <p:sp>
        <p:nvSpPr>
          <p:cNvPr id="299" name="Google Shape;299;p22"/>
          <p:cNvSpPr/>
          <p:nvPr/>
        </p:nvSpPr>
        <p:spPr>
          <a:xfrm rot="10800000">
            <a:off x="8646053" y="1614872"/>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2"/>
          <p:cNvSpPr/>
          <p:nvPr/>
        </p:nvSpPr>
        <p:spPr>
          <a:xfrm rot="10800000">
            <a:off x="346576" y="483862"/>
            <a:ext cx="286233" cy="29592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2"/>
          <p:cNvSpPr/>
          <p:nvPr/>
        </p:nvSpPr>
        <p:spPr>
          <a:xfrm rot="10800000">
            <a:off x="413736" y="1450338"/>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2"/>
          <p:cNvSpPr/>
          <p:nvPr/>
        </p:nvSpPr>
        <p:spPr>
          <a:xfrm rot="10800000">
            <a:off x="413727" y="4838102"/>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2"/>
          <p:cNvSpPr/>
          <p:nvPr/>
        </p:nvSpPr>
        <p:spPr>
          <a:xfrm rot="10800000">
            <a:off x="8428979" y="4500550"/>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2"/>
          <p:cNvSpPr/>
          <p:nvPr/>
        </p:nvSpPr>
        <p:spPr>
          <a:xfrm rot="10800000">
            <a:off x="8717445" y="4187575"/>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2"/>
          <p:cNvSpPr/>
          <p:nvPr/>
        </p:nvSpPr>
        <p:spPr>
          <a:xfrm rot="10800000">
            <a:off x="8455055" y="358615"/>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rot="10800000">
            <a:off x="907876" y="357624"/>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2"/>
          <p:cNvSpPr/>
          <p:nvPr/>
        </p:nvSpPr>
        <p:spPr>
          <a:xfrm rot="10800000" flipH="1">
            <a:off x="7543800" y="-47625"/>
            <a:ext cx="1704975" cy="1238250"/>
          </a:xfrm>
          <a:custGeom>
            <a:avLst/>
            <a:gdLst/>
            <a:ahLst/>
            <a:cxnLst/>
            <a:rect l="l" t="t" r="r" b="b"/>
            <a:pathLst>
              <a:path w="68199" h="49530" extrusionOk="0">
                <a:moveTo>
                  <a:pt x="68199" y="0"/>
                </a:moveTo>
                <a:cubicBezTo>
                  <a:pt x="64707" y="762"/>
                  <a:pt x="53785" y="2413"/>
                  <a:pt x="47244" y="4572"/>
                </a:cubicBezTo>
                <a:cubicBezTo>
                  <a:pt x="40704" y="6731"/>
                  <a:pt x="34481" y="9335"/>
                  <a:pt x="28956" y="12954"/>
                </a:cubicBezTo>
                <a:cubicBezTo>
                  <a:pt x="23432" y="16574"/>
                  <a:pt x="18479" y="21527"/>
                  <a:pt x="14097" y="26289"/>
                </a:cubicBezTo>
                <a:cubicBezTo>
                  <a:pt x="9716" y="31052"/>
                  <a:pt x="5017" y="37656"/>
                  <a:pt x="2667" y="41529"/>
                </a:cubicBezTo>
                <a:cubicBezTo>
                  <a:pt x="318" y="45403"/>
                  <a:pt x="445" y="48197"/>
                  <a:pt x="0" y="49530"/>
                </a:cubicBezTo>
              </a:path>
            </a:pathLst>
          </a:custGeom>
          <a:noFill/>
          <a:ln w="38100" cap="flat" cmpd="sng">
            <a:solidFill>
              <a:schemeClr val="dk1"/>
            </a:solidFill>
            <a:prstDash val="solid"/>
            <a:round/>
            <a:headEnd type="none" w="med" len="med"/>
            <a:tailEnd type="none" w="med" len="med"/>
          </a:ln>
        </p:spPr>
      </p:sp>
      <p:grpSp>
        <p:nvGrpSpPr>
          <p:cNvPr id="308" name="Google Shape;308;p22"/>
          <p:cNvGrpSpPr/>
          <p:nvPr/>
        </p:nvGrpSpPr>
        <p:grpSpPr>
          <a:xfrm rot="10800000" flipH="1">
            <a:off x="158213" y="4396475"/>
            <a:ext cx="256900" cy="240700"/>
            <a:chOff x="1257688" y="1484250"/>
            <a:chExt cx="256900" cy="240700"/>
          </a:xfrm>
        </p:grpSpPr>
        <p:sp>
          <p:nvSpPr>
            <p:cNvPr id="309" name="Google Shape;309;p22"/>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2"/>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22"/>
          <p:cNvSpPr/>
          <p:nvPr/>
        </p:nvSpPr>
        <p:spPr>
          <a:xfrm flipH="1">
            <a:off x="-588408" y="-77787"/>
            <a:ext cx="2124075" cy="1419225"/>
          </a:xfrm>
          <a:custGeom>
            <a:avLst/>
            <a:gdLst/>
            <a:ahLst/>
            <a:cxnLst/>
            <a:rect l="l" t="t" r="r" b="b"/>
            <a:pathLst>
              <a:path w="84963" h="56769" extrusionOk="0">
                <a:moveTo>
                  <a:pt x="0" y="0"/>
                </a:moveTo>
                <a:cubicBezTo>
                  <a:pt x="889" y="3366"/>
                  <a:pt x="2604" y="14605"/>
                  <a:pt x="5334" y="20193"/>
                </a:cubicBezTo>
                <a:cubicBezTo>
                  <a:pt x="8065" y="25781"/>
                  <a:pt x="11113" y="30226"/>
                  <a:pt x="16383" y="33528"/>
                </a:cubicBezTo>
                <a:cubicBezTo>
                  <a:pt x="21654" y="36830"/>
                  <a:pt x="29591" y="37719"/>
                  <a:pt x="36957" y="40005"/>
                </a:cubicBezTo>
                <a:cubicBezTo>
                  <a:pt x="44323" y="42291"/>
                  <a:pt x="52578" y="44450"/>
                  <a:pt x="60579" y="47244"/>
                </a:cubicBezTo>
                <a:cubicBezTo>
                  <a:pt x="68580" y="50038"/>
                  <a:pt x="80899" y="55182"/>
                  <a:pt x="84963" y="56769"/>
                </a:cubicBezTo>
              </a:path>
            </a:pathLst>
          </a:custGeom>
          <a:noFill/>
          <a:ln w="38100" cap="flat" cmpd="sng">
            <a:solidFill>
              <a:schemeClr val="dk1"/>
            </a:solidFill>
            <a:prstDash val="solid"/>
            <a:round/>
            <a:headEnd type="none" w="med" len="med"/>
            <a:tailEnd type="none" w="med" len="med"/>
          </a:ln>
        </p:spPr>
      </p:sp>
      <p:sp>
        <p:nvSpPr>
          <p:cNvPr id="312" name="Google Shape;312;p22"/>
          <p:cNvSpPr txBox="1">
            <a:spLocks noGrp="1"/>
          </p:cNvSpPr>
          <p:nvPr>
            <p:ph type="title"/>
          </p:nvPr>
        </p:nvSpPr>
        <p:spPr>
          <a:xfrm>
            <a:off x="1101175" y="1911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3" name="Google Shape;313;p22"/>
          <p:cNvSpPr txBox="1">
            <a:spLocks noGrp="1"/>
          </p:cNvSpPr>
          <p:nvPr>
            <p:ph type="subTitle" idx="1"/>
          </p:nvPr>
        </p:nvSpPr>
        <p:spPr>
          <a:xfrm>
            <a:off x="1101175" y="2421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4" name="Google Shape;314;p22"/>
          <p:cNvSpPr txBox="1">
            <a:spLocks noGrp="1"/>
          </p:cNvSpPr>
          <p:nvPr>
            <p:ph type="title" idx="2"/>
          </p:nvPr>
        </p:nvSpPr>
        <p:spPr>
          <a:xfrm>
            <a:off x="3578948" y="1911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5" name="Google Shape;315;p22"/>
          <p:cNvSpPr txBox="1">
            <a:spLocks noGrp="1"/>
          </p:cNvSpPr>
          <p:nvPr>
            <p:ph type="subTitle" idx="3"/>
          </p:nvPr>
        </p:nvSpPr>
        <p:spPr>
          <a:xfrm>
            <a:off x="3578948" y="2421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6" name="Google Shape;316;p22"/>
          <p:cNvSpPr txBox="1">
            <a:spLocks noGrp="1"/>
          </p:cNvSpPr>
          <p:nvPr>
            <p:ph type="title" idx="4"/>
          </p:nvPr>
        </p:nvSpPr>
        <p:spPr>
          <a:xfrm>
            <a:off x="1101175" y="352582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7" name="Google Shape;317;p22"/>
          <p:cNvSpPr txBox="1">
            <a:spLocks noGrp="1"/>
          </p:cNvSpPr>
          <p:nvPr>
            <p:ph type="subTitle" idx="5"/>
          </p:nvPr>
        </p:nvSpPr>
        <p:spPr>
          <a:xfrm>
            <a:off x="1101175" y="40361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8" name="Google Shape;318;p22"/>
          <p:cNvSpPr txBox="1">
            <a:spLocks noGrp="1"/>
          </p:cNvSpPr>
          <p:nvPr>
            <p:ph type="title" idx="6"/>
          </p:nvPr>
        </p:nvSpPr>
        <p:spPr>
          <a:xfrm>
            <a:off x="3578948" y="352582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9" name="Google Shape;319;p22"/>
          <p:cNvSpPr txBox="1">
            <a:spLocks noGrp="1"/>
          </p:cNvSpPr>
          <p:nvPr>
            <p:ph type="subTitle" idx="7"/>
          </p:nvPr>
        </p:nvSpPr>
        <p:spPr>
          <a:xfrm>
            <a:off x="3578948" y="40361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22"/>
          <p:cNvSpPr txBox="1">
            <a:spLocks noGrp="1"/>
          </p:cNvSpPr>
          <p:nvPr>
            <p:ph type="title" idx="8"/>
          </p:nvPr>
        </p:nvSpPr>
        <p:spPr>
          <a:xfrm>
            <a:off x="6056727" y="1911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1" name="Google Shape;321;p22"/>
          <p:cNvSpPr txBox="1">
            <a:spLocks noGrp="1"/>
          </p:cNvSpPr>
          <p:nvPr>
            <p:ph type="subTitle" idx="9"/>
          </p:nvPr>
        </p:nvSpPr>
        <p:spPr>
          <a:xfrm>
            <a:off x="6056727" y="2421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22"/>
          <p:cNvSpPr txBox="1">
            <a:spLocks noGrp="1"/>
          </p:cNvSpPr>
          <p:nvPr>
            <p:ph type="title" idx="13"/>
          </p:nvPr>
        </p:nvSpPr>
        <p:spPr>
          <a:xfrm>
            <a:off x="6056727" y="352582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3" name="Google Shape;323;p22"/>
          <p:cNvSpPr txBox="1">
            <a:spLocks noGrp="1"/>
          </p:cNvSpPr>
          <p:nvPr>
            <p:ph type="subTitle" idx="14"/>
          </p:nvPr>
        </p:nvSpPr>
        <p:spPr>
          <a:xfrm>
            <a:off x="6056727" y="40361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4" name="Google Shape;324;p22"/>
          <p:cNvSpPr txBox="1">
            <a:spLocks noGrp="1"/>
          </p:cNvSpPr>
          <p:nvPr>
            <p:ph type="title" idx="15"/>
          </p:nvPr>
        </p:nvSpPr>
        <p:spPr>
          <a:xfrm>
            <a:off x="713225" y="492650"/>
            <a:ext cx="77157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5"/>
        <p:cNvGrpSpPr/>
        <p:nvPr/>
      </p:nvGrpSpPr>
      <p:grpSpPr>
        <a:xfrm>
          <a:off x="0" y="0"/>
          <a:ext cx="0" cy="0"/>
          <a:chOff x="0" y="0"/>
          <a:chExt cx="0" cy="0"/>
        </a:xfrm>
      </p:grpSpPr>
      <p:sp>
        <p:nvSpPr>
          <p:cNvPr id="346" name="Google Shape;346;p24"/>
          <p:cNvSpPr/>
          <p:nvPr/>
        </p:nvSpPr>
        <p:spPr>
          <a:xfrm rot="10800000" flipH="1">
            <a:off x="7731664" y="-144500"/>
            <a:ext cx="1480050" cy="1779225"/>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sp>
        <p:nvSpPr>
          <p:cNvPr id="347" name="Google Shape;347;p24"/>
          <p:cNvSpPr/>
          <p:nvPr/>
        </p:nvSpPr>
        <p:spPr>
          <a:xfrm rot="10800000" flipH="1">
            <a:off x="7087639" y="3724275"/>
            <a:ext cx="2124075" cy="1419225"/>
          </a:xfrm>
          <a:custGeom>
            <a:avLst/>
            <a:gdLst/>
            <a:ahLst/>
            <a:cxnLst/>
            <a:rect l="l" t="t" r="r" b="b"/>
            <a:pathLst>
              <a:path w="84963" h="56769" extrusionOk="0">
                <a:moveTo>
                  <a:pt x="0" y="0"/>
                </a:moveTo>
                <a:cubicBezTo>
                  <a:pt x="889" y="3366"/>
                  <a:pt x="2604" y="14605"/>
                  <a:pt x="5334" y="20193"/>
                </a:cubicBezTo>
                <a:cubicBezTo>
                  <a:pt x="8065" y="25781"/>
                  <a:pt x="11113" y="30226"/>
                  <a:pt x="16383" y="33528"/>
                </a:cubicBezTo>
                <a:cubicBezTo>
                  <a:pt x="21654" y="36830"/>
                  <a:pt x="29591" y="37719"/>
                  <a:pt x="36957" y="40005"/>
                </a:cubicBezTo>
                <a:cubicBezTo>
                  <a:pt x="44323" y="42291"/>
                  <a:pt x="52578" y="44450"/>
                  <a:pt x="60579" y="47244"/>
                </a:cubicBezTo>
                <a:cubicBezTo>
                  <a:pt x="68580" y="50038"/>
                  <a:pt x="80899" y="55182"/>
                  <a:pt x="84963" y="56769"/>
                </a:cubicBezTo>
              </a:path>
            </a:pathLst>
          </a:custGeom>
          <a:noFill/>
          <a:ln w="38100" cap="flat" cmpd="sng">
            <a:solidFill>
              <a:schemeClr val="dk1"/>
            </a:solidFill>
            <a:prstDash val="solid"/>
            <a:round/>
            <a:headEnd type="none" w="med" len="med"/>
            <a:tailEnd type="none" w="med" len="med"/>
          </a:ln>
        </p:spPr>
      </p:sp>
      <p:sp>
        <p:nvSpPr>
          <p:cNvPr id="348" name="Google Shape;348;p24"/>
          <p:cNvSpPr/>
          <p:nvPr/>
        </p:nvSpPr>
        <p:spPr>
          <a:xfrm rot="10800000">
            <a:off x="8332704" y="1562834"/>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rot="10800000">
            <a:off x="6286900" y="251013"/>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rot="10800000">
            <a:off x="8659343" y="4357675"/>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24"/>
          <p:cNvGrpSpPr/>
          <p:nvPr/>
        </p:nvGrpSpPr>
        <p:grpSpPr>
          <a:xfrm rot="10800000">
            <a:off x="8315926" y="3344675"/>
            <a:ext cx="256900" cy="240700"/>
            <a:chOff x="1257688" y="1484250"/>
            <a:chExt cx="256900" cy="240700"/>
          </a:xfrm>
        </p:grpSpPr>
        <p:sp>
          <p:nvSpPr>
            <p:cNvPr id="352" name="Google Shape;352;p24"/>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24"/>
          <p:cNvSpPr/>
          <p:nvPr/>
        </p:nvSpPr>
        <p:spPr>
          <a:xfrm rot="10800000">
            <a:off x="8700551" y="298775"/>
            <a:ext cx="117375" cy="116775"/>
          </a:xfrm>
          <a:custGeom>
            <a:avLst/>
            <a:gdLst/>
            <a:ahLst/>
            <a:cxnLst/>
            <a:rect l="l" t="t" r="r" b="b"/>
            <a:pathLst>
              <a:path w="4695" h="4671" extrusionOk="0">
                <a:moveTo>
                  <a:pt x="1854" y="0"/>
                </a:moveTo>
                <a:cubicBezTo>
                  <a:pt x="1706" y="0"/>
                  <a:pt x="1582" y="177"/>
                  <a:pt x="1684" y="325"/>
                </a:cubicBezTo>
                <a:cubicBezTo>
                  <a:pt x="1616" y="366"/>
                  <a:pt x="1547" y="407"/>
                  <a:pt x="1506" y="475"/>
                </a:cubicBezTo>
                <a:cubicBezTo>
                  <a:pt x="1041" y="858"/>
                  <a:pt x="671" y="1351"/>
                  <a:pt x="425" y="1912"/>
                </a:cubicBezTo>
                <a:cubicBezTo>
                  <a:pt x="329" y="2022"/>
                  <a:pt x="233" y="2131"/>
                  <a:pt x="165" y="2254"/>
                </a:cubicBezTo>
                <a:cubicBezTo>
                  <a:pt x="1" y="2569"/>
                  <a:pt x="42" y="2952"/>
                  <a:pt x="274" y="3226"/>
                </a:cubicBezTo>
                <a:cubicBezTo>
                  <a:pt x="658" y="3677"/>
                  <a:pt x="1314" y="4020"/>
                  <a:pt x="1821" y="4307"/>
                </a:cubicBezTo>
                <a:cubicBezTo>
                  <a:pt x="2092" y="4459"/>
                  <a:pt x="2397" y="4670"/>
                  <a:pt x="2709" y="4670"/>
                </a:cubicBezTo>
                <a:cubicBezTo>
                  <a:pt x="2792" y="4670"/>
                  <a:pt x="2874" y="4656"/>
                  <a:pt x="2957" y="4622"/>
                </a:cubicBezTo>
                <a:cubicBezTo>
                  <a:pt x="3340" y="4457"/>
                  <a:pt x="3572" y="3937"/>
                  <a:pt x="3805" y="3623"/>
                </a:cubicBezTo>
                <a:cubicBezTo>
                  <a:pt x="4106" y="3198"/>
                  <a:pt x="4667" y="2651"/>
                  <a:pt x="4681" y="2104"/>
                </a:cubicBezTo>
                <a:cubicBezTo>
                  <a:pt x="4695" y="1707"/>
                  <a:pt x="4421" y="1392"/>
                  <a:pt x="4120" y="1187"/>
                </a:cubicBezTo>
                <a:cubicBezTo>
                  <a:pt x="4079" y="1159"/>
                  <a:pt x="4038" y="1132"/>
                  <a:pt x="3997" y="1105"/>
                </a:cubicBezTo>
                <a:cubicBezTo>
                  <a:pt x="3887" y="913"/>
                  <a:pt x="3709" y="763"/>
                  <a:pt x="3504" y="680"/>
                </a:cubicBezTo>
                <a:cubicBezTo>
                  <a:pt x="3334" y="487"/>
                  <a:pt x="3088" y="379"/>
                  <a:pt x="2830" y="379"/>
                </a:cubicBezTo>
                <a:cubicBezTo>
                  <a:pt x="2776" y="379"/>
                  <a:pt x="2723" y="384"/>
                  <a:pt x="2669" y="393"/>
                </a:cubicBezTo>
                <a:cubicBezTo>
                  <a:pt x="2423" y="270"/>
                  <a:pt x="2177" y="147"/>
                  <a:pt x="1944" y="24"/>
                </a:cubicBezTo>
                <a:cubicBezTo>
                  <a:pt x="1914" y="7"/>
                  <a:pt x="1883" y="0"/>
                  <a:pt x="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rot="10800000">
            <a:off x="346576" y="483862"/>
            <a:ext cx="286233" cy="29592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rot="10800000">
            <a:off x="413736" y="1450338"/>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rot="10800000">
            <a:off x="413727" y="4838102"/>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p:nvPr/>
        </p:nvSpPr>
        <p:spPr>
          <a:xfrm rot="10800000">
            <a:off x="907876" y="357624"/>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4"/>
          <p:cNvGrpSpPr/>
          <p:nvPr/>
        </p:nvGrpSpPr>
        <p:grpSpPr>
          <a:xfrm rot="10800000" flipH="1">
            <a:off x="158213" y="4396475"/>
            <a:ext cx="256900" cy="240700"/>
            <a:chOff x="1257688" y="1484250"/>
            <a:chExt cx="256900" cy="240700"/>
          </a:xfrm>
        </p:grpSpPr>
        <p:sp>
          <p:nvSpPr>
            <p:cNvPr id="360" name="Google Shape;360;p24"/>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62"/>
        <p:cNvGrpSpPr/>
        <p:nvPr/>
      </p:nvGrpSpPr>
      <p:grpSpPr>
        <a:xfrm>
          <a:off x="0" y="0"/>
          <a:ext cx="0" cy="0"/>
          <a:chOff x="0" y="0"/>
          <a:chExt cx="0" cy="0"/>
        </a:xfrm>
      </p:grpSpPr>
      <p:sp>
        <p:nvSpPr>
          <p:cNvPr id="363" name="Google Shape;363;p25"/>
          <p:cNvSpPr/>
          <p:nvPr/>
        </p:nvSpPr>
        <p:spPr>
          <a:xfrm rot="-8277490">
            <a:off x="394672" y="223588"/>
            <a:ext cx="286243" cy="295937"/>
          </a:xfrm>
          <a:custGeom>
            <a:avLst/>
            <a:gdLst/>
            <a:ahLst/>
            <a:cxnLst/>
            <a:rect l="l" t="t" r="r" b="b"/>
            <a:pathLst>
              <a:path w="6585" h="6808" extrusionOk="0">
                <a:moveTo>
                  <a:pt x="5516" y="1"/>
                </a:moveTo>
                <a:cubicBezTo>
                  <a:pt x="5474" y="1"/>
                  <a:pt x="5429" y="3"/>
                  <a:pt x="5383" y="8"/>
                </a:cubicBezTo>
                <a:cubicBezTo>
                  <a:pt x="4952" y="24"/>
                  <a:pt x="4737" y="532"/>
                  <a:pt x="5029" y="840"/>
                </a:cubicBezTo>
                <a:cubicBezTo>
                  <a:pt x="5630" y="1563"/>
                  <a:pt x="3983" y="1548"/>
                  <a:pt x="3613" y="1640"/>
                </a:cubicBezTo>
                <a:cubicBezTo>
                  <a:pt x="3306" y="1702"/>
                  <a:pt x="3044" y="1902"/>
                  <a:pt x="2936" y="2194"/>
                </a:cubicBezTo>
                <a:cubicBezTo>
                  <a:pt x="2736" y="2610"/>
                  <a:pt x="2828" y="3164"/>
                  <a:pt x="2813" y="3610"/>
                </a:cubicBezTo>
                <a:cubicBezTo>
                  <a:pt x="2788" y="4388"/>
                  <a:pt x="2783" y="5166"/>
                  <a:pt x="2774" y="5936"/>
                </a:cubicBezTo>
                <a:lnTo>
                  <a:pt x="2774" y="5936"/>
                </a:lnTo>
                <a:lnTo>
                  <a:pt x="443" y="5426"/>
                </a:lnTo>
                <a:cubicBezTo>
                  <a:pt x="422" y="5422"/>
                  <a:pt x="403" y="5421"/>
                  <a:pt x="384" y="5421"/>
                </a:cubicBezTo>
                <a:cubicBezTo>
                  <a:pt x="91" y="5421"/>
                  <a:pt x="1" y="5848"/>
                  <a:pt x="304" y="5949"/>
                </a:cubicBezTo>
                <a:lnTo>
                  <a:pt x="320" y="5949"/>
                </a:lnTo>
                <a:lnTo>
                  <a:pt x="3075" y="6796"/>
                </a:lnTo>
                <a:cubicBezTo>
                  <a:pt x="3107" y="6804"/>
                  <a:pt x="3139" y="6808"/>
                  <a:pt x="3171" y="6808"/>
                </a:cubicBezTo>
                <a:cubicBezTo>
                  <a:pt x="3381" y="6808"/>
                  <a:pt x="3565" y="6639"/>
                  <a:pt x="3552" y="6411"/>
                </a:cubicBezTo>
                <a:cubicBezTo>
                  <a:pt x="3613" y="5796"/>
                  <a:pt x="3675" y="5164"/>
                  <a:pt x="3737" y="4549"/>
                </a:cubicBezTo>
                <a:cubicBezTo>
                  <a:pt x="3767" y="4179"/>
                  <a:pt x="3675" y="2933"/>
                  <a:pt x="3921" y="2671"/>
                </a:cubicBezTo>
                <a:cubicBezTo>
                  <a:pt x="3966" y="2626"/>
                  <a:pt x="4140" y="2616"/>
                  <a:pt x="4342" y="2616"/>
                </a:cubicBezTo>
                <a:cubicBezTo>
                  <a:pt x="4514" y="2616"/>
                  <a:pt x="4705" y="2624"/>
                  <a:pt x="4854" y="2624"/>
                </a:cubicBezTo>
                <a:cubicBezTo>
                  <a:pt x="4953" y="2624"/>
                  <a:pt x="5032" y="2620"/>
                  <a:pt x="5076" y="2610"/>
                </a:cubicBezTo>
                <a:cubicBezTo>
                  <a:pt x="5383" y="2548"/>
                  <a:pt x="5676" y="2409"/>
                  <a:pt x="5922" y="2209"/>
                </a:cubicBezTo>
                <a:cubicBezTo>
                  <a:pt x="6573" y="1617"/>
                  <a:pt x="6584" y="1"/>
                  <a:pt x="5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p:nvPr/>
        </p:nvSpPr>
        <p:spPr>
          <a:xfrm rot="10800000" flipH="1">
            <a:off x="8654954" y="4809527"/>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rot="10800000" flipH="1">
            <a:off x="633051" y="4471975"/>
            <a:ext cx="158569" cy="312314"/>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rot="10800000" flipH="1">
            <a:off x="2543671" y="4523675"/>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rot="10800000">
            <a:off x="8436005" y="330040"/>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rot="10800000" flipH="1">
            <a:off x="6821801" y="4834799"/>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rot="10800000">
            <a:off x="7787775" y="3441450"/>
            <a:ext cx="1480050" cy="1779225"/>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sp>
        <p:nvSpPr>
          <p:cNvPr id="370" name="Google Shape;370;p25"/>
          <p:cNvSpPr/>
          <p:nvPr/>
        </p:nvSpPr>
        <p:spPr>
          <a:xfrm rot="10800000">
            <a:off x="-47225" y="3838575"/>
            <a:ext cx="2124075" cy="1419225"/>
          </a:xfrm>
          <a:custGeom>
            <a:avLst/>
            <a:gdLst/>
            <a:ahLst/>
            <a:cxnLst/>
            <a:rect l="l" t="t" r="r" b="b"/>
            <a:pathLst>
              <a:path w="84963" h="56769" extrusionOk="0">
                <a:moveTo>
                  <a:pt x="0" y="0"/>
                </a:moveTo>
                <a:cubicBezTo>
                  <a:pt x="889" y="3366"/>
                  <a:pt x="2604" y="14605"/>
                  <a:pt x="5334" y="20193"/>
                </a:cubicBezTo>
                <a:cubicBezTo>
                  <a:pt x="8065" y="25781"/>
                  <a:pt x="11113" y="30226"/>
                  <a:pt x="16383" y="33528"/>
                </a:cubicBezTo>
                <a:cubicBezTo>
                  <a:pt x="21654" y="36830"/>
                  <a:pt x="29591" y="37719"/>
                  <a:pt x="36957" y="40005"/>
                </a:cubicBezTo>
                <a:cubicBezTo>
                  <a:pt x="44323" y="42291"/>
                  <a:pt x="52578" y="44450"/>
                  <a:pt x="60579" y="47244"/>
                </a:cubicBezTo>
                <a:cubicBezTo>
                  <a:pt x="68580" y="50038"/>
                  <a:pt x="80899" y="55182"/>
                  <a:pt x="84963" y="56769"/>
                </a:cubicBezTo>
              </a:path>
            </a:pathLst>
          </a:custGeom>
          <a:noFill/>
          <a:ln w="38100" cap="flat" cmpd="sng">
            <a:solidFill>
              <a:schemeClr val="dk1"/>
            </a:solidFill>
            <a:prstDash val="solid"/>
            <a:round/>
            <a:headEnd type="none" w="med" len="med"/>
            <a:tailEnd type="none" w="med" len="med"/>
          </a:ln>
        </p:spPr>
      </p:sp>
      <p:sp>
        <p:nvSpPr>
          <p:cNvPr id="371" name="Google Shape;371;p25"/>
          <p:cNvSpPr/>
          <p:nvPr/>
        </p:nvSpPr>
        <p:spPr>
          <a:xfrm rot="10800000" flipH="1">
            <a:off x="7524750" y="-76200"/>
            <a:ext cx="1704975" cy="1238250"/>
          </a:xfrm>
          <a:custGeom>
            <a:avLst/>
            <a:gdLst/>
            <a:ahLst/>
            <a:cxnLst/>
            <a:rect l="l" t="t" r="r" b="b"/>
            <a:pathLst>
              <a:path w="68199" h="49530" extrusionOk="0">
                <a:moveTo>
                  <a:pt x="68199" y="0"/>
                </a:moveTo>
                <a:cubicBezTo>
                  <a:pt x="64707" y="762"/>
                  <a:pt x="53785" y="2413"/>
                  <a:pt x="47244" y="4572"/>
                </a:cubicBezTo>
                <a:cubicBezTo>
                  <a:pt x="40704" y="6731"/>
                  <a:pt x="34481" y="9335"/>
                  <a:pt x="28956" y="12954"/>
                </a:cubicBezTo>
                <a:cubicBezTo>
                  <a:pt x="23432" y="16574"/>
                  <a:pt x="18479" y="21527"/>
                  <a:pt x="14097" y="26289"/>
                </a:cubicBezTo>
                <a:cubicBezTo>
                  <a:pt x="9716" y="31052"/>
                  <a:pt x="5017" y="37656"/>
                  <a:pt x="2667" y="41529"/>
                </a:cubicBezTo>
                <a:cubicBezTo>
                  <a:pt x="318" y="45403"/>
                  <a:pt x="445" y="48197"/>
                  <a:pt x="0" y="49530"/>
                </a:cubicBezTo>
              </a:path>
            </a:pathLst>
          </a:custGeom>
          <a:noFill/>
          <a:ln w="38100" cap="flat" cmpd="sng">
            <a:solidFill>
              <a:schemeClr val="dk1"/>
            </a:solidFill>
            <a:prstDash val="solid"/>
            <a:round/>
            <a:headEnd type="none" w="med" len="med"/>
            <a:tailEnd type="none" w="med" len="med"/>
          </a:ln>
        </p:spPr>
      </p:sp>
      <p:sp>
        <p:nvSpPr>
          <p:cNvPr id="372" name="Google Shape;372;p25"/>
          <p:cNvSpPr/>
          <p:nvPr/>
        </p:nvSpPr>
        <p:spPr>
          <a:xfrm flipH="1">
            <a:off x="1671027" y="160395"/>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66275" y="-10500"/>
            <a:ext cx="1480050" cy="1779225"/>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grpSp>
        <p:nvGrpSpPr>
          <p:cNvPr id="374" name="Google Shape;374;p25"/>
          <p:cNvGrpSpPr/>
          <p:nvPr/>
        </p:nvGrpSpPr>
        <p:grpSpPr>
          <a:xfrm rot="10800000">
            <a:off x="8729288" y="422575"/>
            <a:ext cx="256900" cy="240700"/>
            <a:chOff x="1257688" y="1484250"/>
            <a:chExt cx="256900" cy="240700"/>
          </a:xfrm>
        </p:grpSpPr>
        <p:sp>
          <p:nvSpPr>
            <p:cNvPr id="375" name="Google Shape;375;p2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77"/>
        <p:cNvGrpSpPr/>
        <p:nvPr/>
      </p:nvGrpSpPr>
      <p:grpSpPr>
        <a:xfrm>
          <a:off x="0" y="0"/>
          <a:ext cx="0" cy="0"/>
          <a:chOff x="0" y="0"/>
          <a:chExt cx="0" cy="0"/>
        </a:xfrm>
      </p:grpSpPr>
      <p:sp>
        <p:nvSpPr>
          <p:cNvPr id="378" name="Google Shape;378;p26"/>
          <p:cNvSpPr/>
          <p:nvPr/>
        </p:nvSpPr>
        <p:spPr>
          <a:xfrm flipH="1">
            <a:off x="1713461" y="4758137"/>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flipH="1">
            <a:off x="711067" y="4862987"/>
            <a:ext cx="106408" cy="83023"/>
          </a:xfrm>
          <a:custGeom>
            <a:avLst/>
            <a:gdLst/>
            <a:ahLst/>
            <a:cxnLst/>
            <a:rect l="l" t="t" r="r" b="b"/>
            <a:pathLst>
              <a:path w="2448" h="1910" extrusionOk="0">
                <a:moveTo>
                  <a:pt x="1232" y="1"/>
                </a:moveTo>
                <a:cubicBezTo>
                  <a:pt x="1" y="1"/>
                  <a:pt x="1" y="1909"/>
                  <a:pt x="1232" y="1909"/>
                </a:cubicBezTo>
                <a:cubicBezTo>
                  <a:pt x="2448" y="1909"/>
                  <a:pt x="2448"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6"/>
          <p:cNvSpPr/>
          <p:nvPr/>
        </p:nvSpPr>
        <p:spPr>
          <a:xfrm rot="-4994949">
            <a:off x="-50960" y="3248414"/>
            <a:ext cx="1630479" cy="1959885"/>
          </a:xfrm>
          <a:custGeom>
            <a:avLst/>
            <a:gdLst/>
            <a:ahLst/>
            <a:cxnLst/>
            <a:rect l="l" t="t" r="r" b="b"/>
            <a:pathLst>
              <a:path w="59202" h="71169" extrusionOk="0">
                <a:moveTo>
                  <a:pt x="59202" y="0"/>
                </a:moveTo>
                <a:cubicBezTo>
                  <a:pt x="58502" y="1400"/>
                  <a:pt x="57000" y="5344"/>
                  <a:pt x="55004" y="8398"/>
                </a:cubicBezTo>
                <a:cubicBezTo>
                  <a:pt x="53008" y="11453"/>
                  <a:pt x="50062" y="15633"/>
                  <a:pt x="47228" y="18327"/>
                </a:cubicBezTo>
                <a:cubicBezTo>
                  <a:pt x="44394" y="21021"/>
                  <a:pt x="41846" y="22719"/>
                  <a:pt x="37998" y="24563"/>
                </a:cubicBezTo>
                <a:cubicBezTo>
                  <a:pt x="34151" y="26407"/>
                  <a:pt x="27542" y="27526"/>
                  <a:pt x="24143" y="29392"/>
                </a:cubicBezTo>
                <a:cubicBezTo>
                  <a:pt x="20744" y="31258"/>
                  <a:pt x="19460" y="32609"/>
                  <a:pt x="17605" y="35758"/>
                </a:cubicBezTo>
                <a:cubicBezTo>
                  <a:pt x="15751" y="38907"/>
                  <a:pt x="14683" y="43635"/>
                  <a:pt x="13016" y="48286"/>
                </a:cubicBezTo>
                <a:cubicBezTo>
                  <a:pt x="11349" y="52937"/>
                  <a:pt x="9773" y="59852"/>
                  <a:pt x="7604" y="63666"/>
                </a:cubicBezTo>
                <a:cubicBezTo>
                  <a:pt x="5435" y="67480"/>
                  <a:pt x="1267" y="69919"/>
                  <a:pt x="0" y="71169"/>
                </a:cubicBezTo>
              </a:path>
            </a:pathLst>
          </a:custGeom>
          <a:noFill/>
          <a:ln w="38100" cap="flat" cmpd="sng">
            <a:solidFill>
              <a:schemeClr val="dk1"/>
            </a:solidFill>
            <a:prstDash val="solid"/>
            <a:round/>
            <a:headEnd type="none" w="med" len="med"/>
            <a:tailEnd type="none" w="med" len="med"/>
          </a:ln>
        </p:spPr>
      </p:sp>
      <p:sp>
        <p:nvSpPr>
          <p:cNvPr id="381" name="Google Shape;381;p26"/>
          <p:cNvSpPr/>
          <p:nvPr/>
        </p:nvSpPr>
        <p:spPr>
          <a:xfrm rot="7439330">
            <a:off x="7290794" y="4130821"/>
            <a:ext cx="2123956" cy="1419145"/>
          </a:xfrm>
          <a:custGeom>
            <a:avLst/>
            <a:gdLst/>
            <a:ahLst/>
            <a:cxnLst/>
            <a:rect l="l" t="t" r="r" b="b"/>
            <a:pathLst>
              <a:path w="84963" h="56769" extrusionOk="0">
                <a:moveTo>
                  <a:pt x="0" y="0"/>
                </a:moveTo>
                <a:cubicBezTo>
                  <a:pt x="889" y="3366"/>
                  <a:pt x="2604" y="14605"/>
                  <a:pt x="5334" y="20193"/>
                </a:cubicBezTo>
                <a:cubicBezTo>
                  <a:pt x="8065" y="25781"/>
                  <a:pt x="11113" y="30226"/>
                  <a:pt x="16383" y="33528"/>
                </a:cubicBezTo>
                <a:cubicBezTo>
                  <a:pt x="21654" y="36830"/>
                  <a:pt x="29591" y="37719"/>
                  <a:pt x="36957" y="40005"/>
                </a:cubicBezTo>
                <a:cubicBezTo>
                  <a:pt x="44323" y="42291"/>
                  <a:pt x="52578" y="44450"/>
                  <a:pt x="60579" y="47244"/>
                </a:cubicBezTo>
                <a:cubicBezTo>
                  <a:pt x="68580" y="50038"/>
                  <a:pt x="80899" y="55182"/>
                  <a:pt x="84963" y="56769"/>
                </a:cubicBezTo>
              </a:path>
            </a:pathLst>
          </a:custGeom>
          <a:noFill/>
          <a:ln w="38100" cap="flat" cmpd="sng">
            <a:solidFill>
              <a:schemeClr val="dk1"/>
            </a:solidFill>
            <a:prstDash val="solid"/>
            <a:round/>
            <a:headEnd type="none" w="med" len="med"/>
            <a:tailEnd type="none" w="med" len="med"/>
          </a:ln>
        </p:spPr>
      </p:sp>
      <p:grpSp>
        <p:nvGrpSpPr>
          <p:cNvPr id="382" name="Google Shape;382;p26"/>
          <p:cNvGrpSpPr/>
          <p:nvPr/>
        </p:nvGrpSpPr>
        <p:grpSpPr>
          <a:xfrm>
            <a:off x="8636288" y="4486563"/>
            <a:ext cx="256900" cy="240700"/>
            <a:chOff x="1257688" y="1484250"/>
            <a:chExt cx="256900" cy="240700"/>
          </a:xfrm>
        </p:grpSpPr>
        <p:sp>
          <p:nvSpPr>
            <p:cNvPr id="383" name="Google Shape;383;p26"/>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6"/>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26"/>
          <p:cNvSpPr/>
          <p:nvPr/>
        </p:nvSpPr>
        <p:spPr>
          <a:xfrm rot="-4930341">
            <a:off x="1101465" y="184241"/>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448257" y="359987"/>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rot="-2403093">
            <a:off x="8652738" y="286078"/>
            <a:ext cx="158568" cy="312310"/>
          </a:xfrm>
          <a:custGeom>
            <a:avLst/>
            <a:gdLst/>
            <a:ahLst/>
            <a:cxnLst/>
            <a:rect l="l" t="t" r="r" b="b"/>
            <a:pathLst>
              <a:path w="3648" h="7185" extrusionOk="0">
                <a:moveTo>
                  <a:pt x="3115" y="1"/>
                </a:moveTo>
                <a:cubicBezTo>
                  <a:pt x="2858" y="1"/>
                  <a:pt x="2586" y="170"/>
                  <a:pt x="2555" y="503"/>
                </a:cubicBezTo>
                <a:cubicBezTo>
                  <a:pt x="2478" y="1180"/>
                  <a:pt x="2740" y="2765"/>
                  <a:pt x="2109" y="3150"/>
                </a:cubicBezTo>
                <a:cubicBezTo>
                  <a:pt x="1724" y="3381"/>
                  <a:pt x="1293" y="3304"/>
                  <a:pt x="908" y="3674"/>
                </a:cubicBezTo>
                <a:cubicBezTo>
                  <a:pt x="0" y="4582"/>
                  <a:pt x="308" y="5936"/>
                  <a:pt x="631" y="7029"/>
                </a:cubicBezTo>
                <a:cubicBezTo>
                  <a:pt x="661" y="7138"/>
                  <a:pt x="744" y="7185"/>
                  <a:pt x="829" y="7185"/>
                </a:cubicBezTo>
                <a:cubicBezTo>
                  <a:pt x="959" y="7185"/>
                  <a:pt x="1093" y="7074"/>
                  <a:pt x="1047" y="6906"/>
                </a:cubicBezTo>
                <a:cubicBezTo>
                  <a:pt x="754" y="5490"/>
                  <a:pt x="693" y="4535"/>
                  <a:pt x="2340" y="3966"/>
                </a:cubicBezTo>
                <a:cubicBezTo>
                  <a:pt x="2663" y="3858"/>
                  <a:pt x="2801" y="3951"/>
                  <a:pt x="3047" y="3674"/>
                </a:cubicBezTo>
                <a:cubicBezTo>
                  <a:pt x="3648" y="3012"/>
                  <a:pt x="3540" y="1288"/>
                  <a:pt x="3586" y="503"/>
                </a:cubicBezTo>
                <a:cubicBezTo>
                  <a:pt x="3609" y="166"/>
                  <a:pt x="3370" y="1"/>
                  <a:pt x="3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9022736" y="975120"/>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453265" y="1480216"/>
            <a:ext cx="109799" cy="85022"/>
          </a:xfrm>
          <a:custGeom>
            <a:avLst/>
            <a:gdLst/>
            <a:ahLst/>
            <a:cxnLst/>
            <a:rect l="l" t="t" r="r" b="b"/>
            <a:pathLst>
              <a:path w="2526" h="1956" extrusionOk="0">
                <a:moveTo>
                  <a:pt x="1263" y="1"/>
                </a:moveTo>
                <a:cubicBezTo>
                  <a:pt x="1" y="1"/>
                  <a:pt x="1" y="1955"/>
                  <a:pt x="1263" y="1955"/>
                </a:cubicBezTo>
                <a:cubicBezTo>
                  <a:pt x="2525" y="1955"/>
                  <a:pt x="252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Itim"/>
              <a:buNone/>
              <a:defRPr sz="4000">
                <a:solidFill>
                  <a:schemeClr val="dk1"/>
                </a:solidFill>
                <a:latin typeface="Itim"/>
                <a:ea typeface="Itim"/>
                <a:cs typeface="Itim"/>
                <a:sym typeface="Iti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1pPr>
            <a:lvl2pPr marL="914400" lvl="1"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2pPr>
            <a:lvl3pPr marL="1371600" lvl="2"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3pPr>
            <a:lvl4pPr marL="1828800" lvl="3"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4pPr>
            <a:lvl5pPr marL="2286000" lvl="4"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5pPr>
            <a:lvl6pPr marL="2743200" lvl="5"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6pPr>
            <a:lvl7pPr marL="3200400" lvl="6"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7pPr>
            <a:lvl8pPr marL="3657600" lvl="7"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8pPr>
            <a:lvl9pPr marL="4114800" lvl="8" indent="-330200">
              <a:lnSpc>
                <a:spcPct val="115000"/>
              </a:lnSpc>
              <a:spcBef>
                <a:spcPts val="0"/>
              </a:spcBef>
              <a:spcAft>
                <a:spcPts val="0"/>
              </a:spcAft>
              <a:buClr>
                <a:schemeClr val="dk2"/>
              </a:buClr>
              <a:buSzPts val="1600"/>
              <a:buFont typeface="Nunito"/>
              <a:buChar char="■"/>
              <a:defRPr sz="16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8" r:id="rId4"/>
    <p:sldLayoutId id="2147483661" r:id="rId5"/>
    <p:sldLayoutId id="2147483668" r:id="rId6"/>
    <p:sldLayoutId id="2147483670" r:id="rId7"/>
    <p:sldLayoutId id="2147483671"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30"/>
          <p:cNvSpPr txBox="1">
            <a:spLocks noGrp="1"/>
          </p:cNvSpPr>
          <p:nvPr>
            <p:ph type="ctrTitle"/>
          </p:nvPr>
        </p:nvSpPr>
        <p:spPr>
          <a:xfrm>
            <a:off x="690054" y="113940"/>
            <a:ext cx="4569580" cy="328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4400" dirty="0" smtClean="0"/>
              <a:t>EM ĐANG TRƯỞNG THÀNH</a:t>
            </a:r>
            <a:endParaRPr sz="4400" dirty="0"/>
          </a:p>
        </p:txBody>
      </p:sp>
      <p:sp>
        <p:nvSpPr>
          <p:cNvPr id="409" name="Google Shape;409;p30"/>
          <p:cNvSpPr txBox="1">
            <a:spLocks noGrp="1"/>
          </p:cNvSpPr>
          <p:nvPr>
            <p:ph type="subTitle" idx="1"/>
          </p:nvPr>
        </p:nvSpPr>
        <p:spPr>
          <a:xfrm>
            <a:off x="728102" y="1213568"/>
            <a:ext cx="4211100" cy="47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i="1" dirty="0" smtClean="0"/>
              <a:t>Chủ đề 2</a:t>
            </a:r>
            <a:endParaRPr sz="4000" i="1" dirty="0"/>
          </a:p>
        </p:txBody>
      </p:sp>
      <p:sp>
        <p:nvSpPr>
          <p:cNvPr id="410" name="Google Shape;410;p30"/>
          <p:cNvSpPr/>
          <p:nvPr/>
        </p:nvSpPr>
        <p:spPr>
          <a:xfrm flipH="1">
            <a:off x="8026928" y="4004075"/>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p:cNvSpPr/>
          <p:nvPr/>
        </p:nvSpPr>
        <p:spPr>
          <a:xfrm flipH="1">
            <a:off x="6380386" y="4524662"/>
            <a:ext cx="119796" cy="164524"/>
          </a:xfrm>
          <a:custGeom>
            <a:avLst/>
            <a:gdLst/>
            <a:ahLst/>
            <a:cxnLst/>
            <a:rect l="l" t="t" r="r" b="b"/>
            <a:pathLst>
              <a:path w="2756" h="3785" extrusionOk="0">
                <a:moveTo>
                  <a:pt x="516" y="864"/>
                </a:moveTo>
                <a:cubicBezTo>
                  <a:pt x="862" y="1056"/>
                  <a:pt x="1273" y="1122"/>
                  <a:pt x="1666" y="1204"/>
                </a:cubicBezTo>
                <a:lnTo>
                  <a:pt x="1666" y="1204"/>
                </a:lnTo>
                <a:cubicBezTo>
                  <a:pt x="1828" y="1859"/>
                  <a:pt x="1399" y="2506"/>
                  <a:pt x="825" y="2807"/>
                </a:cubicBezTo>
                <a:lnTo>
                  <a:pt x="825" y="2807"/>
                </a:lnTo>
                <a:cubicBezTo>
                  <a:pt x="769" y="2152"/>
                  <a:pt x="666" y="1501"/>
                  <a:pt x="516" y="864"/>
                </a:cubicBezTo>
                <a:close/>
                <a:moveTo>
                  <a:pt x="893" y="0"/>
                </a:moveTo>
                <a:cubicBezTo>
                  <a:pt x="803" y="0"/>
                  <a:pt x="720" y="4"/>
                  <a:pt x="647" y="13"/>
                </a:cubicBezTo>
                <a:cubicBezTo>
                  <a:pt x="509" y="28"/>
                  <a:pt x="397" y="94"/>
                  <a:pt x="322" y="184"/>
                </a:cubicBezTo>
                <a:lnTo>
                  <a:pt x="322" y="184"/>
                </a:lnTo>
                <a:cubicBezTo>
                  <a:pt x="290" y="149"/>
                  <a:pt x="243" y="132"/>
                  <a:pt x="195" y="132"/>
                </a:cubicBezTo>
                <a:cubicBezTo>
                  <a:pt x="109" y="132"/>
                  <a:pt x="23" y="188"/>
                  <a:pt x="31" y="290"/>
                </a:cubicBezTo>
                <a:cubicBezTo>
                  <a:pt x="154" y="1306"/>
                  <a:pt x="154" y="2352"/>
                  <a:pt x="31" y="3368"/>
                </a:cubicBezTo>
                <a:cubicBezTo>
                  <a:pt x="0" y="3599"/>
                  <a:pt x="247" y="3784"/>
                  <a:pt x="447" y="3784"/>
                </a:cubicBezTo>
                <a:cubicBezTo>
                  <a:pt x="467" y="3784"/>
                  <a:pt x="487" y="3785"/>
                  <a:pt x="507" y="3785"/>
                </a:cubicBezTo>
                <a:cubicBezTo>
                  <a:pt x="1527" y="3785"/>
                  <a:pt x="2360" y="3026"/>
                  <a:pt x="2617" y="2060"/>
                </a:cubicBezTo>
                <a:cubicBezTo>
                  <a:pt x="2755" y="1583"/>
                  <a:pt x="2725" y="1090"/>
                  <a:pt x="2540" y="644"/>
                </a:cubicBezTo>
                <a:cubicBezTo>
                  <a:pt x="2314" y="178"/>
                  <a:pt x="1467"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p:cNvSpPr/>
          <p:nvPr/>
        </p:nvSpPr>
        <p:spPr>
          <a:xfrm flipH="1">
            <a:off x="6541745" y="477595"/>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30"/>
          <p:cNvGrpSpPr/>
          <p:nvPr/>
        </p:nvGrpSpPr>
        <p:grpSpPr>
          <a:xfrm>
            <a:off x="5440091" y="496785"/>
            <a:ext cx="2891733" cy="2894686"/>
            <a:chOff x="5279164" y="1000677"/>
            <a:chExt cx="2939948" cy="2942950"/>
          </a:xfrm>
        </p:grpSpPr>
        <p:sp>
          <p:nvSpPr>
            <p:cNvPr id="414" name="Google Shape;414;p30"/>
            <p:cNvSpPr/>
            <p:nvPr/>
          </p:nvSpPr>
          <p:spPr>
            <a:xfrm flipH="1">
              <a:off x="7396380" y="1397627"/>
              <a:ext cx="629079" cy="1191576"/>
            </a:xfrm>
            <a:custGeom>
              <a:avLst/>
              <a:gdLst/>
              <a:ahLst/>
              <a:cxnLst/>
              <a:rect l="l" t="t" r="r" b="b"/>
              <a:pathLst>
                <a:path w="20748" h="39300" extrusionOk="0">
                  <a:moveTo>
                    <a:pt x="20358" y="1"/>
                  </a:moveTo>
                  <a:cubicBezTo>
                    <a:pt x="20287" y="1"/>
                    <a:pt x="20214" y="23"/>
                    <a:pt x="20147" y="71"/>
                  </a:cubicBezTo>
                  <a:lnTo>
                    <a:pt x="17793" y="1703"/>
                  </a:lnTo>
                  <a:cubicBezTo>
                    <a:pt x="17054" y="2303"/>
                    <a:pt x="16223" y="2826"/>
                    <a:pt x="15515" y="3457"/>
                  </a:cubicBezTo>
                  <a:cubicBezTo>
                    <a:pt x="14791" y="4088"/>
                    <a:pt x="14022" y="4673"/>
                    <a:pt x="13345" y="5350"/>
                  </a:cubicBezTo>
                  <a:cubicBezTo>
                    <a:pt x="12667" y="6028"/>
                    <a:pt x="12021" y="6751"/>
                    <a:pt x="11374" y="7459"/>
                  </a:cubicBezTo>
                  <a:cubicBezTo>
                    <a:pt x="10035" y="8829"/>
                    <a:pt x="8650" y="10199"/>
                    <a:pt x="7496" y="11753"/>
                  </a:cubicBezTo>
                  <a:cubicBezTo>
                    <a:pt x="6249" y="13261"/>
                    <a:pt x="5603" y="15139"/>
                    <a:pt x="4726" y="16848"/>
                  </a:cubicBezTo>
                  <a:lnTo>
                    <a:pt x="4110" y="18156"/>
                  </a:lnTo>
                  <a:lnTo>
                    <a:pt x="3602" y="19495"/>
                  </a:lnTo>
                  <a:cubicBezTo>
                    <a:pt x="3433" y="19957"/>
                    <a:pt x="3248" y="20387"/>
                    <a:pt x="3079" y="20849"/>
                  </a:cubicBezTo>
                  <a:lnTo>
                    <a:pt x="2617" y="22219"/>
                  </a:lnTo>
                  <a:cubicBezTo>
                    <a:pt x="2478" y="22665"/>
                    <a:pt x="2278" y="23112"/>
                    <a:pt x="2155" y="23573"/>
                  </a:cubicBezTo>
                  <a:lnTo>
                    <a:pt x="1755" y="24959"/>
                  </a:lnTo>
                  <a:cubicBezTo>
                    <a:pt x="1447" y="25882"/>
                    <a:pt x="1201" y="26806"/>
                    <a:pt x="939" y="27744"/>
                  </a:cubicBezTo>
                  <a:cubicBezTo>
                    <a:pt x="693" y="28683"/>
                    <a:pt x="508" y="29637"/>
                    <a:pt x="401" y="30607"/>
                  </a:cubicBezTo>
                  <a:cubicBezTo>
                    <a:pt x="231" y="31546"/>
                    <a:pt x="231" y="32516"/>
                    <a:pt x="108" y="33485"/>
                  </a:cubicBezTo>
                  <a:cubicBezTo>
                    <a:pt x="1" y="34455"/>
                    <a:pt x="77" y="35440"/>
                    <a:pt x="62" y="36394"/>
                  </a:cubicBezTo>
                  <a:cubicBezTo>
                    <a:pt x="62" y="36887"/>
                    <a:pt x="77" y="37364"/>
                    <a:pt x="139" y="37841"/>
                  </a:cubicBezTo>
                  <a:lnTo>
                    <a:pt x="216" y="38564"/>
                  </a:lnTo>
                  <a:cubicBezTo>
                    <a:pt x="278" y="38811"/>
                    <a:pt x="93" y="39072"/>
                    <a:pt x="678" y="39257"/>
                  </a:cubicBezTo>
                  <a:cubicBezTo>
                    <a:pt x="765" y="39286"/>
                    <a:pt x="854" y="39300"/>
                    <a:pt x="943" y="39300"/>
                  </a:cubicBezTo>
                  <a:cubicBezTo>
                    <a:pt x="1090" y="39300"/>
                    <a:pt x="1236" y="39262"/>
                    <a:pt x="1370" y="39195"/>
                  </a:cubicBezTo>
                  <a:lnTo>
                    <a:pt x="1386" y="39195"/>
                  </a:lnTo>
                  <a:cubicBezTo>
                    <a:pt x="1955" y="38903"/>
                    <a:pt x="1724" y="38703"/>
                    <a:pt x="1755" y="38457"/>
                  </a:cubicBezTo>
                  <a:lnTo>
                    <a:pt x="1740" y="37764"/>
                  </a:lnTo>
                  <a:cubicBezTo>
                    <a:pt x="1724" y="37287"/>
                    <a:pt x="1724" y="36825"/>
                    <a:pt x="1724" y="36363"/>
                  </a:cubicBezTo>
                  <a:cubicBezTo>
                    <a:pt x="1740" y="35424"/>
                    <a:pt x="1663" y="34501"/>
                    <a:pt x="1740" y="33562"/>
                  </a:cubicBezTo>
                  <a:cubicBezTo>
                    <a:pt x="1770" y="31700"/>
                    <a:pt x="2001" y="29838"/>
                    <a:pt x="2217" y="27991"/>
                  </a:cubicBezTo>
                  <a:cubicBezTo>
                    <a:pt x="2402" y="26113"/>
                    <a:pt x="2802" y="24266"/>
                    <a:pt x="3417" y="22481"/>
                  </a:cubicBezTo>
                  <a:lnTo>
                    <a:pt x="3879" y="21142"/>
                  </a:lnTo>
                  <a:cubicBezTo>
                    <a:pt x="4048" y="20695"/>
                    <a:pt x="4248" y="20280"/>
                    <a:pt x="4433" y="19849"/>
                  </a:cubicBezTo>
                  <a:lnTo>
                    <a:pt x="5018" y="18556"/>
                  </a:lnTo>
                  <a:lnTo>
                    <a:pt x="5680" y="17309"/>
                  </a:lnTo>
                  <a:cubicBezTo>
                    <a:pt x="5988" y="16417"/>
                    <a:pt x="6619" y="15693"/>
                    <a:pt x="7142" y="14908"/>
                  </a:cubicBezTo>
                  <a:cubicBezTo>
                    <a:pt x="7681" y="14139"/>
                    <a:pt x="8204" y="13369"/>
                    <a:pt x="8681" y="12553"/>
                  </a:cubicBezTo>
                  <a:cubicBezTo>
                    <a:pt x="9143" y="11753"/>
                    <a:pt x="9697" y="10984"/>
                    <a:pt x="10174" y="10183"/>
                  </a:cubicBezTo>
                  <a:cubicBezTo>
                    <a:pt x="10667" y="9367"/>
                    <a:pt x="11282" y="8644"/>
                    <a:pt x="11867" y="7905"/>
                  </a:cubicBezTo>
                  <a:cubicBezTo>
                    <a:pt x="12159" y="7521"/>
                    <a:pt x="12483" y="7182"/>
                    <a:pt x="12852" y="6874"/>
                  </a:cubicBezTo>
                  <a:cubicBezTo>
                    <a:pt x="13206" y="6566"/>
                    <a:pt x="13545" y="6243"/>
                    <a:pt x="13868" y="5905"/>
                  </a:cubicBezTo>
                  <a:cubicBezTo>
                    <a:pt x="14530" y="5227"/>
                    <a:pt x="15238" y="4596"/>
                    <a:pt x="15946" y="3981"/>
                  </a:cubicBezTo>
                  <a:cubicBezTo>
                    <a:pt x="16654" y="3365"/>
                    <a:pt x="17423" y="2796"/>
                    <a:pt x="18162" y="2211"/>
                  </a:cubicBezTo>
                  <a:cubicBezTo>
                    <a:pt x="18947" y="1672"/>
                    <a:pt x="19732" y="1164"/>
                    <a:pt x="20532" y="656"/>
                  </a:cubicBezTo>
                  <a:lnTo>
                    <a:pt x="20548" y="641"/>
                  </a:lnTo>
                  <a:cubicBezTo>
                    <a:pt x="20717" y="533"/>
                    <a:pt x="20748" y="318"/>
                    <a:pt x="20640" y="148"/>
                  </a:cubicBezTo>
                  <a:cubicBezTo>
                    <a:pt x="20574" y="55"/>
                    <a:pt x="20469" y="1"/>
                    <a:pt x="20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flipH="1">
              <a:off x="5463965" y="2546543"/>
              <a:ext cx="2493820" cy="1201309"/>
            </a:xfrm>
            <a:custGeom>
              <a:avLst/>
              <a:gdLst/>
              <a:ahLst/>
              <a:cxnLst/>
              <a:rect l="l" t="t" r="r" b="b"/>
              <a:pathLst>
                <a:path w="82250" h="39621" extrusionOk="0">
                  <a:moveTo>
                    <a:pt x="81362" y="1"/>
                  </a:moveTo>
                  <a:cubicBezTo>
                    <a:pt x="81252" y="1"/>
                    <a:pt x="81141" y="40"/>
                    <a:pt x="81049" y="117"/>
                  </a:cubicBezTo>
                  <a:lnTo>
                    <a:pt x="81019" y="133"/>
                  </a:lnTo>
                  <a:cubicBezTo>
                    <a:pt x="80388" y="687"/>
                    <a:pt x="80526" y="1287"/>
                    <a:pt x="80418" y="1872"/>
                  </a:cubicBezTo>
                  <a:lnTo>
                    <a:pt x="80203" y="3626"/>
                  </a:lnTo>
                  <a:cubicBezTo>
                    <a:pt x="79987" y="4781"/>
                    <a:pt x="79726" y="5935"/>
                    <a:pt x="79495" y="7089"/>
                  </a:cubicBezTo>
                  <a:cubicBezTo>
                    <a:pt x="79202" y="8228"/>
                    <a:pt x="78848" y="9352"/>
                    <a:pt x="78525" y="10475"/>
                  </a:cubicBezTo>
                  <a:cubicBezTo>
                    <a:pt x="78141" y="11599"/>
                    <a:pt x="77679" y="12676"/>
                    <a:pt x="77263" y="13784"/>
                  </a:cubicBezTo>
                  <a:cubicBezTo>
                    <a:pt x="75416" y="18109"/>
                    <a:pt x="72769" y="22096"/>
                    <a:pt x="69614" y="25620"/>
                  </a:cubicBezTo>
                  <a:cubicBezTo>
                    <a:pt x="68829" y="26497"/>
                    <a:pt x="67967" y="27313"/>
                    <a:pt x="67136" y="28160"/>
                  </a:cubicBezTo>
                  <a:cubicBezTo>
                    <a:pt x="66259" y="28975"/>
                    <a:pt x="65335" y="29699"/>
                    <a:pt x="64427" y="30468"/>
                  </a:cubicBezTo>
                  <a:cubicBezTo>
                    <a:pt x="63473" y="31192"/>
                    <a:pt x="62457" y="31823"/>
                    <a:pt x="61487" y="32500"/>
                  </a:cubicBezTo>
                  <a:cubicBezTo>
                    <a:pt x="60487" y="33131"/>
                    <a:pt x="59425" y="33670"/>
                    <a:pt x="58378" y="34239"/>
                  </a:cubicBezTo>
                  <a:cubicBezTo>
                    <a:pt x="54115" y="36363"/>
                    <a:pt x="49498" y="37702"/>
                    <a:pt x="44757" y="38164"/>
                  </a:cubicBezTo>
                  <a:cubicBezTo>
                    <a:pt x="44450" y="38195"/>
                    <a:pt x="44172" y="38302"/>
                    <a:pt x="43880" y="38333"/>
                  </a:cubicBezTo>
                  <a:cubicBezTo>
                    <a:pt x="43588" y="38364"/>
                    <a:pt x="43280" y="38348"/>
                    <a:pt x="42987" y="38364"/>
                  </a:cubicBezTo>
                  <a:lnTo>
                    <a:pt x="41202" y="38395"/>
                  </a:lnTo>
                  <a:cubicBezTo>
                    <a:pt x="41036" y="38403"/>
                    <a:pt x="40870" y="38407"/>
                    <a:pt x="40704" y="38407"/>
                  </a:cubicBezTo>
                  <a:cubicBezTo>
                    <a:pt x="39688" y="38407"/>
                    <a:pt x="38681" y="38265"/>
                    <a:pt x="37662" y="38225"/>
                  </a:cubicBezTo>
                  <a:cubicBezTo>
                    <a:pt x="36477" y="38179"/>
                    <a:pt x="35323" y="37933"/>
                    <a:pt x="34153" y="37810"/>
                  </a:cubicBezTo>
                  <a:cubicBezTo>
                    <a:pt x="32968" y="37687"/>
                    <a:pt x="31813" y="37410"/>
                    <a:pt x="30659" y="37179"/>
                  </a:cubicBezTo>
                  <a:cubicBezTo>
                    <a:pt x="26057" y="36178"/>
                    <a:pt x="21548" y="34485"/>
                    <a:pt x="17515" y="31930"/>
                  </a:cubicBezTo>
                  <a:cubicBezTo>
                    <a:pt x="16484" y="31330"/>
                    <a:pt x="15576" y="30545"/>
                    <a:pt x="14622" y="29822"/>
                  </a:cubicBezTo>
                  <a:cubicBezTo>
                    <a:pt x="13667" y="29098"/>
                    <a:pt x="12821" y="28267"/>
                    <a:pt x="11944" y="27467"/>
                  </a:cubicBezTo>
                  <a:cubicBezTo>
                    <a:pt x="11051" y="26667"/>
                    <a:pt x="10266" y="25774"/>
                    <a:pt x="9435" y="24927"/>
                  </a:cubicBezTo>
                  <a:cubicBezTo>
                    <a:pt x="8635" y="24050"/>
                    <a:pt x="7911" y="23096"/>
                    <a:pt x="7142" y="22188"/>
                  </a:cubicBezTo>
                  <a:cubicBezTo>
                    <a:pt x="4248" y="18386"/>
                    <a:pt x="2063" y="14077"/>
                    <a:pt x="724" y="9490"/>
                  </a:cubicBezTo>
                  <a:cubicBezTo>
                    <a:pt x="674" y="9341"/>
                    <a:pt x="534" y="9242"/>
                    <a:pt x="384" y="9242"/>
                  </a:cubicBezTo>
                  <a:cubicBezTo>
                    <a:pt x="349" y="9242"/>
                    <a:pt x="313" y="9248"/>
                    <a:pt x="277" y="9259"/>
                  </a:cubicBezTo>
                  <a:cubicBezTo>
                    <a:pt x="93" y="9306"/>
                    <a:pt x="0" y="9506"/>
                    <a:pt x="46" y="9690"/>
                  </a:cubicBezTo>
                  <a:cubicBezTo>
                    <a:pt x="1493" y="14323"/>
                    <a:pt x="3709" y="18694"/>
                    <a:pt x="6588" y="22603"/>
                  </a:cubicBezTo>
                  <a:cubicBezTo>
                    <a:pt x="7357" y="23527"/>
                    <a:pt x="8081" y="24512"/>
                    <a:pt x="8881" y="25420"/>
                  </a:cubicBezTo>
                  <a:cubicBezTo>
                    <a:pt x="9727" y="26282"/>
                    <a:pt x="10512" y="27205"/>
                    <a:pt x="11405" y="28036"/>
                  </a:cubicBezTo>
                  <a:cubicBezTo>
                    <a:pt x="11851" y="28437"/>
                    <a:pt x="12328" y="28837"/>
                    <a:pt x="12775" y="29222"/>
                  </a:cubicBezTo>
                  <a:cubicBezTo>
                    <a:pt x="13221" y="29637"/>
                    <a:pt x="13698" y="30022"/>
                    <a:pt x="14191" y="30376"/>
                  </a:cubicBezTo>
                  <a:lnTo>
                    <a:pt x="15653" y="31453"/>
                  </a:lnTo>
                  <a:cubicBezTo>
                    <a:pt x="16130" y="31823"/>
                    <a:pt x="16638" y="32177"/>
                    <a:pt x="17146" y="32484"/>
                  </a:cubicBezTo>
                  <a:cubicBezTo>
                    <a:pt x="21147" y="35209"/>
                    <a:pt x="25596" y="37379"/>
                    <a:pt x="30336" y="38579"/>
                  </a:cubicBezTo>
                  <a:cubicBezTo>
                    <a:pt x="31536" y="38841"/>
                    <a:pt x="32706" y="39195"/>
                    <a:pt x="33937" y="39287"/>
                  </a:cubicBezTo>
                  <a:cubicBezTo>
                    <a:pt x="35032" y="39426"/>
                    <a:pt x="36114" y="39602"/>
                    <a:pt x="37218" y="39602"/>
                  </a:cubicBezTo>
                  <a:cubicBezTo>
                    <a:pt x="37340" y="39602"/>
                    <a:pt x="37462" y="39600"/>
                    <a:pt x="37585" y="39595"/>
                  </a:cubicBezTo>
                  <a:cubicBezTo>
                    <a:pt x="38172" y="39602"/>
                    <a:pt x="38755" y="39620"/>
                    <a:pt x="39336" y="39620"/>
                  </a:cubicBezTo>
                  <a:cubicBezTo>
                    <a:pt x="39975" y="39620"/>
                    <a:pt x="40612" y="39599"/>
                    <a:pt x="41248" y="39518"/>
                  </a:cubicBezTo>
                  <a:lnTo>
                    <a:pt x="44880" y="39241"/>
                  </a:lnTo>
                  <a:cubicBezTo>
                    <a:pt x="49713" y="38625"/>
                    <a:pt x="54408" y="37194"/>
                    <a:pt x="58763" y="35009"/>
                  </a:cubicBezTo>
                  <a:lnTo>
                    <a:pt x="60364" y="34147"/>
                  </a:lnTo>
                  <a:cubicBezTo>
                    <a:pt x="60887" y="33839"/>
                    <a:pt x="61441" y="33593"/>
                    <a:pt x="61949" y="33254"/>
                  </a:cubicBezTo>
                  <a:cubicBezTo>
                    <a:pt x="62950" y="32577"/>
                    <a:pt x="63996" y="31946"/>
                    <a:pt x="64981" y="31238"/>
                  </a:cubicBezTo>
                  <a:cubicBezTo>
                    <a:pt x="65951" y="30484"/>
                    <a:pt x="66936" y="29776"/>
                    <a:pt x="67875" y="28991"/>
                  </a:cubicBezTo>
                  <a:cubicBezTo>
                    <a:pt x="68752" y="28175"/>
                    <a:pt x="69691" y="27390"/>
                    <a:pt x="70568" y="26528"/>
                  </a:cubicBezTo>
                  <a:cubicBezTo>
                    <a:pt x="74016" y="23065"/>
                    <a:pt x="76755" y="18910"/>
                    <a:pt x="78756" y="14446"/>
                  </a:cubicBezTo>
                  <a:cubicBezTo>
                    <a:pt x="79202" y="13307"/>
                    <a:pt x="79695" y="12168"/>
                    <a:pt x="80095" y="11014"/>
                  </a:cubicBezTo>
                  <a:cubicBezTo>
                    <a:pt x="80434" y="9844"/>
                    <a:pt x="80819" y="8675"/>
                    <a:pt x="81111" y="7489"/>
                  </a:cubicBezTo>
                  <a:cubicBezTo>
                    <a:pt x="81342" y="6274"/>
                    <a:pt x="81588" y="5073"/>
                    <a:pt x="81788" y="3873"/>
                  </a:cubicBezTo>
                  <a:lnTo>
                    <a:pt x="81957" y="2041"/>
                  </a:lnTo>
                  <a:cubicBezTo>
                    <a:pt x="81973" y="1425"/>
                    <a:pt x="82250" y="825"/>
                    <a:pt x="81742" y="194"/>
                  </a:cubicBezTo>
                  <a:lnTo>
                    <a:pt x="81711" y="163"/>
                  </a:lnTo>
                  <a:cubicBezTo>
                    <a:pt x="81620" y="55"/>
                    <a:pt x="81492" y="1"/>
                    <a:pt x="81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flipH="1">
              <a:off x="5482157" y="1198242"/>
              <a:ext cx="1833056" cy="1173748"/>
            </a:xfrm>
            <a:custGeom>
              <a:avLst/>
              <a:gdLst/>
              <a:ahLst/>
              <a:cxnLst/>
              <a:rect l="l" t="t" r="r" b="b"/>
              <a:pathLst>
                <a:path w="60457" h="38712" extrusionOk="0">
                  <a:moveTo>
                    <a:pt x="18517" y="0"/>
                  </a:moveTo>
                  <a:cubicBezTo>
                    <a:pt x="18049" y="0"/>
                    <a:pt x="17580" y="12"/>
                    <a:pt x="17116" y="29"/>
                  </a:cubicBezTo>
                  <a:cubicBezTo>
                    <a:pt x="16254" y="60"/>
                    <a:pt x="15407" y="45"/>
                    <a:pt x="14545" y="122"/>
                  </a:cubicBezTo>
                  <a:cubicBezTo>
                    <a:pt x="12852" y="275"/>
                    <a:pt x="11159" y="537"/>
                    <a:pt x="9482" y="891"/>
                  </a:cubicBezTo>
                  <a:cubicBezTo>
                    <a:pt x="7804" y="1260"/>
                    <a:pt x="6157" y="1722"/>
                    <a:pt x="4541" y="2307"/>
                  </a:cubicBezTo>
                  <a:cubicBezTo>
                    <a:pt x="3741" y="2599"/>
                    <a:pt x="2956" y="2938"/>
                    <a:pt x="2171" y="3292"/>
                  </a:cubicBezTo>
                  <a:cubicBezTo>
                    <a:pt x="1786" y="3461"/>
                    <a:pt x="1401" y="3646"/>
                    <a:pt x="1016" y="3831"/>
                  </a:cubicBezTo>
                  <a:cubicBezTo>
                    <a:pt x="647" y="4046"/>
                    <a:pt x="170" y="4062"/>
                    <a:pt x="47" y="4754"/>
                  </a:cubicBezTo>
                  <a:cubicBezTo>
                    <a:pt x="1" y="5016"/>
                    <a:pt x="139" y="5293"/>
                    <a:pt x="370" y="5401"/>
                  </a:cubicBezTo>
                  <a:lnTo>
                    <a:pt x="385" y="5401"/>
                  </a:lnTo>
                  <a:cubicBezTo>
                    <a:pt x="574" y="5500"/>
                    <a:pt x="730" y="5537"/>
                    <a:pt x="867" y="5537"/>
                  </a:cubicBezTo>
                  <a:cubicBezTo>
                    <a:pt x="1197" y="5537"/>
                    <a:pt x="1410" y="5318"/>
                    <a:pt x="1694" y="5231"/>
                  </a:cubicBezTo>
                  <a:cubicBezTo>
                    <a:pt x="2063" y="5062"/>
                    <a:pt x="2448" y="4908"/>
                    <a:pt x="2833" y="4754"/>
                  </a:cubicBezTo>
                  <a:cubicBezTo>
                    <a:pt x="3587" y="4431"/>
                    <a:pt x="4372" y="4154"/>
                    <a:pt x="5141" y="3877"/>
                  </a:cubicBezTo>
                  <a:cubicBezTo>
                    <a:pt x="6696" y="3323"/>
                    <a:pt x="8266" y="2861"/>
                    <a:pt x="9866" y="2492"/>
                  </a:cubicBezTo>
                  <a:cubicBezTo>
                    <a:pt x="11482" y="2107"/>
                    <a:pt x="13098" y="1815"/>
                    <a:pt x="14745" y="1645"/>
                  </a:cubicBezTo>
                  <a:cubicBezTo>
                    <a:pt x="15561" y="1537"/>
                    <a:pt x="16392" y="1537"/>
                    <a:pt x="17208" y="1476"/>
                  </a:cubicBezTo>
                  <a:cubicBezTo>
                    <a:pt x="18039" y="1445"/>
                    <a:pt x="18855" y="1337"/>
                    <a:pt x="19686" y="1337"/>
                  </a:cubicBezTo>
                  <a:cubicBezTo>
                    <a:pt x="19983" y="1329"/>
                    <a:pt x="20280" y="1325"/>
                    <a:pt x="20577" y="1325"/>
                  </a:cubicBezTo>
                  <a:cubicBezTo>
                    <a:pt x="26913" y="1325"/>
                    <a:pt x="33225" y="3193"/>
                    <a:pt x="38709" y="6339"/>
                  </a:cubicBezTo>
                  <a:cubicBezTo>
                    <a:pt x="38878" y="6447"/>
                    <a:pt x="39094" y="6509"/>
                    <a:pt x="39263" y="6617"/>
                  </a:cubicBezTo>
                  <a:lnTo>
                    <a:pt x="39787" y="6971"/>
                  </a:lnTo>
                  <a:lnTo>
                    <a:pt x="40818" y="7663"/>
                  </a:lnTo>
                  <a:lnTo>
                    <a:pt x="41834" y="8371"/>
                  </a:lnTo>
                  <a:lnTo>
                    <a:pt x="42803" y="9156"/>
                  </a:lnTo>
                  <a:cubicBezTo>
                    <a:pt x="43434" y="9679"/>
                    <a:pt x="44081" y="10203"/>
                    <a:pt x="44742" y="10695"/>
                  </a:cubicBezTo>
                  <a:cubicBezTo>
                    <a:pt x="45373" y="11218"/>
                    <a:pt x="45974" y="11788"/>
                    <a:pt x="46589" y="12327"/>
                  </a:cubicBezTo>
                  <a:cubicBezTo>
                    <a:pt x="47882" y="13373"/>
                    <a:pt x="48990" y="14604"/>
                    <a:pt x="50175" y="15774"/>
                  </a:cubicBezTo>
                  <a:lnTo>
                    <a:pt x="50606" y="16221"/>
                  </a:lnTo>
                  <a:lnTo>
                    <a:pt x="50991" y="16698"/>
                  </a:lnTo>
                  <a:lnTo>
                    <a:pt x="51761" y="17667"/>
                  </a:lnTo>
                  <a:cubicBezTo>
                    <a:pt x="52269" y="18329"/>
                    <a:pt x="52838" y="18945"/>
                    <a:pt x="53284" y="19653"/>
                  </a:cubicBezTo>
                  <a:cubicBezTo>
                    <a:pt x="53715" y="20361"/>
                    <a:pt x="54146" y="21084"/>
                    <a:pt x="54547" y="21807"/>
                  </a:cubicBezTo>
                  <a:cubicBezTo>
                    <a:pt x="54747" y="22177"/>
                    <a:pt x="54977" y="22531"/>
                    <a:pt x="55147" y="22900"/>
                  </a:cubicBezTo>
                  <a:cubicBezTo>
                    <a:pt x="55331" y="23285"/>
                    <a:pt x="55485" y="23670"/>
                    <a:pt x="55670" y="24039"/>
                  </a:cubicBezTo>
                  <a:lnTo>
                    <a:pt x="56763" y="26286"/>
                  </a:lnTo>
                  <a:cubicBezTo>
                    <a:pt x="57055" y="27056"/>
                    <a:pt x="57332" y="27841"/>
                    <a:pt x="57609" y="28626"/>
                  </a:cubicBezTo>
                  <a:cubicBezTo>
                    <a:pt x="58256" y="30180"/>
                    <a:pt x="58579" y="31812"/>
                    <a:pt x="58995" y="33428"/>
                  </a:cubicBezTo>
                  <a:cubicBezTo>
                    <a:pt x="59225" y="34228"/>
                    <a:pt x="59287" y="35075"/>
                    <a:pt x="59410" y="35890"/>
                  </a:cubicBezTo>
                  <a:lnTo>
                    <a:pt x="59733" y="38368"/>
                  </a:lnTo>
                  <a:lnTo>
                    <a:pt x="59733" y="38414"/>
                  </a:lnTo>
                  <a:cubicBezTo>
                    <a:pt x="59761" y="38582"/>
                    <a:pt x="59915" y="38711"/>
                    <a:pt x="60081" y="38711"/>
                  </a:cubicBezTo>
                  <a:cubicBezTo>
                    <a:pt x="60099" y="38711"/>
                    <a:pt x="60116" y="38710"/>
                    <a:pt x="60133" y="38707"/>
                  </a:cubicBezTo>
                  <a:cubicBezTo>
                    <a:pt x="60334" y="38676"/>
                    <a:pt x="60457" y="38491"/>
                    <a:pt x="60441" y="38307"/>
                  </a:cubicBezTo>
                  <a:lnTo>
                    <a:pt x="60057" y="35798"/>
                  </a:lnTo>
                  <a:cubicBezTo>
                    <a:pt x="59918" y="34951"/>
                    <a:pt x="59856" y="34105"/>
                    <a:pt x="59610" y="33289"/>
                  </a:cubicBezTo>
                  <a:cubicBezTo>
                    <a:pt x="59179" y="31658"/>
                    <a:pt x="58871" y="29980"/>
                    <a:pt x="58256" y="28395"/>
                  </a:cubicBezTo>
                  <a:cubicBezTo>
                    <a:pt x="57302" y="25132"/>
                    <a:pt x="55608" y="22146"/>
                    <a:pt x="53808" y="19299"/>
                  </a:cubicBezTo>
                  <a:cubicBezTo>
                    <a:pt x="53392" y="18545"/>
                    <a:pt x="52869" y="17883"/>
                    <a:pt x="52392" y="17175"/>
                  </a:cubicBezTo>
                  <a:lnTo>
                    <a:pt x="51684" y="16128"/>
                  </a:lnTo>
                  <a:lnTo>
                    <a:pt x="51330" y="15589"/>
                  </a:lnTo>
                  <a:lnTo>
                    <a:pt x="50914" y="15097"/>
                  </a:lnTo>
                  <a:cubicBezTo>
                    <a:pt x="49837" y="13804"/>
                    <a:pt x="48806" y="12419"/>
                    <a:pt x="47528" y="11280"/>
                  </a:cubicBezTo>
                  <a:cubicBezTo>
                    <a:pt x="46897" y="10695"/>
                    <a:pt x="46328" y="10064"/>
                    <a:pt x="45650" y="9541"/>
                  </a:cubicBezTo>
                  <a:cubicBezTo>
                    <a:pt x="44973" y="9033"/>
                    <a:pt x="44265" y="8540"/>
                    <a:pt x="43557" y="8048"/>
                  </a:cubicBezTo>
                  <a:cubicBezTo>
                    <a:pt x="43203" y="7817"/>
                    <a:pt x="42865" y="7571"/>
                    <a:pt x="42511" y="7340"/>
                  </a:cubicBezTo>
                  <a:lnTo>
                    <a:pt x="41387" y="6724"/>
                  </a:lnTo>
                  <a:lnTo>
                    <a:pt x="40264" y="6093"/>
                  </a:lnTo>
                  <a:lnTo>
                    <a:pt x="39710" y="5785"/>
                  </a:lnTo>
                  <a:cubicBezTo>
                    <a:pt x="39525" y="5662"/>
                    <a:pt x="39386" y="5508"/>
                    <a:pt x="39202" y="5401"/>
                  </a:cubicBezTo>
                  <a:cubicBezTo>
                    <a:pt x="33153" y="2215"/>
                    <a:pt x="26473" y="552"/>
                    <a:pt x="19670" y="29"/>
                  </a:cubicBezTo>
                  <a:cubicBezTo>
                    <a:pt x="19288" y="8"/>
                    <a:pt x="18903" y="0"/>
                    <a:pt x="18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p:nvPr/>
          </p:nvSpPr>
          <p:spPr>
            <a:xfrm flipH="1">
              <a:off x="6082735" y="3750216"/>
              <a:ext cx="1261403" cy="193411"/>
            </a:xfrm>
            <a:custGeom>
              <a:avLst/>
              <a:gdLst/>
              <a:ahLst/>
              <a:cxnLst/>
              <a:rect l="l" t="t" r="r" b="b"/>
              <a:pathLst>
                <a:path w="41603" h="6379" extrusionOk="0">
                  <a:moveTo>
                    <a:pt x="40732" y="1"/>
                  </a:moveTo>
                  <a:cubicBezTo>
                    <a:pt x="40568" y="1"/>
                    <a:pt x="40457" y="100"/>
                    <a:pt x="40310" y="142"/>
                  </a:cubicBezTo>
                  <a:lnTo>
                    <a:pt x="39725" y="404"/>
                  </a:lnTo>
                  <a:lnTo>
                    <a:pt x="38540" y="927"/>
                  </a:lnTo>
                  <a:cubicBezTo>
                    <a:pt x="37755" y="1266"/>
                    <a:pt x="36939" y="1558"/>
                    <a:pt x="36154" y="1897"/>
                  </a:cubicBezTo>
                  <a:lnTo>
                    <a:pt x="33738" y="2774"/>
                  </a:lnTo>
                  <a:lnTo>
                    <a:pt x="31275" y="3590"/>
                  </a:lnTo>
                  <a:cubicBezTo>
                    <a:pt x="28533" y="4470"/>
                    <a:pt x="25649" y="5284"/>
                    <a:pt x="22725" y="5284"/>
                  </a:cubicBezTo>
                  <a:cubicBezTo>
                    <a:pt x="22170" y="5284"/>
                    <a:pt x="21613" y="5255"/>
                    <a:pt x="21055" y="5191"/>
                  </a:cubicBezTo>
                  <a:cubicBezTo>
                    <a:pt x="17592" y="4914"/>
                    <a:pt x="14176" y="4606"/>
                    <a:pt x="10805" y="3929"/>
                  </a:cubicBezTo>
                  <a:cubicBezTo>
                    <a:pt x="7434" y="3267"/>
                    <a:pt x="4110" y="2328"/>
                    <a:pt x="878" y="1143"/>
                  </a:cubicBezTo>
                  <a:cubicBezTo>
                    <a:pt x="810" y="1116"/>
                    <a:pt x="740" y="1104"/>
                    <a:pt x="671" y="1104"/>
                  </a:cubicBezTo>
                  <a:cubicBezTo>
                    <a:pt x="460" y="1104"/>
                    <a:pt x="259" y="1222"/>
                    <a:pt x="154" y="1420"/>
                  </a:cubicBezTo>
                  <a:cubicBezTo>
                    <a:pt x="0" y="1712"/>
                    <a:pt x="124" y="2066"/>
                    <a:pt x="416" y="2205"/>
                  </a:cubicBezTo>
                  <a:cubicBezTo>
                    <a:pt x="3587" y="3805"/>
                    <a:pt x="6973" y="4975"/>
                    <a:pt x="10466" y="5668"/>
                  </a:cubicBezTo>
                  <a:cubicBezTo>
                    <a:pt x="12791" y="6108"/>
                    <a:pt x="15163" y="6378"/>
                    <a:pt x="17528" y="6378"/>
                  </a:cubicBezTo>
                  <a:cubicBezTo>
                    <a:pt x="18718" y="6378"/>
                    <a:pt x="19906" y="6310"/>
                    <a:pt x="21086" y="6160"/>
                  </a:cubicBezTo>
                  <a:cubicBezTo>
                    <a:pt x="24580" y="5575"/>
                    <a:pt x="28104" y="5575"/>
                    <a:pt x="31614" y="4914"/>
                  </a:cubicBezTo>
                  <a:cubicBezTo>
                    <a:pt x="32476" y="4729"/>
                    <a:pt x="33353" y="4575"/>
                    <a:pt x="34199" y="4298"/>
                  </a:cubicBezTo>
                  <a:cubicBezTo>
                    <a:pt x="35046" y="4036"/>
                    <a:pt x="35908" y="3790"/>
                    <a:pt x="36754" y="3498"/>
                  </a:cubicBezTo>
                  <a:cubicBezTo>
                    <a:pt x="37585" y="3174"/>
                    <a:pt x="38401" y="2836"/>
                    <a:pt x="39217" y="2482"/>
                  </a:cubicBezTo>
                  <a:lnTo>
                    <a:pt x="40417" y="1897"/>
                  </a:lnTo>
                  <a:lnTo>
                    <a:pt x="41018" y="1605"/>
                  </a:lnTo>
                  <a:cubicBezTo>
                    <a:pt x="41202" y="1481"/>
                    <a:pt x="41464" y="1497"/>
                    <a:pt x="41525" y="1127"/>
                  </a:cubicBezTo>
                  <a:cubicBezTo>
                    <a:pt x="41602" y="712"/>
                    <a:pt x="41402" y="296"/>
                    <a:pt x="41033" y="96"/>
                  </a:cubicBezTo>
                  <a:lnTo>
                    <a:pt x="41002" y="81"/>
                  </a:lnTo>
                  <a:cubicBezTo>
                    <a:pt x="40895" y="22"/>
                    <a:pt x="40808" y="1"/>
                    <a:pt x="4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p:cNvSpPr/>
            <p:nvPr/>
          </p:nvSpPr>
          <p:spPr>
            <a:xfrm flipH="1">
              <a:off x="5279164" y="1408299"/>
              <a:ext cx="515683" cy="2161755"/>
            </a:xfrm>
            <a:custGeom>
              <a:avLst/>
              <a:gdLst/>
              <a:ahLst/>
              <a:cxnLst/>
              <a:rect l="l" t="t" r="r" b="b"/>
              <a:pathLst>
                <a:path w="17008" h="71298" extrusionOk="0">
                  <a:moveTo>
                    <a:pt x="1865" y="0"/>
                  </a:moveTo>
                  <a:cubicBezTo>
                    <a:pt x="1832" y="0"/>
                    <a:pt x="1801" y="4"/>
                    <a:pt x="1771" y="12"/>
                  </a:cubicBezTo>
                  <a:cubicBezTo>
                    <a:pt x="1370" y="73"/>
                    <a:pt x="1109" y="427"/>
                    <a:pt x="1170" y="827"/>
                  </a:cubicBezTo>
                  <a:lnTo>
                    <a:pt x="1170" y="843"/>
                  </a:lnTo>
                  <a:cubicBezTo>
                    <a:pt x="1247" y="1351"/>
                    <a:pt x="1601" y="1551"/>
                    <a:pt x="1894" y="1859"/>
                  </a:cubicBezTo>
                  <a:cubicBezTo>
                    <a:pt x="2171" y="2151"/>
                    <a:pt x="2463" y="2428"/>
                    <a:pt x="2725" y="2736"/>
                  </a:cubicBezTo>
                  <a:cubicBezTo>
                    <a:pt x="3279" y="3321"/>
                    <a:pt x="3818" y="3921"/>
                    <a:pt x="4341" y="4537"/>
                  </a:cubicBezTo>
                  <a:cubicBezTo>
                    <a:pt x="5388" y="5768"/>
                    <a:pt x="6357" y="7076"/>
                    <a:pt x="7281" y="8384"/>
                  </a:cubicBezTo>
                  <a:cubicBezTo>
                    <a:pt x="9143" y="11047"/>
                    <a:pt x="10744" y="13864"/>
                    <a:pt x="12083" y="16819"/>
                  </a:cubicBezTo>
                  <a:cubicBezTo>
                    <a:pt x="12437" y="17542"/>
                    <a:pt x="12760" y="18281"/>
                    <a:pt x="13037" y="19050"/>
                  </a:cubicBezTo>
                  <a:lnTo>
                    <a:pt x="13945" y="21313"/>
                  </a:lnTo>
                  <a:lnTo>
                    <a:pt x="14653" y="23652"/>
                  </a:lnTo>
                  <a:cubicBezTo>
                    <a:pt x="14915" y="24437"/>
                    <a:pt x="15130" y="25222"/>
                    <a:pt x="15269" y="26023"/>
                  </a:cubicBezTo>
                  <a:cubicBezTo>
                    <a:pt x="16038" y="29208"/>
                    <a:pt x="16207" y="32518"/>
                    <a:pt x="15992" y="35765"/>
                  </a:cubicBezTo>
                  <a:cubicBezTo>
                    <a:pt x="15592" y="42260"/>
                    <a:pt x="14037" y="48617"/>
                    <a:pt x="11405" y="54558"/>
                  </a:cubicBezTo>
                  <a:cubicBezTo>
                    <a:pt x="8697" y="60452"/>
                    <a:pt x="4910" y="65793"/>
                    <a:pt x="247" y="70303"/>
                  </a:cubicBezTo>
                  <a:lnTo>
                    <a:pt x="232" y="70303"/>
                  </a:lnTo>
                  <a:cubicBezTo>
                    <a:pt x="16" y="70518"/>
                    <a:pt x="1" y="70857"/>
                    <a:pt x="201" y="71103"/>
                  </a:cubicBezTo>
                  <a:cubicBezTo>
                    <a:pt x="320" y="71231"/>
                    <a:pt x="482" y="71297"/>
                    <a:pt x="644" y="71297"/>
                  </a:cubicBezTo>
                  <a:cubicBezTo>
                    <a:pt x="775" y="71297"/>
                    <a:pt x="906" y="71254"/>
                    <a:pt x="1016" y="71164"/>
                  </a:cubicBezTo>
                  <a:cubicBezTo>
                    <a:pt x="6126" y="66793"/>
                    <a:pt x="10220" y="61376"/>
                    <a:pt x="13006" y="55265"/>
                  </a:cubicBezTo>
                  <a:lnTo>
                    <a:pt x="13976" y="52957"/>
                  </a:lnTo>
                  <a:cubicBezTo>
                    <a:pt x="14114" y="52572"/>
                    <a:pt x="14314" y="52187"/>
                    <a:pt x="14437" y="51787"/>
                  </a:cubicBezTo>
                  <a:lnTo>
                    <a:pt x="14822" y="50587"/>
                  </a:lnTo>
                  <a:cubicBezTo>
                    <a:pt x="15068" y="49786"/>
                    <a:pt x="15330" y="48986"/>
                    <a:pt x="15561" y="48186"/>
                  </a:cubicBezTo>
                  <a:lnTo>
                    <a:pt x="16115" y="45738"/>
                  </a:lnTo>
                  <a:lnTo>
                    <a:pt x="16392" y="44507"/>
                  </a:lnTo>
                  <a:lnTo>
                    <a:pt x="16561" y="43276"/>
                  </a:lnTo>
                  <a:cubicBezTo>
                    <a:pt x="16685" y="42445"/>
                    <a:pt x="16777" y="41614"/>
                    <a:pt x="16869" y="40783"/>
                  </a:cubicBezTo>
                  <a:cubicBezTo>
                    <a:pt x="16931" y="39951"/>
                    <a:pt x="16931" y="39120"/>
                    <a:pt x="16962" y="38289"/>
                  </a:cubicBezTo>
                  <a:cubicBezTo>
                    <a:pt x="17008" y="37443"/>
                    <a:pt x="17008" y="36612"/>
                    <a:pt x="16962" y="35780"/>
                  </a:cubicBezTo>
                  <a:lnTo>
                    <a:pt x="16838" y="33303"/>
                  </a:lnTo>
                  <a:cubicBezTo>
                    <a:pt x="16823" y="32887"/>
                    <a:pt x="16777" y="32471"/>
                    <a:pt x="16715" y="32056"/>
                  </a:cubicBezTo>
                  <a:lnTo>
                    <a:pt x="16561" y="30825"/>
                  </a:lnTo>
                  <a:cubicBezTo>
                    <a:pt x="16500" y="30409"/>
                    <a:pt x="16469" y="30009"/>
                    <a:pt x="16423" y="29593"/>
                  </a:cubicBezTo>
                  <a:cubicBezTo>
                    <a:pt x="16408" y="29178"/>
                    <a:pt x="16361" y="28762"/>
                    <a:pt x="16284" y="28362"/>
                  </a:cubicBezTo>
                  <a:lnTo>
                    <a:pt x="15915" y="25899"/>
                  </a:lnTo>
                  <a:cubicBezTo>
                    <a:pt x="15823" y="25084"/>
                    <a:pt x="15607" y="24283"/>
                    <a:pt x="15438" y="23468"/>
                  </a:cubicBezTo>
                  <a:lnTo>
                    <a:pt x="14884" y="21036"/>
                  </a:lnTo>
                  <a:lnTo>
                    <a:pt x="14145" y="18650"/>
                  </a:lnTo>
                  <a:cubicBezTo>
                    <a:pt x="13930" y="17835"/>
                    <a:pt x="13653" y="17050"/>
                    <a:pt x="13329" y="16280"/>
                  </a:cubicBezTo>
                  <a:cubicBezTo>
                    <a:pt x="12667" y="14756"/>
                    <a:pt x="12083" y="13186"/>
                    <a:pt x="11267" y="11724"/>
                  </a:cubicBezTo>
                  <a:cubicBezTo>
                    <a:pt x="10482" y="10231"/>
                    <a:pt x="9620" y="8800"/>
                    <a:pt x="8681" y="7430"/>
                  </a:cubicBezTo>
                  <a:cubicBezTo>
                    <a:pt x="7727" y="6045"/>
                    <a:pt x="6696" y="4721"/>
                    <a:pt x="5603" y="3459"/>
                  </a:cubicBezTo>
                  <a:cubicBezTo>
                    <a:pt x="5049" y="2828"/>
                    <a:pt x="4479" y="2213"/>
                    <a:pt x="3895" y="1612"/>
                  </a:cubicBezTo>
                  <a:cubicBezTo>
                    <a:pt x="3618" y="1305"/>
                    <a:pt x="3325" y="997"/>
                    <a:pt x="3017" y="720"/>
                  </a:cubicBezTo>
                  <a:cubicBezTo>
                    <a:pt x="2709" y="443"/>
                    <a:pt x="2479" y="73"/>
                    <a:pt x="1971" y="12"/>
                  </a:cubicBezTo>
                  <a:cubicBezTo>
                    <a:pt x="1932" y="4"/>
                    <a:pt x="1898" y="0"/>
                    <a:pt x="1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flipH="1">
              <a:off x="6247464" y="1000677"/>
              <a:ext cx="1971649" cy="2567285"/>
            </a:xfrm>
            <a:custGeom>
              <a:avLst/>
              <a:gdLst/>
              <a:ahLst/>
              <a:cxnLst/>
              <a:rect l="l" t="t" r="r" b="b"/>
              <a:pathLst>
                <a:path w="65028" h="84673" extrusionOk="0">
                  <a:moveTo>
                    <a:pt x="48238" y="0"/>
                  </a:moveTo>
                  <a:cubicBezTo>
                    <a:pt x="42707" y="0"/>
                    <a:pt x="37177" y="966"/>
                    <a:pt x="31906" y="2897"/>
                  </a:cubicBezTo>
                  <a:cubicBezTo>
                    <a:pt x="21455" y="6699"/>
                    <a:pt x="12344" y="14333"/>
                    <a:pt x="7095" y="24076"/>
                  </a:cubicBezTo>
                  <a:cubicBezTo>
                    <a:pt x="5756" y="26492"/>
                    <a:pt x="4633" y="29016"/>
                    <a:pt x="3709" y="31617"/>
                  </a:cubicBezTo>
                  <a:cubicBezTo>
                    <a:pt x="2755" y="34203"/>
                    <a:pt x="1986" y="36850"/>
                    <a:pt x="1416" y="39544"/>
                  </a:cubicBezTo>
                  <a:cubicBezTo>
                    <a:pt x="323" y="44930"/>
                    <a:pt x="0" y="50517"/>
                    <a:pt x="770" y="56027"/>
                  </a:cubicBezTo>
                  <a:cubicBezTo>
                    <a:pt x="1539" y="61553"/>
                    <a:pt x="3294" y="66878"/>
                    <a:pt x="5926" y="71788"/>
                  </a:cubicBezTo>
                  <a:cubicBezTo>
                    <a:pt x="7234" y="74250"/>
                    <a:pt x="8773" y="76574"/>
                    <a:pt x="10528" y="78744"/>
                  </a:cubicBezTo>
                  <a:cubicBezTo>
                    <a:pt x="11390" y="79837"/>
                    <a:pt x="12298" y="80884"/>
                    <a:pt x="13267" y="81900"/>
                  </a:cubicBezTo>
                  <a:cubicBezTo>
                    <a:pt x="13744" y="82407"/>
                    <a:pt x="14222" y="82915"/>
                    <a:pt x="14729" y="83377"/>
                  </a:cubicBezTo>
                  <a:cubicBezTo>
                    <a:pt x="15253" y="83839"/>
                    <a:pt x="15684" y="84408"/>
                    <a:pt x="16407" y="84639"/>
                  </a:cubicBezTo>
                  <a:cubicBezTo>
                    <a:pt x="16471" y="84661"/>
                    <a:pt x="16542" y="84672"/>
                    <a:pt x="16614" y="84672"/>
                  </a:cubicBezTo>
                  <a:cubicBezTo>
                    <a:pt x="16696" y="84672"/>
                    <a:pt x="16779" y="84657"/>
                    <a:pt x="16853" y="84624"/>
                  </a:cubicBezTo>
                  <a:cubicBezTo>
                    <a:pt x="17177" y="84485"/>
                    <a:pt x="17315" y="84116"/>
                    <a:pt x="17177" y="83793"/>
                  </a:cubicBezTo>
                  <a:lnTo>
                    <a:pt x="17177" y="83777"/>
                  </a:lnTo>
                  <a:cubicBezTo>
                    <a:pt x="16884" y="83100"/>
                    <a:pt x="16330" y="82715"/>
                    <a:pt x="15853" y="82238"/>
                  </a:cubicBezTo>
                  <a:cubicBezTo>
                    <a:pt x="15376" y="81776"/>
                    <a:pt x="14899" y="81284"/>
                    <a:pt x="14452" y="80791"/>
                  </a:cubicBezTo>
                  <a:cubicBezTo>
                    <a:pt x="13529" y="79806"/>
                    <a:pt x="12667" y="78791"/>
                    <a:pt x="11836" y="77729"/>
                  </a:cubicBezTo>
                  <a:cubicBezTo>
                    <a:pt x="10189" y="75605"/>
                    <a:pt x="8696" y="73358"/>
                    <a:pt x="7403" y="71003"/>
                  </a:cubicBezTo>
                  <a:cubicBezTo>
                    <a:pt x="4833" y="66262"/>
                    <a:pt x="3032" y="61137"/>
                    <a:pt x="2109" y="55827"/>
                  </a:cubicBezTo>
                  <a:cubicBezTo>
                    <a:pt x="1139" y="50487"/>
                    <a:pt x="1124" y="45007"/>
                    <a:pt x="2047" y="39667"/>
                  </a:cubicBezTo>
                  <a:cubicBezTo>
                    <a:pt x="2509" y="36973"/>
                    <a:pt x="3232" y="34341"/>
                    <a:pt x="4217" y="31817"/>
                  </a:cubicBezTo>
                  <a:cubicBezTo>
                    <a:pt x="5233" y="29293"/>
                    <a:pt x="6464" y="26877"/>
                    <a:pt x="7911" y="24568"/>
                  </a:cubicBezTo>
                  <a:cubicBezTo>
                    <a:pt x="13683" y="15364"/>
                    <a:pt x="22333" y="8331"/>
                    <a:pt x="32506" y="4544"/>
                  </a:cubicBezTo>
                  <a:cubicBezTo>
                    <a:pt x="35030" y="3621"/>
                    <a:pt x="37631" y="2897"/>
                    <a:pt x="40279" y="2420"/>
                  </a:cubicBezTo>
                  <a:cubicBezTo>
                    <a:pt x="42926" y="1912"/>
                    <a:pt x="45604" y="1635"/>
                    <a:pt x="48282" y="1574"/>
                  </a:cubicBezTo>
                  <a:cubicBezTo>
                    <a:pt x="48427" y="1573"/>
                    <a:pt x="48571" y="1572"/>
                    <a:pt x="48716" y="1572"/>
                  </a:cubicBezTo>
                  <a:cubicBezTo>
                    <a:pt x="53972" y="1572"/>
                    <a:pt x="59193" y="2388"/>
                    <a:pt x="64196" y="4006"/>
                  </a:cubicBezTo>
                  <a:cubicBezTo>
                    <a:pt x="64254" y="4024"/>
                    <a:pt x="64312" y="4032"/>
                    <a:pt x="64370" y="4032"/>
                  </a:cubicBezTo>
                  <a:cubicBezTo>
                    <a:pt x="64607" y="4032"/>
                    <a:pt x="64833" y="3887"/>
                    <a:pt x="64920" y="3652"/>
                  </a:cubicBezTo>
                  <a:cubicBezTo>
                    <a:pt x="65027" y="3344"/>
                    <a:pt x="64873" y="3005"/>
                    <a:pt x="64581" y="2897"/>
                  </a:cubicBezTo>
                  <a:cubicBezTo>
                    <a:pt x="59302" y="966"/>
                    <a:pt x="53769" y="0"/>
                    <a:pt x="48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p:nvPr/>
          </p:nvSpPr>
          <p:spPr>
            <a:xfrm flipH="1">
              <a:off x="7546555" y="3607409"/>
              <a:ext cx="94811" cy="70858"/>
            </a:xfrm>
            <a:custGeom>
              <a:avLst/>
              <a:gdLst/>
              <a:ahLst/>
              <a:cxnLst/>
              <a:rect l="l" t="t" r="r" b="b"/>
              <a:pathLst>
                <a:path w="3127" h="2337" extrusionOk="0">
                  <a:moveTo>
                    <a:pt x="302" y="0"/>
                  </a:moveTo>
                  <a:cubicBezTo>
                    <a:pt x="131" y="0"/>
                    <a:pt x="1" y="234"/>
                    <a:pt x="153" y="374"/>
                  </a:cubicBezTo>
                  <a:cubicBezTo>
                    <a:pt x="877" y="1035"/>
                    <a:pt x="1692" y="2005"/>
                    <a:pt x="2631" y="2328"/>
                  </a:cubicBezTo>
                  <a:cubicBezTo>
                    <a:pt x="2657" y="2334"/>
                    <a:pt x="2682" y="2337"/>
                    <a:pt x="2706" y="2337"/>
                  </a:cubicBezTo>
                  <a:cubicBezTo>
                    <a:pt x="2947" y="2337"/>
                    <a:pt x="3126" y="2075"/>
                    <a:pt x="3001" y="1851"/>
                  </a:cubicBezTo>
                  <a:cubicBezTo>
                    <a:pt x="2416" y="1020"/>
                    <a:pt x="1261" y="528"/>
                    <a:pt x="415" y="35"/>
                  </a:cubicBezTo>
                  <a:cubicBezTo>
                    <a:pt x="377" y="11"/>
                    <a:pt x="339"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p:nvPr/>
          </p:nvSpPr>
          <p:spPr>
            <a:xfrm flipH="1">
              <a:off x="7492494" y="3697581"/>
              <a:ext cx="22922" cy="16373"/>
            </a:xfrm>
            <a:custGeom>
              <a:avLst/>
              <a:gdLst/>
              <a:ahLst/>
              <a:cxnLst/>
              <a:rect l="l" t="t" r="r" b="b"/>
              <a:pathLst>
                <a:path w="756" h="540" extrusionOk="0">
                  <a:moveTo>
                    <a:pt x="340" y="1"/>
                  </a:moveTo>
                  <a:cubicBezTo>
                    <a:pt x="1" y="31"/>
                    <a:pt x="1" y="509"/>
                    <a:pt x="340" y="539"/>
                  </a:cubicBezTo>
                  <a:lnTo>
                    <a:pt x="432" y="539"/>
                  </a:lnTo>
                  <a:cubicBezTo>
                    <a:pt x="755" y="509"/>
                    <a:pt x="755" y="3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flipH="1">
              <a:off x="7937683" y="2670946"/>
              <a:ext cx="76588" cy="59306"/>
            </a:xfrm>
            <a:custGeom>
              <a:avLst/>
              <a:gdLst/>
              <a:ahLst/>
              <a:cxnLst/>
              <a:rect l="l" t="t" r="r" b="b"/>
              <a:pathLst>
                <a:path w="2526" h="1956" extrusionOk="0">
                  <a:moveTo>
                    <a:pt x="1263" y="0"/>
                  </a:moveTo>
                  <a:cubicBezTo>
                    <a:pt x="1" y="0"/>
                    <a:pt x="1" y="1955"/>
                    <a:pt x="1263" y="1955"/>
                  </a:cubicBezTo>
                  <a:cubicBezTo>
                    <a:pt x="2525" y="1955"/>
                    <a:pt x="2525" y="0"/>
                    <a:pt x="1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flipH="1">
              <a:off x="5819315" y="3577604"/>
              <a:ext cx="196716" cy="145930"/>
            </a:xfrm>
            <a:custGeom>
              <a:avLst/>
              <a:gdLst/>
              <a:ahLst/>
              <a:cxnLst/>
              <a:rect l="l" t="t" r="r" b="b"/>
              <a:pathLst>
                <a:path w="6488" h="4813" extrusionOk="0">
                  <a:moveTo>
                    <a:pt x="5999" y="0"/>
                  </a:moveTo>
                  <a:cubicBezTo>
                    <a:pt x="5943" y="0"/>
                    <a:pt x="5887" y="15"/>
                    <a:pt x="5834" y="48"/>
                  </a:cubicBezTo>
                  <a:cubicBezTo>
                    <a:pt x="4664" y="849"/>
                    <a:pt x="3463" y="1618"/>
                    <a:pt x="2278" y="2388"/>
                  </a:cubicBezTo>
                  <a:cubicBezTo>
                    <a:pt x="1740" y="2742"/>
                    <a:pt x="0" y="3619"/>
                    <a:pt x="770" y="4527"/>
                  </a:cubicBezTo>
                  <a:cubicBezTo>
                    <a:pt x="945" y="4731"/>
                    <a:pt x="1157" y="4813"/>
                    <a:pt x="1385" y="4813"/>
                  </a:cubicBezTo>
                  <a:cubicBezTo>
                    <a:pt x="2123" y="4813"/>
                    <a:pt x="3037" y="3963"/>
                    <a:pt x="3448" y="3634"/>
                  </a:cubicBezTo>
                  <a:cubicBezTo>
                    <a:pt x="4556" y="2742"/>
                    <a:pt x="5510" y="1695"/>
                    <a:pt x="6311" y="541"/>
                  </a:cubicBezTo>
                  <a:cubicBezTo>
                    <a:pt x="6487" y="301"/>
                    <a:pt x="6251" y="0"/>
                    <a:pt x="5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p:nvPr/>
          </p:nvSpPr>
          <p:spPr>
            <a:xfrm flipH="1">
              <a:off x="5463480" y="2467013"/>
              <a:ext cx="57426" cy="44843"/>
            </a:xfrm>
            <a:custGeom>
              <a:avLst/>
              <a:gdLst/>
              <a:ahLst/>
              <a:cxnLst/>
              <a:rect l="l" t="t" r="r" b="b"/>
              <a:pathLst>
                <a:path w="1894" h="1479" extrusionOk="0">
                  <a:moveTo>
                    <a:pt x="939" y="1"/>
                  </a:moveTo>
                  <a:cubicBezTo>
                    <a:pt x="0" y="1"/>
                    <a:pt x="0" y="1478"/>
                    <a:pt x="939" y="1478"/>
                  </a:cubicBezTo>
                  <a:cubicBezTo>
                    <a:pt x="1893" y="1478"/>
                    <a:pt x="189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flipH="1">
              <a:off x="7654676" y="3292900"/>
              <a:ext cx="392007" cy="420084"/>
            </a:xfrm>
            <a:custGeom>
              <a:avLst/>
              <a:gdLst/>
              <a:ahLst/>
              <a:cxnLst/>
              <a:rect l="l" t="t" r="r" b="b"/>
              <a:pathLst>
                <a:path w="12929" h="13855" extrusionOk="0">
                  <a:moveTo>
                    <a:pt x="226" y="1"/>
                  </a:moveTo>
                  <a:cubicBezTo>
                    <a:pt x="118" y="1"/>
                    <a:pt x="1" y="122"/>
                    <a:pt x="54" y="250"/>
                  </a:cubicBezTo>
                  <a:lnTo>
                    <a:pt x="69" y="265"/>
                  </a:lnTo>
                  <a:cubicBezTo>
                    <a:pt x="2424" y="5791"/>
                    <a:pt x="6842" y="11378"/>
                    <a:pt x="12490" y="13825"/>
                  </a:cubicBezTo>
                  <a:cubicBezTo>
                    <a:pt x="12529" y="13845"/>
                    <a:pt x="12567" y="13854"/>
                    <a:pt x="12602" y="13854"/>
                  </a:cubicBezTo>
                  <a:cubicBezTo>
                    <a:pt x="12805" y="13854"/>
                    <a:pt x="12928" y="13558"/>
                    <a:pt x="12706" y="13440"/>
                  </a:cubicBezTo>
                  <a:cubicBezTo>
                    <a:pt x="7565" y="9869"/>
                    <a:pt x="3071" y="5852"/>
                    <a:pt x="347" y="81"/>
                  </a:cubicBezTo>
                  <a:cubicBezTo>
                    <a:pt x="318" y="24"/>
                    <a:pt x="273"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flipH="1">
              <a:off x="7383160" y="1084239"/>
              <a:ext cx="350620" cy="197171"/>
            </a:xfrm>
            <a:custGeom>
              <a:avLst/>
              <a:gdLst/>
              <a:ahLst/>
              <a:cxnLst/>
              <a:rect l="l" t="t" r="r" b="b"/>
              <a:pathLst>
                <a:path w="11564" h="6503" extrusionOk="0">
                  <a:moveTo>
                    <a:pt x="11295" y="0"/>
                  </a:moveTo>
                  <a:cubicBezTo>
                    <a:pt x="11286" y="0"/>
                    <a:pt x="11276" y="1"/>
                    <a:pt x="11266" y="3"/>
                  </a:cubicBezTo>
                  <a:cubicBezTo>
                    <a:pt x="7095" y="988"/>
                    <a:pt x="3232" y="3497"/>
                    <a:pt x="77" y="6313"/>
                  </a:cubicBezTo>
                  <a:cubicBezTo>
                    <a:pt x="1" y="6377"/>
                    <a:pt x="71" y="6502"/>
                    <a:pt x="149" y="6502"/>
                  </a:cubicBezTo>
                  <a:cubicBezTo>
                    <a:pt x="166" y="6502"/>
                    <a:pt x="184" y="6496"/>
                    <a:pt x="200" y="6483"/>
                  </a:cubicBezTo>
                  <a:cubicBezTo>
                    <a:pt x="3725" y="3912"/>
                    <a:pt x="7480" y="2158"/>
                    <a:pt x="11389" y="311"/>
                  </a:cubicBezTo>
                  <a:cubicBezTo>
                    <a:pt x="11563" y="224"/>
                    <a:pt x="11450"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p:cNvSpPr/>
            <p:nvPr/>
          </p:nvSpPr>
          <p:spPr>
            <a:xfrm flipH="1">
              <a:off x="5346323" y="1258640"/>
              <a:ext cx="474751" cy="504616"/>
            </a:xfrm>
            <a:custGeom>
              <a:avLst/>
              <a:gdLst/>
              <a:ahLst/>
              <a:cxnLst/>
              <a:rect l="l" t="t" r="r" b="b"/>
              <a:pathLst>
                <a:path w="15658" h="16643" extrusionOk="0">
                  <a:moveTo>
                    <a:pt x="178" y="1"/>
                  </a:moveTo>
                  <a:cubicBezTo>
                    <a:pt x="53" y="1"/>
                    <a:pt x="0" y="184"/>
                    <a:pt x="112" y="253"/>
                  </a:cubicBezTo>
                  <a:cubicBezTo>
                    <a:pt x="3405" y="2270"/>
                    <a:pt x="6345" y="4794"/>
                    <a:pt x="8823" y="7734"/>
                  </a:cubicBezTo>
                  <a:cubicBezTo>
                    <a:pt x="11131" y="10535"/>
                    <a:pt x="12624" y="13921"/>
                    <a:pt x="15133" y="16568"/>
                  </a:cubicBezTo>
                  <a:cubicBezTo>
                    <a:pt x="15180" y="16620"/>
                    <a:pt x="15245" y="16642"/>
                    <a:pt x="15310" y="16642"/>
                  </a:cubicBezTo>
                  <a:cubicBezTo>
                    <a:pt x="15479" y="16642"/>
                    <a:pt x="15657" y="16491"/>
                    <a:pt x="15580" y="16291"/>
                  </a:cubicBezTo>
                  <a:cubicBezTo>
                    <a:pt x="12948" y="9411"/>
                    <a:pt x="7253" y="2639"/>
                    <a:pt x="219" y="7"/>
                  </a:cubicBezTo>
                  <a:cubicBezTo>
                    <a:pt x="205" y="3"/>
                    <a:pt x="191"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p:cNvSpPr/>
            <p:nvPr/>
          </p:nvSpPr>
          <p:spPr>
            <a:xfrm flipH="1">
              <a:off x="5287563" y="1808251"/>
              <a:ext cx="58912" cy="102057"/>
            </a:xfrm>
            <a:custGeom>
              <a:avLst/>
              <a:gdLst/>
              <a:ahLst/>
              <a:cxnLst/>
              <a:rect l="l" t="t" r="r" b="b"/>
              <a:pathLst>
                <a:path w="1943" h="3366" extrusionOk="0">
                  <a:moveTo>
                    <a:pt x="392" y="1"/>
                  </a:moveTo>
                  <a:cubicBezTo>
                    <a:pt x="192" y="1"/>
                    <a:pt x="1" y="156"/>
                    <a:pt x="80" y="396"/>
                  </a:cubicBezTo>
                  <a:cubicBezTo>
                    <a:pt x="234" y="888"/>
                    <a:pt x="342" y="1396"/>
                    <a:pt x="465" y="1904"/>
                  </a:cubicBezTo>
                  <a:cubicBezTo>
                    <a:pt x="573" y="2350"/>
                    <a:pt x="634" y="2920"/>
                    <a:pt x="988" y="3243"/>
                  </a:cubicBezTo>
                  <a:cubicBezTo>
                    <a:pt x="1078" y="3326"/>
                    <a:pt x="1189" y="3366"/>
                    <a:pt x="1300" y="3366"/>
                  </a:cubicBezTo>
                  <a:cubicBezTo>
                    <a:pt x="1495" y="3366"/>
                    <a:pt x="1689" y="3244"/>
                    <a:pt x="1758" y="3027"/>
                  </a:cubicBezTo>
                  <a:cubicBezTo>
                    <a:pt x="1943" y="2581"/>
                    <a:pt x="1666" y="1966"/>
                    <a:pt x="1481" y="1519"/>
                  </a:cubicBezTo>
                  <a:cubicBezTo>
                    <a:pt x="1266" y="1042"/>
                    <a:pt x="988" y="580"/>
                    <a:pt x="681" y="149"/>
                  </a:cubicBezTo>
                  <a:cubicBezTo>
                    <a:pt x="610" y="47"/>
                    <a:pt x="500" y="1"/>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p:nvPr/>
          </p:nvSpPr>
          <p:spPr>
            <a:xfrm flipH="1">
              <a:off x="5279862" y="1964429"/>
              <a:ext cx="22437" cy="19162"/>
            </a:xfrm>
            <a:custGeom>
              <a:avLst/>
              <a:gdLst/>
              <a:ahLst/>
              <a:cxnLst/>
              <a:rect l="l" t="t" r="r" b="b"/>
              <a:pathLst>
                <a:path w="740" h="632" extrusionOk="0">
                  <a:moveTo>
                    <a:pt x="370" y="0"/>
                  </a:moveTo>
                  <a:cubicBezTo>
                    <a:pt x="186" y="0"/>
                    <a:pt x="1" y="124"/>
                    <a:pt x="86" y="370"/>
                  </a:cubicBezTo>
                  <a:lnTo>
                    <a:pt x="70" y="370"/>
                  </a:lnTo>
                  <a:lnTo>
                    <a:pt x="101" y="447"/>
                  </a:lnTo>
                  <a:cubicBezTo>
                    <a:pt x="139" y="570"/>
                    <a:pt x="251" y="631"/>
                    <a:pt x="363" y="631"/>
                  </a:cubicBezTo>
                  <a:cubicBezTo>
                    <a:pt x="474" y="631"/>
                    <a:pt x="586" y="570"/>
                    <a:pt x="624" y="447"/>
                  </a:cubicBezTo>
                  <a:lnTo>
                    <a:pt x="655" y="370"/>
                  </a:lnTo>
                  <a:cubicBezTo>
                    <a:pt x="740" y="124"/>
                    <a:pt x="555"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p:cNvSpPr/>
            <p:nvPr/>
          </p:nvSpPr>
          <p:spPr>
            <a:xfrm flipH="1">
              <a:off x="5526818" y="3424307"/>
              <a:ext cx="356836" cy="347983"/>
            </a:xfrm>
            <a:custGeom>
              <a:avLst/>
              <a:gdLst/>
              <a:ahLst/>
              <a:cxnLst/>
              <a:rect l="l" t="t" r="r" b="b"/>
              <a:pathLst>
                <a:path w="11769" h="11477" extrusionOk="0">
                  <a:moveTo>
                    <a:pt x="11443" y="1"/>
                  </a:moveTo>
                  <a:cubicBezTo>
                    <a:pt x="11376" y="1"/>
                    <a:pt x="11309" y="23"/>
                    <a:pt x="11256" y="71"/>
                  </a:cubicBezTo>
                  <a:cubicBezTo>
                    <a:pt x="9394" y="1657"/>
                    <a:pt x="7978" y="3965"/>
                    <a:pt x="6316" y="5782"/>
                  </a:cubicBezTo>
                  <a:cubicBezTo>
                    <a:pt x="4453" y="7829"/>
                    <a:pt x="2391" y="9722"/>
                    <a:pt x="82" y="11261"/>
                  </a:cubicBezTo>
                  <a:cubicBezTo>
                    <a:pt x="0" y="11316"/>
                    <a:pt x="40" y="11468"/>
                    <a:pt x="137" y="11468"/>
                  </a:cubicBezTo>
                  <a:cubicBezTo>
                    <a:pt x="149" y="11468"/>
                    <a:pt x="161" y="11466"/>
                    <a:pt x="175" y="11461"/>
                  </a:cubicBezTo>
                  <a:lnTo>
                    <a:pt x="175" y="11476"/>
                  </a:lnTo>
                  <a:cubicBezTo>
                    <a:pt x="2776" y="10399"/>
                    <a:pt x="4715" y="8706"/>
                    <a:pt x="6654" y="6674"/>
                  </a:cubicBezTo>
                  <a:cubicBezTo>
                    <a:pt x="8378" y="4889"/>
                    <a:pt x="10948" y="2765"/>
                    <a:pt x="11703" y="333"/>
                  </a:cubicBezTo>
                  <a:cubicBezTo>
                    <a:pt x="11768" y="136"/>
                    <a:pt x="11608" y="1"/>
                    <a:pt x="11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p:cNvSpPr/>
            <p:nvPr/>
          </p:nvSpPr>
          <p:spPr>
            <a:xfrm flipH="1">
              <a:off x="5566628" y="2931819"/>
              <a:ext cx="229159" cy="310356"/>
            </a:xfrm>
            <a:custGeom>
              <a:avLst/>
              <a:gdLst/>
              <a:ahLst/>
              <a:cxnLst/>
              <a:rect l="l" t="t" r="r" b="b"/>
              <a:pathLst>
                <a:path w="7558" h="10236" extrusionOk="0">
                  <a:moveTo>
                    <a:pt x="2233" y="0"/>
                  </a:moveTo>
                  <a:lnTo>
                    <a:pt x="386" y="1047"/>
                  </a:lnTo>
                  <a:lnTo>
                    <a:pt x="386" y="4725"/>
                  </a:lnTo>
                  <a:lnTo>
                    <a:pt x="1" y="8865"/>
                  </a:lnTo>
                  <a:lnTo>
                    <a:pt x="986" y="9727"/>
                  </a:lnTo>
                  <a:lnTo>
                    <a:pt x="2833" y="10235"/>
                  </a:lnTo>
                  <a:lnTo>
                    <a:pt x="5018" y="9481"/>
                  </a:lnTo>
                  <a:lnTo>
                    <a:pt x="6681" y="8404"/>
                  </a:lnTo>
                  <a:lnTo>
                    <a:pt x="7512" y="5787"/>
                  </a:lnTo>
                  <a:lnTo>
                    <a:pt x="7558" y="3078"/>
                  </a:lnTo>
                  <a:lnTo>
                    <a:pt x="5188" y="2032"/>
                  </a:lnTo>
                  <a:lnTo>
                    <a:pt x="3341" y="2478"/>
                  </a:lnTo>
                  <a:lnTo>
                    <a:pt x="22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flipH="1">
              <a:off x="6895190" y="3573451"/>
              <a:ext cx="126010" cy="183436"/>
            </a:xfrm>
            <a:custGeom>
              <a:avLst/>
              <a:gdLst/>
              <a:ahLst/>
              <a:cxnLst/>
              <a:rect l="l" t="t" r="r" b="b"/>
              <a:pathLst>
                <a:path w="4156" h="6050" extrusionOk="0">
                  <a:moveTo>
                    <a:pt x="739" y="1"/>
                  </a:moveTo>
                  <a:lnTo>
                    <a:pt x="1601" y="1817"/>
                  </a:lnTo>
                  <a:lnTo>
                    <a:pt x="1462" y="3140"/>
                  </a:lnTo>
                  <a:lnTo>
                    <a:pt x="0" y="4526"/>
                  </a:lnTo>
                  <a:lnTo>
                    <a:pt x="308" y="5603"/>
                  </a:lnTo>
                  <a:lnTo>
                    <a:pt x="477" y="5972"/>
                  </a:lnTo>
                  <a:lnTo>
                    <a:pt x="1955" y="6049"/>
                  </a:lnTo>
                  <a:lnTo>
                    <a:pt x="3848" y="5326"/>
                  </a:lnTo>
                  <a:lnTo>
                    <a:pt x="4156" y="4110"/>
                  </a:lnTo>
                  <a:lnTo>
                    <a:pt x="3324" y="1571"/>
                  </a:lnTo>
                  <a:lnTo>
                    <a:pt x="2863" y="893"/>
                  </a:lnTo>
                  <a:lnTo>
                    <a:pt x="1385" y="93"/>
                  </a:lnTo>
                  <a:lnTo>
                    <a:pt x="739" y="1"/>
                  </a:lnTo>
                  <a:close/>
                </a:path>
              </a:pathLst>
            </a:custGeom>
            <a:solidFill>
              <a:srgbClr val="FBC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p:cNvSpPr/>
            <p:nvPr/>
          </p:nvSpPr>
          <p:spPr>
            <a:xfrm flipH="1">
              <a:off x="5774745" y="1967703"/>
              <a:ext cx="2006183" cy="1355668"/>
            </a:xfrm>
            <a:custGeom>
              <a:avLst/>
              <a:gdLst/>
              <a:ahLst/>
              <a:cxnLst/>
              <a:rect l="l" t="t" r="r" b="b"/>
              <a:pathLst>
                <a:path w="66167" h="44712" extrusionOk="0">
                  <a:moveTo>
                    <a:pt x="59333" y="0"/>
                  </a:moveTo>
                  <a:lnTo>
                    <a:pt x="51437" y="4802"/>
                  </a:lnTo>
                  <a:lnTo>
                    <a:pt x="42110" y="6495"/>
                  </a:lnTo>
                  <a:lnTo>
                    <a:pt x="36339" y="4079"/>
                  </a:lnTo>
                  <a:lnTo>
                    <a:pt x="32676" y="801"/>
                  </a:lnTo>
                  <a:lnTo>
                    <a:pt x="31121" y="3571"/>
                  </a:lnTo>
                  <a:lnTo>
                    <a:pt x="26350" y="5895"/>
                  </a:lnTo>
                  <a:lnTo>
                    <a:pt x="22518" y="5895"/>
                  </a:lnTo>
                  <a:lnTo>
                    <a:pt x="17331" y="2586"/>
                  </a:lnTo>
                  <a:lnTo>
                    <a:pt x="14099" y="2863"/>
                  </a:lnTo>
                  <a:lnTo>
                    <a:pt x="11144" y="6988"/>
                  </a:lnTo>
                  <a:lnTo>
                    <a:pt x="8973" y="12205"/>
                  </a:lnTo>
                  <a:lnTo>
                    <a:pt x="8927" y="18562"/>
                  </a:lnTo>
                  <a:lnTo>
                    <a:pt x="10620" y="21732"/>
                  </a:lnTo>
                  <a:lnTo>
                    <a:pt x="12790" y="25288"/>
                  </a:lnTo>
                  <a:lnTo>
                    <a:pt x="12575" y="27335"/>
                  </a:lnTo>
                  <a:lnTo>
                    <a:pt x="10112" y="29289"/>
                  </a:lnTo>
                  <a:lnTo>
                    <a:pt x="5341" y="28874"/>
                  </a:lnTo>
                  <a:lnTo>
                    <a:pt x="3294" y="29628"/>
                  </a:lnTo>
                  <a:lnTo>
                    <a:pt x="0" y="33399"/>
                  </a:lnTo>
                  <a:lnTo>
                    <a:pt x="832" y="37370"/>
                  </a:lnTo>
                  <a:lnTo>
                    <a:pt x="3725" y="39909"/>
                  </a:lnTo>
                  <a:lnTo>
                    <a:pt x="8758" y="40479"/>
                  </a:lnTo>
                  <a:lnTo>
                    <a:pt x="12760" y="38139"/>
                  </a:lnTo>
                  <a:lnTo>
                    <a:pt x="15607" y="41694"/>
                  </a:lnTo>
                  <a:lnTo>
                    <a:pt x="21502" y="43834"/>
                  </a:lnTo>
                  <a:lnTo>
                    <a:pt x="30659" y="44711"/>
                  </a:lnTo>
                  <a:lnTo>
                    <a:pt x="40417" y="44265"/>
                  </a:lnTo>
                  <a:lnTo>
                    <a:pt x="49883" y="41494"/>
                  </a:lnTo>
                  <a:lnTo>
                    <a:pt x="53961" y="39986"/>
                  </a:lnTo>
                  <a:lnTo>
                    <a:pt x="59441" y="34922"/>
                  </a:lnTo>
                  <a:lnTo>
                    <a:pt x="64889" y="27104"/>
                  </a:lnTo>
                  <a:lnTo>
                    <a:pt x="66166" y="21024"/>
                  </a:lnTo>
                  <a:lnTo>
                    <a:pt x="65566" y="13067"/>
                  </a:lnTo>
                  <a:lnTo>
                    <a:pt x="63658" y="7034"/>
                  </a:lnTo>
                  <a:lnTo>
                    <a:pt x="593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p:cNvSpPr/>
            <p:nvPr/>
          </p:nvSpPr>
          <p:spPr>
            <a:xfrm flipH="1">
              <a:off x="5829806" y="1187903"/>
              <a:ext cx="2078042" cy="1667873"/>
            </a:xfrm>
            <a:custGeom>
              <a:avLst/>
              <a:gdLst/>
              <a:ahLst/>
              <a:cxnLst/>
              <a:rect l="l" t="t" r="r" b="b"/>
              <a:pathLst>
                <a:path w="68537" h="55009" extrusionOk="0">
                  <a:moveTo>
                    <a:pt x="60441" y="1"/>
                  </a:moveTo>
                  <a:lnTo>
                    <a:pt x="53345" y="1247"/>
                  </a:lnTo>
                  <a:lnTo>
                    <a:pt x="45357" y="9143"/>
                  </a:lnTo>
                  <a:lnTo>
                    <a:pt x="44065" y="3233"/>
                  </a:lnTo>
                  <a:lnTo>
                    <a:pt x="42233" y="847"/>
                  </a:lnTo>
                  <a:lnTo>
                    <a:pt x="38339" y="324"/>
                  </a:lnTo>
                  <a:lnTo>
                    <a:pt x="35215" y="3171"/>
                  </a:lnTo>
                  <a:lnTo>
                    <a:pt x="33968" y="8681"/>
                  </a:lnTo>
                  <a:lnTo>
                    <a:pt x="25580" y="9805"/>
                  </a:lnTo>
                  <a:lnTo>
                    <a:pt x="16345" y="13560"/>
                  </a:lnTo>
                  <a:lnTo>
                    <a:pt x="9743" y="20809"/>
                  </a:lnTo>
                  <a:lnTo>
                    <a:pt x="8911" y="18578"/>
                  </a:lnTo>
                  <a:lnTo>
                    <a:pt x="6849" y="15992"/>
                  </a:lnTo>
                  <a:lnTo>
                    <a:pt x="4248" y="17285"/>
                  </a:lnTo>
                  <a:lnTo>
                    <a:pt x="4310" y="20086"/>
                  </a:lnTo>
                  <a:lnTo>
                    <a:pt x="5649" y="23749"/>
                  </a:lnTo>
                  <a:lnTo>
                    <a:pt x="3294" y="24149"/>
                  </a:lnTo>
                  <a:lnTo>
                    <a:pt x="108" y="26489"/>
                  </a:lnTo>
                  <a:lnTo>
                    <a:pt x="0" y="28028"/>
                  </a:lnTo>
                  <a:lnTo>
                    <a:pt x="2278" y="28813"/>
                  </a:lnTo>
                  <a:lnTo>
                    <a:pt x="5048" y="27489"/>
                  </a:lnTo>
                  <a:lnTo>
                    <a:pt x="2847" y="37693"/>
                  </a:lnTo>
                  <a:lnTo>
                    <a:pt x="2847" y="44158"/>
                  </a:lnTo>
                  <a:lnTo>
                    <a:pt x="5341" y="49652"/>
                  </a:lnTo>
                  <a:lnTo>
                    <a:pt x="8573" y="54300"/>
                  </a:lnTo>
                  <a:lnTo>
                    <a:pt x="12005" y="55008"/>
                  </a:lnTo>
                  <a:lnTo>
                    <a:pt x="15052" y="54408"/>
                  </a:lnTo>
                  <a:lnTo>
                    <a:pt x="16869" y="52500"/>
                  </a:lnTo>
                  <a:lnTo>
                    <a:pt x="16207" y="50052"/>
                  </a:lnTo>
                  <a:lnTo>
                    <a:pt x="13113" y="44281"/>
                  </a:lnTo>
                  <a:lnTo>
                    <a:pt x="13159" y="37940"/>
                  </a:lnTo>
                  <a:cubicBezTo>
                    <a:pt x="15498" y="31044"/>
                    <a:pt x="17918" y="28105"/>
                    <a:pt x="20388" y="28105"/>
                  </a:cubicBezTo>
                  <a:cubicBezTo>
                    <a:pt x="20763" y="28105"/>
                    <a:pt x="21140" y="28173"/>
                    <a:pt x="21517" y="28305"/>
                  </a:cubicBezTo>
                  <a:lnTo>
                    <a:pt x="28689" y="32491"/>
                  </a:lnTo>
                  <a:cubicBezTo>
                    <a:pt x="28689" y="32491"/>
                    <a:pt x="35830" y="30398"/>
                    <a:pt x="36600" y="27489"/>
                  </a:cubicBezTo>
                  <a:cubicBezTo>
                    <a:pt x="36639" y="27348"/>
                    <a:pt x="36756" y="27289"/>
                    <a:pt x="36925" y="27289"/>
                  </a:cubicBezTo>
                  <a:cubicBezTo>
                    <a:pt x="37805" y="27289"/>
                    <a:pt x="40094" y="28905"/>
                    <a:pt x="40094" y="28905"/>
                  </a:cubicBezTo>
                  <a:lnTo>
                    <a:pt x="45650" y="31614"/>
                  </a:lnTo>
                  <a:lnTo>
                    <a:pt x="53684" y="31614"/>
                  </a:lnTo>
                  <a:lnTo>
                    <a:pt x="60456" y="28305"/>
                  </a:lnTo>
                  <a:lnTo>
                    <a:pt x="63534" y="25704"/>
                  </a:lnTo>
                  <a:lnTo>
                    <a:pt x="68536" y="32214"/>
                  </a:lnTo>
                  <a:lnTo>
                    <a:pt x="68536" y="32214"/>
                  </a:lnTo>
                  <a:lnTo>
                    <a:pt x="67844" y="25365"/>
                  </a:lnTo>
                  <a:lnTo>
                    <a:pt x="65981" y="22025"/>
                  </a:lnTo>
                  <a:lnTo>
                    <a:pt x="67813" y="18147"/>
                  </a:lnTo>
                  <a:lnTo>
                    <a:pt x="68182" y="11082"/>
                  </a:lnTo>
                  <a:lnTo>
                    <a:pt x="65997" y="4972"/>
                  </a:lnTo>
                  <a:lnTo>
                    <a:pt x="604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p:cNvSpPr/>
            <p:nvPr/>
          </p:nvSpPr>
          <p:spPr>
            <a:xfrm flipH="1">
              <a:off x="6393546" y="3282742"/>
              <a:ext cx="130224" cy="439155"/>
            </a:xfrm>
            <a:custGeom>
              <a:avLst/>
              <a:gdLst/>
              <a:ahLst/>
              <a:cxnLst/>
              <a:rect l="l" t="t" r="r" b="b"/>
              <a:pathLst>
                <a:path w="4295" h="14484" extrusionOk="0">
                  <a:moveTo>
                    <a:pt x="3448" y="0"/>
                  </a:moveTo>
                  <a:lnTo>
                    <a:pt x="186" y="739"/>
                  </a:lnTo>
                  <a:lnTo>
                    <a:pt x="1" y="5941"/>
                  </a:lnTo>
                  <a:lnTo>
                    <a:pt x="509" y="11913"/>
                  </a:lnTo>
                  <a:lnTo>
                    <a:pt x="1" y="14483"/>
                  </a:lnTo>
                  <a:lnTo>
                    <a:pt x="4295" y="13375"/>
                  </a:lnTo>
                  <a:lnTo>
                    <a:pt x="3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p:cNvSpPr/>
            <p:nvPr/>
          </p:nvSpPr>
          <p:spPr>
            <a:xfrm flipH="1">
              <a:off x="6964259" y="3282742"/>
              <a:ext cx="401801" cy="431666"/>
            </a:xfrm>
            <a:custGeom>
              <a:avLst/>
              <a:gdLst/>
              <a:ahLst/>
              <a:cxnLst/>
              <a:rect l="l" t="t" r="r" b="b"/>
              <a:pathLst>
                <a:path w="13252" h="14237" extrusionOk="0">
                  <a:moveTo>
                    <a:pt x="6664" y="0"/>
                  </a:moveTo>
                  <a:lnTo>
                    <a:pt x="4217" y="2201"/>
                  </a:lnTo>
                  <a:lnTo>
                    <a:pt x="0" y="5818"/>
                  </a:lnTo>
                  <a:lnTo>
                    <a:pt x="77" y="10728"/>
                  </a:lnTo>
                  <a:lnTo>
                    <a:pt x="2001" y="13267"/>
                  </a:lnTo>
                  <a:lnTo>
                    <a:pt x="5048" y="14237"/>
                  </a:lnTo>
                  <a:lnTo>
                    <a:pt x="10174" y="14237"/>
                  </a:lnTo>
                  <a:lnTo>
                    <a:pt x="10512" y="11035"/>
                  </a:lnTo>
                  <a:lnTo>
                    <a:pt x="9927" y="9542"/>
                  </a:lnTo>
                  <a:lnTo>
                    <a:pt x="9358" y="9927"/>
                  </a:lnTo>
                  <a:lnTo>
                    <a:pt x="6787" y="9019"/>
                  </a:lnTo>
                  <a:lnTo>
                    <a:pt x="6603" y="6434"/>
                  </a:lnTo>
                  <a:lnTo>
                    <a:pt x="8450" y="3232"/>
                  </a:lnTo>
                  <a:lnTo>
                    <a:pt x="11128" y="1693"/>
                  </a:lnTo>
                  <a:lnTo>
                    <a:pt x="13252" y="985"/>
                  </a:lnTo>
                  <a:lnTo>
                    <a:pt x="6664" y="0"/>
                  </a:lnTo>
                  <a:close/>
                </a:path>
              </a:pathLst>
            </a:custGeom>
            <a:solidFill>
              <a:srgbClr val="998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p:nvPr/>
          </p:nvSpPr>
          <p:spPr>
            <a:xfrm flipH="1">
              <a:off x="5722958" y="3251937"/>
              <a:ext cx="670618" cy="436335"/>
            </a:xfrm>
            <a:custGeom>
              <a:avLst/>
              <a:gdLst/>
              <a:ahLst/>
              <a:cxnLst/>
              <a:rect l="l" t="t" r="r" b="b"/>
              <a:pathLst>
                <a:path w="22118" h="14391" extrusionOk="0">
                  <a:moveTo>
                    <a:pt x="3972" y="0"/>
                  </a:moveTo>
                  <a:lnTo>
                    <a:pt x="3741" y="1031"/>
                  </a:lnTo>
                  <a:lnTo>
                    <a:pt x="3741" y="4171"/>
                  </a:lnTo>
                  <a:lnTo>
                    <a:pt x="1417" y="6126"/>
                  </a:lnTo>
                  <a:lnTo>
                    <a:pt x="2387" y="7188"/>
                  </a:lnTo>
                  <a:lnTo>
                    <a:pt x="2864" y="8850"/>
                  </a:lnTo>
                  <a:lnTo>
                    <a:pt x="832" y="12005"/>
                  </a:lnTo>
                  <a:lnTo>
                    <a:pt x="1" y="14391"/>
                  </a:lnTo>
                  <a:lnTo>
                    <a:pt x="3248" y="11990"/>
                  </a:lnTo>
                  <a:lnTo>
                    <a:pt x="4341" y="5957"/>
                  </a:lnTo>
                  <a:lnTo>
                    <a:pt x="6881" y="8050"/>
                  </a:lnTo>
                  <a:lnTo>
                    <a:pt x="10451" y="8758"/>
                  </a:lnTo>
                  <a:lnTo>
                    <a:pt x="15854" y="7896"/>
                  </a:lnTo>
                  <a:lnTo>
                    <a:pt x="20456" y="5264"/>
                  </a:lnTo>
                  <a:lnTo>
                    <a:pt x="22118" y="2540"/>
                  </a:lnTo>
                  <a:lnTo>
                    <a:pt x="20440" y="2663"/>
                  </a:lnTo>
                  <a:lnTo>
                    <a:pt x="18316" y="1093"/>
                  </a:lnTo>
                  <a:lnTo>
                    <a:pt x="15531" y="2540"/>
                  </a:lnTo>
                  <a:lnTo>
                    <a:pt x="10513" y="3786"/>
                  </a:lnTo>
                  <a:lnTo>
                    <a:pt x="5880" y="2247"/>
                  </a:lnTo>
                  <a:lnTo>
                    <a:pt x="39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p:cNvSpPr/>
            <p:nvPr/>
          </p:nvSpPr>
          <p:spPr>
            <a:xfrm flipH="1">
              <a:off x="6513006" y="3314002"/>
              <a:ext cx="502130" cy="442884"/>
            </a:xfrm>
            <a:custGeom>
              <a:avLst/>
              <a:gdLst/>
              <a:ahLst/>
              <a:cxnLst/>
              <a:rect l="l" t="t" r="r" b="b"/>
              <a:pathLst>
                <a:path w="16561" h="14607" extrusionOk="0">
                  <a:moveTo>
                    <a:pt x="1016" y="0"/>
                  </a:moveTo>
                  <a:lnTo>
                    <a:pt x="46" y="3910"/>
                  </a:lnTo>
                  <a:lnTo>
                    <a:pt x="0" y="7296"/>
                  </a:lnTo>
                  <a:lnTo>
                    <a:pt x="539" y="8558"/>
                  </a:lnTo>
                  <a:lnTo>
                    <a:pt x="2663" y="9450"/>
                  </a:lnTo>
                  <a:lnTo>
                    <a:pt x="4063" y="10605"/>
                  </a:lnTo>
                  <a:lnTo>
                    <a:pt x="4263" y="13313"/>
                  </a:lnTo>
                  <a:lnTo>
                    <a:pt x="10528" y="14606"/>
                  </a:lnTo>
                  <a:lnTo>
                    <a:pt x="16561" y="12929"/>
                  </a:lnTo>
                  <a:lnTo>
                    <a:pt x="11820" y="8234"/>
                  </a:lnTo>
                  <a:lnTo>
                    <a:pt x="12759" y="5587"/>
                  </a:lnTo>
                  <a:lnTo>
                    <a:pt x="10066" y="3509"/>
                  </a:lnTo>
                  <a:lnTo>
                    <a:pt x="8804" y="1570"/>
                  </a:lnTo>
                  <a:lnTo>
                    <a:pt x="8835" y="662"/>
                  </a:lnTo>
                  <a:lnTo>
                    <a:pt x="10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p:nvPr/>
          </p:nvSpPr>
          <p:spPr>
            <a:xfrm flipH="1">
              <a:off x="6541447" y="3309788"/>
              <a:ext cx="212361" cy="404166"/>
            </a:xfrm>
            <a:custGeom>
              <a:avLst/>
              <a:gdLst/>
              <a:ahLst/>
              <a:cxnLst/>
              <a:rect l="l" t="t" r="r" b="b"/>
              <a:pathLst>
                <a:path w="7004" h="13330" extrusionOk="0">
                  <a:moveTo>
                    <a:pt x="6541" y="1"/>
                  </a:moveTo>
                  <a:lnTo>
                    <a:pt x="216" y="801"/>
                  </a:lnTo>
                  <a:lnTo>
                    <a:pt x="0" y="2263"/>
                  </a:lnTo>
                  <a:lnTo>
                    <a:pt x="2155" y="4849"/>
                  </a:lnTo>
                  <a:lnTo>
                    <a:pt x="4140" y="5726"/>
                  </a:lnTo>
                  <a:lnTo>
                    <a:pt x="2986" y="7896"/>
                  </a:lnTo>
                  <a:lnTo>
                    <a:pt x="7003" y="13329"/>
                  </a:lnTo>
                  <a:lnTo>
                    <a:pt x="7003" y="13329"/>
                  </a:lnTo>
                  <a:lnTo>
                    <a:pt x="6972" y="8127"/>
                  </a:lnTo>
                  <a:lnTo>
                    <a:pt x="5756" y="2263"/>
                  </a:lnTo>
                  <a:lnTo>
                    <a:pt x="65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p:cNvSpPr/>
            <p:nvPr/>
          </p:nvSpPr>
          <p:spPr>
            <a:xfrm flipH="1">
              <a:off x="6273145" y="3251937"/>
              <a:ext cx="146082" cy="422358"/>
            </a:xfrm>
            <a:custGeom>
              <a:avLst/>
              <a:gdLst/>
              <a:ahLst/>
              <a:cxnLst/>
              <a:rect l="l" t="t" r="r" b="b"/>
              <a:pathLst>
                <a:path w="4818" h="13930" extrusionOk="0">
                  <a:moveTo>
                    <a:pt x="4818" y="0"/>
                  </a:moveTo>
                  <a:lnTo>
                    <a:pt x="0" y="1016"/>
                  </a:lnTo>
                  <a:lnTo>
                    <a:pt x="847" y="13929"/>
                  </a:lnTo>
                  <a:lnTo>
                    <a:pt x="3710" y="8850"/>
                  </a:lnTo>
                  <a:lnTo>
                    <a:pt x="2263" y="6126"/>
                  </a:lnTo>
                  <a:lnTo>
                    <a:pt x="4587" y="4171"/>
                  </a:lnTo>
                  <a:lnTo>
                    <a:pt x="4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p:cNvSpPr/>
            <p:nvPr/>
          </p:nvSpPr>
          <p:spPr>
            <a:xfrm flipH="1">
              <a:off x="6503668" y="3305119"/>
              <a:ext cx="67705" cy="421418"/>
            </a:xfrm>
            <a:custGeom>
              <a:avLst/>
              <a:gdLst/>
              <a:ahLst/>
              <a:cxnLst/>
              <a:rect l="l" t="t" r="r" b="b"/>
              <a:pathLst>
                <a:path w="2233" h="13899" extrusionOk="0">
                  <a:moveTo>
                    <a:pt x="1" y="1"/>
                  </a:moveTo>
                  <a:lnTo>
                    <a:pt x="293" y="1371"/>
                  </a:lnTo>
                  <a:lnTo>
                    <a:pt x="186" y="4264"/>
                  </a:lnTo>
                  <a:lnTo>
                    <a:pt x="955" y="8281"/>
                  </a:lnTo>
                  <a:lnTo>
                    <a:pt x="1201" y="11883"/>
                  </a:lnTo>
                  <a:lnTo>
                    <a:pt x="1263" y="13406"/>
                  </a:lnTo>
                  <a:lnTo>
                    <a:pt x="1956" y="13899"/>
                  </a:lnTo>
                  <a:lnTo>
                    <a:pt x="2233" y="10867"/>
                  </a:lnTo>
                  <a:lnTo>
                    <a:pt x="1771" y="7604"/>
                  </a:lnTo>
                  <a:lnTo>
                    <a:pt x="1756" y="1"/>
                  </a:lnTo>
                  <a:close/>
                </a:path>
              </a:pathLst>
            </a:custGeom>
            <a:solidFill>
              <a:srgbClr val="C7B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p:cNvSpPr/>
            <p:nvPr/>
          </p:nvSpPr>
          <p:spPr>
            <a:xfrm flipH="1">
              <a:off x="6969838" y="3563657"/>
              <a:ext cx="95235" cy="126950"/>
            </a:xfrm>
            <a:custGeom>
              <a:avLst/>
              <a:gdLst/>
              <a:ahLst/>
              <a:cxnLst/>
              <a:rect l="l" t="t" r="r" b="b"/>
              <a:pathLst>
                <a:path w="3141" h="4187" extrusionOk="0">
                  <a:moveTo>
                    <a:pt x="1924" y="0"/>
                  </a:moveTo>
                  <a:lnTo>
                    <a:pt x="0" y="277"/>
                  </a:lnTo>
                  <a:lnTo>
                    <a:pt x="616" y="2094"/>
                  </a:lnTo>
                  <a:lnTo>
                    <a:pt x="785" y="4187"/>
                  </a:lnTo>
                  <a:lnTo>
                    <a:pt x="3140" y="3756"/>
                  </a:lnTo>
                  <a:lnTo>
                    <a:pt x="3140" y="1724"/>
                  </a:lnTo>
                  <a:lnTo>
                    <a:pt x="19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p:cNvSpPr/>
            <p:nvPr/>
          </p:nvSpPr>
          <p:spPr>
            <a:xfrm flipH="1">
              <a:off x="5665077" y="3200606"/>
              <a:ext cx="173158" cy="132559"/>
            </a:xfrm>
            <a:custGeom>
              <a:avLst/>
              <a:gdLst/>
              <a:ahLst/>
              <a:cxnLst/>
              <a:rect l="l" t="t" r="r" b="b"/>
              <a:pathLst>
                <a:path w="5711" h="4372" extrusionOk="0">
                  <a:moveTo>
                    <a:pt x="1693" y="0"/>
                  </a:moveTo>
                  <a:lnTo>
                    <a:pt x="0" y="2786"/>
                  </a:lnTo>
                  <a:lnTo>
                    <a:pt x="878" y="3740"/>
                  </a:lnTo>
                  <a:lnTo>
                    <a:pt x="1847" y="4371"/>
                  </a:lnTo>
                  <a:lnTo>
                    <a:pt x="4233" y="4048"/>
                  </a:lnTo>
                  <a:lnTo>
                    <a:pt x="5710" y="1370"/>
                  </a:lnTo>
                  <a:lnTo>
                    <a:pt x="5710" y="1370"/>
                  </a:lnTo>
                  <a:lnTo>
                    <a:pt x="3402" y="1401"/>
                  </a:lnTo>
                  <a:lnTo>
                    <a:pt x="16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p:cNvSpPr/>
            <p:nvPr/>
          </p:nvSpPr>
          <p:spPr>
            <a:xfrm flipH="1">
              <a:off x="6961439" y="2765665"/>
              <a:ext cx="241317" cy="241287"/>
            </a:xfrm>
            <a:custGeom>
              <a:avLst/>
              <a:gdLst/>
              <a:ahLst/>
              <a:cxnLst/>
              <a:rect l="l" t="t" r="r" b="b"/>
              <a:pathLst>
                <a:path w="7959" h="7958" extrusionOk="0">
                  <a:moveTo>
                    <a:pt x="3972" y="1"/>
                  </a:moveTo>
                  <a:cubicBezTo>
                    <a:pt x="1786" y="1"/>
                    <a:pt x="1" y="1786"/>
                    <a:pt x="1" y="3987"/>
                  </a:cubicBezTo>
                  <a:cubicBezTo>
                    <a:pt x="1" y="6188"/>
                    <a:pt x="1786" y="7958"/>
                    <a:pt x="3972" y="7958"/>
                  </a:cubicBezTo>
                  <a:cubicBezTo>
                    <a:pt x="6173" y="7958"/>
                    <a:pt x="7958" y="6188"/>
                    <a:pt x="7958" y="3987"/>
                  </a:cubicBezTo>
                  <a:cubicBezTo>
                    <a:pt x="7958" y="1786"/>
                    <a:pt x="6173" y="1"/>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p:cNvSpPr/>
            <p:nvPr/>
          </p:nvSpPr>
          <p:spPr>
            <a:xfrm flipH="1">
              <a:off x="5843814" y="2585079"/>
              <a:ext cx="241287" cy="241287"/>
            </a:xfrm>
            <a:custGeom>
              <a:avLst/>
              <a:gdLst/>
              <a:ahLst/>
              <a:cxnLst/>
              <a:rect l="l" t="t" r="r" b="b"/>
              <a:pathLst>
                <a:path w="7958" h="7958" extrusionOk="0">
                  <a:moveTo>
                    <a:pt x="3971" y="0"/>
                  </a:moveTo>
                  <a:cubicBezTo>
                    <a:pt x="1770" y="0"/>
                    <a:pt x="0" y="1786"/>
                    <a:pt x="0" y="3971"/>
                  </a:cubicBezTo>
                  <a:cubicBezTo>
                    <a:pt x="0" y="6172"/>
                    <a:pt x="1770" y="7958"/>
                    <a:pt x="3971" y="7958"/>
                  </a:cubicBezTo>
                  <a:cubicBezTo>
                    <a:pt x="6172" y="7958"/>
                    <a:pt x="7958" y="6172"/>
                    <a:pt x="7958" y="3971"/>
                  </a:cubicBezTo>
                  <a:cubicBezTo>
                    <a:pt x="7958" y="1786"/>
                    <a:pt x="6172" y="0"/>
                    <a:pt x="3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p:cNvSpPr/>
            <p:nvPr/>
          </p:nvSpPr>
          <p:spPr>
            <a:xfrm flipH="1">
              <a:off x="7364817" y="2818604"/>
              <a:ext cx="456498" cy="409593"/>
            </a:xfrm>
            <a:custGeom>
              <a:avLst/>
              <a:gdLst/>
              <a:ahLst/>
              <a:cxnLst/>
              <a:rect l="l" t="t" r="r" b="b"/>
              <a:pathLst>
                <a:path w="15056" h="13509" extrusionOk="0">
                  <a:moveTo>
                    <a:pt x="7152" y="0"/>
                  </a:moveTo>
                  <a:cubicBezTo>
                    <a:pt x="3273" y="0"/>
                    <a:pt x="1" y="5586"/>
                    <a:pt x="1440" y="9321"/>
                  </a:cubicBezTo>
                  <a:cubicBezTo>
                    <a:pt x="2471" y="12030"/>
                    <a:pt x="5627" y="13446"/>
                    <a:pt x="8382" y="13507"/>
                  </a:cubicBezTo>
                  <a:cubicBezTo>
                    <a:pt x="8420" y="13508"/>
                    <a:pt x="8459" y="13509"/>
                    <a:pt x="8498" y="13509"/>
                  </a:cubicBezTo>
                  <a:cubicBezTo>
                    <a:pt x="10681" y="13509"/>
                    <a:pt x="15055" y="12257"/>
                    <a:pt x="14723" y="9521"/>
                  </a:cubicBezTo>
                  <a:cubicBezTo>
                    <a:pt x="14723" y="9216"/>
                    <a:pt x="14471" y="8979"/>
                    <a:pt x="14174" y="8979"/>
                  </a:cubicBezTo>
                  <a:cubicBezTo>
                    <a:pt x="14127" y="8979"/>
                    <a:pt x="14079" y="8985"/>
                    <a:pt x="14030" y="8998"/>
                  </a:cubicBezTo>
                  <a:cubicBezTo>
                    <a:pt x="12737" y="9321"/>
                    <a:pt x="12183" y="10491"/>
                    <a:pt x="10983" y="11091"/>
                  </a:cubicBezTo>
                  <a:cubicBezTo>
                    <a:pt x="10184" y="11493"/>
                    <a:pt x="9236" y="11687"/>
                    <a:pt x="8268" y="11687"/>
                  </a:cubicBezTo>
                  <a:cubicBezTo>
                    <a:pt x="6605" y="11687"/>
                    <a:pt x="4883" y="11115"/>
                    <a:pt x="3764" y="10044"/>
                  </a:cubicBezTo>
                  <a:cubicBezTo>
                    <a:pt x="1979" y="8336"/>
                    <a:pt x="2287" y="5489"/>
                    <a:pt x="3518" y="3596"/>
                  </a:cubicBezTo>
                  <a:cubicBezTo>
                    <a:pt x="4678" y="1813"/>
                    <a:pt x="6331" y="1193"/>
                    <a:pt x="8195" y="1193"/>
                  </a:cubicBezTo>
                  <a:cubicBezTo>
                    <a:pt x="8730" y="1193"/>
                    <a:pt x="9281" y="1244"/>
                    <a:pt x="9844" y="1333"/>
                  </a:cubicBezTo>
                  <a:cubicBezTo>
                    <a:pt x="9850" y="1334"/>
                    <a:pt x="9856" y="1334"/>
                    <a:pt x="9862" y="1334"/>
                  </a:cubicBezTo>
                  <a:cubicBezTo>
                    <a:pt x="9995" y="1334"/>
                    <a:pt x="10130" y="1174"/>
                    <a:pt x="9998" y="1056"/>
                  </a:cubicBezTo>
                  <a:lnTo>
                    <a:pt x="9998" y="1056"/>
                  </a:lnTo>
                  <a:lnTo>
                    <a:pt x="9998" y="1071"/>
                  </a:lnTo>
                  <a:cubicBezTo>
                    <a:pt x="9052" y="323"/>
                    <a:pt x="8085" y="0"/>
                    <a:pt x="7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p:cNvSpPr/>
            <p:nvPr/>
          </p:nvSpPr>
          <p:spPr>
            <a:xfrm flipH="1">
              <a:off x="7447499" y="2992489"/>
              <a:ext cx="179889" cy="53636"/>
            </a:xfrm>
            <a:custGeom>
              <a:avLst/>
              <a:gdLst/>
              <a:ahLst/>
              <a:cxnLst/>
              <a:rect l="l" t="t" r="r" b="b"/>
              <a:pathLst>
                <a:path w="5933" h="1769" extrusionOk="0">
                  <a:moveTo>
                    <a:pt x="1980" y="1"/>
                  </a:moveTo>
                  <a:cubicBezTo>
                    <a:pt x="1267" y="1"/>
                    <a:pt x="543" y="131"/>
                    <a:pt x="139" y="754"/>
                  </a:cubicBezTo>
                  <a:cubicBezTo>
                    <a:pt x="0" y="1016"/>
                    <a:pt x="92" y="1323"/>
                    <a:pt x="339" y="1462"/>
                  </a:cubicBezTo>
                  <a:cubicBezTo>
                    <a:pt x="648" y="1705"/>
                    <a:pt x="1020" y="1768"/>
                    <a:pt x="1411" y="1768"/>
                  </a:cubicBezTo>
                  <a:cubicBezTo>
                    <a:pt x="1837" y="1768"/>
                    <a:pt x="2284" y="1693"/>
                    <a:pt x="2693" y="1693"/>
                  </a:cubicBezTo>
                  <a:cubicBezTo>
                    <a:pt x="3097" y="1693"/>
                    <a:pt x="3504" y="1687"/>
                    <a:pt x="3912" y="1687"/>
                  </a:cubicBezTo>
                  <a:cubicBezTo>
                    <a:pt x="4422" y="1687"/>
                    <a:pt x="4935" y="1696"/>
                    <a:pt x="5448" y="1739"/>
                  </a:cubicBezTo>
                  <a:cubicBezTo>
                    <a:pt x="5459" y="1740"/>
                    <a:pt x="5468" y="1740"/>
                    <a:pt x="5478" y="1740"/>
                  </a:cubicBezTo>
                  <a:cubicBezTo>
                    <a:pt x="5839" y="1740"/>
                    <a:pt x="5933" y="1196"/>
                    <a:pt x="5633" y="1031"/>
                  </a:cubicBezTo>
                  <a:cubicBezTo>
                    <a:pt x="4679" y="477"/>
                    <a:pt x="3786" y="108"/>
                    <a:pt x="2678" y="31"/>
                  </a:cubicBezTo>
                  <a:cubicBezTo>
                    <a:pt x="2455" y="15"/>
                    <a:pt x="2218" y="1"/>
                    <a:pt x="1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p:cNvSpPr/>
            <p:nvPr/>
          </p:nvSpPr>
          <p:spPr>
            <a:xfrm flipH="1">
              <a:off x="5726688" y="1957849"/>
              <a:ext cx="1670359" cy="1385927"/>
            </a:xfrm>
            <a:custGeom>
              <a:avLst/>
              <a:gdLst/>
              <a:ahLst/>
              <a:cxnLst/>
              <a:rect l="l" t="t" r="r" b="b"/>
              <a:pathLst>
                <a:path w="55091" h="45710" extrusionOk="0">
                  <a:moveTo>
                    <a:pt x="46987" y="0"/>
                  </a:moveTo>
                  <a:cubicBezTo>
                    <a:pt x="46455" y="0"/>
                    <a:pt x="45940" y="597"/>
                    <a:pt x="46287" y="1141"/>
                  </a:cubicBezTo>
                  <a:cubicBezTo>
                    <a:pt x="50150" y="7236"/>
                    <a:pt x="53044" y="12946"/>
                    <a:pt x="52613" y="20364"/>
                  </a:cubicBezTo>
                  <a:cubicBezTo>
                    <a:pt x="52243" y="26721"/>
                    <a:pt x="49750" y="32108"/>
                    <a:pt x="44948" y="36340"/>
                  </a:cubicBezTo>
                  <a:cubicBezTo>
                    <a:pt x="38822" y="41727"/>
                    <a:pt x="31527" y="44082"/>
                    <a:pt x="23447" y="44297"/>
                  </a:cubicBezTo>
                  <a:cubicBezTo>
                    <a:pt x="22750" y="44314"/>
                    <a:pt x="22051" y="44323"/>
                    <a:pt x="21352" y="44323"/>
                  </a:cubicBezTo>
                  <a:cubicBezTo>
                    <a:pt x="18176" y="44323"/>
                    <a:pt x="14986" y="44134"/>
                    <a:pt x="11857" y="43605"/>
                  </a:cubicBezTo>
                  <a:cubicBezTo>
                    <a:pt x="8010" y="42928"/>
                    <a:pt x="3084" y="42050"/>
                    <a:pt x="591" y="38710"/>
                  </a:cubicBezTo>
                  <a:cubicBezTo>
                    <a:pt x="530" y="38631"/>
                    <a:pt x="446" y="38597"/>
                    <a:pt x="364" y="38597"/>
                  </a:cubicBezTo>
                  <a:cubicBezTo>
                    <a:pt x="178" y="38597"/>
                    <a:pt x="1" y="38773"/>
                    <a:pt x="129" y="38987"/>
                  </a:cubicBezTo>
                  <a:cubicBezTo>
                    <a:pt x="3977" y="45221"/>
                    <a:pt x="14228" y="45575"/>
                    <a:pt x="20738" y="45698"/>
                  </a:cubicBezTo>
                  <a:cubicBezTo>
                    <a:pt x="21134" y="45706"/>
                    <a:pt x="21530" y="45710"/>
                    <a:pt x="21924" y="45710"/>
                  </a:cubicBezTo>
                  <a:cubicBezTo>
                    <a:pt x="30221" y="45710"/>
                    <a:pt x="38137" y="43966"/>
                    <a:pt x="44763" y="38618"/>
                  </a:cubicBezTo>
                  <a:cubicBezTo>
                    <a:pt x="50381" y="34062"/>
                    <a:pt x="53629" y="28522"/>
                    <a:pt x="54352" y="21334"/>
                  </a:cubicBezTo>
                  <a:cubicBezTo>
                    <a:pt x="55091" y="13823"/>
                    <a:pt x="52674" y="5743"/>
                    <a:pt x="47488" y="217"/>
                  </a:cubicBezTo>
                  <a:cubicBezTo>
                    <a:pt x="47339" y="65"/>
                    <a:pt x="47162" y="0"/>
                    <a:pt x="46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p:cNvSpPr/>
            <p:nvPr/>
          </p:nvSpPr>
          <p:spPr>
            <a:xfrm flipH="1">
              <a:off x="7208244" y="2015427"/>
              <a:ext cx="343435" cy="838257"/>
            </a:xfrm>
            <a:custGeom>
              <a:avLst/>
              <a:gdLst/>
              <a:ahLst/>
              <a:cxnLst/>
              <a:rect l="l" t="t" r="r" b="b"/>
              <a:pathLst>
                <a:path w="11327" h="27647" extrusionOk="0">
                  <a:moveTo>
                    <a:pt x="9168" y="1"/>
                  </a:moveTo>
                  <a:cubicBezTo>
                    <a:pt x="4720" y="1"/>
                    <a:pt x="2327" y="6082"/>
                    <a:pt x="1289" y="9785"/>
                  </a:cubicBezTo>
                  <a:cubicBezTo>
                    <a:pt x="550" y="12447"/>
                    <a:pt x="366" y="15310"/>
                    <a:pt x="1120" y="18004"/>
                  </a:cubicBezTo>
                  <a:cubicBezTo>
                    <a:pt x="1551" y="19512"/>
                    <a:pt x="2336" y="20620"/>
                    <a:pt x="3121" y="21974"/>
                  </a:cubicBezTo>
                  <a:cubicBezTo>
                    <a:pt x="3305" y="22282"/>
                    <a:pt x="3798" y="22529"/>
                    <a:pt x="3921" y="22867"/>
                  </a:cubicBezTo>
                  <a:cubicBezTo>
                    <a:pt x="5083" y="26089"/>
                    <a:pt x="3138" y="27299"/>
                    <a:pt x="900" y="27299"/>
                  </a:cubicBezTo>
                  <a:cubicBezTo>
                    <a:pt x="647" y="27299"/>
                    <a:pt x="391" y="27283"/>
                    <a:pt x="135" y="27254"/>
                  </a:cubicBezTo>
                  <a:cubicBezTo>
                    <a:pt x="130" y="27253"/>
                    <a:pt x="126" y="27253"/>
                    <a:pt x="122" y="27253"/>
                  </a:cubicBezTo>
                  <a:cubicBezTo>
                    <a:pt x="11" y="27253"/>
                    <a:pt x="0" y="27439"/>
                    <a:pt x="104" y="27469"/>
                  </a:cubicBezTo>
                  <a:cubicBezTo>
                    <a:pt x="511" y="27588"/>
                    <a:pt x="974" y="27647"/>
                    <a:pt x="1456" y="27647"/>
                  </a:cubicBezTo>
                  <a:cubicBezTo>
                    <a:pt x="3783" y="27647"/>
                    <a:pt x="6552" y="26273"/>
                    <a:pt x="5583" y="23621"/>
                  </a:cubicBezTo>
                  <a:cubicBezTo>
                    <a:pt x="5106" y="22298"/>
                    <a:pt x="3752" y="21359"/>
                    <a:pt x="3075" y="20112"/>
                  </a:cubicBezTo>
                  <a:cubicBezTo>
                    <a:pt x="1997" y="18111"/>
                    <a:pt x="1582" y="15787"/>
                    <a:pt x="1674" y="13525"/>
                  </a:cubicBezTo>
                  <a:cubicBezTo>
                    <a:pt x="1831" y="10199"/>
                    <a:pt x="4410" y="1381"/>
                    <a:pt x="9018" y="1381"/>
                  </a:cubicBezTo>
                  <a:cubicBezTo>
                    <a:pt x="9380" y="1381"/>
                    <a:pt x="9753" y="1435"/>
                    <a:pt x="10139" y="1551"/>
                  </a:cubicBezTo>
                  <a:cubicBezTo>
                    <a:pt x="10214" y="1573"/>
                    <a:pt x="10284" y="1583"/>
                    <a:pt x="10351" y="1583"/>
                  </a:cubicBezTo>
                  <a:cubicBezTo>
                    <a:pt x="11073" y="1583"/>
                    <a:pt x="11327" y="392"/>
                    <a:pt x="10524" y="181"/>
                  </a:cubicBezTo>
                  <a:cubicBezTo>
                    <a:pt x="10052" y="58"/>
                    <a:pt x="9600" y="1"/>
                    <a:pt x="9168"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p:nvPr/>
          </p:nvSpPr>
          <p:spPr>
            <a:xfrm flipH="1">
              <a:off x="6727672" y="1936656"/>
              <a:ext cx="516744" cy="260146"/>
            </a:xfrm>
            <a:custGeom>
              <a:avLst/>
              <a:gdLst/>
              <a:ahLst/>
              <a:cxnLst/>
              <a:rect l="l" t="t" r="r" b="b"/>
              <a:pathLst>
                <a:path w="17043" h="8580" extrusionOk="0">
                  <a:moveTo>
                    <a:pt x="14495" y="0"/>
                  </a:moveTo>
                  <a:cubicBezTo>
                    <a:pt x="13966" y="0"/>
                    <a:pt x="13461" y="341"/>
                    <a:pt x="13503" y="1024"/>
                  </a:cubicBezTo>
                  <a:cubicBezTo>
                    <a:pt x="13703" y="4764"/>
                    <a:pt x="10471" y="6365"/>
                    <a:pt x="7131" y="6411"/>
                  </a:cubicBezTo>
                  <a:cubicBezTo>
                    <a:pt x="7097" y="6411"/>
                    <a:pt x="7064" y="6412"/>
                    <a:pt x="7030" y="6412"/>
                  </a:cubicBezTo>
                  <a:cubicBezTo>
                    <a:pt x="4414" y="6412"/>
                    <a:pt x="2306" y="5232"/>
                    <a:pt x="513" y="3333"/>
                  </a:cubicBezTo>
                  <a:cubicBezTo>
                    <a:pt x="465" y="3276"/>
                    <a:pt x="401" y="3251"/>
                    <a:pt x="335" y="3251"/>
                  </a:cubicBezTo>
                  <a:cubicBezTo>
                    <a:pt x="171" y="3251"/>
                    <a:pt x="1" y="3407"/>
                    <a:pt x="67" y="3594"/>
                  </a:cubicBezTo>
                  <a:cubicBezTo>
                    <a:pt x="1266" y="6842"/>
                    <a:pt x="4247" y="8579"/>
                    <a:pt x="7542" y="8579"/>
                  </a:cubicBezTo>
                  <a:cubicBezTo>
                    <a:pt x="8011" y="8579"/>
                    <a:pt x="8486" y="8544"/>
                    <a:pt x="8963" y="8473"/>
                  </a:cubicBezTo>
                  <a:cubicBezTo>
                    <a:pt x="12580" y="7935"/>
                    <a:pt x="17043" y="4980"/>
                    <a:pt x="15581" y="732"/>
                  </a:cubicBezTo>
                  <a:cubicBezTo>
                    <a:pt x="15411" y="245"/>
                    <a:pt x="14944" y="0"/>
                    <a:pt x="14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flipH="1">
              <a:off x="5776625" y="1158099"/>
              <a:ext cx="1043554" cy="1023118"/>
            </a:xfrm>
            <a:custGeom>
              <a:avLst/>
              <a:gdLst/>
              <a:ahLst/>
              <a:cxnLst/>
              <a:rect l="l" t="t" r="r" b="b"/>
              <a:pathLst>
                <a:path w="34418" h="33744" extrusionOk="0">
                  <a:moveTo>
                    <a:pt x="22317" y="0"/>
                  </a:moveTo>
                  <a:cubicBezTo>
                    <a:pt x="16495" y="0"/>
                    <a:pt x="11468" y="4962"/>
                    <a:pt x="8438" y="9480"/>
                  </a:cubicBezTo>
                  <a:cubicBezTo>
                    <a:pt x="7837" y="10369"/>
                    <a:pt x="8710" y="11380"/>
                    <a:pt x="9580" y="11380"/>
                  </a:cubicBezTo>
                  <a:cubicBezTo>
                    <a:pt x="9869" y="11380"/>
                    <a:pt x="10158" y="11268"/>
                    <a:pt x="10393" y="11003"/>
                  </a:cubicBezTo>
                  <a:cubicBezTo>
                    <a:pt x="13471" y="7540"/>
                    <a:pt x="17442" y="2815"/>
                    <a:pt x="22536" y="2815"/>
                  </a:cubicBezTo>
                  <a:cubicBezTo>
                    <a:pt x="22542" y="2815"/>
                    <a:pt x="22549" y="2815"/>
                    <a:pt x="22555" y="2815"/>
                  </a:cubicBezTo>
                  <a:cubicBezTo>
                    <a:pt x="28145" y="2815"/>
                    <a:pt x="31217" y="9547"/>
                    <a:pt x="31232" y="14405"/>
                  </a:cubicBezTo>
                  <a:cubicBezTo>
                    <a:pt x="31263" y="21208"/>
                    <a:pt x="25660" y="28334"/>
                    <a:pt x="19304" y="30550"/>
                  </a:cubicBezTo>
                  <a:cubicBezTo>
                    <a:pt x="17492" y="31190"/>
                    <a:pt x="15354" y="31531"/>
                    <a:pt x="13160" y="31531"/>
                  </a:cubicBezTo>
                  <a:cubicBezTo>
                    <a:pt x="8233" y="31531"/>
                    <a:pt x="3022" y="29814"/>
                    <a:pt x="573" y="25917"/>
                  </a:cubicBezTo>
                  <a:cubicBezTo>
                    <a:pt x="510" y="25823"/>
                    <a:pt x="401" y="25778"/>
                    <a:pt x="297" y="25778"/>
                  </a:cubicBezTo>
                  <a:cubicBezTo>
                    <a:pt x="144" y="25778"/>
                    <a:pt x="1" y="25873"/>
                    <a:pt x="19" y="26056"/>
                  </a:cubicBezTo>
                  <a:lnTo>
                    <a:pt x="19" y="26071"/>
                  </a:lnTo>
                  <a:cubicBezTo>
                    <a:pt x="588" y="31908"/>
                    <a:pt x="7693" y="33743"/>
                    <a:pt x="13441" y="33743"/>
                  </a:cubicBezTo>
                  <a:cubicBezTo>
                    <a:pt x="14998" y="33743"/>
                    <a:pt x="16456" y="33608"/>
                    <a:pt x="17657" y="33382"/>
                  </a:cubicBezTo>
                  <a:cubicBezTo>
                    <a:pt x="25614" y="31889"/>
                    <a:pt x="32648" y="24193"/>
                    <a:pt x="33648" y="16190"/>
                  </a:cubicBezTo>
                  <a:cubicBezTo>
                    <a:pt x="34418" y="10034"/>
                    <a:pt x="31109" y="1599"/>
                    <a:pt x="24398" y="214"/>
                  </a:cubicBezTo>
                  <a:cubicBezTo>
                    <a:pt x="23695" y="69"/>
                    <a:pt x="23000" y="0"/>
                    <a:pt x="2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flipH="1">
              <a:off x="6509732" y="1159403"/>
              <a:ext cx="415020" cy="324515"/>
            </a:xfrm>
            <a:custGeom>
              <a:avLst/>
              <a:gdLst/>
              <a:ahLst/>
              <a:cxnLst/>
              <a:rect l="l" t="t" r="r" b="b"/>
              <a:pathLst>
                <a:path w="13688" h="10703" extrusionOk="0">
                  <a:moveTo>
                    <a:pt x="7132" y="1"/>
                  </a:moveTo>
                  <a:cubicBezTo>
                    <a:pt x="2408" y="1"/>
                    <a:pt x="0" y="5671"/>
                    <a:pt x="836" y="9821"/>
                  </a:cubicBezTo>
                  <a:cubicBezTo>
                    <a:pt x="904" y="10190"/>
                    <a:pt x="1211" y="10364"/>
                    <a:pt x="1529" y="10364"/>
                  </a:cubicBezTo>
                  <a:cubicBezTo>
                    <a:pt x="1861" y="10364"/>
                    <a:pt x="2204" y="10175"/>
                    <a:pt x="2298" y="9821"/>
                  </a:cubicBezTo>
                  <a:cubicBezTo>
                    <a:pt x="3028" y="7044"/>
                    <a:pt x="3226" y="1897"/>
                    <a:pt x="6990" y="1897"/>
                  </a:cubicBezTo>
                  <a:cubicBezTo>
                    <a:pt x="7273" y="1897"/>
                    <a:pt x="7576" y="1926"/>
                    <a:pt x="7901" y="1987"/>
                  </a:cubicBezTo>
                  <a:cubicBezTo>
                    <a:pt x="12041" y="2757"/>
                    <a:pt x="10702" y="7544"/>
                    <a:pt x="11825" y="10437"/>
                  </a:cubicBezTo>
                  <a:cubicBezTo>
                    <a:pt x="11879" y="10614"/>
                    <a:pt x="12033" y="10703"/>
                    <a:pt x="12189" y="10703"/>
                  </a:cubicBezTo>
                  <a:cubicBezTo>
                    <a:pt x="12345" y="10703"/>
                    <a:pt x="12502" y="10614"/>
                    <a:pt x="12564" y="10437"/>
                  </a:cubicBezTo>
                  <a:cubicBezTo>
                    <a:pt x="13688" y="6420"/>
                    <a:pt x="12641" y="402"/>
                    <a:pt x="7577" y="17"/>
                  </a:cubicBezTo>
                  <a:cubicBezTo>
                    <a:pt x="7427" y="6"/>
                    <a:pt x="7278" y="1"/>
                    <a:pt x="7132"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flipH="1">
              <a:off x="6849922" y="1432040"/>
              <a:ext cx="777799" cy="399314"/>
            </a:xfrm>
            <a:custGeom>
              <a:avLst/>
              <a:gdLst/>
              <a:ahLst/>
              <a:cxnLst/>
              <a:rect l="l" t="t" r="r" b="b"/>
              <a:pathLst>
                <a:path w="25653" h="13170" extrusionOk="0">
                  <a:moveTo>
                    <a:pt x="21576" y="1"/>
                  </a:moveTo>
                  <a:cubicBezTo>
                    <a:pt x="13521" y="1"/>
                    <a:pt x="3430" y="5597"/>
                    <a:pt x="242" y="12280"/>
                  </a:cubicBezTo>
                  <a:cubicBezTo>
                    <a:pt x="0" y="12729"/>
                    <a:pt x="370" y="13170"/>
                    <a:pt x="778" y="13170"/>
                  </a:cubicBezTo>
                  <a:cubicBezTo>
                    <a:pt x="915" y="13170"/>
                    <a:pt x="1057" y="13120"/>
                    <a:pt x="1181" y="13004"/>
                  </a:cubicBezTo>
                  <a:cubicBezTo>
                    <a:pt x="4705" y="9895"/>
                    <a:pt x="7537" y="6647"/>
                    <a:pt x="11893" y="4569"/>
                  </a:cubicBezTo>
                  <a:cubicBezTo>
                    <a:pt x="16249" y="2492"/>
                    <a:pt x="20512" y="2353"/>
                    <a:pt x="25114" y="1460"/>
                  </a:cubicBezTo>
                  <a:cubicBezTo>
                    <a:pt x="25653" y="1353"/>
                    <a:pt x="25622" y="537"/>
                    <a:pt x="25114" y="414"/>
                  </a:cubicBezTo>
                  <a:cubicBezTo>
                    <a:pt x="24004" y="133"/>
                    <a:pt x="22814" y="1"/>
                    <a:pt x="21576"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flipH="1">
              <a:off x="7584637" y="1647433"/>
              <a:ext cx="270970" cy="291315"/>
            </a:xfrm>
            <a:custGeom>
              <a:avLst/>
              <a:gdLst/>
              <a:ahLst/>
              <a:cxnLst/>
              <a:rect l="l" t="t" r="r" b="b"/>
              <a:pathLst>
                <a:path w="8937" h="9608" extrusionOk="0">
                  <a:moveTo>
                    <a:pt x="4647" y="1"/>
                  </a:moveTo>
                  <a:cubicBezTo>
                    <a:pt x="4209" y="1"/>
                    <a:pt x="3754" y="129"/>
                    <a:pt x="3295" y="420"/>
                  </a:cubicBezTo>
                  <a:cubicBezTo>
                    <a:pt x="1" y="2514"/>
                    <a:pt x="2279" y="7824"/>
                    <a:pt x="4757" y="9517"/>
                  </a:cubicBezTo>
                  <a:cubicBezTo>
                    <a:pt x="4855" y="9580"/>
                    <a:pt x="4955" y="9608"/>
                    <a:pt x="5051" y="9608"/>
                  </a:cubicBezTo>
                  <a:cubicBezTo>
                    <a:pt x="5469" y="9608"/>
                    <a:pt x="5813" y="9086"/>
                    <a:pt x="5588" y="8685"/>
                  </a:cubicBezTo>
                  <a:cubicBezTo>
                    <a:pt x="4526" y="6885"/>
                    <a:pt x="2571" y="5222"/>
                    <a:pt x="3402" y="2852"/>
                  </a:cubicBezTo>
                  <a:cubicBezTo>
                    <a:pt x="3677" y="2078"/>
                    <a:pt x="4091" y="1780"/>
                    <a:pt x="4539" y="1780"/>
                  </a:cubicBezTo>
                  <a:cubicBezTo>
                    <a:pt x="5168" y="1780"/>
                    <a:pt x="5865" y="2369"/>
                    <a:pt x="6342" y="3052"/>
                  </a:cubicBezTo>
                  <a:cubicBezTo>
                    <a:pt x="6942" y="3914"/>
                    <a:pt x="7158" y="4915"/>
                    <a:pt x="7512" y="5884"/>
                  </a:cubicBezTo>
                  <a:cubicBezTo>
                    <a:pt x="7558" y="6013"/>
                    <a:pt x="7703" y="6109"/>
                    <a:pt x="7836" y="6109"/>
                  </a:cubicBezTo>
                  <a:cubicBezTo>
                    <a:pt x="7924" y="6109"/>
                    <a:pt x="8007" y="6066"/>
                    <a:pt x="8050" y="5961"/>
                  </a:cubicBezTo>
                  <a:cubicBezTo>
                    <a:pt x="8936" y="3890"/>
                    <a:pt x="7055" y="1"/>
                    <a:pt x="4647"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flipH="1">
              <a:off x="7691757" y="1900332"/>
              <a:ext cx="247381" cy="184770"/>
            </a:xfrm>
            <a:custGeom>
              <a:avLst/>
              <a:gdLst/>
              <a:ahLst/>
              <a:cxnLst/>
              <a:rect l="l" t="t" r="r" b="b"/>
              <a:pathLst>
                <a:path w="8159" h="6094" extrusionOk="0">
                  <a:moveTo>
                    <a:pt x="5767" y="1"/>
                  </a:moveTo>
                  <a:cubicBezTo>
                    <a:pt x="3468" y="1"/>
                    <a:pt x="708" y="1385"/>
                    <a:pt x="278" y="3377"/>
                  </a:cubicBezTo>
                  <a:cubicBezTo>
                    <a:pt x="1" y="4515"/>
                    <a:pt x="693" y="5654"/>
                    <a:pt x="1817" y="5962"/>
                  </a:cubicBezTo>
                  <a:cubicBezTo>
                    <a:pt x="2104" y="6054"/>
                    <a:pt x="2385" y="6094"/>
                    <a:pt x="2661" y="6094"/>
                  </a:cubicBezTo>
                  <a:cubicBezTo>
                    <a:pt x="3865" y="6094"/>
                    <a:pt x="4970" y="5334"/>
                    <a:pt x="6034" y="4808"/>
                  </a:cubicBezTo>
                  <a:cubicBezTo>
                    <a:pt x="6722" y="4451"/>
                    <a:pt x="6296" y="3492"/>
                    <a:pt x="5646" y="3492"/>
                  </a:cubicBezTo>
                  <a:cubicBezTo>
                    <a:pt x="5539" y="3492"/>
                    <a:pt x="5426" y="3518"/>
                    <a:pt x="5311" y="3577"/>
                  </a:cubicBezTo>
                  <a:cubicBezTo>
                    <a:pt x="4557" y="3961"/>
                    <a:pt x="3756" y="4592"/>
                    <a:pt x="2894" y="4685"/>
                  </a:cubicBezTo>
                  <a:cubicBezTo>
                    <a:pt x="2808" y="4702"/>
                    <a:pt x="2719" y="4711"/>
                    <a:pt x="2630" y="4711"/>
                  </a:cubicBezTo>
                  <a:cubicBezTo>
                    <a:pt x="2481" y="4711"/>
                    <a:pt x="2331" y="4687"/>
                    <a:pt x="2186" y="4639"/>
                  </a:cubicBezTo>
                  <a:lnTo>
                    <a:pt x="1725" y="3330"/>
                  </a:lnTo>
                  <a:cubicBezTo>
                    <a:pt x="1817" y="2899"/>
                    <a:pt x="2648" y="2407"/>
                    <a:pt x="2987" y="2191"/>
                  </a:cubicBezTo>
                  <a:cubicBezTo>
                    <a:pt x="4557" y="1253"/>
                    <a:pt x="6203" y="1468"/>
                    <a:pt x="7881" y="1083"/>
                  </a:cubicBezTo>
                  <a:cubicBezTo>
                    <a:pt x="8112" y="1006"/>
                    <a:pt x="8158" y="698"/>
                    <a:pt x="7958" y="575"/>
                  </a:cubicBezTo>
                  <a:lnTo>
                    <a:pt x="7943" y="575"/>
                  </a:lnTo>
                  <a:cubicBezTo>
                    <a:pt x="7364" y="180"/>
                    <a:pt x="6595" y="1"/>
                    <a:pt x="5767"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flipH="1">
              <a:off x="7639607" y="2011364"/>
              <a:ext cx="283189" cy="829707"/>
            </a:xfrm>
            <a:custGeom>
              <a:avLst/>
              <a:gdLst/>
              <a:ahLst/>
              <a:cxnLst/>
              <a:rect l="l" t="t" r="r" b="b"/>
              <a:pathLst>
                <a:path w="9340" h="27365" extrusionOk="0">
                  <a:moveTo>
                    <a:pt x="5519" y="0"/>
                  </a:moveTo>
                  <a:cubicBezTo>
                    <a:pt x="5379" y="0"/>
                    <a:pt x="5239" y="73"/>
                    <a:pt x="5172" y="238"/>
                  </a:cubicBezTo>
                  <a:cubicBezTo>
                    <a:pt x="1894" y="8780"/>
                    <a:pt x="1" y="21323"/>
                    <a:pt x="8958" y="27341"/>
                  </a:cubicBezTo>
                  <a:cubicBezTo>
                    <a:pt x="8990" y="27357"/>
                    <a:pt x="9023" y="27365"/>
                    <a:pt x="9055" y="27365"/>
                  </a:cubicBezTo>
                  <a:cubicBezTo>
                    <a:pt x="9208" y="27365"/>
                    <a:pt x="9340" y="27199"/>
                    <a:pt x="9251" y="27034"/>
                  </a:cubicBezTo>
                  <a:cubicBezTo>
                    <a:pt x="6711" y="23217"/>
                    <a:pt x="4248" y="19615"/>
                    <a:pt x="3802" y="14890"/>
                  </a:cubicBezTo>
                  <a:cubicBezTo>
                    <a:pt x="3340" y="10011"/>
                    <a:pt x="4864" y="5148"/>
                    <a:pt x="5911" y="438"/>
                  </a:cubicBezTo>
                  <a:cubicBezTo>
                    <a:pt x="5948" y="169"/>
                    <a:pt x="5733" y="0"/>
                    <a:pt x="5519" y="0"/>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flipH="1">
              <a:off x="5794332" y="1873802"/>
              <a:ext cx="121856" cy="331094"/>
            </a:xfrm>
            <a:custGeom>
              <a:avLst/>
              <a:gdLst/>
              <a:ahLst/>
              <a:cxnLst/>
              <a:rect l="l" t="t" r="r" b="b"/>
              <a:pathLst>
                <a:path w="4019" h="10920" extrusionOk="0">
                  <a:moveTo>
                    <a:pt x="757" y="0"/>
                  </a:moveTo>
                  <a:cubicBezTo>
                    <a:pt x="363" y="0"/>
                    <a:pt x="0" y="436"/>
                    <a:pt x="78" y="881"/>
                  </a:cubicBezTo>
                  <a:cubicBezTo>
                    <a:pt x="340" y="2651"/>
                    <a:pt x="1325" y="4328"/>
                    <a:pt x="1740" y="6098"/>
                  </a:cubicBezTo>
                  <a:cubicBezTo>
                    <a:pt x="2094" y="7638"/>
                    <a:pt x="2125" y="9377"/>
                    <a:pt x="2818" y="10793"/>
                  </a:cubicBezTo>
                  <a:cubicBezTo>
                    <a:pt x="2871" y="10877"/>
                    <a:pt x="2964" y="10920"/>
                    <a:pt x="3056" y="10920"/>
                  </a:cubicBezTo>
                  <a:cubicBezTo>
                    <a:pt x="3148" y="10920"/>
                    <a:pt x="3241" y="10877"/>
                    <a:pt x="3295" y="10793"/>
                  </a:cubicBezTo>
                  <a:cubicBezTo>
                    <a:pt x="4018" y="9238"/>
                    <a:pt x="3679" y="7284"/>
                    <a:pt x="3356" y="5652"/>
                  </a:cubicBezTo>
                  <a:cubicBezTo>
                    <a:pt x="2971" y="3821"/>
                    <a:pt x="2494" y="1635"/>
                    <a:pt x="1202" y="219"/>
                  </a:cubicBezTo>
                  <a:cubicBezTo>
                    <a:pt x="1064" y="65"/>
                    <a:pt x="908"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flipH="1">
              <a:off x="6920841" y="3274556"/>
              <a:ext cx="514288" cy="463502"/>
            </a:xfrm>
            <a:custGeom>
              <a:avLst/>
              <a:gdLst/>
              <a:ahLst/>
              <a:cxnLst/>
              <a:rect l="l" t="t" r="r" b="b"/>
              <a:pathLst>
                <a:path w="16962" h="15287" extrusionOk="0">
                  <a:moveTo>
                    <a:pt x="10363" y="1"/>
                  </a:moveTo>
                  <a:cubicBezTo>
                    <a:pt x="10341" y="1"/>
                    <a:pt x="10319" y="3"/>
                    <a:pt x="10297" y="8"/>
                  </a:cubicBezTo>
                  <a:lnTo>
                    <a:pt x="10312" y="8"/>
                  </a:lnTo>
                  <a:cubicBezTo>
                    <a:pt x="5818" y="1024"/>
                    <a:pt x="0" y="5780"/>
                    <a:pt x="1293" y="10982"/>
                  </a:cubicBezTo>
                  <a:cubicBezTo>
                    <a:pt x="2104" y="14276"/>
                    <a:pt x="5037" y="15286"/>
                    <a:pt x="8241" y="15286"/>
                  </a:cubicBezTo>
                  <a:cubicBezTo>
                    <a:pt x="11114" y="15286"/>
                    <a:pt x="14204" y="14474"/>
                    <a:pt x="16176" y="13768"/>
                  </a:cubicBezTo>
                  <a:cubicBezTo>
                    <a:pt x="16961" y="13483"/>
                    <a:pt x="16740" y="12377"/>
                    <a:pt x="15980" y="12377"/>
                  </a:cubicBezTo>
                  <a:cubicBezTo>
                    <a:pt x="15920" y="12377"/>
                    <a:pt x="15857" y="12384"/>
                    <a:pt x="15791" y="12398"/>
                  </a:cubicBezTo>
                  <a:cubicBezTo>
                    <a:pt x="14069" y="12790"/>
                    <a:pt x="10891" y="13597"/>
                    <a:pt x="8092" y="13597"/>
                  </a:cubicBezTo>
                  <a:cubicBezTo>
                    <a:pt x="5064" y="13597"/>
                    <a:pt x="2479" y="12652"/>
                    <a:pt x="2663" y="9212"/>
                  </a:cubicBezTo>
                  <a:cubicBezTo>
                    <a:pt x="2909" y="4549"/>
                    <a:pt x="7634" y="3056"/>
                    <a:pt x="10574" y="455"/>
                  </a:cubicBezTo>
                  <a:cubicBezTo>
                    <a:pt x="10771" y="286"/>
                    <a:pt x="10594" y="1"/>
                    <a:pt x="10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p:nvPr/>
          </p:nvSpPr>
          <p:spPr>
            <a:xfrm flipH="1">
              <a:off x="6879333" y="3610593"/>
              <a:ext cx="119946" cy="164668"/>
            </a:xfrm>
            <a:custGeom>
              <a:avLst/>
              <a:gdLst/>
              <a:ahLst/>
              <a:cxnLst/>
              <a:rect l="l" t="t" r="r" b="b"/>
              <a:pathLst>
                <a:path w="3956" h="5431" extrusionOk="0">
                  <a:moveTo>
                    <a:pt x="2783" y="1"/>
                  </a:moveTo>
                  <a:cubicBezTo>
                    <a:pt x="2674" y="1"/>
                    <a:pt x="2571" y="96"/>
                    <a:pt x="2601" y="238"/>
                  </a:cubicBezTo>
                  <a:cubicBezTo>
                    <a:pt x="2755" y="1054"/>
                    <a:pt x="2848" y="1885"/>
                    <a:pt x="2909" y="2716"/>
                  </a:cubicBezTo>
                  <a:cubicBezTo>
                    <a:pt x="2940" y="3101"/>
                    <a:pt x="3017" y="3439"/>
                    <a:pt x="2678" y="3716"/>
                  </a:cubicBezTo>
                  <a:cubicBezTo>
                    <a:pt x="2417" y="3916"/>
                    <a:pt x="1863" y="4009"/>
                    <a:pt x="1555" y="4116"/>
                  </a:cubicBezTo>
                  <a:lnTo>
                    <a:pt x="1472" y="4146"/>
                  </a:lnTo>
                  <a:lnTo>
                    <a:pt x="1472" y="4146"/>
                  </a:lnTo>
                  <a:cubicBezTo>
                    <a:pt x="1604" y="3994"/>
                    <a:pt x="1720" y="3830"/>
                    <a:pt x="1801" y="3655"/>
                  </a:cubicBezTo>
                  <a:cubicBezTo>
                    <a:pt x="2032" y="3224"/>
                    <a:pt x="2094" y="2716"/>
                    <a:pt x="1986" y="2239"/>
                  </a:cubicBezTo>
                  <a:cubicBezTo>
                    <a:pt x="1940" y="2069"/>
                    <a:pt x="1793" y="1985"/>
                    <a:pt x="1647" y="1985"/>
                  </a:cubicBezTo>
                  <a:cubicBezTo>
                    <a:pt x="1501" y="1985"/>
                    <a:pt x="1355" y="2069"/>
                    <a:pt x="1309" y="2239"/>
                  </a:cubicBezTo>
                  <a:cubicBezTo>
                    <a:pt x="1124" y="2962"/>
                    <a:pt x="878" y="3254"/>
                    <a:pt x="385" y="3778"/>
                  </a:cubicBezTo>
                  <a:cubicBezTo>
                    <a:pt x="139" y="4024"/>
                    <a:pt x="0" y="4363"/>
                    <a:pt x="47" y="4717"/>
                  </a:cubicBezTo>
                  <a:cubicBezTo>
                    <a:pt x="126" y="5258"/>
                    <a:pt x="446" y="5431"/>
                    <a:pt x="834" y="5431"/>
                  </a:cubicBezTo>
                  <a:cubicBezTo>
                    <a:pt x="1272" y="5431"/>
                    <a:pt x="1796" y="5210"/>
                    <a:pt x="2155" y="5055"/>
                  </a:cubicBezTo>
                  <a:cubicBezTo>
                    <a:pt x="3032" y="4701"/>
                    <a:pt x="3894" y="4609"/>
                    <a:pt x="3925" y="3531"/>
                  </a:cubicBezTo>
                  <a:cubicBezTo>
                    <a:pt x="3956" y="2316"/>
                    <a:pt x="3617" y="1115"/>
                    <a:pt x="2940" y="84"/>
                  </a:cubicBezTo>
                  <a:cubicBezTo>
                    <a:pt x="2898" y="26"/>
                    <a:pt x="2840" y="1"/>
                    <a:pt x="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flipH="1">
              <a:off x="6985240" y="3687514"/>
              <a:ext cx="50907" cy="76012"/>
            </a:xfrm>
            <a:custGeom>
              <a:avLst/>
              <a:gdLst/>
              <a:ahLst/>
              <a:cxnLst/>
              <a:rect l="l" t="t" r="r" b="b"/>
              <a:pathLst>
                <a:path w="1679" h="2507" extrusionOk="0">
                  <a:moveTo>
                    <a:pt x="722" y="0"/>
                  </a:moveTo>
                  <a:cubicBezTo>
                    <a:pt x="697" y="0"/>
                    <a:pt x="672" y="3"/>
                    <a:pt x="647" y="9"/>
                  </a:cubicBezTo>
                  <a:cubicBezTo>
                    <a:pt x="31" y="210"/>
                    <a:pt x="1" y="1302"/>
                    <a:pt x="201" y="1826"/>
                  </a:cubicBezTo>
                  <a:cubicBezTo>
                    <a:pt x="349" y="2245"/>
                    <a:pt x="754" y="2506"/>
                    <a:pt x="1178" y="2506"/>
                  </a:cubicBezTo>
                  <a:cubicBezTo>
                    <a:pt x="1283" y="2506"/>
                    <a:pt x="1390" y="2490"/>
                    <a:pt x="1493" y="2457"/>
                  </a:cubicBezTo>
                  <a:cubicBezTo>
                    <a:pt x="1632" y="2410"/>
                    <a:pt x="1678" y="2180"/>
                    <a:pt x="1493" y="2149"/>
                  </a:cubicBezTo>
                  <a:cubicBezTo>
                    <a:pt x="1109" y="2087"/>
                    <a:pt x="878" y="1641"/>
                    <a:pt x="893" y="1272"/>
                  </a:cubicBezTo>
                  <a:cubicBezTo>
                    <a:pt x="893" y="902"/>
                    <a:pt x="1186" y="487"/>
                    <a:pt x="955" y="133"/>
                  </a:cubicBezTo>
                  <a:cubicBezTo>
                    <a:pt x="906" y="47"/>
                    <a:pt x="8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6912321" y="3549377"/>
              <a:ext cx="246896" cy="79529"/>
            </a:xfrm>
            <a:custGeom>
              <a:avLst/>
              <a:gdLst/>
              <a:ahLst/>
              <a:cxnLst/>
              <a:rect l="l" t="t" r="r" b="b"/>
              <a:pathLst>
                <a:path w="8143" h="2623" extrusionOk="0">
                  <a:moveTo>
                    <a:pt x="469" y="1"/>
                  </a:moveTo>
                  <a:cubicBezTo>
                    <a:pt x="181" y="1"/>
                    <a:pt x="0" y="315"/>
                    <a:pt x="27" y="595"/>
                  </a:cubicBezTo>
                  <a:cubicBezTo>
                    <a:pt x="150" y="1456"/>
                    <a:pt x="1012" y="1580"/>
                    <a:pt x="1766" y="1595"/>
                  </a:cubicBezTo>
                  <a:cubicBezTo>
                    <a:pt x="1791" y="1595"/>
                    <a:pt x="1817" y="1596"/>
                    <a:pt x="1843" y="1596"/>
                  </a:cubicBezTo>
                  <a:cubicBezTo>
                    <a:pt x="2741" y="1596"/>
                    <a:pt x="3987" y="1332"/>
                    <a:pt x="5119" y="1332"/>
                  </a:cubicBezTo>
                  <a:cubicBezTo>
                    <a:pt x="6197" y="1332"/>
                    <a:pt x="7172" y="1571"/>
                    <a:pt x="7646" y="2503"/>
                  </a:cubicBezTo>
                  <a:cubicBezTo>
                    <a:pt x="7693" y="2587"/>
                    <a:pt x="7768" y="2622"/>
                    <a:pt x="7844" y="2622"/>
                  </a:cubicBezTo>
                  <a:cubicBezTo>
                    <a:pt x="7992" y="2622"/>
                    <a:pt x="8143" y="2486"/>
                    <a:pt x="8092" y="2303"/>
                  </a:cubicBezTo>
                  <a:lnTo>
                    <a:pt x="8107" y="2303"/>
                  </a:lnTo>
                  <a:cubicBezTo>
                    <a:pt x="7544" y="423"/>
                    <a:pt x="5834" y="215"/>
                    <a:pt x="4055" y="215"/>
                  </a:cubicBezTo>
                  <a:cubicBezTo>
                    <a:pt x="3551" y="215"/>
                    <a:pt x="3040" y="232"/>
                    <a:pt x="2549" y="232"/>
                  </a:cubicBezTo>
                  <a:cubicBezTo>
                    <a:pt x="1839" y="232"/>
                    <a:pt x="1168" y="197"/>
                    <a:pt x="612" y="25"/>
                  </a:cubicBezTo>
                  <a:cubicBezTo>
                    <a:pt x="562" y="9"/>
                    <a:pt x="514" y="1"/>
                    <a:pt x="469"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flipH="1">
              <a:off x="6978813" y="3313790"/>
              <a:ext cx="217546" cy="274760"/>
            </a:xfrm>
            <a:custGeom>
              <a:avLst/>
              <a:gdLst/>
              <a:ahLst/>
              <a:cxnLst/>
              <a:rect l="l" t="t" r="r" b="b"/>
              <a:pathLst>
                <a:path w="7175" h="9062" extrusionOk="0">
                  <a:moveTo>
                    <a:pt x="6846" y="0"/>
                  </a:moveTo>
                  <a:cubicBezTo>
                    <a:pt x="6829" y="0"/>
                    <a:pt x="6811" y="2"/>
                    <a:pt x="6793" y="7"/>
                  </a:cubicBezTo>
                  <a:cubicBezTo>
                    <a:pt x="4315" y="715"/>
                    <a:pt x="2176" y="2193"/>
                    <a:pt x="1098" y="4625"/>
                  </a:cubicBezTo>
                  <a:cubicBezTo>
                    <a:pt x="575" y="5812"/>
                    <a:pt x="1" y="9061"/>
                    <a:pt x="1899" y="9061"/>
                  </a:cubicBezTo>
                  <a:cubicBezTo>
                    <a:pt x="2069" y="9061"/>
                    <a:pt x="2258" y="9036"/>
                    <a:pt x="2468" y="8980"/>
                  </a:cubicBezTo>
                  <a:cubicBezTo>
                    <a:pt x="2853" y="8872"/>
                    <a:pt x="2868" y="8272"/>
                    <a:pt x="2468" y="8195"/>
                  </a:cubicBezTo>
                  <a:cubicBezTo>
                    <a:pt x="1714" y="8011"/>
                    <a:pt x="1483" y="6902"/>
                    <a:pt x="1606" y="6287"/>
                  </a:cubicBezTo>
                  <a:cubicBezTo>
                    <a:pt x="1668" y="5979"/>
                    <a:pt x="1760" y="5671"/>
                    <a:pt x="1868" y="5379"/>
                  </a:cubicBezTo>
                  <a:cubicBezTo>
                    <a:pt x="2206" y="4501"/>
                    <a:pt x="2714" y="3701"/>
                    <a:pt x="3376" y="3009"/>
                  </a:cubicBezTo>
                  <a:cubicBezTo>
                    <a:pt x="4376" y="1916"/>
                    <a:pt x="5608" y="1038"/>
                    <a:pt x="6962" y="407"/>
                  </a:cubicBezTo>
                  <a:cubicBezTo>
                    <a:pt x="7175" y="308"/>
                    <a:pt x="7048" y="0"/>
                    <a:pt x="6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flipH="1">
              <a:off x="6947462" y="3575634"/>
              <a:ext cx="84472" cy="102482"/>
            </a:xfrm>
            <a:custGeom>
              <a:avLst/>
              <a:gdLst/>
              <a:ahLst/>
              <a:cxnLst/>
              <a:rect l="l" t="t" r="r" b="b"/>
              <a:pathLst>
                <a:path w="2786" h="3380" extrusionOk="0">
                  <a:moveTo>
                    <a:pt x="267" y="0"/>
                  </a:moveTo>
                  <a:cubicBezTo>
                    <a:pt x="214" y="0"/>
                    <a:pt x="161" y="2"/>
                    <a:pt x="108" y="6"/>
                  </a:cubicBezTo>
                  <a:cubicBezTo>
                    <a:pt x="31" y="6"/>
                    <a:pt x="0" y="144"/>
                    <a:pt x="92" y="160"/>
                  </a:cubicBezTo>
                  <a:cubicBezTo>
                    <a:pt x="723" y="283"/>
                    <a:pt x="1277" y="683"/>
                    <a:pt x="1570" y="1268"/>
                  </a:cubicBezTo>
                  <a:cubicBezTo>
                    <a:pt x="1739" y="1529"/>
                    <a:pt x="1816" y="1837"/>
                    <a:pt x="1816" y="2130"/>
                  </a:cubicBezTo>
                  <a:cubicBezTo>
                    <a:pt x="1801" y="2468"/>
                    <a:pt x="1570" y="2684"/>
                    <a:pt x="1524" y="2991"/>
                  </a:cubicBezTo>
                  <a:cubicBezTo>
                    <a:pt x="1495" y="3165"/>
                    <a:pt x="1574" y="3379"/>
                    <a:pt x="1763" y="3379"/>
                  </a:cubicBezTo>
                  <a:cubicBezTo>
                    <a:pt x="1775" y="3379"/>
                    <a:pt x="1788" y="3378"/>
                    <a:pt x="1801" y="3376"/>
                  </a:cubicBezTo>
                  <a:cubicBezTo>
                    <a:pt x="2786" y="3284"/>
                    <a:pt x="2632" y="1868"/>
                    <a:pt x="2324" y="1222"/>
                  </a:cubicBezTo>
                  <a:cubicBezTo>
                    <a:pt x="1918" y="467"/>
                    <a:pt x="1129"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flipH="1">
              <a:off x="7021382" y="3578362"/>
              <a:ext cx="67977" cy="125464"/>
            </a:xfrm>
            <a:custGeom>
              <a:avLst/>
              <a:gdLst/>
              <a:ahLst/>
              <a:cxnLst/>
              <a:rect l="l" t="t" r="r" b="b"/>
              <a:pathLst>
                <a:path w="2242" h="4138" extrusionOk="0">
                  <a:moveTo>
                    <a:pt x="389" y="0"/>
                  </a:moveTo>
                  <a:cubicBezTo>
                    <a:pt x="338" y="0"/>
                    <a:pt x="286" y="3"/>
                    <a:pt x="232" y="8"/>
                  </a:cubicBezTo>
                  <a:cubicBezTo>
                    <a:pt x="62" y="23"/>
                    <a:pt x="1" y="300"/>
                    <a:pt x="186" y="331"/>
                  </a:cubicBezTo>
                  <a:lnTo>
                    <a:pt x="201" y="331"/>
                  </a:lnTo>
                  <a:cubicBezTo>
                    <a:pt x="1325" y="577"/>
                    <a:pt x="1048" y="2578"/>
                    <a:pt x="847" y="3363"/>
                  </a:cubicBezTo>
                  <a:cubicBezTo>
                    <a:pt x="718" y="3833"/>
                    <a:pt x="1125" y="4138"/>
                    <a:pt x="1501" y="4138"/>
                  </a:cubicBezTo>
                  <a:cubicBezTo>
                    <a:pt x="1754" y="4138"/>
                    <a:pt x="1992" y="4001"/>
                    <a:pt x="2048" y="3686"/>
                  </a:cubicBezTo>
                  <a:cubicBezTo>
                    <a:pt x="2242" y="2552"/>
                    <a:pt x="2016"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flipH="1">
              <a:off x="6983391" y="3332437"/>
              <a:ext cx="64854" cy="242924"/>
            </a:xfrm>
            <a:custGeom>
              <a:avLst/>
              <a:gdLst/>
              <a:ahLst/>
              <a:cxnLst/>
              <a:rect l="l" t="t" r="r" b="b"/>
              <a:pathLst>
                <a:path w="2139" h="8012" extrusionOk="0">
                  <a:moveTo>
                    <a:pt x="2110" y="0"/>
                  </a:moveTo>
                  <a:cubicBezTo>
                    <a:pt x="2099" y="0"/>
                    <a:pt x="2089" y="5"/>
                    <a:pt x="2090" y="16"/>
                  </a:cubicBezTo>
                  <a:lnTo>
                    <a:pt x="2090" y="16"/>
                  </a:lnTo>
                  <a:cubicBezTo>
                    <a:pt x="1412" y="2201"/>
                    <a:pt x="1" y="5597"/>
                    <a:pt x="1246" y="7811"/>
                  </a:cubicBezTo>
                  <a:cubicBezTo>
                    <a:pt x="1325" y="7952"/>
                    <a:pt x="1447" y="8012"/>
                    <a:pt x="1572" y="8012"/>
                  </a:cubicBezTo>
                  <a:cubicBezTo>
                    <a:pt x="1814" y="8012"/>
                    <a:pt x="2061" y="7788"/>
                    <a:pt x="2000" y="7503"/>
                  </a:cubicBezTo>
                  <a:cubicBezTo>
                    <a:pt x="1446" y="5072"/>
                    <a:pt x="2062" y="2501"/>
                    <a:pt x="2139" y="23"/>
                  </a:cubicBezTo>
                  <a:cubicBezTo>
                    <a:pt x="2139" y="8"/>
                    <a:pt x="2123" y="0"/>
                    <a:pt x="2110" y="0"/>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flipH="1">
              <a:off x="6239065" y="3252847"/>
              <a:ext cx="68493" cy="373967"/>
            </a:xfrm>
            <a:custGeom>
              <a:avLst/>
              <a:gdLst/>
              <a:ahLst/>
              <a:cxnLst/>
              <a:rect l="l" t="t" r="r" b="b"/>
              <a:pathLst>
                <a:path w="2259" h="12334" extrusionOk="0">
                  <a:moveTo>
                    <a:pt x="750" y="0"/>
                  </a:moveTo>
                  <a:cubicBezTo>
                    <a:pt x="676" y="0"/>
                    <a:pt x="610" y="41"/>
                    <a:pt x="596" y="140"/>
                  </a:cubicBezTo>
                  <a:cubicBezTo>
                    <a:pt x="335" y="1894"/>
                    <a:pt x="519" y="3710"/>
                    <a:pt x="442" y="5480"/>
                  </a:cubicBezTo>
                  <a:cubicBezTo>
                    <a:pt x="350" y="7558"/>
                    <a:pt x="150" y="9605"/>
                    <a:pt x="27" y="11667"/>
                  </a:cubicBezTo>
                  <a:cubicBezTo>
                    <a:pt x="1" y="12090"/>
                    <a:pt x="381" y="12334"/>
                    <a:pt x="744" y="12334"/>
                  </a:cubicBezTo>
                  <a:cubicBezTo>
                    <a:pt x="1030" y="12334"/>
                    <a:pt x="1305" y="12184"/>
                    <a:pt x="1366" y="11852"/>
                  </a:cubicBezTo>
                  <a:cubicBezTo>
                    <a:pt x="1997" y="8266"/>
                    <a:pt x="2258" y="3603"/>
                    <a:pt x="966" y="140"/>
                  </a:cubicBezTo>
                  <a:cubicBezTo>
                    <a:pt x="932" y="56"/>
                    <a:pt x="836" y="0"/>
                    <a:pt x="750" y="0"/>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flipH="1">
              <a:off x="6269931" y="3579697"/>
              <a:ext cx="641874" cy="180040"/>
            </a:xfrm>
            <a:custGeom>
              <a:avLst/>
              <a:gdLst/>
              <a:ahLst/>
              <a:cxnLst/>
              <a:rect l="l" t="t" r="r" b="b"/>
              <a:pathLst>
                <a:path w="21170" h="5938" extrusionOk="0">
                  <a:moveTo>
                    <a:pt x="20606" y="0"/>
                  </a:moveTo>
                  <a:cubicBezTo>
                    <a:pt x="20431" y="0"/>
                    <a:pt x="20260" y="75"/>
                    <a:pt x="20171" y="241"/>
                  </a:cubicBezTo>
                  <a:cubicBezTo>
                    <a:pt x="18417" y="3565"/>
                    <a:pt x="12722" y="4212"/>
                    <a:pt x="9320" y="4443"/>
                  </a:cubicBezTo>
                  <a:cubicBezTo>
                    <a:pt x="8882" y="4471"/>
                    <a:pt x="8447" y="4484"/>
                    <a:pt x="8015" y="4484"/>
                  </a:cubicBezTo>
                  <a:cubicBezTo>
                    <a:pt x="5412" y="4484"/>
                    <a:pt x="2902" y="4016"/>
                    <a:pt x="301" y="3673"/>
                  </a:cubicBezTo>
                  <a:cubicBezTo>
                    <a:pt x="292" y="3672"/>
                    <a:pt x="283" y="3671"/>
                    <a:pt x="274" y="3671"/>
                  </a:cubicBezTo>
                  <a:cubicBezTo>
                    <a:pt x="51" y="3671"/>
                    <a:pt x="1" y="4031"/>
                    <a:pt x="178" y="4135"/>
                  </a:cubicBezTo>
                  <a:lnTo>
                    <a:pt x="163" y="4135"/>
                  </a:lnTo>
                  <a:cubicBezTo>
                    <a:pt x="2363" y="5462"/>
                    <a:pt x="4958" y="5937"/>
                    <a:pt x="7577" y="5937"/>
                  </a:cubicBezTo>
                  <a:cubicBezTo>
                    <a:pt x="9575" y="5937"/>
                    <a:pt x="11587" y="5660"/>
                    <a:pt x="13445" y="5274"/>
                  </a:cubicBezTo>
                  <a:cubicBezTo>
                    <a:pt x="16246" y="4704"/>
                    <a:pt x="20848" y="3996"/>
                    <a:pt x="21141" y="503"/>
                  </a:cubicBezTo>
                  <a:cubicBezTo>
                    <a:pt x="21169" y="190"/>
                    <a:pt x="20883" y="0"/>
                    <a:pt x="20606" y="0"/>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flipH="1">
              <a:off x="5772168" y="3171771"/>
              <a:ext cx="509194" cy="206237"/>
            </a:xfrm>
            <a:custGeom>
              <a:avLst/>
              <a:gdLst/>
              <a:ahLst/>
              <a:cxnLst/>
              <a:rect l="l" t="t" r="r" b="b"/>
              <a:pathLst>
                <a:path w="16794" h="6802" extrusionOk="0">
                  <a:moveTo>
                    <a:pt x="16423" y="1"/>
                  </a:moveTo>
                  <a:cubicBezTo>
                    <a:pt x="16262" y="1"/>
                    <a:pt x="16095" y="90"/>
                    <a:pt x="16031" y="274"/>
                  </a:cubicBezTo>
                  <a:cubicBezTo>
                    <a:pt x="14796" y="3783"/>
                    <a:pt x="11058" y="5677"/>
                    <a:pt x="7394" y="5677"/>
                  </a:cubicBezTo>
                  <a:cubicBezTo>
                    <a:pt x="4710" y="5677"/>
                    <a:pt x="2065" y="4662"/>
                    <a:pt x="471" y="2521"/>
                  </a:cubicBezTo>
                  <a:cubicBezTo>
                    <a:pt x="423" y="2462"/>
                    <a:pt x="346" y="2435"/>
                    <a:pt x="272" y="2435"/>
                  </a:cubicBezTo>
                  <a:cubicBezTo>
                    <a:pt x="133" y="2435"/>
                    <a:pt x="1" y="2530"/>
                    <a:pt x="71" y="2690"/>
                  </a:cubicBezTo>
                  <a:cubicBezTo>
                    <a:pt x="1244" y="5493"/>
                    <a:pt x="4442" y="6801"/>
                    <a:pt x="7731" y="6801"/>
                  </a:cubicBezTo>
                  <a:cubicBezTo>
                    <a:pt x="12082" y="6801"/>
                    <a:pt x="16593" y="4512"/>
                    <a:pt x="16785" y="366"/>
                  </a:cubicBezTo>
                  <a:cubicBezTo>
                    <a:pt x="16794" y="125"/>
                    <a:pt x="16613" y="1"/>
                    <a:pt x="16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flipH="1">
              <a:off x="5646400" y="3202819"/>
              <a:ext cx="630959" cy="335885"/>
            </a:xfrm>
            <a:custGeom>
              <a:avLst/>
              <a:gdLst/>
              <a:ahLst/>
              <a:cxnLst/>
              <a:rect l="l" t="t" r="r" b="b"/>
              <a:pathLst>
                <a:path w="20810" h="11078" extrusionOk="0">
                  <a:moveTo>
                    <a:pt x="20440" y="0"/>
                  </a:moveTo>
                  <a:cubicBezTo>
                    <a:pt x="20335" y="0"/>
                    <a:pt x="20229" y="50"/>
                    <a:pt x="20163" y="158"/>
                  </a:cubicBezTo>
                  <a:cubicBezTo>
                    <a:pt x="18316" y="3375"/>
                    <a:pt x="17254" y="6268"/>
                    <a:pt x="13791" y="8208"/>
                  </a:cubicBezTo>
                  <a:cubicBezTo>
                    <a:pt x="11941" y="9239"/>
                    <a:pt x="9365" y="9992"/>
                    <a:pt x="6907" y="9992"/>
                  </a:cubicBezTo>
                  <a:cubicBezTo>
                    <a:pt x="4190" y="9992"/>
                    <a:pt x="1616" y="9072"/>
                    <a:pt x="324" y="6592"/>
                  </a:cubicBezTo>
                  <a:cubicBezTo>
                    <a:pt x="293" y="6535"/>
                    <a:pt x="245" y="6511"/>
                    <a:pt x="196" y="6511"/>
                  </a:cubicBezTo>
                  <a:cubicBezTo>
                    <a:pt x="100" y="6511"/>
                    <a:pt x="0" y="6607"/>
                    <a:pt x="31" y="6730"/>
                  </a:cubicBezTo>
                  <a:lnTo>
                    <a:pt x="16" y="6730"/>
                  </a:lnTo>
                  <a:cubicBezTo>
                    <a:pt x="692" y="10018"/>
                    <a:pt x="3836" y="11077"/>
                    <a:pt x="6998" y="11077"/>
                  </a:cubicBezTo>
                  <a:cubicBezTo>
                    <a:pt x="8587" y="11077"/>
                    <a:pt x="10180" y="10810"/>
                    <a:pt x="11467" y="10424"/>
                  </a:cubicBezTo>
                  <a:cubicBezTo>
                    <a:pt x="15730" y="9177"/>
                    <a:pt x="20809" y="5176"/>
                    <a:pt x="20778" y="327"/>
                  </a:cubicBezTo>
                  <a:cubicBezTo>
                    <a:pt x="20769" y="121"/>
                    <a:pt x="20605" y="0"/>
                    <a:pt x="20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flipH="1">
              <a:off x="5680722" y="2917235"/>
              <a:ext cx="125798" cy="267301"/>
            </a:xfrm>
            <a:custGeom>
              <a:avLst/>
              <a:gdLst/>
              <a:ahLst/>
              <a:cxnLst/>
              <a:rect l="l" t="t" r="r" b="b"/>
              <a:pathLst>
                <a:path w="4149" h="8816" extrusionOk="0">
                  <a:moveTo>
                    <a:pt x="2038" y="0"/>
                  </a:moveTo>
                  <a:cubicBezTo>
                    <a:pt x="1823" y="0"/>
                    <a:pt x="1591" y="77"/>
                    <a:pt x="1340" y="250"/>
                  </a:cubicBezTo>
                  <a:cubicBezTo>
                    <a:pt x="478" y="820"/>
                    <a:pt x="309" y="2174"/>
                    <a:pt x="263" y="3113"/>
                  </a:cubicBezTo>
                  <a:cubicBezTo>
                    <a:pt x="170" y="4867"/>
                    <a:pt x="1" y="7007"/>
                    <a:pt x="463" y="8700"/>
                  </a:cubicBezTo>
                  <a:cubicBezTo>
                    <a:pt x="480" y="8770"/>
                    <a:pt x="558" y="8815"/>
                    <a:pt x="630" y="8815"/>
                  </a:cubicBezTo>
                  <a:cubicBezTo>
                    <a:pt x="684" y="8815"/>
                    <a:pt x="735" y="8790"/>
                    <a:pt x="755" y="8731"/>
                  </a:cubicBezTo>
                  <a:lnTo>
                    <a:pt x="770" y="8731"/>
                  </a:lnTo>
                  <a:cubicBezTo>
                    <a:pt x="1386" y="7299"/>
                    <a:pt x="1248" y="5637"/>
                    <a:pt x="1232" y="4113"/>
                  </a:cubicBezTo>
                  <a:cubicBezTo>
                    <a:pt x="1232" y="3775"/>
                    <a:pt x="1217" y="3451"/>
                    <a:pt x="1232" y="3113"/>
                  </a:cubicBezTo>
                  <a:cubicBezTo>
                    <a:pt x="1247" y="2806"/>
                    <a:pt x="1538" y="1267"/>
                    <a:pt x="2212" y="1267"/>
                  </a:cubicBezTo>
                  <a:cubicBezTo>
                    <a:pt x="2248" y="1267"/>
                    <a:pt x="2286" y="1272"/>
                    <a:pt x="2325" y="1281"/>
                  </a:cubicBezTo>
                  <a:cubicBezTo>
                    <a:pt x="2587" y="1343"/>
                    <a:pt x="2879" y="2328"/>
                    <a:pt x="2956" y="2620"/>
                  </a:cubicBezTo>
                  <a:cubicBezTo>
                    <a:pt x="3064" y="3159"/>
                    <a:pt x="3094" y="3713"/>
                    <a:pt x="3048" y="4267"/>
                  </a:cubicBezTo>
                  <a:cubicBezTo>
                    <a:pt x="3033" y="4621"/>
                    <a:pt x="3310" y="4798"/>
                    <a:pt x="3589" y="4798"/>
                  </a:cubicBezTo>
                  <a:cubicBezTo>
                    <a:pt x="3868" y="4798"/>
                    <a:pt x="4149" y="4621"/>
                    <a:pt x="4141" y="4267"/>
                  </a:cubicBezTo>
                  <a:cubicBezTo>
                    <a:pt x="4101" y="3292"/>
                    <a:pt x="3447" y="0"/>
                    <a:pt x="2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flipH="1">
              <a:off x="5527425" y="2974722"/>
              <a:ext cx="230098" cy="151418"/>
            </a:xfrm>
            <a:custGeom>
              <a:avLst/>
              <a:gdLst/>
              <a:ahLst/>
              <a:cxnLst/>
              <a:rect l="l" t="t" r="r" b="b"/>
              <a:pathLst>
                <a:path w="7589" h="4994" extrusionOk="0">
                  <a:moveTo>
                    <a:pt x="3100" y="0"/>
                  </a:moveTo>
                  <a:cubicBezTo>
                    <a:pt x="2351" y="0"/>
                    <a:pt x="1770" y="262"/>
                    <a:pt x="1802" y="1063"/>
                  </a:cubicBezTo>
                  <a:cubicBezTo>
                    <a:pt x="1802" y="1186"/>
                    <a:pt x="1879" y="1294"/>
                    <a:pt x="1986" y="1325"/>
                  </a:cubicBezTo>
                  <a:cubicBezTo>
                    <a:pt x="2123" y="1377"/>
                    <a:pt x="2262" y="1396"/>
                    <a:pt x="2403" y="1396"/>
                  </a:cubicBezTo>
                  <a:cubicBezTo>
                    <a:pt x="2853" y="1396"/>
                    <a:pt x="3326" y="1196"/>
                    <a:pt x="3809" y="1196"/>
                  </a:cubicBezTo>
                  <a:cubicBezTo>
                    <a:pt x="3894" y="1196"/>
                    <a:pt x="3979" y="1202"/>
                    <a:pt x="4064" y="1217"/>
                  </a:cubicBezTo>
                  <a:cubicBezTo>
                    <a:pt x="4464" y="1294"/>
                    <a:pt x="5142" y="1463"/>
                    <a:pt x="5465" y="1709"/>
                  </a:cubicBezTo>
                  <a:cubicBezTo>
                    <a:pt x="5988" y="2110"/>
                    <a:pt x="5649" y="2648"/>
                    <a:pt x="5234" y="3018"/>
                  </a:cubicBezTo>
                  <a:cubicBezTo>
                    <a:pt x="4746" y="3438"/>
                    <a:pt x="3662" y="3858"/>
                    <a:pt x="2905" y="3858"/>
                  </a:cubicBezTo>
                  <a:cubicBezTo>
                    <a:pt x="2803" y="3858"/>
                    <a:pt x="2706" y="3850"/>
                    <a:pt x="2617" y="3833"/>
                  </a:cubicBezTo>
                  <a:cubicBezTo>
                    <a:pt x="2547" y="3855"/>
                    <a:pt x="2484" y="3866"/>
                    <a:pt x="2427" y="3866"/>
                  </a:cubicBezTo>
                  <a:cubicBezTo>
                    <a:pt x="2158" y="3866"/>
                    <a:pt x="2033" y="3629"/>
                    <a:pt x="2033" y="3172"/>
                  </a:cubicBezTo>
                  <a:cubicBezTo>
                    <a:pt x="2217" y="3110"/>
                    <a:pt x="2402" y="3064"/>
                    <a:pt x="2587" y="3018"/>
                  </a:cubicBezTo>
                  <a:cubicBezTo>
                    <a:pt x="3018" y="2910"/>
                    <a:pt x="3464" y="2802"/>
                    <a:pt x="3895" y="2694"/>
                  </a:cubicBezTo>
                  <a:cubicBezTo>
                    <a:pt x="4178" y="2635"/>
                    <a:pt x="4129" y="2170"/>
                    <a:pt x="3845" y="2170"/>
                  </a:cubicBezTo>
                  <a:cubicBezTo>
                    <a:pt x="3836" y="2170"/>
                    <a:pt x="3827" y="2170"/>
                    <a:pt x="3818" y="2171"/>
                  </a:cubicBezTo>
                  <a:lnTo>
                    <a:pt x="3849" y="2171"/>
                  </a:lnTo>
                  <a:cubicBezTo>
                    <a:pt x="2818" y="2248"/>
                    <a:pt x="1" y="2156"/>
                    <a:pt x="694" y="4003"/>
                  </a:cubicBezTo>
                  <a:cubicBezTo>
                    <a:pt x="966" y="4736"/>
                    <a:pt x="1658" y="4993"/>
                    <a:pt x="2449" y="4993"/>
                  </a:cubicBezTo>
                  <a:cubicBezTo>
                    <a:pt x="3533" y="4993"/>
                    <a:pt x="4802" y="4511"/>
                    <a:pt x="5434" y="4110"/>
                  </a:cubicBezTo>
                  <a:cubicBezTo>
                    <a:pt x="6619" y="3372"/>
                    <a:pt x="7589" y="1632"/>
                    <a:pt x="6019" y="786"/>
                  </a:cubicBezTo>
                  <a:cubicBezTo>
                    <a:pt x="5534" y="516"/>
                    <a:pt x="4151"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flipH="1">
              <a:off x="5539553" y="3048248"/>
              <a:ext cx="188105" cy="128769"/>
            </a:xfrm>
            <a:custGeom>
              <a:avLst/>
              <a:gdLst/>
              <a:ahLst/>
              <a:cxnLst/>
              <a:rect l="l" t="t" r="r" b="b"/>
              <a:pathLst>
                <a:path w="6204" h="4247" extrusionOk="0">
                  <a:moveTo>
                    <a:pt x="5150" y="0"/>
                  </a:moveTo>
                  <a:cubicBezTo>
                    <a:pt x="5043" y="0"/>
                    <a:pt x="4938" y="84"/>
                    <a:pt x="4957" y="223"/>
                  </a:cubicBezTo>
                  <a:cubicBezTo>
                    <a:pt x="5234" y="1455"/>
                    <a:pt x="4249" y="2316"/>
                    <a:pt x="3218" y="2778"/>
                  </a:cubicBezTo>
                  <a:cubicBezTo>
                    <a:pt x="2910" y="2910"/>
                    <a:pt x="2395" y="3181"/>
                    <a:pt x="2027" y="3181"/>
                  </a:cubicBezTo>
                  <a:cubicBezTo>
                    <a:pt x="2008" y="3181"/>
                    <a:pt x="1989" y="3180"/>
                    <a:pt x="1971" y="3178"/>
                  </a:cubicBezTo>
                  <a:cubicBezTo>
                    <a:pt x="1909" y="3206"/>
                    <a:pt x="1854" y="3219"/>
                    <a:pt x="1805" y="3219"/>
                  </a:cubicBezTo>
                  <a:cubicBezTo>
                    <a:pt x="1661" y="3219"/>
                    <a:pt x="1575" y="3101"/>
                    <a:pt x="1540" y="2871"/>
                  </a:cubicBezTo>
                  <a:cubicBezTo>
                    <a:pt x="1278" y="2701"/>
                    <a:pt x="1232" y="2547"/>
                    <a:pt x="1402" y="2440"/>
                  </a:cubicBezTo>
                  <a:cubicBezTo>
                    <a:pt x="1417" y="2378"/>
                    <a:pt x="1617" y="2163"/>
                    <a:pt x="1648" y="2101"/>
                  </a:cubicBezTo>
                  <a:cubicBezTo>
                    <a:pt x="1740" y="1932"/>
                    <a:pt x="1679" y="1716"/>
                    <a:pt x="1525" y="1624"/>
                  </a:cubicBezTo>
                  <a:cubicBezTo>
                    <a:pt x="1367" y="1509"/>
                    <a:pt x="1208" y="1459"/>
                    <a:pt x="1054" y="1459"/>
                  </a:cubicBezTo>
                  <a:cubicBezTo>
                    <a:pt x="487" y="1459"/>
                    <a:pt x="1" y="2139"/>
                    <a:pt x="1" y="2732"/>
                  </a:cubicBezTo>
                  <a:cubicBezTo>
                    <a:pt x="1" y="3660"/>
                    <a:pt x="821" y="4247"/>
                    <a:pt x="1676" y="4247"/>
                  </a:cubicBezTo>
                  <a:cubicBezTo>
                    <a:pt x="1728" y="4247"/>
                    <a:pt x="1780" y="4245"/>
                    <a:pt x="1833" y="4240"/>
                  </a:cubicBezTo>
                  <a:cubicBezTo>
                    <a:pt x="3741" y="4086"/>
                    <a:pt x="6204" y="2239"/>
                    <a:pt x="5326" y="116"/>
                  </a:cubicBezTo>
                  <a:cubicBezTo>
                    <a:pt x="5290" y="36"/>
                    <a:pt x="5219" y="0"/>
                    <a:pt x="5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flipH="1">
              <a:off x="5555895" y="3104370"/>
              <a:ext cx="164274" cy="129194"/>
            </a:xfrm>
            <a:custGeom>
              <a:avLst/>
              <a:gdLst/>
              <a:ahLst/>
              <a:cxnLst/>
              <a:rect l="l" t="t" r="r" b="b"/>
              <a:pathLst>
                <a:path w="5418" h="4261" extrusionOk="0">
                  <a:moveTo>
                    <a:pt x="4578" y="1"/>
                  </a:moveTo>
                  <a:cubicBezTo>
                    <a:pt x="4389" y="1"/>
                    <a:pt x="4196" y="144"/>
                    <a:pt x="4125" y="327"/>
                  </a:cubicBezTo>
                  <a:cubicBezTo>
                    <a:pt x="3971" y="712"/>
                    <a:pt x="4079" y="1112"/>
                    <a:pt x="3987" y="1497"/>
                  </a:cubicBezTo>
                  <a:cubicBezTo>
                    <a:pt x="3879" y="1912"/>
                    <a:pt x="3663" y="2282"/>
                    <a:pt x="3371" y="2589"/>
                  </a:cubicBezTo>
                  <a:cubicBezTo>
                    <a:pt x="3078" y="2897"/>
                    <a:pt x="2709" y="3113"/>
                    <a:pt x="2309" y="3236"/>
                  </a:cubicBezTo>
                  <a:cubicBezTo>
                    <a:pt x="2151" y="3295"/>
                    <a:pt x="1993" y="3323"/>
                    <a:pt x="1835" y="3323"/>
                  </a:cubicBezTo>
                  <a:cubicBezTo>
                    <a:pt x="1747" y="3323"/>
                    <a:pt x="1659" y="3314"/>
                    <a:pt x="1570" y="3297"/>
                  </a:cubicBezTo>
                  <a:cubicBezTo>
                    <a:pt x="1293" y="3236"/>
                    <a:pt x="662" y="2851"/>
                    <a:pt x="1170" y="2512"/>
                  </a:cubicBezTo>
                  <a:cubicBezTo>
                    <a:pt x="1477" y="2272"/>
                    <a:pt x="1274" y="1834"/>
                    <a:pt x="943" y="1834"/>
                  </a:cubicBezTo>
                  <a:cubicBezTo>
                    <a:pt x="893" y="1834"/>
                    <a:pt x="840" y="1844"/>
                    <a:pt x="785" y="1866"/>
                  </a:cubicBezTo>
                  <a:lnTo>
                    <a:pt x="785" y="1851"/>
                  </a:lnTo>
                  <a:cubicBezTo>
                    <a:pt x="185" y="2205"/>
                    <a:pt x="0" y="3005"/>
                    <a:pt x="416" y="3574"/>
                  </a:cubicBezTo>
                  <a:cubicBezTo>
                    <a:pt x="753" y="4075"/>
                    <a:pt x="1361" y="4260"/>
                    <a:pt x="1954" y="4260"/>
                  </a:cubicBezTo>
                  <a:cubicBezTo>
                    <a:pt x="2199" y="4260"/>
                    <a:pt x="2442" y="4229"/>
                    <a:pt x="2663" y="4175"/>
                  </a:cubicBezTo>
                  <a:cubicBezTo>
                    <a:pt x="3525" y="3928"/>
                    <a:pt x="4248" y="3344"/>
                    <a:pt x="4679" y="2574"/>
                  </a:cubicBezTo>
                  <a:cubicBezTo>
                    <a:pt x="5064" y="1897"/>
                    <a:pt x="5418" y="773"/>
                    <a:pt x="4848" y="127"/>
                  </a:cubicBezTo>
                  <a:cubicBezTo>
                    <a:pt x="4770" y="38"/>
                    <a:pt x="4674" y="1"/>
                    <a:pt x="4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flipH="1">
              <a:off x="5669292" y="3184566"/>
              <a:ext cx="118551" cy="76194"/>
            </a:xfrm>
            <a:custGeom>
              <a:avLst/>
              <a:gdLst/>
              <a:ahLst/>
              <a:cxnLst/>
              <a:rect l="l" t="t" r="r" b="b"/>
              <a:pathLst>
                <a:path w="3910" h="2513" extrusionOk="0">
                  <a:moveTo>
                    <a:pt x="185" y="0"/>
                  </a:moveTo>
                  <a:cubicBezTo>
                    <a:pt x="91" y="0"/>
                    <a:pt x="1" y="64"/>
                    <a:pt x="1" y="175"/>
                  </a:cubicBezTo>
                  <a:cubicBezTo>
                    <a:pt x="56" y="1327"/>
                    <a:pt x="1259" y="2512"/>
                    <a:pt x="2414" y="2512"/>
                  </a:cubicBezTo>
                  <a:cubicBezTo>
                    <a:pt x="2848" y="2512"/>
                    <a:pt x="3275" y="2345"/>
                    <a:pt x="3633" y="1945"/>
                  </a:cubicBezTo>
                  <a:cubicBezTo>
                    <a:pt x="3910" y="1653"/>
                    <a:pt x="3710" y="1176"/>
                    <a:pt x="3294" y="1160"/>
                  </a:cubicBezTo>
                  <a:cubicBezTo>
                    <a:pt x="2821" y="1160"/>
                    <a:pt x="2402" y="1394"/>
                    <a:pt x="1929" y="1394"/>
                  </a:cubicBezTo>
                  <a:cubicBezTo>
                    <a:pt x="1833" y="1394"/>
                    <a:pt x="1734" y="1384"/>
                    <a:pt x="1632" y="1360"/>
                  </a:cubicBezTo>
                  <a:cubicBezTo>
                    <a:pt x="1016" y="1206"/>
                    <a:pt x="539" y="729"/>
                    <a:pt x="370" y="129"/>
                  </a:cubicBezTo>
                  <a:cubicBezTo>
                    <a:pt x="336" y="40"/>
                    <a:pt x="259"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flipH="1">
              <a:off x="5679661" y="3277861"/>
              <a:ext cx="156694" cy="73071"/>
            </a:xfrm>
            <a:custGeom>
              <a:avLst/>
              <a:gdLst/>
              <a:ahLst/>
              <a:cxnLst/>
              <a:rect l="l" t="t" r="r" b="b"/>
              <a:pathLst>
                <a:path w="5168" h="2410" extrusionOk="0">
                  <a:moveTo>
                    <a:pt x="213" y="1"/>
                  </a:moveTo>
                  <a:cubicBezTo>
                    <a:pt x="103" y="1"/>
                    <a:pt x="0" y="96"/>
                    <a:pt x="31" y="238"/>
                  </a:cubicBezTo>
                  <a:lnTo>
                    <a:pt x="15" y="238"/>
                  </a:lnTo>
                  <a:cubicBezTo>
                    <a:pt x="262" y="1177"/>
                    <a:pt x="862" y="1962"/>
                    <a:pt x="1816" y="2254"/>
                  </a:cubicBezTo>
                  <a:cubicBezTo>
                    <a:pt x="2127" y="2356"/>
                    <a:pt x="2469" y="2409"/>
                    <a:pt x="2814" y="2409"/>
                  </a:cubicBezTo>
                  <a:cubicBezTo>
                    <a:pt x="3562" y="2409"/>
                    <a:pt x="4327" y="2160"/>
                    <a:pt x="4833" y="1623"/>
                  </a:cubicBezTo>
                  <a:cubicBezTo>
                    <a:pt x="5167" y="1263"/>
                    <a:pt x="4867" y="742"/>
                    <a:pt x="4454" y="742"/>
                  </a:cubicBezTo>
                  <a:cubicBezTo>
                    <a:pt x="4373" y="742"/>
                    <a:pt x="4288" y="762"/>
                    <a:pt x="4202" y="807"/>
                  </a:cubicBezTo>
                  <a:cubicBezTo>
                    <a:pt x="3660" y="1085"/>
                    <a:pt x="3165" y="1352"/>
                    <a:pt x="2592" y="1352"/>
                  </a:cubicBezTo>
                  <a:cubicBezTo>
                    <a:pt x="2432" y="1352"/>
                    <a:pt x="2267" y="1331"/>
                    <a:pt x="2093" y="1285"/>
                  </a:cubicBezTo>
                  <a:cubicBezTo>
                    <a:pt x="1385" y="1100"/>
                    <a:pt x="785" y="669"/>
                    <a:pt x="369" y="84"/>
                  </a:cubicBezTo>
                  <a:cubicBezTo>
                    <a:pt x="327" y="26"/>
                    <a:pt x="269"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flipH="1">
              <a:off x="6487811" y="3297417"/>
              <a:ext cx="45753" cy="420144"/>
            </a:xfrm>
            <a:custGeom>
              <a:avLst/>
              <a:gdLst/>
              <a:ahLst/>
              <a:cxnLst/>
              <a:rect l="l" t="t" r="r" b="b"/>
              <a:pathLst>
                <a:path w="1509" h="13857" extrusionOk="0">
                  <a:moveTo>
                    <a:pt x="509" y="1"/>
                  </a:moveTo>
                  <a:cubicBezTo>
                    <a:pt x="385" y="1"/>
                    <a:pt x="262" y="86"/>
                    <a:pt x="262" y="255"/>
                  </a:cubicBezTo>
                  <a:lnTo>
                    <a:pt x="278" y="255"/>
                  </a:lnTo>
                  <a:cubicBezTo>
                    <a:pt x="31" y="2379"/>
                    <a:pt x="1" y="4534"/>
                    <a:pt x="155" y="6673"/>
                  </a:cubicBezTo>
                  <a:cubicBezTo>
                    <a:pt x="355" y="8951"/>
                    <a:pt x="832" y="11090"/>
                    <a:pt x="308" y="13383"/>
                  </a:cubicBezTo>
                  <a:cubicBezTo>
                    <a:pt x="244" y="13670"/>
                    <a:pt x="479" y="13857"/>
                    <a:pt x="700" y="13857"/>
                  </a:cubicBezTo>
                  <a:cubicBezTo>
                    <a:pt x="848" y="13857"/>
                    <a:pt x="989" y="13774"/>
                    <a:pt x="1032" y="13583"/>
                  </a:cubicBezTo>
                  <a:cubicBezTo>
                    <a:pt x="1509" y="11536"/>
                    <a:pt x="1247" y="9643"/>
                    <a:pt x="1032" y="7581"/>
                  </a:cubicBezTo>
                  <a:cubicBezTo>
                    <a:pt x="786" y="5149"/>
                    <a:pt x="847" y="2687"/>
                    <a:pt x="755" y="255"/>
                  </a:cubicBezTo>
                  <a:cubicBezTo>
                    <a:pt x="755" y="86"/>
                    <a:pt x="632" y="1"/>
                    <a:pt x="509" y="1"/>
                  </a:cubicBezTo>
                  <a:close/>
                </a:path>
              </a:pathLst>
            </a:custGeom>
            <a:solidFill>
              <a:srgbClr val="43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flipH="1">
              <a:off x="6522315" y="3321370"/>
              <a:ext cx="69099" cy="405954"/>
            </a:xfrm>
            <a:custGeom>
              <a:avLst/>
              <a:gdLst/>
              <a:ahLst/>
              <a:cxnLst/>
              <a:rect l="l" t="t" r="r" b="b"/>
              <a:pathLst>
                <a:path w="2279" h="13389" extrusionOk="0">
                  <a:moveTo>
                    <a:pt x="814" y="0"/>
                  </a:moveTo>
                  <a:cubicBezTo>
                    <a:pt x="783" y="0"/>
                    <a:pt x="752" y="16"/>
                    <a:pt x="739" y="50"/>
                  </a:cubicBezTo>
                  <a:cubicBezTo>
                    <a:pt x="0" y="2081"/>
                    <a:pt x="662" y="3897"/>
                    <a:pt x="985" y="5975"/>
                  </a:cubicBezTo>
                  <a:cubicBezTo>
                    <a:pt x="1370" y="8376"/>
                    <a:pt x="1216" y="10777"/>
                    <a:pt x="1601" y="13147"/>
                  </a:cubicBezTo>
                  <a:cubicBezTo>
                    <a:pt x="1628" y="13313"/>
                    <a:pt x="1771" y="13389"/>
                    <a:pt x="1915" y="13389"/>
                  </a:cubicBezTo>
                  <a:cubicBezTo>
                    <a:pt x="2092" y="13389"/>
                    <a:pt x="2273" y="13274"/>
                    <a:pt x="2247" y="13070"/>
                  </a:cubicBezTo>
                  <a:cubicBezTo>
                    <a:pt x="2047" y="11239"/>
                    <a:pt x="2278" y="9438"/>
                    <a:pt x="1939" y="7622"/>
                  </a:cubicBezTo>
                  <a:cubicBezTo>
                    <a:pt x="1462" y="5113"/>
                    <a:pt x="1108" y="2605"/>
                    <a:pt x="908" y="80"/>
                  </a:cubicBezTo>
                  <a:cubicBezTo>
                    <a:pt x="900" y="28"/>
                    <a:pt x="856"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flipH="1">
              <a:off x="6366925" y="3289655"/>
              <a:ext cx="70494" cy="388520"/>
            </a:xfrm>
            <a:custGeom>
              <a:avLst/>
              <a:gdLst/>
              <a:ahLst/>
              <a:cxnLst/>
              <a:rect l="l" t="t" r="r" b="b"/>
              <a:pathLst>
                <a:path w="2325" h="12814" extrusionOk="0">
                  <a:moveTo>
                    <a:pt x="615" y="1"/>
                  </a:moveTo>
                  <a:cubicBezTo>
                    <a:pt x="492" y="1"/>
                    <a:pt x="370" y="70"/>
                    <a:pt x="354" y="203"/>
                  </a:cubicBezTo>
                  <a:cubicBezTo>
                    <a:pt x="46" y="2327"/>
                    <a:pt x="0" y="4497"/>
                    <a:pt x="246" y="6652"/>
                  </a:cubicBezTo>
                  <a:cubicBezTo>
                    <a:pt x="431" y="8637"/>
                    <a:pt x="462" y="10884"/>
                    <a:pt x="1185" y="12716"/>
                  </a:cubicBezTo>
                  <a:cubicBezTo>
                    <a:pt x="1203" y="12777"/>
                    <a:pt x="1260" y="12814"/>
                    <a:pt x="1318" y="12814"/>
                  </a:cubicBezTo>
                  <a:cubicBezTo>
                    <a:pt x="1362" y="12814"/>
                    <a:pt x="1405" y="12793"/>
                    <a:pt x="1432" y="12747"/>
                  </a:cubicBezTo>
                  <a:cubicBezTo>
                    <a:pt x="2324" y="11023"/>
                    <a:pt x="1632" y="8991"/>
                    <a:pt x="1416" y="7144"/>
                  </a:cubicBezTo>
                  <a:cubicBezTo>
                    <a:pt x="1155" y="4836"/>
                    <a:pt x="1216" y="2481"/>
                    <a:pt x="878" y="203"/>
                  </a:cubicBezTo>
                  <a:cubicBezTo>
                    <a:pt x="855" y="66"/>
                    <a:pt x="735"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flipH="1">
              <a:off x="6529713" y="3469423"/>
              <a:ext cx="159241" cy="241499"/>
            </a:xfrm>
            <a:custGeom>
              <a:avLst/>
              <a:gdLst/>
              <a:ahLst/>
              <a:cxnLst/>
              <a:rect l="l" t="t" r="r" b="b"/>
              <a:pathLst>
                <a:path w="5252" h="7965" extrusionOk="0">
                  <a:moveTo>
                    <a:pt x="1957" y="0"/>
                  </a:moveTo>
                  <a:cubicBezTo>
                    <a:pt x="1821" y="0"/>
                    <a:pt x="1687" y="68"/>
                    <a:pt x="1601" y="230"/>
                  </a:cubicBezTo>
                  <a:cubicBezTo>
                    <a:pt x="939" y="1477"/>
                    <a:pt x="0" y="2293"/>
                    <a:pt x="924" y="3693"/>
                  </a:cubicBezTo>
                  <a:cubicBezTo>
                    <a:pt x="1447" y="4478"/>
                    <a:pt x="2201" y="5171"/>
                    <a:pt x="2848" y="5863"/>
                  </a:cubicBezTo>
                  <a:cubicBezTo>
                    <a:pt x="3510" y="6587"/>
                    <a:pt x="4125" y="7418"/>
                    <a:pt x="4956" y="7941"/>
                  </a:cubicBezTo>
                  <a:cubicBezTo>
                    <a:pt x="4983" y="7958"/>
                    <a:pt x="5012" y="7965"/>
                    <a:pt x="5041" y="7965"/>
                  </a:cubicBezTo>
                  <a:cubicBezTo>
                    <a:pt x="5147" y="7965"/>
                    <a:pt x="5251" y="7866"/>
                    <a:pt x="5203" y="7757"/>
                  </a:cubicBezTo>
                  <a:lnTo>
                    <a:pt x="5187" y="7757"/>
                  </a:lnTo>
                  <a:cubicBezTo>
                    <a:pt x="4772" y="6741"/>
                    <a:pt x="3956" y="5910"/>
                    <a:pt x="3279" y="5048"/>
                  </a:cubicBezTo>
                  <a:cubicBezTo>
                    <a:pt x="2879" y="4540"/>
                    <a:pt x="2248" y="3955"/>
                    <a:pt x="1955" y="3370"/>
                  </a:cubicBezTo>
                  <a:cubicBezTo>
                    <a:pt x="1293" y="1970"/>
                    <a:pt x="1909" y="1692"/>
                    <a:pt x="2386" y="692"/>
                  </a:cubicBezTo>
                  <a:cubicBezTo>
                    <a:pt x="2566" y="331"/>
                    <a:pt x="2257" y="0"/>
                    <a:pt x="1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flipH="1">
              <a:off x="6618823" y="3318945"/>
              <a:ext cx="177463" cy="172430"/>
            </a:xfrm>
            <a:custGeom>
              <a:avLst/>
              <a:gdLst/>
              <a:ahLst/>
              <a:cxnLst/>
              <a:rect l="l" t="t" r="r" b="b"/>
              <a:pathLst>
                <a:path w="5853" h="5687" extrusionOk="0">
                  <a:moveTo>
                    <a:pt x="1552" y="0"/>
                  </a:moveTo>
                  <a:cubicBezTo>
                    <a:pt x="1407" y="0"/>
                    <a:pt x="1268" y="74"/>
                    <a:pt x="1186" y="253"/>
                  </a:cubicBezTo>
                  <a:cubicBezTo>
                    <a:pt x="1" y="2962"/>
                    <a:pt x="3263" y="4916"/>
                    <a:pt x="5372" y="5670"/>
                  </a:cubicBezTo>
                  <a:cubicBezTo>
                    <a:pt x="5406" y="5681"/>
                    <a:pt x="5438" y="5686"/>
                    <a:pt x="5468" y="5686"/>
                  </a:cubicBezTo>
                  <a:cubicBezTo>
                    <a:pt x="5740" y="5686"/>
                    <a:pt x="5852" y="5283"/>
                    <a:pt x="5603" y="5116"/>
                  </a:cubicBezTo>
                  <a:cubicBezTo>
                    <a:pt x="4372" y="4270"/>
                    <a:pt x="1201" y="2654"/>
                    <a:pt x="2032" y="745"/>
                  </a:cubicBezTo>
                  <a:cubicBezTo>
                    <a:pt x="2212" y="355"/>
                    <a:pt x="1869"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flipH="1">
              <a:off x="6279209" y="3317974"/>
              <a:ext cx="86594" cy="132589"/>
            </a:xfrm>
            <a:custGeom>
              <a:avLst/>
              <a:gdLst/>
              <a:ahLst/>
              <a:cxnLst/>
              <a:rect l="l" t="t" r="r" b="b"/>
              <a:pathLst>
                <a:path w="2856" h="4373" extrusionOk="0">
                  <a:moveTo>
                    <a:pt x="2586" y="0"/>
                  </a:moveTo>
                  <a:cubicBezTo>
                    <a:pt x="2506" y="0"/>
                    <a:pt x="2425" y="54"/>
                    <a:pt x="2425" y="162"/>
                  </a:cubicBezTo>
                  <a:cubicBezTo>
                    <a:pt x="2332" y="870"/>
                    <a:pt x="2071" y="1547"/>
                    <a:pt x="1671" y="2132"/>
                  </a:cubicBezTo>
                  <a:cubicBezTo>
                    <a:pt x="1286" y="2686"/>
                    <a:pt x="701" y="2978"/>
                    <a:pt x="270" y="3471"/>
                  </a:cubicBezTo>
                  <a:cubicBezTo>
                    <a:pt x="1" y="3780"/>
                    <a:pt x="191" y="4372"/>
                    <a:pt x="582" y="4372"/>
                  </a:cubicBezTo>
                  <a:cubicBezTo>
                    <a:pt x="638" y="4372"/>
                    <a:pt x="699" y="4360"/>
                    <a:pt x="763" y="4333"/>
                  </a:cubicBezTo>
                  <a:cubicBezTo>
                    <a:pt x="2240" y="3732"/>
                    <a:pt x="2856" y="1608"/>
                    <a:pt x="2748" y="162"/>
                  </a:cubicBezTo>
                  <a:cubicBezTo>
                    <a:pt x="2748" y="54"/>
                    <a:pt x="2667" y="0"/>
                    <a:pt x="2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flipH="1">
              <a:off x="6302070" y="3434676"/>
              <a:ext cx="101754" cy="244561"/>
            </a:xfrm>
            <a:custGeom>
              <a:avLst/>
              <a:gdLst/>
              <a:ahLst/>
              <a:cxnLst/>
              <a:rect l="l" t="t" r="r" b="b"/>
              <a:pathLst>
                <a:path w="3356" h="8066" extrusionOk="0">
                  <a:moveTo>
                    <a:pt x="1769" y="1"/>
                  </a:moveTo>
                  <a:cubicBezTo>
                    <a:pt x="1707" y="1"/>
                    <a:pt x="1644" y="54"/>
                    <a:pt x="1663" y="130"/>
                  </a:cubicBezTo>
                  <a:lnTo>
                    <a:pt x="1647" y="130"/>
                  </a:lnTo>
                  <a:cubicBezTo>
                    <a:pt x="1740" y="653"/>
                    <a:pt x="2094" y="1007"/>
                    <a:pt x="2263" y="1546"/>
                  </a:cubicBezTo>
                  <a:cubicBezTo>
                    <a:pt x="2632" y="2700"/>
                    <a:pt x="2171" y="3454"/>
                    <a:pt x="1632" y="4485"/>
                  </a:cubicBezTo>
                  <a:cubicBezTo>
                    <a:pt x="1124" y="5440"/>
                    <a:pt x="0" y="6794"/>
                    <a:pt x="47" y="7902"/>
                  </a:cubicBezTo>
                  <a:cubicBezTo>
                    <a:pt x="47" y="7999"/>
                    <a:pt x="129" y="8066"/>
                    <a:pt x="216" y="8066"/>
                  </a:cubicBezTo>
                  <a:cubicBezTo>
                    <a:pt x="253" y="8066"/>
                    <a:pt x="291" y="8053"/>
                    <a:pt x="324" y="8025"/>
                  </a:cubicBezTo>
                  <a:cubicBezTo>
                    <a:pt x="893" y="7517"/>
                    <a:pt x="1170" y="6625"/>
                    <a:pt x="1539" y="5963"/>
                  </a:cubicBezTo>
                  <a:cubicBezTo>
                    <a:pt x="2017" y="5163"/>
                    <a:pt x="2448" y="4331"/>
                    <a:pt x="2817" y="3485"/>
                  </a:cubicBezTo>
                  <a:cubicBezTo>
                    <a:pt x="3079" y="2854"/>
                    <a:pt x="3356" y="2146"/>
                    <a:pt x="3125" y="1453"/>
                  </a:cubicBezTo>
                  <a:cubicBezTo>
                    <a:pt x="2894" y="776"/>
                    <a:pt x="2078" y="668"/>
                    <a:pt x="1863" y="68"/>
                  </a:cubicBezTo>
                  <a:cubicBezTo>
                    <a:pt x="1845" y="21"/>
                    <a:pt x="1807" y="1"/>
                    <a:pt x="1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flipH="1">
              <a:off x="6944642" y="2607455"/>
              <a:ext cx="138623" cy="136349"/>
            </a:xfrm>
            <a:custGeom>
              <a:avLst/>
              <a:gdLst/>
              <a:ahLst/>
              <a:cxnLst/>
              <a:rect l="l" t="t" r="r" b="b"/>
              <a:pathLst>
                <a:path w="4572" h="4497" extrusionOk="0">
                  <a:moveTo>
                    <a:pt x="2274" y="1"/>
                  </a:moveTo>
                  <a:cubicBezTo>
                    <a:pt x="2255" y="1"/>
                    <a:pt x="2236" y="1"/>
                    <a:pt x="2216" y="1"/>
                  </a:cubicBezTo>
                  <a:cubicBezTo>
                    <a:pt x="985" y="47"/>
                    <a:pt x="0" y="1079"/>
                    <a:pt x="46" y="2310"/>
                  </a:cubicBezTo>
                  <a:cubicBezTo>
                    <a:pt x="76" y="3537"/>
                    <a:pt x="1091" y="4496"/>
                    <a:pt x="2298" y="4496"/>
                  </a:cubicBezTo>
                  <a:cubicBezTo>
                    <a:pt x="2317" y="4496"/>
                    <a:pt x="2336" y="4496"/>
                    <a:pt x="2355" y="4495"/>
                  </a:cubicBezTo>
                  <a:cubicBezTo>
                    <a:pt x="3602" y="4449"/>
                    <a:pt x="4571" y="3418"/>
                    <a:pt x="4525" y="2171"/>
                  </a:cubicBezTo>
                  <a:cubicBezTo>
                    <a:pt x="4495" y="959"/>
                    <a:pt x="3495" y="1"/>
                    <a:pt x="2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flipH="1">
              <a:off x="6045411" y="2483780"/>
              <a:ext cx="138168" cy="135894"/>
            </a:xfrm>
            <a:custGeom>
              <a:avLst/>
              <a:gdLst/>
              <a:ahLst/>
              <a:cxnLst/>
              <a:rect l="l" t="t" r="r" b="b"/>
              <a:pathLst>
                <a:path w="4557" h="4482" extrusionOk="0">
                  <a:moveTo>
                    <a:pt x="2300" y="0"/>
                  </a:moveTo>
                  <a:cubicBezTo>
                    <a:pt x="2273" y="0"/>
                    <a:pt x="2245" y="1"/>
                    <a:pt x="2217" y="2"/>
                  </a:cubicBezTo>
                  <a:cubicBezTo>
                    <a:pt x="971" y="32"/>
                    <a:pt x="1" y="1079"/>
                    <a:pt x="47" y="2310"/>
                  </a:cubicBezTo>
                  <a:cubicBezTo>
                    <a:pt x="77" y="3514"/>
                    <a:pt x="1063" y="4482"/>
                    <a:pt x="2272" y="4482"/>
                  </a:cubicBezTo>
                  <a:cubicBezTo>
                    <a:pt x="2300" y="4482"/>
                    <a:pt x="2328" y="4481"/>
                    <a:pt x="2356" y="4480"/>
                  </a:cubicBezTo>
                  <a:cubicBezTo>
                    <a:pt x="3587" y="4450"/>
                    <a:pt x="4557" y="3403"/>
                    <a:pt x="4526" y="2172"/>
                  </a:cubicBezTo>
                  <a:cubicBezTo>
                    <a:pt x="4481" y="968"/>
                    <a:pt x="3495" y="0"/>
                    <a:pt x="2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flipH="1">
              <a:off x="6634802" y="2652814"/>
              <a:ext cx="58366" cy="97964"/>
            </a:xfrm>
            <a:custGeom>
              <a:avLst/>
              <a:gdLst/>
              <a:ahLst/>
              <a:cxnLst/>
              <a:rect l="l" t="t" r="r" b="b"/>
              <a:pathLst>
                <a:path w="1925" h="3231" extrusionOk="0">
                  <a:moveTo>
                    <a:pt x="1415" y="1"/>
                  </a:moveTo>
                  <a:cubicBezTo>
                    <a:pt x="1290" y="1"/>
                    <a:pt x="1164" y="88"/>
                    <a:pt x="1155" y="244"/>
                  </a:cubicBezTo>
                  <a:lnTo>
                    <a:pt x="1171" y="244"/>
                  </a:lnTo>
                  <a:cubicBezTo>
                    <a:pt x="1186" y="691"/>
                    <a:pt x="1201" y="1199"/>
                    <a:pt x="940" y="1614"/>
                  </a:cubicBezTo>
                  <a:cubicBezTo>
                    <a:pt x="678" y="2014"/>
                    <a:pt x="170" y="2214"/>
                    <a:pt x="78" y="2707"/>
                  </a:cubicBezTo>
                  <a:cubicBezTo>
                    <a:pt x="1" y="2969"/>
                    <a:pt x="201" y="3215"/>
                    <a:pt x="463" y="3230"/>
                  </a:cubicBezTo>
                  <a:cubicBezTo>
                    <a:pt x="1109" y="3184"/>
                    <a:pt x="1555" y="2522"/>
                    <a:pt x="1740" y="1953"/>
                  </a:cubicBezTo>
                  <a:cubicBezTo>
                    <a:pt x="1925" y="1368"/>
                    <a:pt x="1802" y="752"/>
                    <a:pt x="1648" y="167"/>
                  </a:cubicBezTo>
                  <a:cubicBezTo>
                    <a:pt x="1607" y="53"/>
                    <a:pt x="1511" y="1"/>
                    <a:pt x="1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flipH="1">
              <a:off x="6504608" y="2673432"/>
              <a:ext cx="156482" cy="68159"/>
            </a:xfrm>
            <a:custGeom>
              <a:avLst/>
              <a:gdLst/>
              <a:ahLst/>
              <a:cxnLst/>
              <a:rect l="l" t="t" r="r" b="b"/>
              <a:pathLst>
                <a:path w="5161" h="2248" extrusionOk="0">
                  <a:moveTo>
                    <a:pt x="4500" y="0"/>
                  </a:moveTo>
                  <a:cubicBezTo>
                    <a:pt x="4462" y="0"/>
                    <a:pt x="4426" y="4"/>
                    <a:pt x="4391" y="11"/>
                  </a:cubicBezTo>
                  <a:cubicBezTo>
                    <a:pt x="3760" y="119"/>
                    <a:pt x="3452" y="796"/>
                    <a:pt x="2806" y="980"/>
                  </a:cubicBezTo>
                  <a:cubicBezTo>
                    <a:pt x="2598" y="1034"/>
                    <a:pt x="2386" y="1060"/>
                    <a:pt x="2175" y="1060"/>
                  </a:cubicBezTo>
                  <a:cubicBezTo>
                    <a:pt x="1594" y="1060"/>
                    <a:pt x="1022" y="861"/>
                    <a:pt x="559" y="488"/>
                  </a:cubicBezTo>
                  <a:cubicBezTo>
                    <a:pt x="502" y="442"/>
                    <a:pt x="436" y="422"/>
                    <a:pt x="372" y="422"/>
                  </a:cubicBezTo>
                  <a:cubicBezTo>
                    <a:pt x="178" y="422"/>
                    <a:pt x="1" y="607"/>
                    <a:pt x="128" y="827"/>
                  </a:cubicBezTo>
                  <a:cubicBezTo>
                    <a:pt x="656" y="1687"/>
                    <a:pt x="1496" y="2247"/>
                    <a:pt x="2491" y="2247"/>
                  </a:cubicBezTo>
                  <a:cubicBezTo>
                    <a:pt x="2600" y="2247"/>
                    <a:pt x="2710" y="2241"/>
                    <a:pt x="2821" y="2227"/>
                  </a:cubicBezTo>
                  <a:cubicBezTo>
                    <a:pt x="3776" y="2119"/>
                    <a:pt x="5161" y="1473"/>
                    <a:pt x="5007" y="349"/>
                  </a:cubicBezTo>
                  <a:cubicBezTo>
                    <a:pt x="4968" y="114"/>
                    <a:pt x="4717" y="0"/>
                    <a:pt x="4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flipH="1">
              <a:off x="6943854" y="2396701"/>
              <a:ext cx="173491" cy="77740"/>
            </a:xfrm>
            <a:custGeom>
              <a:avLst/>
              <a:gdLst/>
              <a:ahLst/>
              <a:cxnLst/>
              <a:rect l="l" t="t" r="r" b="b"/>
              <a:pathLst>
                <a:path w="5722" h="2564" extrusionOk="0">
                  <a:moveTo>
                    <a:pt x="2991" y="0"/>
                  </a:moveTo>
                  <a:cubicBezTo>
                    <a:pt x="1925" y="0"/>
                    <a:pt x="883" y="479"/>
                    <a:pt x="154" y="1442"/>
                  </a:cubicBezTo>
                  <a:cubicBezTo>
                    <a:pt x="0" y="1673"/>
                    <a:pt x="0" y="1966"/>
                    <a:pt x="154" y="2196"/>
                  </a:cubicBezTo>
                  <a:cubicBezTo>
                    <a:pt x="201" y="2320"/>
                    <a:pt x="308" y="2412"/>
                    <a:pt x="416" y="2473"/>
                  </a:cubicBezTo>
                  <a:cubicBezTo>
                    <a:pt x="528" y="2533"/>
                    <a:pt x="655" y="2564"/>
                    <a:pt x="782" y="2564"/>
                  </a:cubicBezTo>
                  <a:cubicBezTo>
                    <a:pt x="916" y="2564"/>
                    <a:pt x="1051" y="2529"/>
                    <a:pt x="1170" y="2458"/>
                  </a:cubicBezTo>
                  <a:cubicBezTo>
                    <a:pt x="2018" y="1893"/>
                    <a:pt x="2991" y="1490"/>
                    <a:pt x="3994" y="1490"/>
                  </a:cubicBezTo>
                  <a:cubicBezTo>
                    <a:pt x="4303" y="1490"/>
                    <a:pt x="4614" y="1528"/>
                    <a:pt x="4926" y="1612"/>
                  </a:cubicBezTo>
                  <a:cubicBezTo>
                    <a:pt x="4963" y="1623"/>
                    <a:pt x="5001" y="1628"/>
                    <a:pt x="5038" y="1628"/>
                  </a:cubicBezTo>
                  <a:cubicBezTo>
                    <a:pt x="5410" y="1628"/>
                    <a:pt x="5722" y="1108"/>
                    <a:pt x="5372" y="842"/>
                  </a:cubicBezTo>
                  <a:lnTo>
                    <a:pt x="5372" y="842"/>
                  </a:lnTo>
                  <a:lnTo>
                    <a:pt x="5372" y="857"/>
                  </a:lnTo>
                  <a:cubicBezTo>
                    <a:pt x="4654" y="287"/>
                    <a:pt x="3815" y="0"/>
                    <a:pt x="2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flipH="1">
              <a:off x="6056114" y="2281030"/>
              <a:ext cx="142110" cy="59033"/>
            </a:xfrm>
            <a:custGeom>
              <a:avLst/>
              <a:gdLst/>
              <a:ahLst/>
              <a:cxnLst/>
              <a:rect l="l" t="t" r="r" b="b"/>
              <a:pathLst>
                <a:path w="4687" h="1947" extrusionOk="0">
                  <a:moveTo>
                    <a:pt x="2970" y="0"/>
                  </a:moveTo>
                  <a:cubicBezTo>
                    <a:pt x="2645" y="0"/>
                    <a:pt x="2331" y="41"/>
                    <a:pt x="2100" y="86"/>
                  </a:cubicBezTo>
                  <a:cubicBezTo>
                    <a:pt x="1377" y="224"/>
                    <a:pt x="238" y="671"/>
                    <a:pt x="68" y="1471"/>
                  </a:cubicBezTo>
                  <a:cubicBezTo>
                    <a:pt x="1" y="1715"/>
                    <a:pt x="195" y="1946"/>
                    <a:pt x="431" y="1946"/>
                  </a:cubicBezTo>
                  <a:cubicBezTo>
                    <a:pt x="464" y="1946"/>
                    <a:pt x="497" y="1942"/>
                    <a:pt x="530" y="1933"/>
                  </a:cubicBezTo>
                  <a:cubicBezTo>
                    <a:pt x="992" y="1840"/>
                    <a:pt x="1330" y="1471"/>
                    <a:pt x="1792" y="1333"/>
                  </a:cubicBezTo>
                  <a:cubicBezTo>
                    <a:pt x="2038" y="1263"/>
                    <a:pt x="2296" y="1229"/>
                    <a:pt x="2554" y="1229"/>
                  </a:cubicBezTo>
                  <a:cubicBezTo>
                    <a:pt x="2812" y="1229"/>
                    <a:pt x="3070" y="1263"/>
                    <a:pt x="3316" y="1333"/>
                  </a:cubicBezTo>
                  <a:cubicBezTo>
                    <a:pt x="3427" y="1363"/>
                    <a:pt x="3560" y="1380"/>
                    <a:pt x="3695" y="1380"/>
                  </a:cubicBezTo>
                  <a:cubicBezTo>
                    <a:pt x="4176" y="1380"/>
                    <a:pt x="4687" y="1164"/>
                    <a:pt x="4362" y="563"/>
                  </a:cubicBezTo>
                  <a:cubicBezTo>
                    <a:pt x="4128" y="123"/>
                    <a:pt x="3534" y="0"/>
                    <a:pt x="2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flipH="1">
              <a:off x="7013256" y="2623343"/>
              <a:ext cx="74678" cy="57911"/>
            </a:xfrm>
            <a:custGeom>
              <a:avLst/>
              <a:gdLst/>
              <a:ahLst/>
              <a:cxnLst/>
              <a:rect l="l" t="t" r="r" b="b"/>
              <a:pathLst>
                <a:path w="2463" h="1910" extrusionOk="0">
                  <a:moveTo>
                    <a:pt x="1231" y="1"/>
                  </a:moveTo>
                  <a:cubicBezTo>
                    <a:pt x="0" y="1"/>
                    <a:pt x="0" y="1909"/>
                    <a:pt x="1231" y="1909"/>
                  </a:cubicBezTo>
                  <a:cubicBezTo>
                    <a:pt x="2463" y="1909"/>
                    <a:pt x="246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flipH="1">
              <a:off x="6110266" y="2493604"/>
              <a:ext cx="78893" cy="61186"/>
            </a:xfrm>
            <a:custGeom>
              <a:avLst/>
              <a:gdLst/>
              <a:ahLst/>
              <a:cxnLst/>
              <a:rect l="l" t="t" r="r" b="b"/>
              <a:pathLst>
                <a:path w="2602" h="2018" extrusionOk="0">
                  <a:moveTo>
                    <a:pt x="1293" y="1"/>
                  </a:moveTo>
                  <a:cubicBezTo>
                    <a:pt x="0" y="1"/>
                    <a:pt x="0" y="2017"/>
                    <a:pt x="1293" y="2017"/>
                  </a:cubicBezTo>
                  <a:cubicBezTo>
                    <a:pt x="2586" y="2017"/>
                    <a:pt x="260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flipH="1">
              <a:off x="6565854" y="1574483"/>
              <a:ext cx="880493" cy="256841"/>
            </a:xfrm>
            <a:custGeom>
              <a:avLst/>
              <a:gdLst/>
              <a:ahLst/>
              <a:cxnLst/>
              <a:rect l="l" t="t" r="r" b="b"/>
              <a:pathLst>
                <a:path w="29040" h="8471" extrusionOk="0">
                  <a:moveTo>
                    <a:pt x="16365" y="0"/>
                  </a:moveTo>
                  <a:cubicBezTo>
                    <a:pt x="15297" y="0"/>
                    <a:pt x="14232" y="55"/>
                    <a:pt x="13176" y="164"/>
                  </a:cubicBezTo>
                  <a:cubicBezTo>
                    <a:pt x="9066" y="610"/>
                    <a:pt x="2002" y="1487"/>
                    <a:pt x="370" y="5889"/>
                  </a:cubicBezTo>
                  <a:cubicBezTo>
                    <a:pt x="1" y="6859"/>
                    <a:pt x="770" y="8136"/>
                    <a:pt x="1755" y="8336"/>
                  </a:cubicBezTo>
                  <a:cubicBezTo>
                    <a:pt x="2197" y="8429"/>
                    <a:pt x="2596" y="8470"/>
                    <a:pt x="2967" y="8470"/>
                  </a:cubicBezTo>
                  <a:cubicBezTo>
                    <a:pt x="4393" y="8470"/>
                    <a:pt x="5416" y="7856"/>
                    <a:pt x="6942" y="7136"/>
                  </a:cubicBezTo>
                  <a:cubicBezTo>
                    <a:pt x="9143" y="6074"/>
                    <a:pt x="11421" y="5243"/>
                    <a:pt x="13776" y="4612"/>
                  </a:cubicBezTo>
                  <a:cubicBezTo>
                    <a:pt x="17314" y="3694"/>
                    <a:pt x="20795" y="3362"/>
                    <a:pt x="24349" y="3362"/>
                  </a:cubicBezTo>
                  <a:cubicBezTo>
                    <a:pt x="25681" y="3362"/>
                    <a:pt x="27023" y="3409"/>
                    <a:pt x="28382" y="3488"/>
                  </a:cubicBezTo>
                  <a:cubicBezTo>
                    <a:pt x="28387" y="3488"/>
                    <a:pt x="28392" y="3489"/>
                    <a:pt x="28396" y="3489"/>
                  </a:cubicBezTo>
                  <a:cubicBezTo>
                    <a:pt x="28833" y="3489"/>
                    <a:pt x="29039" y="2809"/>
                    <a:pt x="28628" y="2626"/>
                  </a:cubicBezTo>
                  <a:lnTo>
                    <a:pt x="28644" y="2626"/>
                  </a:lnTo>
                  <a:cubicBezTo>
                    <a:pt x="24835" y="857"/>
                    <a:pt x="20586" y="0"/>
                    <a:pt x="16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flipH="1">
              <a:off x="6283878" y="1469061"/>
              <a:ext cx="231493" cy="204145"/>
            </a:xfrm>
            <a:custGeom>
              <a:avLst/>
              <a:gdLst/>
              <a:ahLst/>
              <a:cxnLst/>
              <a:rect l="l" t="t" r="r" b="b"/>
              <a:pathLst>
                <a:path w="7635" h="6733" extrusionOk="0">
                  <a:moveTo>
                    <a:pt x="5246" y="1"/>
                  </a:moveTo>
                  <a:cubicBezTo>
                    <a:pt x="4652" y="1"/>
                    <a:pt x="4067" y="226"/>
                    <a:pt x="3618" y="655"/>
                  </a:cubicBezTo>
                  <a:cubicBezTo>
                    <a:pt x="3202" y="1040"/>
                    <a:pt x="3002" y="1501"/>
                    <a:pt x="2741" y="1963"/>
                  </a:cubicBezTo>
                  <a:cubicBezTo>
                    <a:pt x="2571" y="2271"/>
                    <a:pt x="2387" y="2548"/>
                    <a:pt x="2186" y="2825"/>
                  </a:cubicBezTo>
                  <a:cubicBezTo>
                    <a:pt x="1648" y="3441"/>
                    <a:pt x="1032" y="3949"/>
                    <a:pt x="509" y="4564"/>
                  </a:cubicBezTo>
                  <a:cubicBezTo>
                    <a:pt x="78" y="5072"/>
                    <a:pt x="1" y="6042"/>
                    <a:pt x="740" y="6380"/>
                  </a:cubicBezTo>
                  <a:lnTo>
                    <a:pt x="740" y="6396"/>
                  </a:lnTo>
                  <a:cubicBezTo>
                    <a:pt x="1248" y="6627"/>
                    <a:pt x="1795" y="6733"/>
                    <a:pt x="2349" y="6733"/>
                  </a:cubicBezTo>
                  <a:cubicBezTo>
                    <a:pt x="4783" y="6733"/>
                    <a:pt x="7373" y="4696"/>
                    <a:pt x="7573" y="2302"/>
                  </a:cubicBezTo>
                  <a:cubicBezTo>
                    <a:pt x="7635" y="1409"/>
                    <a:pt x="6927" y="501"/>
                    <a:pt x="6142" y="178"/>
                  </a:cubicBezTo>
                  <a:cubicBezTo>
                    <a:pt x="5852" y="59"/>
                    <a:pt x="5548" y="1"/>
                    <a:pt x="5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flipH="1">
              <a:off x="7624204" y="2882731"/>
              <a:ext cx="65734" cy="45177"/>
            </a:xfrm>
            <a:custGeom>
              <a:avLst/>
              <a:gdLst/>
              <a:ahLst/>
              <a:cxnLst/>
              <a:rect l="l" t="t" r="r" b="b"/>
              <a:pathLst>
                <a:path w="2168" h="1490" extrusionOk="0">
                  <a:moveTo>
                    <a:pt x="1500" y="1"/>
                  </a:moveTo>
                  <a:cubicBezTo>
                    <a:pt x="1483" y="1"/>
                    <a:pt x="1465" y="1"/>
                    <a:pt x="1447" y="3"/>
                  </a:cubicBezTo>
                  <a:cubicBezTo>
                    <a:pt x="724" y="65"/>
                    <a:pt x="1" y="588"/>
                    <a:pt x="216" y="1357"/>
                  </a:cubicBezTo>
                  <a:cubicBezTo>
                    <a:pt x="239" y="1436"/>
                    <a:pt x="318" y="1490"/>
                    <a:pt x="401" y="1490"/>
                  </a:cubicBezTo>
                  <a:cubicBezTo>
                    <a:pt x="432" y="1490"/>
                    <a:pt x="464" y="1482"/>
                    <a:pt x="493" y="1465"/>
                  </a:cubicBezTo>
                  <a:cubicBezTo>
                    <a:pt x="770" y="1265"/>
                    <a:pt x="1109" y="1142"/>
                    <a:pt x="1447" y="1127"/>
                  </a:cubicBezTo>
                  <a:cubicBezTo>
                    <a:pt x="1457" y="1127"/>
                    <a:pt x="1466" y="1127"/>
                    <a:pt x="1475" y="1127"/>
                  </a:cubicBezTo>
                  <a:cubicBezTo>
                    <a:pt x="2168" y="1127"/>
                    <a:pt x="2162" y="1"/>
                    <a:pt x="1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flipH="1">
              <a:off x="7584909" y="2880002"/>
              <a:ext cx="40144" cy="31290"/>
            </a:xfrm>
            <a:custGeom>
              <a:avLst/>
              <a:gdLst/>
              <a:ahLst/>
              <a:cxnLst/>
              <a:rect l="l" t="t" r="r" b="b"/>
              <a:pathLst>
                <a:path w="1324" h="1032" extrusionOk="0">
                  <a:moveTo>
                    <a:pt x="662" y="1"/>
                  </a:moveTo>
                  <a:cubicBezTo>
                    <a:pt x="0" y="1"/>
                    <a:pt x="0" y="1032"/>
                    <a:pt x="662" y="1032"/>
                  </a:cubicBezTo>
                  <a:cubicBezTo>
                    <a:pt x="1324" y="1032"/>
                    <a:pt x="1324" y="1"/>
                    <a:pt x="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flipH="1">
              <a:off x="7053855" y="2776884"/>
              <a:ext cx="28501" cy="21497"/>
            </a:xfrm>
            <a:custGeom>
              <a:avLst/>
              <a:gdLst/>
              <a:ahLst/>
              <a:cxnLst/>
              <a:rect l="l" t="t" r="r" b="b"/>
              <a:pathLst>
                <a:path w="940" h="709" extrusionOk="0">
                  <a:moveTo>
                    <a:pt x="463" y="0"/>
                  </a:moveTo>
                  <a:cubicBezTo>
                    <a:pt x="1" y="0"/>
                    <a:pt x="1" y="708"/>
                    <a:pt x="463" y="708"/>
                  </a:cubicBezTo>
                  <a:cubicBezTo>
                    <a:pt x="940" y="708"/>
                    <a:pt x="940" y="0"/>
                    <a:pt x="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flipH="1">
              <a:off x="6994124" y="2799745"/>
              <a:ext cx="44813" cy="34565"/>
            </a:xfrm>
            <a:custGeom>
              <a:avLst/>
              <a:gdLst/>
              <a:ahLst/>
              <a:cxnLst/>
              <a:rect l="l" t="t" r="r" b="b"/>
              <a:pathLst>
                <a:path w="1478" h="1140" extrusionOk="0">
                  <a:moveTo>
                    <a:pt x="739" y="0"/>
                  </a:moveTo>
                  <a:cubicBezTo>
                    <a:pt x="0" y="0"/>
                    <a:pt x="0" y="1139"/>
                    <a:pt x="739" y="1139"/>
                  </a:cubicBezTo>
                  <a:cubicBezTo>
                    <a:pt x="1478" y="1139"/>
                    <a:pt x="1478" y="0"/>
                    <a:pt x="7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flipH="1">
              <a:off x="7057129" y="2828215"/>
              <a:ext cx="22406" cy="18222"/>
            </a:xfrm>
            <a:custGeom>
              <a:avLst/>
              <a:gdLst/>
              <a:ahLst/>
              <a:cxnLst/>
              <a:rect l="l" t="t" r="r" b="b"/>
              <a:pathLst>
                <a:path w="739" h="601" extrusionOk="0">
                  <a:moveTo>
                    <a:pt x="370" y="0"/>
                  </a:moveTo>
                  <a:cubicBezTo>
                    <a:pt x="0" y="31"/>
                    <a:pt x="0" y="570"/>
                    <a:pt x="370" y="600"/>
                  </a:cubicBezTo>
                  <a:cubicBezTo>
                    <a:pt x="739" y="570"/>
                    <a:pt x="739" y="31"/>
                    <a:pt x="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flipH="1">
              <a:off x="6015546" y="2645750"/>
              <a:ext cx="29896" cy="23346"/>
            </a:xfrm>
            <a:custGeom>
              <a:avLst/>
              <a:gdLst/>
              <a:ahLst/>
              <a:cxnLst/>
              <a:rect l="l" t="t" r="r" b="b"/>
              <a:pathLst>
                <a:path w="986" h="770" extrusionOk="0">
                  <a:moveTo>
                    <a:pt x="493" y="0"/>
                  </a:moveTo>
                  <a:cubicBezTo>
                    <a:pt x="1" y="0"/>
                    <a:pt x="1" y="770"/>
                    <a:pt x="493" y="770"/>
                  </a:cubicBezTo>
                  <a:cubicBezTo>
                    <a:pt x="986" y="770"/>
                    <a:pt x="986"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flipH="1">
              <a:off x="5976797" y="2597692"/>
              <a:ext cx="44358" cy="34534"/>
            </a:xfrm>
            <a:custGeom>
              <a:avLst/>
              <a:gdLst/>
              <a:ahLst/>
              <a:cxnLst/>
              <a:rect l="l" t="t" r="r" b="b"/>
              <a:pathLst>
                <a:path w="1463" h="1139" extrusionOk="0">
                  <a:moveTo>
                    <a:pt x="739" y="0"/>
                  </a:moveTo>
                  <a:cubicBezTo>
                    <a:pt x="0" y="0"/>
                    <a:pt x="0" y="1139"/>
                    <a:pt x="739" y="1139"/>
                  </a:cubicBezTo>
                  <a:cubicBezTo>
                    <a:pt x="1462" y="1139"/>
                    <a:pt x="1462" y="0"/>
                    <a:pt x="7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flipH="1">
              <a:off x="5982406" y="2657878"/>
              <a:ext cx="28501" cy="21497"/>
            </a:xfrm>
            <a:custGeom>
              <a:avLst/>
              <a:gdLst/>
              <a:ahLst/>
              <a:cxnLst/>
              <a:rect l="l" t="t" r="r" b="b"/>
              <a:pathLst>
                <a:path w="940" h="709" extrusionOk="0">
                  <a:moveTo>
                    <a:pt x="462" y="0"/>
                  </a:moveTo>
                  <a:cubicBezTo>
                    <a:pt x="1" y="0"/>
                    <a:pt x="1" y="708"/>
                    <a:pt x="462" y="708"/>
                  </a:cubicBezTo>
                  <a:cubicBezTo>
                    <a:pt x="939" y="708"/>
                    <a:pt x="939" y="0"/>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flipH="1">
              <a:off x="6519525" y="3373854"/>
              <a:ext cx="28956" cy="282006"/>
            </a:xfrm>
            <a:custGeom>
              <a:avLst/>
              <a:gdLst/>
              <a:ahLst/>
              <a:cxnLst/>
              <a:rect l="l" t="t" r="r" b="b"/>
              <a:pathLst>
                <a:path w="955" h="9301" extrusionOk="0">
                  <a:moveTo>
                    <a:pt x="269" y="1"/>
                  </a:moveTo>
                  <a:cubicBezTo>
                    <a:pt x="226" y="1"/>
                    <a:pt x="178" y="30"/>
                    <a:pt x="169" y="73"/>
                  </a:cubicBezTo>
                  <a:cubicBezTo>
                    <a:pt x="0" y="3151"/>
                    <a:pt x="523" y="6230"/>
                    <a:pt x="893" y="9277"/>
                  </a:cubicBezTo>
                  <a:cubicBezTo>
                    <a:pt x="893" y="9292"/>
                    <a:pt x="908" y="9300"/>
                    <a:pt x="924" y="9300"/>
                  </a:cubicBezTo>
                  <a:cubicBezTo>
                    <a:pt x="939" y="9300"/>
                    <a:pt x="954" y="9292"/>
                    <a:pt x="954" y="9277"/>
                  </a:cubicBezTo>
                  <a:cubicBezTo>
                    <a:pt x="800" y="6214"/>
                    <a:pt x="862" y="3090"/>
                    <a:pt x="339" y="58"/>
                  </a:cubicBezTo>
                  <a:cubicBezTo>
                    <a:pt x="332" y="18"/>
                    <a:pt x="302" y="1"/>
                    <a:pt x="2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flipH="1">
              <a:off x="7269460" y="3549589"/>
              <a:ext cx="69554" cy="91081"/>
            </a:xfrm>
            <a:custGeom>
              <a:avLst/>
              <a:gdLst/>
              <a:ahLst/>
              <a:cxnLst/>
              <a:rect l="l" t="t" r="r" b="b"/>
              <a:pathLst>
                <a:path w="2294" h="3004" extrusionOk="0">
                  <a:moveTo>
                    <a:pt x="310" y="0"/>
                  </a:moveTo>
                  <a:cubicBezTo>
                    <a:pt x="256" y="0"/>
                    <a:pt x="207" y="29"/>
                    <a:pt x="201" y="95"/>
                  </a:cubicBezTo>
                  <a:cubicBezTo>
                    <a:pt x="1" y="1203"/>
                    <a:pt x="555" y="2989"/>
                    <a:pt x="1909" y="3004"/>
                  </a:cubicBezTo>
                  <a:cubicBezTo>
                    <a:pt x="2171" y="2989"/>
                    <a:pt x="2294" y="2681"/>
                    <a:pt x="2125" y="2496"/>
                  </a:cubicBezTo>
                  <a:cubicBezTo>
                    <a:pt x="1801" y="2157"/>
                    <a:pt x="1386" y="1942"/>
                    <a:pt x="1078" y="1603"/>
                  </a:cubicBezTo>
                  <a:cubicBezTo>
                    <a:pt x="709" y="1203"/>
                    <a:pt x="493" y="680"/>
                    <a:pt x="462" y="141"/>
                  </a:cubicBezTo>
                  <a:cubicBezTo>
                    <a:pt x="462" y="53"/>
                    <a:pt x="381" y="0"/>
                    <a:pt x="3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30"/>
          <p:cNvSpPr/>
          <p:nvPr/>
        </p:nvSpPr>
        <p:spPr>
          <a:xfrm>
            <a:off x="789394" y="1875575"/>
            <a:ext cx="3477853" cy="69775"/>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nvGrpSpPr>
          <p:cNvPr id="504" name="Google Shape;504;p30"/>
          <p:cNvGrpSpPr/>
          <p:nvPr/>
        </p:nvGrpSpPr>
        <p:grpSpPr>
          <a:xfrm rot="2898705">
            <a:off x="8248643" y="2971167"/>
            <a:ext cx="424767" cy="386888"/>
            <a:chOff x="2349112" y="2407052"/>
            <a:chExt cx="424753" cy="386875"/>
          </a:xfrm>
        </p:grpSpPr>
        <p:sp>
          <p:nvSpPr>
            <p:cNvPr id="505" name="Google Shape;505;p30"/>
            <p:cNvSpPr/>
            <p:nvPr/>
          </p:nvSpPr>
          <p:spPr>
            <a:xfrm flipH="1">
              <a:off x="2349112" y="2421589"/>
              <a:ext cx="424753" cy="357688"/>
            </a:xfrm>
            <a:custGeom>
              <a:avLst/>
              <a:gdLst/>
              <a:ahLst/>
              <a:cxnLst/>
              <a:rect l="l" t="t" r="r" b="b"/>
              <a:pathLst>
                <a:path w="14845" h="12500" extrusionOk="0">
                  <a:moveTo>
                    <a:pt x="3802" y="1"/>
                  </a:moveTo>
                  <a:cubicBezTo>
                    <a:pt x="2845" y="1"/>
                    <a:pt x="1990" y="698"/>
                    <a:pt x="1168" y="1825"/>
                  </a:cubicBezTo>
                  <a:cubicBezTo>
                    <a:pt x="0" y="3426"/>
                    <a:pt x="1335" y="5728"/>
                    <a:pt x="2235" y="7996"/>
                  </a:cubicBezTo>
                  <a:cubicBezTo>
                    <a:pt x="3169" y="10265"/>
                    <a:pt x="5838" y="12500"/>
                    <a:pt x="5838" y="12500"/>
                  </a:cubicBezTo>
                  <a:cubicBezTo>
                    <a:pt x="5838" y="12500"/>
                    <a:pt x="11175" y="10431"/>
                    <a:pt x="13010" y="7996"/>
                  </a:cubicBezTo>
                  <a:cubicBezTo>
                    <a:pt x="14844" y="5561"/>
                    <a:pt x="14344" y="3226"/>
                    <a:pt x="12276" y="1992"/>
                  </a:cubicBezTo>
                  <a:cubicBezTo>
                    <a:pt x="11745" y="1676"/>
                    <a:pt x="11158" y="1521"/>
                    <a:pt x="10577" y="1521"/>
                  </a:cubicBezTo>
                  <a:cubicBezTo>
                    <a:pt x="9808" y="1521"/>
                    <a:pt x="9048" y="1793"/>
                    <a:pt x="8440" y="2326"/>
                  </a:cubicBezTo>
                  <a:lnTo>
                    <a:pt x="7839" y="2326"/>
                  </a:lnTo>
                  <a:cubicBezTo>
                    <a:pt x="6972" y="1625"/>
                    <a:pt x="6038" y="991"/>
                    <a:pt x="5071" y="391"/>
                  </a:cubicBezTo>
                  <a:cubicBezTo>
                    <a:pt x="4626" y="124"/>
                    <a:pt x="4205" y="1"/>
                    <a:pt x="3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flipH="1">
              <a:off x="2647856" y="2472667"/>
              <a:ext cx="55394" cy="152346"/>
            </a:xfrm>
            <a:custGeom>
              <a:avLst/>
              <a:gdLst/>
              <a:ahLst/>
              <a:cxnLst/>
              <a:rect l="l" t="t" r="r" b="b"/>
              <a:pathLst>
                <a:path w="1936" h="5324" extrusionOk="0">
                  <a:moveTo>
                    <a:pt x="1446" y="1"/>
                  </a:moveTo>
                  <a:cubicBezTo>
                    <a:pt x="1420" y="1"/>
                    <a:pt x="1394" y="3"/>
                    <a:pt x="1368" y="7"/>
                  </a:cubicBezTo>
                  <a:lnTo>
                    <a:pt x="1368" y="40"/>
                  </a:lnTo>
                  <a:cubicBezTo>
                    <a:pt x="935" y="207"/>
                    <a:pt x="568" y="507"/>
                    <a:pt x="334" y="874"/>
                  </a:cubicBezTo>
                  <a:cubicBezTo>
                    <a:pt x="101" y="1308"/>
                    <a:pt x="1" y="1775"/>
                    <a:pt x="1" y="2242"/>
                  </a:cubicBezTo>
                  <a:cubicBezTo>
                    <a:pt x="1" y="2776"/>
                    <a:pt x="101" y="3309"/>
                    <a:pt x="301" y="3810"/>
                  </a:cubicBezTo>
                  <a:cubicBezTo>
                    <a:pt x="501" y="4310"/>
                    <a:pt x="768" y="5044"/>
                    <a:pt x="1302" y="5277"/>
                  </a:cubicBezTo>
                  <a:cubicBezTo>
                    <a:pt x="1364" y="5309"/>
                    <a:pt x="1431" y="5323"/>
                    <a:pt x="1495" y="5323"/>
                  </a:cubicBezTo>
                  <a:cubicBezTo>
                    <a:pt x="1707" y="5323"/>
                    <a:pt x="1902" y="5166"/>
                    <a:pt x="1902" y="4910"/>
                  </a:cubicBezTo>
                  <a:cubicBezTo>
                    <a:pt x="1902" y="4477"/>
                    <a:pt x="1635" y="4043"/>
                    <a:pt x="1535" y="3643"/>
                  </a:cubicBezTo>
                  <a:cubicBezTo>
                    <a:pt x="1402" y="3243"/>
                    <a:pt x="1302" y="2876"/>
                    <a:pt x="1268" y="2475"/>
                  </a:cubicBezTo>
                  <a:cubicBezTo>
                    <a:pt x="1202" y="1942"/>
                    <a:pt x="1202" y="1108"/>
                    <a:pt x="1669" y="741"/>
                  </a:cubicBezTo>
                  <a:cubicBezTo>
                    <a:pt x="1869" y="641"/>
                    <a:pt x="1936" y="441"/>
                    <a:pt x="1835" y="240"/>
                  </a:cubicBezTo>
                  <a:cubicBezTo>
                    <a:pt x="1777" y="95"/>
                    <a:pt x="1618"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flipH="1">
              <a:off x="2397782" y="2532129"/>
              <a:ext cx="164779" cy="181276"/>
            </a:xfrm>
            <a:custGeom>
              <a:avLst/>
              <a:gdLst/>
              <a:ahLst/>
              <a:cxnLst/>
              <a:rect l="l" t="t" r="r" b="b"/>
              <a:pathLst>
                <a:path w="5759" h="6335" extrusionOk="0">
                  <a:moveTo>
                    <a:pt x="288" y="4967"/>
                  </a:moveTo>
                  <a:lnTo>
                    <a:pt x="259" y="5015"/>
                  </a:lnTo>
                  <a:lnTo>
                    <a:pt x="259" y="5015"/>
                  </a:lnTo>
                  <a:cubicBezTo>
                    <a:pt x="267" y="5003"/>
                    <a:pt x="275" y="4990"/>
                    <a:pt x="284" y="4978"/>
                  </a:cubicBezTo>
                  <a:lnTo>
                    <a:pt x="284" y="4978"/>
                  </a:lnTo>
                  <a:lnTo>
                    <a:pt x="288" y="4967"/>
                  </a:lnTo>
                  <a:close/>
                  <a:moveTo>
                    <a:pt x="4227" y="0"/>
                  </a:moveTo>
                  <a:cubicBezTo>
                    <a:pt x="3669" y="0"/>
                    <a:pt x="3127" y="490"/>
                    <a:pt x="3323" y="1165"/>
                  </a:cubicBezTo>
                  <a:lnTo>
                    <a:pt x="3290" y="1165"/>
                  </a:lnTo>
                  <a:cubicBezTo>
                    <a:pt x="3290" y="1191"/>
                    <a:pt x="3354" y="1411"/>
                    <a:pt x="3380" y="1411"/>
                  </a:cubicBezTo>
                  <a:cubicBezTo>
                    <a:pt x="3386" y="1411"/>
                    <a:pt x="3390" y="1398"/>
                    <a:pt x="3390" y="1365"/>
                  </a:cubicBezTo>
                  <a:cubicBezTo>
                    <a:pt x="3390" y="1398"/>
                    <a:pt x="3390" y="1465"/>
                    <a:pt x="3390" y="1532"/>
                  </a:cubicBezTo>
                  <a:cubicBezTo>
                    <a:pt x="3361" y="1616"/>
                    <a:pt x="3333" y="1701"/>
                    <a:pt x="3305" y="1766"/>
                  </a:cubicBezTo>
                  <a:lnTo>
                    <a:pt x="3305" y="1766"/>
                  </a:lnTo>
                  <a:cubicBezTo>
                    <a:pt x="3307" y="1759"/>
                    <a:pt x="3308" y="1755"/>
                    <a:pt x="3308" y="1755"/>
                  </a:cubicBezTo>
                  <a:lnTo>
                    <a:pt x="3308" y="1755"/>
                  </a:lnTo>
                  <a:cubicBezTo>
                    <a:pt x="3307" y="1755"/>
                    <a:pt x="3302" y="1768"/>
                    <a:pt x="3290" y="1798"/>
                  </a:cubicBezTo>
                  <a:cubicBezTo>
                    <a:pt x="3295" y="1788"/>
                    <a:pt x="3300" y="1777"/>
                    <a:pt x="3305" y="1766"/>
                  </a:cubicBezTo>
                  <a:lnTo>
                    <a:pt x="3305" y="1766"/>
                  </a:lnTo>
                  <a:cubicBezTo>
                    <a:pt x="3289" y="1813"/>
                    <a:pt x="3213" y="2008"/>
                    <a:pt x="3190" y="2032"/>
                  </a:cubicBezTo>
                  <a:cubicBezTo>
                    <a:pt x="2956" y="2399"/>
                    <a:pt x="2689" y="2766"/>
                    <a:pt x="2356" y="3033"/>
                  </a:cubicBezTo>
                  <a:cubicBezTo>
                    <a:pt x="1989" y="3400"/>
                    <a:pt x="1588" y="3700"/>
                    <a:pt x="1222" y="4033"/>
                  </a:cubicBezTo>
                  <a:cubicBezTo>
                    <a:pt x="858" y="4293"/>
                    <a:pt x="535" y="4613"/>
                    <a:pt x="284" y="4978"/>
                  </a:cubicBezTo>
                  <a:lnTo>
                    <a:pt x="284" y="4978"/>
                  </a:lnTo>
                  <a:lnTo>
                    <a:pt x="254" y="5067"/>
                  </a:lnTo>
                  <a:cubicBezTo>
                    <a:pt x="230" y="5088"/>
                    <a:pt x="209" y="5109"/>
                    <a:pt x="189" y="5131"/>
                  </a:cubicBezTo>
                  <a:lnTo>
                    <a:pt x="189" y="5131"/>
                  </a:lnTo>
                  <a:lnTo>
                    <a:pt x="259" y="5015"/>
                  </a:lnTo>
                  <a:lnTo>
                    <a:pt x="259" y="5015"/>
                  </a:lnTo>
                  <a:cubicBezTo>
                    <a:pt x="229" y="5060"/>
                    <a:pt x="200" y="5105"/>
                    <a:pt x="172" y="5151"/>
                  </a:cubicBezTo>
                  <a:lnTo>
                    <a:pt x="172" y="5151"/>
                  </a:lnTo>
                  <a:cubicBezTo>
                    <a:pt x="14" y="5346"/>
                    <a:pt x="0" y="5603"/>
                    <a:pt x="87" y="5835"/>
                  </a:cubicBezTo>
                  <a:cubicBezTo>
                    <a:pt x="187" y="6101"/>
                    <a:pt x="454" y="6302"/>
                    <a:pt x="721" y="6302"/>
                  </a:cubicBezTo>
                  <a:lnTo>
                    <a:pt x="688" y="6302"/>
                  </a:lnTo>
                  <a:lnTo>
                    <a:pt x="921" y="6335"/>
                  </a:lnTo>
                  <a:cubicBezTo>
                    <a:pt x="1055" y="6335"/>
                    <a:pt x="1155" y="6302"/>
                    <a:pt x="1288" y="6268"/>
                  </a:cubicBezTo>
                  <a:cubicBezTo>
                    <a:pt x="1455" y="6202"/>
                    <a:pt x="1622" y="6135"/>
                    <a:pt x="1789" y="6068"/>
                  </a:cubicBezTo>
                  <a:cubicBezTo>
                    <a:pt x="2089" y="5935"/>
                    <a:pt x="2356" y="5801"/>
                    <a:pt x="2623" y="5601"/>
                  </a:cubicBezTo>
                  <a:cubicBezTo>
                    <a:pt x="3156" y="5201"/>
                    <a:pt x="3657" y="4767"/>
                    <a:pt x="4090" y="4267"/>
                  </a:cubicBezTo>
                  <a:cubicBezTo>
                    <a:pt x="5024" y="3199"/>
                    <a:pt x="5758" y="1832"/>
                    <a:pt x="5024" y="464"/>
                  </a:cubicBezTo>
                  <a:cubicBezTo>
                    <a:pt x="4827" y="139"/>
                    <a:pt x="4525" y="0"/>
                    <a:pt x="4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flipH="1">
              <a:off x="2350085" y="2407052"/>
              <a:ext cx="422836" cy="386875"/>
            </a:xfrm>
            <a:custGeom>
              <a:avLst/>
              <a:gdLst/>
              <a:ahLst/>
              <a:cxnLst/>
              <a:rect l="l" t="t" r="r" b="b"/>
              <a:pathLst>
                <a:path w="14778" h="13520" extrusionOk="0">
                  <a:moveTo>
                    <a:pt x="3936" y="1094"/>
                  </a:moveTo>
                  <a:cubicBezTo>
                    <a:pt x="3992" y="1094"/>
                    <a:pt x="4048" y="1095"/>
                    <a:pt x="4104" y="1099"/>
                  </a:cubicBezTo>
                  <a:cubicBezTo>
                    <a:pt x="5305" y="1233"/>
                    <a:pt x="6305" y="2200"/>
                    <a:pt x="7039" y="3067"/>
                  </a:cubicBezTo>
                  <a:lnTo>
                    <a:pt x="6906" y="3201"/>
                  </a:lnTo>
                  <a:cubicBezTo>
                    <a:pt x="6539" y="3568"/>
                    <a:pt x="6239" y="4001"/>
                    <a:pt x="6038" y="4468"/>
                  </a:cubicBezTo>
                  <a:cubicBezTo>
                    <a:pt x="5959" y="4758"/>
                    <a:pt x="6193" y="4986"/>
                    <a:pt x="6443" y="4986"/>
                  </a:cubicBezTo>
                  <a:cubicBezTo>
                    <a:pt x="6509" y="4986"/>
                    <a:pt x="6576" y="4970"/>
                    <a:pt x="6639" y="4935"/>
                  </a:cubicBezTo>
                  <a:cubicBezTo>
                    <a:pt x="6972" y="4735"/>
                    <a:pt x="7273" y="4468"/>
                    <a:pt x="7539" y="4168"/>
                  </a:cubicBezTo>
                  <a:cubicBezTo>
                    <a:pt x="7840" y="3901"/>
                    <a:pt x="8107" y="3668"/>
                    <a:pt x="8407" y="3434"/>
                  </a:cubicBezTo>
                  <a:cubicBezTo>
                    <a:pt x="8974" y="2967"/>
                    <a:pt x="9608" y="2667"/>
                    <a:pt x="10341" y="2533"/>
                  </a:cubicBezTo>
                  <a:cubicBezTo>
                    <a:pt x="10483" y="2508"/>
                    <a:pt x="10626" y="2495"/>
                    <a:pt x="10767" y="2495"/>
                  </a:cubicBezTo>
                  <a:cubicBezTo>
                    <a:pt x="11723" y="2495"/>
                    <a:pt x="12637" y="3067"/>
                    <a:pt x="13043" y="3968"/>
                  </a:cubicBezTo>
                  <a:cubicBezTo>
                    <a:pt x="14278" y="6403"/>
                    <a:pt x="12276" y="8838"/>
                    <a:pt x="10308" y="10072"/>
                  </a:cubicBezTo>
                  <a:cubicBezTo>
                    <a:pt x="9541" y="10573"/>
                    <a:pt x="8740" y="10939"/>
                    <a:pt x="7940" y="11373"/>
                  </a:cubicBezTo>
                  <a:cubicBezTo>
                    <a:pt x="7206" y="11740"/>
                    <a:pt x="6505" y="12107"/>
                    <a:pt x="5805" y="12507"/>
                  </a:cubicBezTo>
                  <a:cubicBezTo>
                    <a:pt x="5038" y="11406"/>
                    <a:pt x="4270" y="10306"/>
                    <a:pt x="3503" y="9238"/>
                  </a:cubicBezTo>
                  <a:cubicBezTo>
                    <a:pt x="2703" y="8204"/>
                    <a:pt x="2069" y="7103"/>
                    <a:pt x="1602" y="5903"/>
                  </a:cubicBezTo>
                  <a:cubicBezTo>
                    <a:pt x="1235" y="4802"/>
                    <a:pt x="1135" y="3534"/>
                    <a:pt x="1702" y="2500"/>
                  </a:cubicBezTo>
                  <a:cubicBezTo>
                    <a:pt x="2111" y="1618"/>
                    <a:pt x="2996" y="1094"/>
                    <a:pt x="3936" y="1094"/>
                  </a:cubicBezTo>
                  <a:close/>
                  <a:moveTo>
                    <a:pt x="3885" y="1"/>
                  </a:moveTo>
                  <a:cubicBezTo>
                    <a:pt x="2908" y="1"/>
                    <a:pt x="1946" y="410"/>
                    <a:pt x="1268" y="1166"/>
                  </a:cubicBezTo>
                  <a:cubicBezTo>
                    <a:pt x="401" y="2233"/>
                    <a:pt x="1" y="3634"/>
                    <a:pt x="234" y="4969"/>
                  </a:cubicBezTo>
                  <a:cubicBezTo>
                    <a:pt x="501" y="6436"/>
                    <a:pt x="1102" y="7804"/>
                    <a:pt x="2002" y="8971"/>
                  </a:cubicBezTo>
                  <a:cubicBezTo>
                    <a:pt x="3003" y="10439"/>
                    <a:pt x="4037" y="11840"/>
                    <a:pt x="5104" y="13274"/>
                  </a:cubicBezTo>
                  <a:cubicBezTo>
                    <a:pt x="5198" y="13438"/>
                    <a:pt x="5373" y="13520"/>
                    <a:pt x="5550" y="13520"/>
                  </a:cubicBezTo>
                  <a:cubicBezTo>
                    <a:pt x="5625" y="13520"/>
                    <a:pt x="5701" y="13505"/>
                    <a:pt x="5772" y="13475"/>
                  </a:cubicBezTo>
                  <a:cubicBezTo>
                    <a:pt x="5838" y="13475"/>
                    <a:pt x="5905" y="13441"/>
                    <a:pt x="6005" y="13408"/>
                  </a:cubicBezTo>
                  <a:cubicBezTo>
                    <a:pt x="6806" y="13041"/>
                    <a:pt x="7673" y="12741"/>
                    <a:pt x="8507" y="12407"/>
                  </a:cubicBezTo>
                  <a:cubicBezTo>
                    <a:pt x="9341" y="12074"/>
                    <a:pt x="10141" y="11640"/>
                    <a:pt x="10942" y="11173"/>
                  </a:cubicBezTo>
                  <a:cubicBezTo>
                    <a:pt x="12310" y="10372"/>
                    <a:pt x="13410" y="9172"/>
                    <a:pt x="14144" y="7771"/>
                  </a:cubicBezTo>
                  <a:cubicBezTo>
                    <a:pt x="14778" y="6403"/>
                    <a:pt x="14778" y="4835"/>
                    <a:pt x="14144" y="3467"/>
                  </a:cubicBezTo>
                  <a:cubicBezTo>
                    <a:pt x="13544" y="2100"/>
                    <a:pt x="12176" y="1233"/>
                    <a:pt x="10675" y="1233"/>
                  </a:cubicBezTo>
                  <a:cubicBezTo>
                    <a:pt x="9674" y="1299"/>
                    <a:pt x="8740" y="1666"/>
                    <a:pt x="7940" y="2267"/>
                  </a:cubicBezTo>
                  <a:lnTo>
                    <a:pt x="7840" y="2333"/>
                  </a:lnTo>
                  <a:cubicBezTo>
                    <a:pt x="7039" y="1366"/>
                    <a:pt x="5972" y="399"/>
                    <a:pt x="4704" y="98"/>
                  </a:cubicBezTo>
                  <a:cubicBezTo>
                    <a:pt x="4434" y="33"/>
                    <a:pt x="4159" y="1"/>
                    <a:pt x="3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30"/>
          <p:cNvGrpSpPr/>
          <p:nvPr/>
        </p:nvGrpSpPr>
        <p:grpSpPr>
          <a:xfrm rot="932492">
            <a:off x="4919488" y="597135"/>
            <a:ext cx="555549" cy="532558"/>
            <a:chOff x="3148250" y="1364875"/>
            <a:chExt cx="471200" cy="451700"/>
          </a:xfrm>
        </p:grpSpPr>
        <p:sp>
          <p:nvSpPr>
            <p:cNvPr id="510" name="Google Shape;510;p30"/>
            <p:cNvSpPr/>
            <p:nvPr/>
          </p:nvSpPr>
          <p:spPr>
            <a:xfrm>
              <a:off x="3162425" y="1385450"/>
              <a:ext cx="452025" cy="420525"/>
            </a:xfrm>
            <a:custGeom>
              <a:avLst/>
              <a:gdLst/>
              <a:ahLst/>
              <a:cxnLst/>
              <a:rect l="l" t="t" r="r" b="b"/>
              <a:pathLst>
                <a:path w="18081" h="16821" extrusionOk="0">
                  <a:moveTo>
                    <a:pt x="8455" y="0"/>
                  </a:moveTo>
                  <a:cubicBezTo>
                    <a:pt x="8427" y="0"/>
                    <a:pt x="8400" y="2"/>
                    <a:pt x="8373" y="7"/>
                  </a:cubicBezTo>
                  <a:cubicBezTo>
                    <a:pt x="7139" y="173"/>
                    <a:pt x="6238" y="4176"/>
                    <a:pt x="6238" y="4176"/>
                  </a:cubicBezTo>
                  <a:lnTo>
                    <a:pt x="5405" y="6311"/>
                  </a:lnTo>
                  <a:cubicBezTo>
                    <a:pt x="5405" y="6311"/>
                    <a:pt x="4118" y="6040"/>
                    <a:pt x="2853" y="6040"/>
                  </a:cubicBezTo>
                  <a:cubicBezTo>
                    <a:pt x="1768" y="6040"/>
                    <a:pt x="699" y="6239"/>
                    <a:pt x="468" y="6978"/>
                  </a:cubicBezTo>
                  <a:cubicBezTo>
                    <a:pt x="1" y="8613"/>
                    <a:pt x="4370" y="10748"/>
                    <a:pt x="4370" y="10748"/>
                  </a:cubicBezTo>
                  <a:cubicBezTo>
                    <a:pt x="4370" y="10748"/>
                    <a:pt x="4237" y="15851"/>
                    <a:pt x="5738" y="16718"/>
                  </a:cubicBezTo>
                  <a:cubicBezTo>
                    <a:pt x="5855" y="16789"/>
                    <a:pt x="5979" y="16821"/>
                    <a:pt x="6108" y="16821"/>
                  </a:cubicBezTo>
                  <a:cubicBezTo>
                    <a:pt x="7638" y="16821"/>
                    <a:pt x="9908" y="12282"/>
                    <a:pt x="9908" y="12282"/>
                  </a:cubicBezTo>
                  <a:cubicBezTo>
                    <a:pt x="9908" y="12282"/>
                    <a:pt x="13462" y="15190"/>
                    <a:pt x="14782" y="15190"/>
                  </a:cubicBezTo>
                  <a:cubicBezTo>
                    <a:pt x="14869" y="15190"/>
                    <a:pt x="14946" y="15177"/>
                    <a:pt x="15011" y="15151"/>
                  </a:cubicBezTo>
                  <a:cubicBezTo>
                    <a:pt x="16079" y="14750"/>
                    <a:pt x="15011" y="9146"/>
                    <a:pt x="15011" y="9146"/>
                  </a:cubicBezTo>
                  <a:cubicBezTo>
                    <a:pt x="15011" y="9146"/>
                    <a:pt x="18080" y="5677"/>
                    <a:pt x="17346" y="4410"/>
                  </a:cubicBezTo>
                  <a:cubicBezTo>
                    <a:pt x="17095" y="3983"/>
                    <a:pt x="16403" y="3840"/>
                    <a:pt x="15586" y="3840"/>
                  </a:cubicBezTo>
                  <a:cubicBezTo>
                    <a:pt x="13910" y="3840"/>
                    <a:pt x="11709" y="4443"/>
                    <a:pt x="11709" y="4443"/>
                  </a:cubicBezTo>
                  <a:cubicBezTo>
                    <a:pt x="11709" y="4443"/>
                    <a:pt x="9727" y="0"/>
                    <a:pt x="8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3369300" y="1441525"/>
              <a:ext cx="72525" cy="94925"/>
            </a:xfrm>
            <a:custGeom>
              <a:avLst/>
              <a:gdLst/>
              <a:ahLst/>
              <a:cxnLst/>
              <a:rect l="l" t="t" r="r" b="b"/>
              <a:pathLst>
                <a:path w="2901" h="3797" extrusionOk="0">
                  <a:moveTo>
                    <a:pt x="722" y="1"/>
                  </a:moveTo>
                  <a:cubicBezTo>
                    <a:pt x="357" y="1"/>
                    <a:pt x="0" y="295"/>
                    <a:pt x="132" y="732"/>
                  </a:cubicBezTo>
                  <a:lnTo>
                    <a:pt x="165" y="732"/>
                  </a:lnTo>
                  <a:cubicBezTo>
                    <a:pt x="332" y="1299"/>
                    <a:pt x="565" y="1833"/>
                    <a:pt x="765" y="2400"/>
                  </a:cubicBezTo>
                  <a:cubicBezTo>
                    <a:pt x="969" y="2895"/>
                    <a:pt x="1198" y="3796"/>
                    <a:pt x="1785" y="3796"/>
                  </a:cubicBezTo>
                  <a:cubicBezTo>
                    <a:pt x="1871" y="3796"/>
                    <a:pt x="1964" y="3777"/>
                    <a:pt x="2066" y="3734"/>
                  </a:cubicBezTo>
                  <a:cubicBezTo>
                    <a:pt x="2900" y="3401"/>
                    <a:pt x="2333" y="2434"/>
                    <a:pt x="2066" y="1900"/>
                  </a:cubicBezTo>
                  <a:cubicBezTo>
                    <a:pt x="1833" y="1333"/>
                    <a:pt x="1566" y="799"/>
                    <a:pt x="1232" y="265"/>
                  </a:cubicBezTo>
                  <a:cubicBezTo>
                    <a:pt x="1106" y="82"/>
                    <a:pt x="913" y="1"/>
                    <a:pt x="7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3308750" y="1602875"/>
              <a:ext cx="243150" cy="181400"/>
            </a:xfrm>
            <a:custGeom>
              <a:avLst/>
              <a:gdLst/>
              <a:ahLst/>
              <a:cxnLst/>
              <a:rect l="l" t="t" r="r" b="b"/>
              <a:pathLst>
                <a:path w="9726" h="7256" extrusionOk="0">
                  <a:moveTo>
                    <a:pt x="3854" y="1"/>
                  </a:moveTo>
                  <a:cubicBezTo>
                    <a:pt x="3175" y="1"/>
                    <a:pt x="2553" y="384"/>
                    <a:pt x="2253" y="983"/>
                  </a:cubicBezTo>
                  <a:cubicBezTo>
                    <a:pt x="1987" y="1550"/>
                    <a:pt x="1753" y="2117"/>
                    <a:pt x="1520" y="2651"/>
                  </a:cubicBezTo>
                  <a:cubicBezTo>
                    <a:pt x="1253" y="3218"/>
                    <a:pt x="953" y="3885"/>
                    <a:pt x="719" y="4519"/>
                  </a:cubicBezTo>
                  <a:cubicBezTo>
                    <a:pt x="486" y="5153"/>
                    <a:pt x="385" y="5686"/>
                    <a:pt x="152" y="6254"/>
                  </a:cubicBezTo>
                  <a:cubicBezTo>
                    <a:pt x="0" y="6839"/>
                    <a:pt x="454" y="7255"/>
                    <a:pt x="919" y="7255"/>
                  </a:cubicBezTo>
                  <a:cubicBezTo>
                    <a:pt x="1169" y="7255"/>
                    <a:pt x="1423" y="7134"/>
                    <a:pt x="1586" y="6854"/>
                  </a:cubicBezTo>
                  <a:lnTo>
                    <a:pt x="1620" y="6854"/>
                  </a:lnTo>
                  <a:cubicBezTo>
                    <a:pt x="1853" y="6387"/>
                    <a:pt x="2187" y="5953"/>
                    <a:pt x="2454" y="5486"/>
                  </a:cubicBezTo>
                  <a:cubicBezTo>
                    <a:pt x="2720" y="5019"/>
                    <a:pt x="2987" y="4552"/>
                    <a:pt x="3221" y="4085"/>
                  </a:cubicBezTo>
                  <a:lnTo>
                    <a:pt x="3921" y="2618"/>
                  </a:lnTo>
                  <a:lnTo>
                    <a:pt x="3986" y="2488"/>
                  </a:lnTo>
                  <a:lnTo>
                    <a:pt x="3986" y="2488"/>
                  </a:lnTo>
                  <a:cubicBezTo>
                    <a:pt x="4262" y="2633"/>
                    <a:pt x="4525" y="2784"/>
                    <a:pt x="4789" y="2951"/>
                  </a:cubicBezTo>
                  <a:cubicBezTo>
                    <a:pt x="4989" y="3051"/>
                    <a:pt x="5189" y="3185"/>
                    <a:pt x="5356" y="3318"/>
                  </a:cubicBezTo>
                  <a:lnTo>
                    <a:pt x="5630" y="3501"/>
                  </a:lnTo>
                  <a:lnTo>
                    <a:pt x="5630" y="3501"/>
                  </a:lnTo>
                  <a:cubicBezTo>
                    <a:pt x="5660" y="3527"/>
                    <a:pt x="5698" y="3561"/>
                    <a:pt x="5723" y="3585"/>
                  </a:cubicBezTo>
                  <a:cubicBezTo>
                    <a:pt x="6056" y="3885"/>
                    <a:pt x="6390" y="4185"/>
                    <a:pt x="6723" y="4486"/>
                  </a:cubicBezTo>
                  <a:cubicBezTo>
                    <a:pt x="7024" y="4886"/>
                    <a:pt x="7390" y="5253"/>
                    <a:pt x="7791" y="5586"/>
                  </a:cubicBezTo>
                  <a:cubicBezTo>
                    <a:pt x="7980" y="5689"/>
                    <a:pt x="8189" y="5740"/>
                    <a:pt x="8398" y="5740"/>
                  </a:cubicBezTo>
                  <a:cubicBezTo>
                    <a:pt x="8666" y="5740"/>
                    <a:pt x="8933" y="5655"/>
                    <a:pt x="9158" y="5486"/>
                  </a:cubicBezTo>
                  <a:cubicBezTo>
                    <a:pt x="9559" y="5186"/>
                    <a:pt x="9725" y="4686"/>
                    <a:pt x="9559" y="4219"/>
                  </a:cubicBezTo>
                  <a:cubicBezTo>
                    <a:pt x="9292" y="3618"/>
                    <a:pt x="8892" y="3085"/>
                    <a:pt x="8391" y="2651"/>
                  </a:cubicBezTo>
                  <a:cubicBezTo>
                    <a:pt x="7958" y="2251"/>
                    <a:pt x="7524" y="1850"/>
                    <a:pt x="7057" y="1517"/>
                  </a:cubicBezTo>
                  <a:cubicBezTo>
                    <a:pt x="6623" y="1217"/>
                    <a:pt x="6190" y="916"/>
                    <a:pt x="5756" y="683"/>
                  </a:cubicBezTo>
                  <a:cubicBezTo>
                    <a:pt x="5222" y="349"/>
                    <a:pt x="4655" y="149"/>
                    <a:pt x="4088" y="16"/>
                  </a:cubicBezTo>
                  <a:cubicBezTo>
                    <a:pt x="4010" y="6"/>
                    <a:pt x="3931" y="1"/>
                    <a:pt x="38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3148250" y="1364875"/>
              <a:ext cx="471200" cy="451700"/>
            </a:xfrm>
            <a:custGeom>
              <a:avLst/>
              <a:gdLst/>
              <a:ahLst/>
              <a:cxnLst/>
              <a:rect l="l" t="t" r="r" b="b"/>
              <a:pathLst>
                <a:path w="18848" h="18068" extrusionOk="0">
                  <a:moveTo>
                    <a:pt x="9028" y="1245"/>
                  </a:moveTo>
                  <a:cubicBezTo>
                    <a:pt x="9658" y="1245"/>
                    <a:pt x="10210" y="2156"/>
                    <a:pt x="10475" y="2597"/>
                  </a:cubicBezTo>
                  <a:cubicBezTo>
                    <a:pt x="10742" y="3031"/>
                    <a:pt x="10975" y="3498"/>
                    <a:pt x="11209" y="3965"/>
                  </a:cubicBezTo>
                  <a:cubicBezTo>
                    <a:pt x="11375" y="4499"/>
                    <a:pt x="11609" y="4999"/>
                    <a:pt x="11909" y="5466"/>
                  </a:cubicBezTo>
                  <a:cubicBezTo>
                    <a:pt x="11976" y="5566"/>
                    <a:pt x="12109" y="5633"/>
                    <a:pt x="12209" y="5666"/>
                  </a:cubicBezTo>
                  <a:cubicBezTo>
                    <a:pt x="12309" y="5741"/>
                    <a:pt x="12409" y="5779"/>
                    <a:pt x="12524" y="5779"/>
                  </a:cubicBezTo>
                  <a:cubicBezTo>
                    <a:pt x="12562" y="5779"/>
                    <a:pt x="12601" y="5775"/>
                    <a:pt x="12643" y="5766"/>
                  </a:cubicBezTo>
                  <a:cubicBezTo>
                    <a:pt x="13577" y="5566"/>
                    <a:pt x="14478" y="5366"/>
                    <a:pt x="15378" y="5099"/>
                  </a:cubicBezTo>
                  <a:cubicBezTo>
                    <a:pt x="15614" y="5040"/>
                    <a:pt x="15935" y="4975"/>
                    <a:pt x="16245" y="4975"/>
                  </a:cubicBezTo>
                  <a:cubicBezTo>
                    <a:pt x="16637" y="4975"/>
                    <a:pt x="17012" y="5079"/>
                    <a:pt x="17180" y="5433"/>
                  </a:cubicBezTo>
                  <a:cubicBezTo>
                    <a:pt x="17280" y="5766"/>
                    <a:pt x="17213" y="6133"/>
                    <a:pt x="17013" y="6434"/>
                  </a:cubicBezTo>
                  <a:cubicBezTo>
                    <a:pt x="16846" y="6800"/>
                    <a:pt x="16646" y="7167"/>
                    <a:pt x="16446" y="7534"/>
                  </a:cubicBezTo>
                  <a:cubicBezTo>
                    <a:pt x="16246" y="7868"/>
                    <a:pt x="16012" y="8201"/>
                    <a:pt x="15779" y="8502"/>
                  </a:cubicBezTo>
                  <a:cubicBezTo>
                    <a:pt x="15512" y="8769"/>
                    <a:pt x="15245" y="9102"/>
                    <a:pt x="15011" y="9436"/>
                  </a:cubicBezTo>
                  <a:cubicBezTo>
                    <a:pt x="14978" y="9469"/>
                    <a:pt x="14978" y="9536"/>
                    <a:pt x="14978" y="9602"/>
                  </a:cubicBezTo>
                  <a:cubicBezTo>
                    <a:pt x="14878" y="9669"/>
                    <a:pt x="14811" y="9803"/>
                    <a:pt x="14845" y="9936"/>
                  </a:cubicBezTo>
                  <a:cubicBezTo>
                    <a:pt x="14945" y="10770"/>
                    <a:pt x="15145" y="11571"/>
                    <a:pt x="15412" y="12371"/>
                  </a:cubicBezTo>
                  <a:cubicBezTo>
                    <a:pt x="15612" y="13072"/>
                    <a:pt x="15879" y="13906"/>
                    <a:pt x="15745" y="14639"/>
                  </a:cubicBezTo>
                  <a:cubicBezTo>
                    <a:pt x="15679" y="15021"/>
                    <a:pt x="15442" y="15153"/>
                    <a:pt x="15151" y="15153"/>
                  </a:cubicBezTo>
                  <a:cubicBezTo>
                    <a:pt x="14703" y="15153"/>
                    <a:pt x="14127" y="14841"/>
                    <a:pt x="13844" y="14639"/>
                  </a:cubicBezTo>
                  <a:cubicBezTo>
                    <a:pt x="12943" y="14039"/>
                    <a:pt x="12076" y="13338"/>
                    <a:pt x="11242" y="12605"/>
                  </a:cubicBezTo>
                  <a:cubicBezTo>
                    <a:pt x="11160" y="12522"/>
                    <a:pt x="11010" y="12463"/>
                    <a:pt x="10866" y="12463"/>
                  </a:cubicBezTo>
                  <a:cubicBezTo>
                    <a:pt x="10835" y="12463"/>
                    <a:pt x="10805" y="12465"/>
                    <a:pt x="10775" y="12471"/>
                  </a:cubicBezTo>
                  <a:cubicBezTo>
                    <a:pt x="10728" y="12448"/>
                    <a:pt x="10676" y="12436"/>
                    <a:pt x="10625" y="12436"/>
                  </a:cubicBezTo>
                  <a:cubicBezTo>
                    <a:pt x="10532" y="12436"/>
                    <a:pt x="10439" y="12473"/>
                    <a:pt x="10375" y="12538"/>
                  </a:cubicBezTo>
                  <a:cubicBezTo>
                    <a:pt x="10074" y="12938"/>
                    <a:pt x="9841" y="13338"/>
                    <a:pt x="9674" y="13805"/>
                  </a:cubicBezTo>
                  <a:cubicBezTo>
                    <a:pt x="9441" y="14239"/>
                    <a:pt x="9207" y="14639"/>
                    <a:pt x="8940" y="15040"/>
                  </a:cubicBezTo>
                  <a:cubicBezTo>
                    <a:pt x="8673" y="15440"/>
                    <a:pt x="8373" y="15807"/>
                    <a:pt x="8040" y="16140"/>
                  </a:cubicBezTo>
                  <a:cubicBezTo>
                    <a:pt x="7773" y="16507"/>
                    <a:pt x="7406" y="16774"/>
                    <a:pt x="7006" y="16941"/>
                  </a:cubicBezTo>
                  <a:cubicBezTo>
                    <a:pt x="6932" y="16967"/>
                    <a:pt x="6864" y="16980"/>
                    <a:pt x="6799" y="16980"/>
                  </a:cubicBezTo>
                  <a:cubicBezTo>
                    <a:pt x="6126" y="16980"/>
                    <a:pt x="5896" y="15660"/>
                    <a:pt x="5805" y="15173"/>
                  </a:cubicBezTo>
                  <a:cubicBezTo>
                    <a:pt x="5638" y="14139"/>
                    <a:pt x="5605" y="13072"/>
                    <a:pt x="5671" y="12004"/>
                  </a:cubicBezTo>
                  <a:cubicBezTo>
                    <a:pt x="5705" y="11904"/>
                    <a:pt x="5671" y="11837"/>
                    <a:pt x="5605" y="11737"/>
                  </a:cubicBezTo>
                  <a:cubicBezTo>
                    <a:pt x="5638" y="11704"/>
                    <a:pt x="5638" y="11671"/>
                    <a:pt x="5671" y="11637"/>
                  </a:cubicBezTo>
                  <a:cubicBezTo>
                    <a:pt x="5705" y="11370"/>
                    <a:pt x="5605" y="11104"/>
                    <a:pt x="5371" y="10970"/>
                  </a:cubicBezTo>
                  <a:cubicBezTo>
                    <a:pt x="5138" y="10803"/>
                    <a:pt x="4837" y="10703"/>
                    <a:pt x="4537" y="10603"/>
                  </a:cubicBezTo>
                  <a:lnTo>
                    <a:pt x="3870" y="10336"/>
                  </a:lnTo>
                  <a:cubicBezTo>
                    <a:pt x="3470" y="10170"/>
                    <a:pt x="3036" y="10003"/>
                    <a:pt x="2636" y="9803"/>
                  </a:cubicBezTo>
                  <a:cubicBezTo>
                    <a:pt x="2069" y="9569"/>
                    <a:pt x="1268" y="9135"/>
                    <a:pt x="1368" y="8402"/>
                  </a:cubicBezTo>
                  <a:cubicBezTo>
                    <a:pt x="1402" y="8168"/>
                    <a:pt x="1568" y="8035"/>
                    <a:pt x="1835" y="8001"/>
                  </a:cubicBezTo>
                  <a:cubicBezTo>
                    <a:pt x="2269" y="7901"/>
                    <a:pt x="2736" y="7835"/>
                    <a:pt x="3170" y="7801"/>
                  </a:cubicBezTo>
                  <a:cubicBezTo>
                    <a:pt x="4204" y="7701"/>
                    <a:pt x="5271" y="7668"/>
                    <a:pt x="6305" y="7668"/>
                  </a:cubicBezTo>
                  <a:cubicBezTo>
                    <a:pt x="6605" y="7668"/>
                    <a:pt x="6839" y="7434"/>
                    <a:pt x="6839" y="7167"/>
                  </a:cubicBezTo>
                  <a:cubicBezTo>
                    <a:pt x="6939" y="7101"/>
                    <a:pt x="7006" y="6967"/>
                    <a:pt x="7006" y="6867"/>
                  </a:cubicBezTo>
                  <a:cubicBezTo>
                    <a:pt x="7039" y="6300"/>
                    <a:pt x="7106" y="5733"/>
                    <a:pt x="7239" y="5166"/>
                  </a:cubicBezTo>
                  <a:cubicBezTo>
                    <a:pt x="7339" y="4632"/>
                    <a:pt x="7473" y="4099"/>
                    <a:pt x="7606" y="3598"/>
                  </a:cubicBezTo>
                  <a:cubicBezTo>
                    <a:pt x="7739" y="3098"/>
                    <a:pt x="7906" y="2597"/>
                    <a:pt x="8106" y="2097"/>
                  </a:cubicBezTo>
                  <a:cubicBezTo>
                    <a:pt x="8240" y="1764"/>
                    <a:pt x="8440" y="1463"/>
                    <a:pt x="8774" y="1297"/>
                  </a:cubicBezTo>
                  <a:cubicBezTo>
                    <a:pt x="8859" y="1261"/>
                    <a:pt x="8944" y="1245"/>
                    <a:pt x="9028" y="1245"/>
                  </a:cubicBezTo>
                  <a:close/>
                  <a:moveTo>
                    <a:pt x="9030" y="1"/>
                  </a:moveTo>
                  <a:cubicBezTo>
                    <a:pt x="8464" y="1"/>
                    <a:pt x="7905" y="245"/>
                    <a:pt x="7539" y="696"/>
                  </a:cubicBezTo>
                  <a:cubicBezTo>
                    <a:pt x="6939" y="1430"/>
                    <a:pt x="6705" y="2431"/>
                    <a:pt x="6472" y="3331"/>
                  </a:cubicBezTo>
                  <a:cubicBezTo>
                    <a:pt x="6338" y="3898"/>
                    <a:pt x="6238" y="4499"/>
                    <a:pt x="6205" y="5066"/>
                  </a:cubicBezTo>
                  <a:cubicBezTo>
                    <a:pt x="6172" y="5566"/>
                    <a:pt x="6205" y="6100"/>
                    <a:pt x="6238" y="6600"/>
                  </a:cubicBezTo>
                  <a:cubicBezTo>
                    <a:pt x="5638" y="6534"/>
                    <a:pt x="5029" y="6500"/>
                    <a:pt x="4416" y="6500"/>
                  </a:cubicBezTo>
                  <a:cubicBezTo>
                    <a:pt x="3803" y="6500"/>
                    <a:pt x="3186" y="6534"/>
                    <a:pt x="2569" y="6600"/>
                  </a:cubicBezTo>
                  <a:cubicBezTo>
                    <a:pt x="1969" y="6600"/>
                    <a:pt x="1402" y="6734"/>
                    <a:pt x="868" y="7001"/>
                  </a:cubicBezTo>
                  <a:cubicBezTo>
                    <a:pt x="401" y="7301"/>
                    <a:pt x="134" y="7768"/>
                    <a:pt x="101" y="8302"/>
                  </a:cubicBezTo>
                  <a:cubicBezTo>
                    <a:pt x="1" y="9402"/>
                    <a:pt x="768" y="10270"/>
                    <a:pt x="1668" y="10737"/>
                  </a:cubicBezTo>
                  <a:cubicBezTo>
                    <a:pt x="2169" y="11003"/>
                    <a:pt x="2703" y="11170"/>
                    <a:pt x="3203" y="11370"/>
                  </a:cubicBezTo>
                  <a:cubicBezTo>
                    <a:pt x="3670" y="11604"/>
                    <a:pt x="4170" y="11804"/>
                    <a:pt x="4671" y="11971"/>
                  </a:cubicBezTo>
                  <a:cubicBezTo>
                    <a:pt x="4604" y="12972"/>
                    <a:pt x="4604" y="13939"/>
                    <a:pt x="4671" y="14940"/>
                  </a:cubicBezTo>
                  <a:cubicBezTo>
                    <a:pt x="4804" y="15840"/>
                    <a:pt x="4971" y="16841"/>
                    <a:pt x="5571" y="17541"/>
                  </a:cubicBezTo>
                  <a:cubicBezTo>
                    <a:pt x="5897" y="17901"/>
                    <a:pt x="6336" y="18067"/>
                    <a:pt x="6790" y="18067"/>
                  </a:cubicBezTo>
                  <a:cubicBezTo>
                    <a:pt x="7222" y="18067"/>
                    <a:pt x="7666" y="17918"/>
                    <a:pt x="8040" y="17642"/>
                  </a:cubicBezTo>
                  <a:cubicBezTo>
                    <a:pt x="9207" y="16741"/>
                    <a:pt x="10108" y="15573"/>
                    <a:pt x="10675" y="14206"/>
                  </a:cubicBezTo>
                  <a:cubicBezTo>
                    <a:pt x="10742" y="14072"/>
                    <a:pt x="10808" y="13906"/>
                    <a:pt x="10875" y="13739"/>
                  </a:cubicBezTo>
                  <a:cubicBezTo>
                    <a:pt x="11475" y="14306"/>
                    <a:pt x="12143" y="14840"/>
                    <a:pt x="12843" y="15340"/>
                  </a:cubicBezTo>
                  <a:cubicBezTo>
                    <a:pt x="13513" y="15806"/>
                    <a:pt x="14208" y="16272"/>
                    <a:pt x="15039" y="16272"/>
                  </a:cubicBezTo>
                  <a:cubicBezTo>
                    <a:pt x="15160" y="16272"/>
                    <a:pt x="15284" y="16262"/>
                    <a:pt x="15412" y="16241"/>
                  </a:cubicBezTo>
                  <a:cubicBezTo>
                    <a:pt x="17413" y="15907"/>
                    <a:pt x="16913" y="13505"/>
                    <a:pt x="16579" y="12104"/>
                  </a:cubicBezTo>
                  <a:cubicBezTo>
                    <a:pt x="16412" y="11370"/>
                    <a:pt x="16212" y="10670"/>
                    <a:pt x="15912" y="10003"/>
                  </a:cubicBezTo>
                  <a:cubicBezTo>
                    <a:pt x="16279" y="9803"/>
                    <a:pt x="16579" y="9536"/>
                    <a:pt x="16813" y="9236"/>
                  </a:cubicBezTo>
                  <a:cubicBezTo>
                    <a:pt x="17146" y="8835"/>
                    <a:pt x="17413" y="8402"/>
                    <a:pt x="17647" y="7968"/>
                  </a:cubicBezTo>
                  <a:cubicBezTo>
                    <a:pt x="18147" y="7034"/>
                    <a:pt x="18847" y="5900"/>
                    <a:pt x="18314" y="4799"/>
                  </a:cubicBezTo>
                  <a:cubicBezTo>
                    <a:pt x="17898" y="4023"/>
                    <a:pt x="17021" y="3730"/>
                    <a:pt x="16181" y="3730"/>
                  </a:cubicBezTo>
                  <a:cubicBezTo>
                    <a:pt x="16011" y="3730"/>
                    <a:pt x="15842" y="3742"/>
                    <a:pt x="15678" y="3765"/>
                  </a:cubicBezTo>
                  <a:cubicBezTo>
                    <a:pt x="14678" y="3965"/>
                    <a:pt x="13677" y="4299"/>
                    <a:pt x="12710" y="4699"/>
                  </a:cubicBezTo>
                  <a:cubicBezTo>
                    <a:pt x="12643" y="4365"/>
                    <a:pt x="12510" y="4065"/>
                    <a:pt x="12376" y="3732"/>
                  </a:cubicBezTo>
                  <a:cubicBezTo>
                    <a:pt x="12209" y="3265"/>
                    <a:pt x="11976" y="2798"/>
                    <a:pt x="11742" y="2331"/>
                  </a:cubicBezTo>
                  <a:cubicBezTo>
                    <a:pt x="11342" y="1530"/>
                    <a:pt x="10775" y="663"/>
                    <a:pt x="9941" y="229"/>
                  </a:cubicBezTo>
                  <a:cubicBezTo>
                    <a:pt x="9657" y="75"/>
                    <a:pt x="9342" y="1"/>
                    <a:pt x="90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409;p30"/>
          <p:cNvSpPr txBox="1">
            <a:spLocks/>
          </p:cNvSpPr>
          <p:nvPr/>
        </p:nvSpPr>
        <p:spPr>
          <a:xfrm>
            <a:off x="728614" y="3669036"/>
            <a:ext cx="6714135" cy="473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2800"/>
              <a:buFont typeface="Nunito"/>
              <a:buNone/>
              <a:defRPr sz="1800" b="0" i="0" u="none" strike="noStrike" cap="none">
                <a:solidFill>
                  <a:schemeClr val="dk2"/>
                </a:solidFill>
                <a:latin typeface="Nunito"/>
                <a:ea typeface="Nunito"/>
                <a:cs typeface="Nunito"/>
                <a:sym typeface="Nunito"/>
              </a:defRPr>
            </a:lvl1pPr>
            <a:lvl2pPr marL="914400" marR="0" lvl="1"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9pPr>
          </a:lstStyle>
          <a:p>
            <a:pPr marL="0" indent="0"/>
            <a:r>
              <a:rPr lang="en-US" sz="4000" i="1" dirty="0" err="1" smtClean="0"/>
              <a:t>Tuần</a:t>
            </a:r>
            <a:r>
              <a:rPr lang="en-US" sz="4000" i="1" dirty="0" smtClean="0"/>
              <a:t> 1: </a:t>
            </a:r>
            <a:r>
              <a:rPr lang="en-US" sz="4000" i="1" dirty="0" err="1" smtClean="0">
                <a:solidFill>
                  <a:schemeClr val="tx1"/>
                </a:solidFill>
              </a:rPr>
              <a:t>Trở</a:t>
            </a:r>
            <a:r>
              <a:rPr lang="en-US" sz="4000" i="1" dirty="0" smtClean="0">
                <a:solidFill>
                  <a:schemeClr val="tx1"/>
                </a:solidFill>
              </a:rPr>
              <a:t> </a:t>
            </a:r>
            <a:r>
              <a:rPr lang="en-US" sz="4000" i="1" dirty="0" err="1" smtClean="0">
                <a:solidFill>
                  <a:schemeClr val="tx1"/>
                </a:solidFill>
              </a:rPr>
              <a:t>thành</a:t>
            </a:r>
            <a:r>
              <a:rPr lang="en-US" sz="4000" i="1" dirty="0" smtClean="0">
                <a:solidFill>
                  <a:schemeClr val="tx1"/>
                </a:solidFill>
              </a:rPr>
              <a:t> </a:t>
            </a:r>
            <a:r>
              <a:rPr lang="en-US" sz="4000" i="1" dirty="0" err="1" smtClean="0">
                <a:solidFill>
                  <a:schemeClr val="tx1"/>
                </a:solidFill>
              </a:rPr>
              <a:t>người</a:t>
            </a:r>
            <a:r>
              <a:rPr lang="en-US" sz="4000" i="1" dirty="0" smtClean="0">
                <a:solidFill>
                  <a:schemeClr val="tx1"/>
                </a:solidFill>
              </a:rPr>
              <a:t> </a:t>
            </a:r>
            <a:r>
              <a:rPr lang="en-US" sz="4000" i="1" dirty="0" err="1" smtClean="0">
                <a:solidFill>
                  <a:schemeClr val="tx1"/>
                </a:solidFill>
              </a:rPr>
              <a:t>lớn</a:t>
            </a:r>
            <a:endParaRPr lang="en-US" sz="4000" i="1" dirty="0">
              <a:solidFill>
                <a:schemeClr val="tx1"/>
              </a:solidFill>
            </a:endParaRPr>
          </a:p>
        </p:txBody>
      </p:sp>
      <p:grpSp>
        <p:nvGrpSpPr>
          <p:cNvPr id="109" name="Group 108"/>
          <p:cNvGrpSpPr/>
          <p:nvPr/>
        </p:nvGrpSpPr>
        <p:grpSpPr>
          <a:xfrm>
            <a:off x="132092" y="134822"/>
            <a:ext cx="622893" cy="611633"/>
            <a:chOff x="457200" y="59057"/>
            <a:chExt cx="838200" cy="838200"/>
          </a:xfrm>
          <a:solidFill>
            <a:schemeClr val="accent5">
              <a:lumMod val="75000"/>
            </a:schemeClr>
          </a:solidFill>
        </p:grpSpPr>
        <p:sp>
          <p:nvSpPr>
            <p:cNvPr id="110" name="Oval 109"/>
            <p:cNvSpPr/>
            <p:nvPr/>
          </p:nvSpPr>
          <p:spPr>
            <a:xfrm>
              <a:off x="457200" y="59057"/>
              <a:ext cx="838200" cy="838200"/>
            </a:xfrm>
            <a:prstGeom prst="ellipse">
              <a:avLst/>
            </a:prstGeom>
            <a:grpFill/>
            <a:ln>
              <a:solidFill>
                <a:schemeClr val="accent5">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33" y="225590"/>
              <a:ext cx="505134" cy="505134"/>
            </a:xfrm>
            <a:prstGeom prst="rect">
              <a:avLst/>
            </a:prstGeom>
            <a:grpFill/>
            <a:ln>
              <a:solidFill>
                <a:schemeClr val="accent5">
                  <a:lumMod val="75000"/>
                </a:schemeClr>
              </a:solidFill>
            </a:ln>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hiêc gương thần kỳ biến người lớn thành trẻ con cực HÀI">
            <a:hlinkClick r:id="" action="ppaction://media"/>
          </p:cNvPr>
          <p:cNvPicPr>
            <a:picLocks noChangeAspect="1"/>
          </p:cNvPicPr>
          <p:nvPr>
            <a:videoFile r:link="rId1"/>
            <p:extLst>
              <p:ext uri="{DAA4B4D4-6D71-4841-9C94-3DE7FCFB9230}">
                <p14:media xmlns:p14="http://schemas.microsoft.com/office/powerpoint/2010/main" r:embed="rId2">
                  <p14:trim end="6926"/>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146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graphicFrame>
        <p:nvGraphicFramePr>
          <p:cNvPr id="1955" name="Google Shape;1955;p47"/>
          <p:cNvGraphicFramePr/>
          <p:nvPr>
            <p:extLst>
              <p:ext uri="{D42A27DB-BD31-4B8C-83A1-F6EECF244321}">
                <p14:modId xmlns:p14="http://schemas.microsoft.com/office/powerpoint/2010/main" val="259296333"/>
              </p:ext>
            </p:extLst>
          </p:nvPr>
        </p:nvGraphicFramePr>
        <p:xfrm>
          <a:off x="952500" y="1476375"/>
          <a:ext cx="7239000" cy="3053330"/>
        </p:xfrm>
        <a:graphic>
          <a:graphicData uri="http://schemas.openxmlformats.org/drawingml/2006/table">
            <a:tbl>
              <a:tblPr>
                <a:noFill/>
                <a:tableStyleId>{EB36FDE6-3B7B-4B2C-8544-5EA6A1B38758}</a:tableStyleId>
              </a:tblPr>
              <a:tblGrid>
                <a:gridCol w="1809750">
                  <a:extLst>
                    <a:ext uri="{9D8B030D-6E8A-4147-A177-3AD203B41FA5}">
                      <a16:colId xmlns:a16="http://schemas.microsoft.com/office/drawing/2014/main" val="20000"/>
                    </a:ext>
                  </a:extLst>
                </a:gridCol>
                <a:gridCol w="1895475">
                  <a:extLst>
                    <a:ext uri="{9D8B030D-6E8A-4147-A177-3AD203B41FA5}">
                      <a16:colId xmlns:a16="http://schemas.microsoft.com/office/drawing/2014/main" val="20001"/>
                    </a:ext>
                  </a:extLst>
                </a:gridCol>
                <a:gridCol w="1724025">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641525">
                <a:tc>
                  <a:txBody>
                    <a:bodyPr/>
                    <a:lstStyle/>
                    <a:p>
                      <a:pPr marL="0" lvl="0" indent="0" algn="l" rtl="0">
                        <a:spcBef>
                          <a:spcPts val="0"/>
                        </a:spcBef>
                        <a:spcAft>
                          <a:spcPts val="0"/>
                        </a:spcAft>
                        <a:buNone/>
                      </a:pPr>
                      <a:r>
                        <a:rPr lang="en" sz="2800" dirty="0" smtClean="0">
                          <a:solidFill>
                            <a:schemeClr val="dk1"/>
                          </a:solidFill>
                          <a:latin typeface="Itim"/>
                          <a:ea typeface="Itim"/>
                          <a:cs typeface="Itim"/>
                          <a:sym typeface="Itim"/>
                        </a:rPr>
                        <a:t>Dấu</a:t>
                      </a:r>
                      <a:r>
                        <a:rPr lang="en" sz="2800" baseline="0" dirty="0" smtClean="0">
                          <a:solidFill>
                            <a:schemeClr val="dk1"/>
                          </a:solidFill>
                          <a:latin typeface="Itim"/>
                          <a:ea typeface="Itim"/>
                          <a:cs typeface="Itim"/>
                          <a:sym typeface="Itim"/>
                        </a:rPr>
                        <a:t> hiệu</a:t>
                      </a:r>
                      <a:endParaRPr sz="2800" dirty="0">
                        <a:solidFill>
                          <a:schemeClr val="dk1"/>
                        </a:solidFill>
                        <a:latin typeface="Itim"/>
                        <a:ea typeface="Itim"/>
                        <a:cs typeface="Itim"/>
                        <a:sym typeface="Itim"/>
                      </a:endParaRPr>
                    </a:p>
                  </a:txBody>
                  <a:tcPr marL="182875" marR="182875" marT="91425" marB="91425">
                    <a:lnL w="28575" cap="flat" cmpd="sng">
                      <a:solidFill>
                        <a:schemeClr val="dk1">
                          <a:alpha val="0"/>
                        </a:schemeClr>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2800" dirty="0" smtClean="0">
                          <a:solidFill>
                            <a:schemeClr val="dk1"/>
                          </a:solidFill>
                          <a:latin typeface="Itim"/>
                          <a:ea typeface="Itim"/>
                          <a:cs typeface="Itim"/>
                          <a:sym typeface="Itim"/>
                        </a:rPr>
                        <a:t>Tiểu</a:t>
                      </a:r>
                      <a:r>
                        <a:rPr lang="en" sz="2800" baseline="0" dirty="0" smtClean="0">
                          <a:solidFill>
                            <a:schemeClr val="dk1"/>
                          </a:solidFill>
                          <a:latin typeface="Itim"/>
                          <a:ea typeface="Itim"/>
                          <a:cs typeface="Itim"/>
                          <a:sym typeface="Itim"/>
                        </a:rPr>
                        <a:t> học</a:t>
                      </a:r>
                      <a:endParaRPr sz="2800" dirty="0">
                        <a:solidFill>
                          <a:schemeClr val="dk1"/>
                        </a:solidFill>
                        <a:latin typeface="Itim"/>
                        <a:ea typeface="Itim"/>
                        <a:cs typeface="Itim"/>
                        <a:sym typeface="Itim"/>
                      </a:endParaRPr>
                    </a:p>
                  </a:txBody>
                  <a:tcPr marL="182875" marR="182875" marT="91425" marB="91425">
                    <a:lnL w="28575" cap="flat" cmpd="sng">
                      <a:solidFill>
                        <a:schemeClr val="dk1">
                          <a:alpha val="0"/>
                        </a:schemeClr>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2800" dirty="0" smtClean="0">
                          <a:solidFill>
                            <a:schemeClr val="dk1"/>
                          </a:solidFill>
                          <a:latin typeface="Itim"/>
                          <a:ea typeface="Itim"/>
                          <a:cs typeface="Itim"/>
                          <a:sym typeface="Itim"/>
                        </a:rPr>
                        <a:t>Hiện</a:t>
                      </a:r>
                      <a:r>
                        <a:rPr lang="en" sz="2800" baseline="0" dirty="0" smtClean="0">
                          <a:solidFill>
                            <a:schemeClr val="dk1"/>
                          </a:solidFill>
                          <a:latin typeface="Itim"/>
                          <a:ea typeface="Itim"/>
                          <a:cs typeface="Itim"/>
                          <a:sym typeface="Itim"/>
                        </a:rPr>
                        <a:t> nay</a:t>
                      </a:r>
                      <a:endParaRPr sz="2800" dirty="0">
                        <a:solidFill>
                          <a:schemeClr val="dk1"/>
                        </a:solidFill>
                        <a:latin typeface="Itim"/>
                        <a:ea typeface="Itim"/>
                        <a:cs typeface="Itim"/>
                        <a:sym typeface="Itim"/>
                      </a:endParaRPr>
                    </a:p>
                  </a:txBody>
                  <a:tcPr marL="182875" marR="182875" marT="91425" marB="91425">
                    <a:lnL w="28575" cap="flat" cmpd="sng">
                      <a:solidFill>
                        <a:schemeClr val="dk1">
                          <a:alpha val="0"/>
                        </a:schemeClr>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sz="2800" dirty="0" smtClean="0">
                          <a:solidFill>
                            <a:schemeClr val="dk1"/>
                          </a:solidFill>
                          <a:latin typeface="Itim"/>
                          <a:ea typeface="Itim"/>
                          <a:cs typeface="Itim"/>
                          <a:sym typeface="Itim"/>
                        </a:rPr>
                        <a:t>Cảm</a:t>
                      </a:r>
                      <a:r>
                        <a:rPr lang="en" sz="2800" baseline="0" dirty="0" smtClean="0">
                          <a:solidFill>
                            <a:schemeClr val="dk1"/>
                          </a:solidFill>
                          <a:latin typeface="Itim"/>
                          <a:ea typeface="Itim"/>
                          <a:cs typeface="Itim"/>
                          <a:sym typeface="Itim"/>
                        </a:rPr>
                        <a:t> xúc</a:t>
                      </a:r>
                      <a:endParaRPr sz="2800" dirty="0">
                        <a:solidFill>
                          <a:schemeClr val="dk1"/>
                        </a:solidFill>
                        <a:latin typeface="Itim"/>
                        <a:ea typeface="Itim"/>
                        <a:cs typeface="Itim"/>
                        <a:sym typeface="Itim"/>
                      </a:endParaRPr>
                    </a:p>
                  </a:txBody>
                  <a:tcPr marL="182875" marR="182875" marT="91425" marB="91425">
                    <a:lnL w="28575" cap="flat" cmpd="sng">
                      <a:solidFill>
                        <a:schemeClr val="dk1">
                          <a:alpha val="0"/>
                        </a:schemeClr>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80425">
                <a:tc>
                  <a:txBody>
                    <a:bodyPr/>
                    <a:lstStyle/>
                    <a:p>
                      <a:pPr marL="0" lvl="0" indent="0" algn="l" rtl="0">
                        <a:spcBef>
                          <a:spcPts val="0"/>
                        </a:spcBef>
                        <a:spcAft>
                          <a:spcPts val="0"/>
                        </a:spcAft>
                        <a:buNone/>
                      </a:pPr>
                      <a:r>
                        <a:rPr lang="en" sz="1600" dirty="0" smtClean="0">
                          <a:solidFill>
                            <a:schemeClr val="dk2"/>
                          </a:solidFill>
                          <a:latin typeface="Nunito"/>
                          <a:ea typeface="Nunito"/>
                          <a:cs typeface="Nunito"/>
                          <a:sym typeface="Nunito"/>
                        </a:rPr>
                        <a:t>Chiều</a:t>
                      </a:r>
                      <a:r>
                        <a:rPr lang="en" sz="1600" baseline="0" dirty="0" smtClean="0">
                          <a:solidFill>
                            <a:schemeClr val="dk2"/>
                          </a:solidFill>
                          <a:latin typeface="Nunito"/>
                          <a:ea typeface="Nunito"/>
                          <a:cs typeface="Nunito"/>
                          <a:sym typeface="Nunito"/>
                        </a:rPr>
                        <a:t> cao</a:t>
                      </a:r>
                    </a:p>
                    <a:p>
                      <a:pPr marL="0" lvl="0" indent="0" algn="l" rtl="0">
                        <a:spcBef>
                          <a:spcPts val="0"/>
                        </a:spcBef>
                        <a:spcAft>
                          <a:spcPts val="0"/>
                        </a:spcAft>
                        <a:buNone/>
                      </a:pPr>
                      <a:r>
                        <a:rPr lang="en" sz="1600" baseline="0" dirty="0" smtClean="0">
                          <a:solidFill>
                            <a:schemeClr val="dk2"/>
                          </a:solidFill>
                          <a:latin typeface="Nunito"/>
                          <a:ea typeface="Nunito"/>
                          <a:cs typeface="Nunito"/>
                          <a:sym typeface="Nunito"/>
                        </a:rPr>
                        <a:t>Cân nặng</a:t>
                      </a:r>
                      <a:endParaRPr sz="1600" dirty="0">
                        <a:solidFill>
                          <a:schemeClr val="dk2"/>
                        </a:solidFill>
                        <a:latin typeface="Nunito"/>
                        <a:ea typeface="Nunito"/>
                        <a:cs typeface="Nunito"/>
                        <a:sym typeface="Nunito"/>
                      </a:endParaRPr>
                    </a:p>
                  </a:txBody>
                  <a:tcPr marL="182875" marR="18287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1"/>
                  </a:ext>
                </a:extLst>
              </a:tr>
              <a:tr h="580425">
                <a:tc>
                  <a:txBody>
                    <a:bodyPr/>
                    <a:lstStyle/>
                    <a:p>
                      <a:pPr marL="0" lvl="0" indent="0" algn="l" rtl="0">
                        <a:spcBef>
                          <a:spcPts val="0"/>
                        </a:spcBef>
                        <a:spcAft>
                          <a:spcPts val="0"/>
                        </a:spcAft>
                        <a:buNone/>
                      </a:pPr>
                      <a:r>
                        <a:rPr lang="en" sz="1600" dirty="0" smtClean="0">
                          <a:solidFill>
                            <a:schemeClr val="dk2"/>
                          </a:solidFill>
                          <a:latin typeface="Nunito"/>
                          <a:ea typeface="Nunito"/>
                          <a:cs typeface="Nunito"/>
                          <a:sym typeface="Nunito"/>
                        </a:rPr>
                        <a:t>Khuôn</a:t>
                      </a:r>
                      <a:r>
                        <a:rPr lang="en" sz="1600" baseline="0" dirty="0" smtClean="0">
                          <a:solidFill>
                            <a:schemeClr val="dk2"/>
                          </a:solidFill>
                          <a:latin typeface="Nunito"/>
                          <a:ea typeface="Nunito"/>
                          <a:cs typeface="Nunito"/>
                          <a:sym typeface="Nunito"/>
                        </a:rPr>
                        <a:t> mặt</a:t>
                      </a: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2"/>
                  </a:ext>
                </a:extLst>
              </a:tr>
              <a:tr h="580425">
                <a:tc>
                  <a:txBody>
                    <a:bodyPr/>
                    <a:lstStyle/>
                    <a:p>
                      <a:pPr marL="0" lvl="0" indent="0" algn="l" rtl="0">
                        <a:spcBef>
                          <a:spcPts val="0"/>
                        </a:spcBef>
                        <a:spcAft>
                          <a:spcPts val="0"/>
                        </a:spcAft>
                        <a:buNone/>
                      </a:pPr>
                      <a:r>
                        <a:rPr lang="en" sz="1600" dirty="0" smtClean="0">
                          <a:solidFill>
                            <a:schemeClr val="dk2"/>
                          </a:solidFill>
                          <a:latin typeface="Nunito"/>
                          <a:ea typeface="Nunito"/>
                          <a:cs typeface="Nunito"/>
                          <a:sym typeface="Nunito"/>
                        </a:rPr>
                        <a:t>Giọng</a:t>
                      </a:r>
                      <a:r>
                        <a:rPr lang="en" sz="1600" baseline="0" dirty="0" smtClean="0">
                          <a:solidFill>
                            <a:schemeClr val="dk2"/>
                          </a:solidFill>
                          <a:latin typeface="Nunito"/>
                          <a:ea typeface="Nunito"/>
                          <a:cs typeface="Nunito"/>
                          <a:sym typeface="Nunito"/>
                        </a:rPr>
                        <a:t> nói</a:t>
                      </a: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3"/>
                  </a:ext>
                </a:extLst>
              </a:tr>
              <a:tr h="580425">
                <a:tc>
                  <a:txBody>
                    <a:bodyPr/>
                    <a:lstStyle/>
                    <a:p>
                      <a:pPr marL="0" lvl="0" indent="0" algn="l" rtl="0">
                        <a:spcBef>
                          <a:spcPts val="0"/>
                        </a:spcBef>
                        <a:spcAft>
                          <a:spcPts val="0"/>
                        </a:spcAft>
                        <a:buNone/>
                      </a:pPr>
                      <a:r>
                        <a:rPr lang="en" sz="1600" dirty="0" smtClean="0">
                          <a:solidFill>
                            <a:schemeClr val="dk2"/>
                          </a:solidFill>
                          <a:latin typeface="Nunito"/>
                          <a:ea typeface="Nunito"/>
                          <a:cs typeface="Nunito"/>
                          <a:sym typeface="Nunito"/>
                        </a:rPr>
                        <a:t>Sở</a:t>
                      </a:r>
                      <a:r>
                        <a:rPr lang="en" sz="1600" baseline="0" dirty="0" smtClean="0">
                          <a:solidFill>
                            <a:schemeClr val="dk2"/>
                          </a:solidFill>
                          <a:latin typeface="Nunito"/>
                          <a:ea typeface="Nunito"/>
                          <a:cs typeface="Nunito"/>
                          <a:sym typeface="Nunito"/>
                        </a:rPr>
                        <a:t> thích</a:t>
                      </a: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dk2"/>
                        </a:solidFill>
                        <a:latin typeface="Nunito"/>
                        <a:ea typeface="Nunito"/>
                        <a:cs typeface="Nunito"/>
                        <a:sym typeface="Nunito"/>
                      </a:endParaRPr>
                    </a:p>
                  </a:txBody>
                  <a:tcPr marL="182875" marR="18287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72" name="Google Shape;2072;p47"/>
          <p:cNvSpPr/>
          <p:nvPr/>
        </p:nvSpPr>
        <p:spPr>
          <a:xfrm>
            <a:off x="909650" y="2057303"/>
            <a:ext cx="7293750" cy="62025"/>
          </a:xfrm>
          <a:custGeom>
            <a:avLst/>
            <a:gdLst/>
            <a:ahLst/>
            <a:cxnLst/>
            <a:rect l="l" t="t" r="r" b="b"/>
            <a:pathLst>
              <a:path w="291750" h="2481" extrusionOk="0">
                <a:moveTo>
                  <a:pt x="0" y="2142"/>
                </a:moveTo>
                <a:cubicBezTo>
                  <a:pt x="9018" y="1786"/>
                  <a:pt x="33312" y="92"/>
                  <a:pt x="54110" y="4"/>
                </a:cubicBezTo>
                <a:cubicBezTo>
                  <a:pt x="74908" y="-84"/>
                  <a:pt x="104640" y="1359"/>
                  <a:pt x="124788" y="1613"/>
                </a:cubicBezTo>
                <a:cubicBezTo>
                  <a:pt x="144937" y="1867"/>
                  <a:pt x="154956" y="1528"/>
                  <a:pt x="175001" y="1528"/>
                </a:cubicBezTo>
                <a:cubicBezTo>
                  <a:pt x="195046" y="1528"/>
                  <a:pt x="225598" y="1454"/>
                  <a:pt x="245056" y="1613"/>
                </a:cubicBezTo>
                <a:cubicBezTo>
                  <a:pt x="264514" y="1772"/>
                  <a:pt x="283968" y="2336"/>
                  <a:pt x="291750" y="2481"/>
                </a:cubicBezTo>
              </a:path>
            </a:pathLst>
          </a:custGeom>
          <a:noFill/>
          <a:ln w="28575" cap="flat" cmpd="sng">
            <a:solidFill>
              <a:schemeClr val="dk1"/>
            </a:solidFill>
            <a:prstDash val="solid"/>
            <a:round/>
            <a:headEnd type="none" w="med" len="med"/>
            <a:tailEnd type="none" w="med" len="med"/>
          </a:ln>
        </p:spPr>
      </p:sp>
      <p:sp>
        <p:nvSpPr>
          <p:cNvPr id="2073" name="Google Shape;2073;p47"/>
          <p:cNvSpPr/>
          <p:nvPr/>
        </p:nvSpPr>
        <p:spPr>
          <a:xfrm>
            <a:off x="938425" y="1438221"/>
            <a:ext cx="7248325" cy="57200"/>
          </a:xfrm>
          <a:custGeom>
            <a:avLst/>
            <a:gdLst/>
            <a:ahLst/>
            <a:cxnLst/>
            <a:rect l="l" t="t" r="r" b="b"/>
            <a:pathLst>
              <a:path w="289933" h="2288" extrusionOk="0">
                <a:moveTo>
                  <a:pt x="289933" y="2002"/>
                </a:moveTo>
                <a:cubicBezTo>
                  <a:pt x="280905" y="1669"/>
                  <a:pt x="256502" y="67"/>
                  <a:pt x="235764" y="2"/>
                </a:cubicBezTo>
                <a:cubicBezTo>
                  <a:pt x="215026" y="-63"/>
                  <a:pt x="185536" y="1357"/>
                  <a:pt x="165507" y="1611"/>
                </a:cubicBezTo>
                <a:cubicBezTo>
                  <a:pt x="145479" y="1865"/>
                  <a:pt x="135518" y="1526"/>
                  <a:pt x="115593" y="1526"/>
                </a:cubicBezTo>
                <a:cubicBezTo>
                  <a:pt x="95668" y="1526"/>
                  <a:pt x="65222" y="1484"/>
                  <a:pt x="45956" y="1611"/>
                </a:cubicBezTo>
                <a:cubicBezTo>
                  <a:pt x="26691" y="1738"/>
                  <a:pt x="7659" y="2175"/>
                  <a:pt x="0" y="2288"/>
                </a:cubicBezTo>
              </a:path>
            </a:pathLst>
          </a:custGeom>
          <a:noFill/>
          <a:ln w="28575" cap="flat" cmpd="sng">
            <a:solidFill>
              <a:schemeClr val="dk1"/>
            </a:solidFill>
            <a:prstDash val="solid"/>
            <a:round/>
            <a:headEnd type="none" w="med" len="med"/>
            <a:tailEnd type="none" w="med" len="med"/>
          </a:ln>
        </p:spPr>
      </p:sp>
      <p:grpSp>
        <p:nvGrpSpPr>
          <p:cNvPr id="2074" name="Google Shape;2074;p47"/>
          <p:cNvGrpSpPr/>
          <p:nvPr/>
        </p:nvGrpSpPr>
        <p:grpSpPr>
          <a:xfrm>
            <a:off x="885626" y="1443050"/>
            <a:ext cx="7320249" cy="3090650"/>
            <a:chOff x="885626" y="1443050"/>
            <a:chExt cx="7320249" cy="3090650"/>
          </a:xfrm>
        </p:grpSpPr>
        <p:grpSp>
          <p:nvGrpSpPr>
            <p:cNvPr id="2075" name="Google Shape;2075;p47"/>
            <p:cNvGrpSpPr/>
            <p:nvPr/>
          </p:nvGrpSpPr>
          <p:grpSpPr>
            <a:xfrm>
              <a:off x="895199" y="1443050"/>
              <a:ext cx="7291666" cy="3071675"/>
              <a:chOff x="866700" y="1443050"/>
              <a:chExt cx="7291666" cy="3071675"/>
            </a:xfrm>
          </p:grpSpPr>
          <p:sp>
            <p:nvSpPr>
              <p:cNvPr id="2076" name="Google Shape;2076;p47"/>
              <p:cNvSpPr/>
              <p:nvPr/>
            </p:nvSpPr>
            <p:spPr>
              <a:xfrm>
                <a:off x="2685912" y="1474000"/>
                <a:ext cx="76350" cy="3031325"/>
              </a:xfrm>
              <a:custGeom>
                <a:avLst/>
                <a:gdLst/>
                <a:ahLst/>
                <a:cxnLst/>
                <a:rect l="l" t="t" r="r" b="b"/>
                <a:pathLst>
                  <a:path w="3054" h="121253" extrusionOk="0">
                    <a:moveTo>
                      <a:pt x="2009" y="0"/>
                    </a:moveTo>
                    <a:cubicBezTo>
                      <a:pt x="1675" y="7241"/>
                      <a:pt x="-59" y="32329"/>
                      <a:pt x="2" y="43445"/>
                    </a:cubicBezTo>
                    <a:cubicBezTo>
                      <a:pt x="63" y="54562"/>
                      <a:pt x="1867" y="60121"/>
                      <a:pt x="2376" y="66699"/>
                    </a:cubicBezTo>
                    <a:cubicBezTo>
                      <a:pt x="2885" y="73278"/>
                      <a:pt x="3054" y="76133"/>
                      <a:pt x="3054" y="82916"/>
                    </a:cubicBezTo>
                    <a:cubicBezTo>
                      <a:pt x="3054" y="89699"/>
                      <a:pt x="2407" y="101006"/>
                      <a:pt x="2376" y="107395"/>
                    </a:cubicBezTo>
                    <a:cubicBezTo>
                      <a:pt x="2345" y="113785"/>
                      <a:pt x="2785" y="118943"/>
                      <a:pt x="2867" y="121253"/>
                    </a:cubicBezTo>
                  </a:path>
                </a:pathLst>
              </a:custGeom>
              <a:noFill/>
              <a:ln w="28575" cap="flat" cmpd="sng">
                <a:solidFill>
                  <a:schemeClr val="dk1"/>
                </a:solidFill>
                <a:prstDash val="solid"/>
                <a:round/>
                <a:headEnd type="none" w="med" len="med"/>
                <a:tailEnd type="none" w="med" len="med"/>
              </a:ln>
            </p:spPr>
          </p:sp>
          <p:sp>
            <p:nvSpPr>
              <p:cNvPr id="2077" name="Google Shape;2077;p47"/>
              <p:cNvSpPr/>
              <p:nvPr/>
            </p:nvSpPr>
            <p:spPr>
              <a:xfrm>
                <a:off x="4571871" y="1481150"/>
                <a:ext cx="76325" cy="3033575"/>
              </a:xfrm>
              <a:custGeom>
                <a:avLst/>
                <a:gdLst/>
                <a:ahLst/>
                <a:cxnLst/>
                <a:rect l="l" t="t" r="r" b="b"/>
                <a:pathLst>
                  <a:path w="3053" h="121343" extrusionOk="0">
                    <a:moveTo>
                      <a:pt x="2714" y="121343"/>
                    </a:moveTo>
                    <a:cubicBezTo>
                      <a:pt x="2262" y="118201"/>
                      <a:pt x="58" y="109484"/>
                      <a:pt x="1" y="102491"/>
                    </a:cubicBezTo>
                    <a:cubicBezTo>
                      <a:pt x="-55" y="95498"/>
                      <a:pt x="1866" y="85921"/>
                      <a:pt x="2375" y="79384"/>
                    </a:cubicBezTo>
                    <a:cubicBezTo>
                      <a:pt x="2884" y="72847"/>
                      <a:pt x="3053" y="70009"/>
                      <a:pt x="3053" y="63269"/>
                    </a:cubicBezTo>
                    <a:cubicBezTo>
                      <a:pt x="3053" y="56529"/>
                      <a:pt x="2502" y="49489"/>
                      <a:pt x="2375" y="38944"/>
                    </a:cubicBezTo>
                    <a:cubicBezTo>
                      <a:pt x="2249" y="28399"/>
                      <a:pt x="2308" y="6491"/>
                      <a:pt x="2294" y="0"/>
                    </a:cubicBezTo>
                  </a:path>
                </a:pathLst>
              </a:custGeom>
              <a:noFill/>
              <a:ln w="28575" cap="flat" cmpd="sng">
                <a:solidFill>
                  <a:schemeClr val="dk1"/>
                </a:solidFill>
                <a:prstDash val="solid"/>
                <a:round/>
                <a:headEnd type="none" w="med" len="med"/>
                <a:tailEnd type="none" w="med" len="med"/>
              </a:ln>
            </p:spPr>
          </p:sp>
          <p:sp>
            <p:nvSpPr>
              <p:cNvPr id="2078" name="Google Shape;2078;p47"/>
              <p:cNvSpPr/>
              <p:nvPr/>
            </p:nvSpPr>
            <p:spPr>
              <a:xfrm>
                <a:off x="6323801" y="1443050"/>
                <a:ext cx="76350" cy="2971800"/>
              </a:xfrm>
              <a:custGeom>
                <a:avLst/>
                <a:gdLst/>
                <a:ahLst/>
                <a:cxnLst/>
                <a:rect l="l" t="t" r="r" b="b"/>
                <a:pathLst>
                  <a:path w="3054" h="118872" extrusionOk="0">
                    <a:moveTo>
                      <a:pt x="1178" y="118872"/>
                    </a:moveTo>
                    <a:cubicBezTo>
                      <a:pt x="1490" y="116503"/>
                      <a:pt x="3134" y="110904"/>
                      <a:pt x="3051" y="104659"/>
                    </a:cubicBezTo>
                    <a:cubicBezTo>
                      <a:pt x="2968" y="98415"/>
                      <a:pt x="1187" y="87984"/>
                      <a:pt x="678" y="81405"/>
                    </a:cubicBezTo>
                    <a:cubicBezTo>
                      <a:pt x="170" y="74827"/>
                      <a:pt x="0" y="71971"/>
                      <a:pt x="0" y="65188"/>
                    </a:cubicBezTo>
                    <a:cubicBezTo>
                      <a:pt x="0" y="58405"/>
                      <a:pt x="561" y="51574"/>
                      <a:pt x="678" y="40709"/>
                    </a:cubicBezTo>
                    <a:cubicBezTo>
                      <a:pt x="795" y="29844"/>
                      <a:pt x="698" y="6785"/>
                      <a:pt x="702" y="0"/>
                    </a:cubicBezTo>
                  </a:path>
                </a:pathLst>
              </a:custGeom>
              <a:noFill/>
              <a:ln w="28575" cap="flat" cmpd="sng">
                <a:solidFill>
                  <a:schemeClr val="dk1"/>
                </a:solidFill>
                <a:prstDash val="solid"/>
                <a:round/>
                <a:headEnd type="none" w="med" len="med"/>
                <a:tailEnd type="none" w="med" len="med"/>
              </a:ln>
            </p:spPr>
          </p:sp>
          <p:sp>
            <p:nvSpPr>
              <p:cNvPr id="2079" name="Google Shape;2079;p47"/>
              <p:cNvSpPr/>
              <p:nvPr/>
            </p:nvSpPr>
            <p:spPr>
              <a:xfrm rot="5400000">
                <a:off x="4440490" y="-918587"/>
                <a:ext cx="120071" cy="7267651"/>
              </a:xfrm>
              <a:custGeom>
                <a:avLst/>
                <a:gdLst/>
                <a:ahLst/>
                <a:cxnLst/>
                <a:rect l="l" t="t" r="r" b="b"/>
                <a:pathLst>
                  <a:path w="3461" h="121920" extrusionOk="0">
                    <a:moveTo>
                      <a:pt x="3080" y="0"/>
                    </a:moveTo>
                    <a:cubicBezTo>
                      <a:pt x="2572" y="3937"/>
                      <a:pt x="96" y="14859"/>
                      <a:pt x="32" y="23622"/>
                    </a:cubicBezTo>
                    <a:cubicBezTo>
                      <a:pt x="-31" y="32385"/>
                      <a:pt x="2128" y="44387"/>
                      <a:pt x="2699" y="52578"/>
                    </a:cubicBezTo>
                    <a:cubicBezTo>
                      <a:pt x="3271" y="60770"/>
                      <a:pt x="3461" y="64326"/>
                      <a:pt x="3461" y="72771"/>
                    </a:cubicBezTo>
                    <a:cubicBezTo>
                      <a:pt x="3461" y="81217"/>
                      <a:pt x="2699" y="95060"/>
                      <a:pt x="2699" y="103251"/>
                    </a:cubicBezTo>
                    <a:cubicBezTo>
                      <a:pt x="2699" y="111443"/>
                      <a:pt x="3334" y="118809"/>
                      <a:pt x="3461" y="121920"/>
                    </a:cubicBezTo>
                  </a:path>
                </a:pathLst>
              </a:custGeom>
              <a:noFill/>
              <a:ln w="28575" cap="flat" cmpd="sng">
                <a:solidFill>
                  <a:schemeClr val="dk1"/>
                </a:solidFill>
                <a:prstDash val="solid"/>
                <a:round/>
                <a:headEnd type="none" w="med" len="med"/>
                <a:tailEnd type="none" w="med" len="med"/>
              </a:ln>
            </p:spPr>
          </p:sp>
          <p:sp>
            <p:nvSpPr>
              <p:cNvPr id="2080" name="Google Shape;2080;p47"/>
              <p:cNvSpPr/>
              <p:nvPr/>
            </p:nvSpPr>
            <p:spPr>
              <a:xfrm>
                <a:off x="926451" y="3289875"/>
                <a:ext cx="7207554" cy="53575"/>
              </a:xfrm>
              <a:custGeom>
                <a:avLst/>
                <a:gdLst/>
                <a:ahLst/>
                <a:cxnLst/>
                <a:rect l="l" t="t" r="r" b="b"/>
                <a:pathLst>
                  <a:path w="287268" h="2143" extrusionOk="0">
                    <a:moveTo>
                      <a:pt x="287268" y="529"/>
                    </a:moveTo>
                    <a:cubicBezTo>
                      <a:pt x="278315" y="797"/>
                      <a:pt x="254197" y="2048"/>
                      <a:pt x="233550" y="2136"/>
                    </a:cubicBezTo>
                    <a:cubicBezTo>
                      <a:pt x="212903" y="2224"/>
                      <a:pt x="183008" y="1413"/>
                      <a:pt x="163384" y="1057"/>
                    </a:cubicBezTo>
                    <a:cubicBezTo>
                      <a:pt x="143760" y="701"/>
                      <a:pt x="135704" y="0"/>
                      <a:pt x="115805" y="0"/>
                    </a:cubicBezTo>
                    <a:cubicBezTo>
                      <a:pt x="95906" y="0"/>
                      <a:pt x="63289" y="1057"/>
                      <a:pt x="43988" y="1057"/>
                    </a:cubicBezTo>
                    <a:cubicBezTo>
                      <a:pt x="24687" y="1057"/>
                      <a:pt x="7331" y="176"/>
                      <a:pt x="0" y="0"/>
                    </a:cubicBezTo>
                  </a:path>
                </a:pathLst>
              </a:custGeom>
              <a:noFill/>
              <a:ln w="28575" cap="flat" cmpd="sng">
                <a:solidFill>
                  <a:schemeClr val="dk1"/>
                </a:solidFill>
                <a:prstDash val="solid"/>
                <a:round/>
                <a:headEnd type="none" w="med" len="med"/>
                <a:tailEnd type="none" w="med" len="med"/>
              </a:ln>
            </p:spPr>
          </p:sp>
          <p:sp>
            <p:nvSpPr>
              <p:cNvPr id="2081" name="Google Shape;2081;p47"/>
              <p:cNvSpPr/>
              <p:nvPr/>
            </p:nvSpPr>
            <p:spPr>
              <a:xfrm rot="-5400000">
                <a:off x="4482336" y="267320"/>
                <a:ext cx="120071" cy="7231990"/>
              </a:xfrm>
              <a:custGeom>
                <a:avLst/>
                <a:gdLst/>
                <a:ahLst/>
                <a:cxnLst/>
                <a:rect l="l" t="t" r="r" b="b"/>
                <a:pathLst>
                  <a:path w="3461" h="121920" extrusionOk="0">
                    <a:moveTo>
                      <a:pt x="3080" y="0"/>
                    </a:moveTo>
                    <a:cubicBezTo>
                      <a:pt x="2572" y="3937"/>
                      <a:pt x="96" y="14859"/>
                      <a:pt x="32" y="23622"/>
                    </a:cubicBezTo>
                    <a:cubicBezTo>
                      <a:pt x="-31" y="32385"/>
                      <a:pt x="2128" y="44387"/>
                      <a:pt x="2699" y="52578"/>
                    </a:cubicBezTo>
                    <a:cubicBezTo>
                      <a:pt x="3271" y="60770"/>
                      <a:pt x="3461" y="64326"/>
                      <a:pt x="3461" y="72771"/>
                    </a:cubicBezTo>
                    <a:cubicBezTo>
                      <a:pt x="3461" y="81217"/>
                      <a:pt x="2699" y="95060"/>
                      <a:pt x="2699" y="103251"/>
                    </a:cubicBezTo>
                    <a:cubicBezTo>
                      <a:pt x="2699" y="111443"/>
                      <a:pt x="3334" y="118809"/>
                      <a:pt x="3461" y="121920"/>
                    </a:cubicBezTo>
                  </a:path>
                </a:pathLst>
              </a:custGeom>
              <a:noFill/>
              <a:ln w="28575" cap="flat" cmpd="sng">
                <a:solidFill>
                  <a:schemeClr val="dk1"/>
                </a:solidFill>
                <a:prstDash val="solid"/>
                <a:round/>
                <a:headEnd type="none" w="med" len="med"/>
                <a:tailEnd type="none" w="med" len="med"/>
              </a:ln>
            </p:spPr>
          </p:sp>
        </p:grpSp>
        <p:sp>
          <p:nvSpPr>
            <p:cNvPr id="2082" name="Google Shape;2082;p47"/>
            <p:cNvSpPr/>
            <p:nvPr/>
          </p:nvSpPr>
          <p:spPr>
            <a:xfrm>
              <a:off x="885626" y="1485900"/>
              <a:ext cx="76325" cy="3047800"/>
            </a:xfrm>
            <a:custGeom>
              <a:avLst/>
              <a:gdLst/>
              <a:ahLst/>
              <a:cxnLst/>
              <a:rect l="l" t="t" r="r" b="b"/>
              <a:pathLst>
                <a:path w="3053" h="121912" extrusionOk="0">
                  <a:moveTo>
                    <a:pt x="2675" y="0"/>
                  </a:moveTo>
                  <a:cubicBezTo>
                    <a:pt x="2229" y="7162"/>
                    <a:pt x="51" y="31932"/>
                    <a:pt x="1" y="42969"/>
                  </a:cubicBezTo>
                  <a:cubicBezTo>
                    <a:pt x="-49" y="54006"/>
                    <a:pt x="1866" y="59645"/>
                    <a:pt x="2375" y="66223"/>
                  </a:cubicBezTo>
                  <a:cubicBezTo>
                    <a:pt x="2884" y="72802"/>
                    <a:pt x="3053" y="75657"/>
                    <a:pt x="3053" y="82440"/>
                  </a:cubicBezTo>
                  <a:cubicBezTo>
                    <a:pt x="3053" y="89223"/>
                    <a:pt x="2375" y="100340"/>
                    <a:pt x="2375" y="106919"/>
                  </a:cubicBezTo>
                  <a:cubicBezTo>
                    <a:pt x="2375" y="113498"/>
                    <a:pt x="2940" y="119413"/>
                    <a:pt x="3053" y="121912"/>
                  </a:cubicBezTo>
                </a:path>
              </a:pathLst>
            </a:custGeom>
            <a:noFill/>
            <a:ln w="28575" cap="flat" cmpd="sng">
              <a:solidFill>
                <a:schemeClr val="dk1"/>
              </a:solidFill>
              <a:prstDash val="solid"/>
              <a:round/>
              <a:headEnd type="none" w="med" len="med"/>
              <a:tailEnd type="none" w="med" len="med"/>
            </a:ln>
          </p:spPr>
        </p:sp>
        <p:sp>
          <p:nvSpPr>
            <p:cNvPr id="2083" name="Google Shape;2083;p47"/>
            <p:cNvSpPr/>
            <p:nvPr/>
          </p:nvSpPr>
          <p:spPr>
            <a:xfrm>
              <a:off x="945425" y="4400643"/>
              <a:ext cx="7238925" cy="118950"/>
            </a:xfrm>
            <a:custGeom>
              <a:avLst/>
              <a:gdLst/>
              <a:ahLst/>
              <a:cxnLst/>
              <a:rect l="l" t="t" r="r" b="b"/>
              <a:pathLst>
                <a:path w="289557" h="4758" extrusionOk="0">
                  <a:moveTo>
                    <a:pt x="289557" y="3901"/>
                  </a:moveTo>
                  <a:cubicBezTo>
                    <a:pt x="279899" y="3251"/>
                    <a:pt x="252639" y="33"/>
                    <a:pt x="231610" y="0"/>
                  </a:cubicBezTo>
                  <a:cubicBezTo>
                    <a:pt x="210581" y="-33"/>
                    <a:pt x="182685" y="2908"/>
                    <a:pt x="163384" y="3701"/>
                  </a:cubicBezTo>
                  <a:cubicBezTo>
                    <a:pt x="144083" y="4494"/>
                    <a:pt x="135704" y="4758"/>
                    <a:pt x="115805" y="4758"/>
                  </a:cubicBezTo>
                  <a:cubicBezTo>
                    <a:pt x="95906" y="4758"/>
                    <a:pt x="63289" y="3701"/>
                    <a:pt x="43988" y="3701"/>
                  </a:cubicBezTo>
                  <a:cubicBezTo>
                    <a:pt x="24687" y="3701"/>
                    <a:pt x="7331" y="4582"/>
                    <a:pt x="0" y="4758"/>
                  </a:cubicBezTo>
                </a:path>
              </a:pathLst>
            </a:custGeom>
            <a:noFill/>
            <a:ln w="28575" cap="flat" cmpd="sng">
              <a:solidFill>
                <a:schemeClr val="dk1"/>
              </a:solidFill>
              <a:prstDash val="solid"/>
              <a:round/>
              <a:headEnd type="none" w="med" len="med"/>
              <a:tailEnd type="none" w="med" len="med"/>
            </a:ln>
          </p:spPr>
        </p:sp>
        <p:sp>
          <p:nvSpPr>
            <p:cNvPr id="2084" name="Google Shape;2084;p47"/>
            <p:cNvSpPr/>
            <p:nvPr/>
          </p:nvSpPr>
          <p:spPr>
            <a:xfrm>
              <a:off x="8162725" y="1481150"/>
              <a:ext cx="43150" cy="3033575"/>
            </a:xfrm>
            <a:custGeom>
              <a:avLst/>
              <a:gdLst/>
              <a:ahLst/>
              <a:cxnLst/>
              <a:rect l="l" t="t" r="r" b="b"/>
              <a:pathLst>
                <a:path w="1726" h="121343" extrusionOk="0">
                  <a:moveTo>
                    <a:pt x="339" y="0"/>
                  </a:moveTo>
                  <a:cubicBezTo>
                    <a:pt x="570" y="3207"/>
                    <a:pt x="1667" y="12247"/>
                    <a:pt x="1723" y="19240"/>
                  </a:cubicBezTo>
                  <a:cubicBezTo>
                    <a:pt x="1780" y="26233"/>
                    <a:pt x="965" y="35487"/>
                    <a:pt x="678" y="41959"/>
                  </a:cubicBezTo>
                  <a:cubicBezTo>
                    <a:pt x="391" y="48431"/>
                    <a:pt x="0" y="51334"/>
                    <a:pt x="0" y="58074"/>
                  </a:cubicBezTo>
                  <a:cubicBezTo>
                    <a:pt x="0" y="64814"/>
                    <a:pt x="552" y="71854"/>
                    <a:pt x="678" y="82399"/>
                  </a:cubicBezTo>
                  <a:cubicBezTo>
                    <a:pt x="805" y="92944"/>
                    <a:pt x="746" y="114852"/>
                    <a:pt x="759" y="121343"/>
                  </a:cubicBezTo>
                </a:path>
              </a:pathLst>
            </a:custGeom>
            <a:noFill/>
            <a:ln w="28575" cap="flat" cmpd="sng">
              <a:solidFill>
                <a:schemeClr val="dk1"/>
              </a:solidFill>
              <a:prstDash val="solid"/>
              <a:round/>
              <a:headEnd type="none" w="med" len="med"/>
              <a:tailEnd type="none" w="med" len="med"/>
            </a:ln>
          </p:spPr>
        </p:sp>
      </p:grpSp>
      <p:sp>
        <p:nvSpPr>
          <p:cNvPr id="2085" name="Google Shape;2085;p47"/>
          <p:cNvSpPr/>
          <p:nvPr/>
        </p:nvSpPr>
        <p:spPr>
          <a:xfrm>
            <a:off x="4907695" y="1015200"/>
            <a:ext cx="2036107" cy="69775"/>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35" name="Google Shape;1663;p44"/>
          <p:cNvSpPr txBox="1">
            <a:spLocks noGrp="1"/>
          </p:cNvSpPr>
          <p:nvPr>
            <p:ph type="title"/>
          </p:nvPr>
        </p:nvSpPr>
        <p:spPr>
          <a:xfrm>
            <a:off x="713225" y="492650"/>
            <a:ext cx="771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Những thay đổi của bản thân</a:t>
            </a: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229" y="3420047"/>
            <a:ext cx="380695" cy="3806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168" y="2777789"/>
            <a:ext cx="446815" cy="4468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912" y="2162822"/>
            <a:ext cx="484385" cy="48438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37"/>
          <p:cNvSpPr txBox="1">
            <a:spLocks noGrp="1"/>
          </p:cNvSpPr>
          <p:nvPr>
            <p:ph type="title"/>
          </p:nvPr>
        </p:nvSpPr>
        <p:spPr>
          <a:xfrm>
            <a:off x="705839" y="161366"/>
            <a:ext cx="7715700" cy="572700"/>
          </a:xfrm>
          <a:prstGeom prst="rect">
            <a:avLst/>
          </a:prstGeom>
        </p:spPr>
        <p:txBody>
          <a:bodyPr spcFirstLastPara="1" wrap="square" lIns="91425" tIns="91425" rIns="91425" bIns="91425" anchor="t" anchorCtr="0">
            <a:noAutofit/>
          </a:bodyPr>
          <a:lstStyle/>
          <a:p>
            <a:pPr lvl="0"/>
            <a:r>
              <a:rPr lang="en" dirty="0" smtClean="0"/>
              <a:t>1. Mô tả về bản thân</a:t>
            </a:r>
            <a:endParaRPr dirty="0"/>
          </a:p>
        </p:txBody>
      </p:sp>
      <p:grpSp>
        <p:nvGrpSpPr>
          <p:cNvPr id="1046" name="Google Shape;1046;p37"/>
          <p:cNvGrpSpPr/>
          <p:nvPr/>
        </p:nvGrpSpPr>
        <p:grpSpPr>
          <a:xfrm>
            <a:off x="3468610" y="2076032"/>
            <a:ext cx="2130581" cy="2132756"/>
            <a:chOff x="3544741" y="1951340"/>
            <a:chExt cx="2130581" cy="2132756"/>
          </a:xfrm>
        </p:grpSpPr>
        <p:grpSp>
          <p:nvGrpSpPr>
            <p:cNvPr id="1047" name="Google Shape;1047;p37"/>
            <p:cNvGrpSpPr/>
            <p:nvPr/>
          </p:nvGrpSpPr>
          <p:grpSpPr>
            <a:xfrm>
              <a:off x="3544741" y="1951340"/>
              <a:ext cx="2130581" cy="2132756"/>
              <a:chOff x="5279164" y="1000677"/>
              <a:chExt cx="2939948" cy="2942950"/>
            </a:xfrm>
          </p:grpSpPr>
          <p:sp>
            <p:nvSpPr>
              <p:cNvPr id="1048" name="Google Shape;1048;p37"/>
              <p:cNvSpPr/>
              <p:nvPr/>
            </p:nvSpPr>
            <p:spPr>
              <a:xfrm flipH="1">
                <a:off x="7396380" y="1397627"/>
                <a:ext cx="629079" cy="1191576"/>
              </a:xfrm>
              <a:custGeom>
                <a:avLst/>
                <a:gdLst/>
                <a:ahLst/>
                <a:cxnLst/>
                <a:rect l="l" t="t" r="r" b="b"/>
                <a:pathLst>
                  <a:path w="20748" h="39300" extrusionOk="0">
                    <a:moveTo>
                      <a:pt x="20358" y="1"/>
                    </a:moveTo>
                    <a:cubicBezTo>
                      <a:pt x="20287" y="1"/>
                      <a:pt x="20214" y="23"/>
                      <a:pt x="20147" y="71"/>
                    </a:cubicBezTo>
                    <a:lnTo>
                      <a:pt x="17793" y="1703"/>
                    </a:lnTo>
                    <a:cubicBezTo>
                      <a:pt x="17054" y="2303"/>
                      <a:pt x="16223" y="2826"/>
                      <a:pt x="15515" y="3457"/>
                    </a:cubicBezTo>
                    <a:cubicBezTo>
                      <a:pt x="14791" y="4088"/>
                      <a:pt x="14022" y="4673"/>
                      <a:pt x="13345" y="5350"/>
                    </a:cubicBezTo>
                    <a:cubicBezTo>
                      <a:pt x="12667" y="6028"/>
                      <a:pt x="12021" y="6751"/>
                      <a:pt x="11374" y="7459"/>
                    </a:cubicBezTo>
                    <a:cubicBezTo>
                      <a:pt x="10035" y="8829"/>
                      <a:pt x="8650" y="10199"/>
                      <a:pt x="7496" y="11753"/>
                    </a:cubicBezTo>
                    <a:cubicBezTo>
                      <a:pt x="6249" y="13261"/>
                      <a:pt x="5603" y="15139"/>
                      <a:pt x="4726" y="16848"/>
                    </a:cubicBezTo>
                    <a:lnTo>
                      <a:pt x="4110" y="18156"/>
                    </a:lnTo>
                    <a:lnTo>
                      <a:pt x="3602" y="19495"/>
                    </a:lnTo>
                    <a:cubicBezTo>
                      <a:pt x="3433" y="19957"/>
                      <a:pt x="3248" y="20387"/>
                      <a:pt x="3079" y="20849"/>
                    </a:cubicBezTo>
                    <a:lnTo>
                      <a:pt x="2617" y="22219"/>
                    </a:lnTo>
                    <a:cubicBezTo>
                      <a:pt x="2478" y="22665"/>
                      <a:pt x="2278" y="23112"/>
                      <a:pt x="2155" y="23573"/>
                    </a:cubicBezTo>
                    <a:lnTo>
                      <a:pt x="1755" y="24959"/>
                    </a:lnTo>
                    <a:cubicBezTo>
                      <a:pt x="1447" y="25882"/>
                      <a:pt x="1201" y="26806"/>
                      <a:pt x="939" y="27744"/>
                    </a:cubicBezTo>
                    <a:cubicBezTo>
                      <a:pt x="693" y="28683"/>
                      <a:pt x="508" y="29637"/>
                      <a:pt x="401" y="30607"/>
                    </a:cubicBezTo>
                    <a:cubicBezTo>
                      <a:pt x="231" y="31546"/>
                      <a:pt x="231" y="32516"/>
                      <a:pt x="108" y="33485"/>
                    </a:cubicBezTo>
                    <a:cubicBezTo>
                      <a:pt x="1" y="34455"/>
                      <a:pt x="77" y="35440"/>
                      <a:pt x="62" y="36394"/>
                    </a:cubicBezTo>
                    <a:cubicBezTo>
                      <a:pt x="62" y="36887"/>
                      <a:pt x="77" y="37364"/>
                      <a:pt x="139" y="37841"/>
                    </a:cubicBezTo>
                    <a:lnTo>
                      <a:pt x="216" y="38564"/>
                    </a:lnTo>
                    <a:cubicBezTo>
                      <a:pt x="278" y="38811"/>
                      <a:pt x="93" y="39072"/>
                      <a:pt x="678" y="39257"/>
                    </a:cubicBezTo>
                    <a:cubicBezTo>
                      <a:pt x="765" y="39286"/>
                      <a:pt x="854" y="39300"/>
                      <a:pt x="943" y="39300"/>
                    </a:cubicBezTo>
                    <a:cubicBezTo>
                      <a:pt x="1090" y="39300"/>
                      <a:pt x="1236" y="39262"/>
                      <a:pt x="1370" y="39195"/>
                    </a:cubicBezTo>
                    <a:lnTo>
                      <a:pt x="1386" y="39195"/>
                    </a:lnTo>
                    <a:cubicBezTo>
                      <a:pt x="1955" y="38903"/>
                      <a:pt x="1724" y="38703"/>
                      <a:pt x="1755" y="38457"/>
                    </a:cubicBezTo>
                    <a:lnTo>
                      <a:pt x="1740" y="37764"/>
                    </a:lnTo>
                    <a:cubicBezTo>
                      <a:pt x="1724" y="37287"/>
                      <a:pt x="1724" y="36825"/>
                      <a:pt x="1724" y="36363"/>
                    </a:cubicBezTo>
                    <a:cubicBezTo>
                      <a:pt x="1740" y="35424"/>
                      <a:pt x="1663" y="34501"/>
                      <a:pt x="1740" y="33562"/>
                    </a:cubicBezTo>
                    <a:cubicBezTo>
                      <a:pt x="1770" y="31700"/>
                      <a:pt x="2001" y="29838"/>
                      <a:pt x="2217" y="27991"/>
                    </a:cubicBezTo>
                    <a:cubicBezTo>
                      <a:pt x="2402" y="26113"/>
                      <a:pt x="2802" y="24266"/>
                      <a:pt x="3417" y="22481"/>
                    </a:cubicBezTo>
                    <a:lnTo>
                      <a:pt x="3879" y="21142"/>
                    </a:lnTo>
                    <a:cubicBezTo>
                      <a:pt x="4048" y="20695"/>
                      <a:pt x="4248" y="20280"/>
                      <a:pt x="4433" y="19849"/>
                    </a:cubicBezTo>
                    <a:lnTo>
                      <a:pt x="5018" y="18556"/>
                    </a:lnTo>
                    <a:lnTo>
                      <a:pt x="5680" y="17309"/>
                    </a:lnTo>
                    <a:cubicBezTo>
                      <a:pt x="5988" y="16417"/>
                      <a:pt x="6619" y="15693"/>
                      <a:pt x="7142" y="14908"/>
                    </a:cubicBezTo>
                    <a:cubicBezTo>
                      <a:pt x="7681" y="14139"/>
                      <a:pt x="8204" y="13369"/>
                      <a:pt x="8681" y="12553"/>
                    </a:cubicBezTo>
                    <a:cubicBezTo>
                      <a:pt x="9143" y="11753"/>
                      <a:pt x="9697" y="10984"/>
                      <a:pt x="10174" y="10183"/>
                    </a:cubicBezTo>
                    <a:cubicBezTo>
                      <a:pt x="10667" y="9367"/>
                      <a:pt x="11282" y="8644"/>
                      <a:pt x="11867" y="7905"/>
                    </a:cubicBezTo>
                    <a:cubicBezTo>
                      <a:pt x="12159" y="7521"/>
                      <a:pt x="12483" y="7182"/>
                      <a:pt x="12852" y="6874"/>
                    </a:cubicBezTo>
                    <a:cubicBezTo>
                      <a:pt x="13206" y="6566"/>
                      <a:pt x="13545" y="6243"/>
                      <a:pt x="13868" y="5905"/>
                    </a:cubicBezTo>
                    <a:cubicBezTo>
                      <a:pt x="14530" y="5227"/>
                      <a:pt x="15238" y="4596"/>
                      <a:pt x="15946" y="3981"/>
                    </a:cubicBezTo>
                    <a:cubicBezTo>
                      <a:pt x="16654" y="3365"/>
                      <a:pt x="17423" y="2796"/>
                      <a:pt x="18162" y="2211"/>
                    </a:cubicBezTo>
                    <a:cubicBezTo>
                      <a:pt x="18947" y="1672"/>
                      <a:pt x="19732" y="1164"/>
                      <a:pt x="20532" y="656"/>
                    </a:cubicBezTo>
                    <a:lnTo>
                      <a:pt x="20548" y="641"/>
                    </a:lnTo>
                    <a:cubicBezTo>
                      <a:pt x="20717" y="533"/>
                      <a:pt x="20748" y="318"/>
                      <a:pt x="20640" y="148"/>
                    </a:cubicBezTo>
                    <a:cubicBezTo>
                      <a:pt x="20574" y="55"/>
                      <a:pt x="20469" y="1"/>
                      <a:pt x="20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flipH="1">
                <a:off x="5463965" y="2546543"/>
                <a:ext cx="2493820" cy="1201309"/>
              </a:xfrm>
              <a:custGeom>
                <a:avLst/>
                <a:gdLst/>
                <a:ahLst/>
                <a:cxnLst/>
                <a:rect l="l" t="t" r="r" b="b"/>
                <a:pathLst>
                  <a:path w="82250" h="39621" extrusionOk="0">
                    <a:moveTo>
                      <a:pt x="81362" y="1"/>
                    </a:moveTo>
                    <a:cubicBezTo>
                      <a:pt x="81252" y="1"/>
                      <a:pt x="81141" y="40"/>
                      <a:pt x="81049" y="117"/>
                    </a:cubicBezTo>
                    <a:lnTo>
                      <a:pt x="81019" y="133"/>
                    </a:lnTo>
                    <a:cubicBezTo>
                      <a:pt x="80388" y="687"/>
                      <a:pt x="80526" y="1287"/>
                      <a:pt x="80418" y="1872"/>
                    </a:cubicBezTo>
                    <a:lnTo>
                      <a:pt x="80203" y="3626"/>
                    </a:lnTo>
                    <a:cubicBezTo>
                      <a:pt x="79987" y="4781"/>
                      <a:pt x="79726" y="5935"/>
                      <a:pt x="79495" y="7089"/>
                    </a:cubicBezTo>
                    <a:cubicBezTo>
                      <a:pt x="79202" y="8228"/>
                      <a:pt x="78848" y="9352"/>
                      <a:pt x="78525" y="10475"/>
                    </a:cubicBezTo>
                    <a:cubicBezTo>
                      <a:pt x="78141" y="11599"/>
                      <a:pt x="77679" y="12676"/>
                      <a:pt x="77263" y="13784"/>
                    </a:cubicBezTo>
                    <a:cubicBezTo>
                      <a:pt x="75416" y="18109"/>
                      <a:pt x="72769" y="22096"/>
                      <a:pt x="69614" y="25620"/>
                    </a:cubicBezTo>
                    <a:cubicBezTo>
                      <a:pt x="68829" y="26497"/>
                      <a:pt x="67967" y="27313"/>
                      <a:pt x="67136" y="28160"/>
                    </a:cubicBezTo>
                    <a:cubicBezTo>
                      <a:pt x="66259" y="28975"/>
                      <a:pt x="65335" y="29699"/>
                      <a:pt x="64427" y="30468"/>
                    </a:cubicBezTo>
                    <a:cubicBezTo>
                      <a:pt x="63473" y="31192"/>
                      <a:pt x="62457" y="31823"/>
                      <a:pt x="61487" y="32500"/>
                    </a:cubicBezTo>
                    <a:cubicBezTo>
                      <a:pt x="60487" y="33131"/>
                      <a:pt x="59425" y="33670"/>
                      <a:pt x="58378" y="34239"/>
                    </a:cubicBezTo>
                    <a:cubicBezTo>
                      <a:pt x="54115" y="36363"/>
                      <a:pt x="49498" y="37702"/>
                      <a:pt x="44757" y="38164"/>
                    </a:cubicBezTo>
                    <a:cubicBezTo>
                      <a:pt x="44450" y="38195"/>
                      <a:pt x="44172" y="38302"/>
                      <a:pt x="43880" y="38333"/>
                    </a:cubicBezTo>
                    <a:cubicBezTo>
                      <a:pt x="43588" y="38364"/>
                      <a:pt x="43280" y="38348"/>
                      <a:pt x="42987" y="38364"/>
                    </a:cubicBezTo>
                    <a:lnTo>
                      <a:pt x="41202" y="38395"/>
                    </a:lnTo>
                    <a:cubicBezTo>
                      <a:pt x="41036" y="38403"/>
                      <a:pt x="40870" y="38407"/>
                      <a:pt x="40704" y="38407"/>
                    </a:cubicBezTo>
                    <a:cubicBezTo>
                      <a:pt x="39688" y="38407"/>
                      <a:pt x="38681" y="38265"/>
                      <a:pt x="37662" y="38225"/>
                    </a:cubicBezTo>
                    <a:cubicBezTo>
                      <a:pt x="36477" y="38179"/>
                      <a:pt x="35323" y="37933"/>
                      <a:pt x="34153" y="37810"/>
                    </a:cubicBezTo>
                    <a:cubicBezTo>
                      <a:pt x="32968" y="37687"/>
                      <a:pt x="31813" y="37410"/>
                      <a:pt x="30659" y="37179"/>
                    </a:cubicBezTo>
                    <a:cubicBezTo>
                      <a:pt x="26057" y="36178"/>
                      <a:pt x="21548" y="34485"/>
                      <a:pt x="17515" y="31930"/>
                    </a:cubicBezTo>
                    <a:cubicBezTo>
                      <a:pt x="16484" y="31330"/>
                      <a:pt x="15576" y="30545"/>
                      <a:pt x="14622" y="29822"/>
                    </a:cubicBezTo>
                    <a:cubicBezTo>
                      <a:pt x="13667" y="29098"/>
                      <a:pt x="12821" y="28267"/>
                      <a:pt x="11944" y="27467"/>
                    </a:cubicBezTo>
                    <a:cubicBezTo>
                      <a:pt x="11051" y="26667"/>
                      <a:pt x="10266" y="25774"/>
                      <a:pt x="9435" y="24927"/>
                    </a:cubicBezTo>
                    <a:cubicBezTo>
                      <a:pt x="8635" y="24050"/>
                      <a:pt x="7911" y="23096"/>
                      <a:pt x="7142" y="22188"/>
                    </a:cubicBezTo>
                    <a:cubicBezTo>
                      <a:pt x="4248" y="18386"/>
                      <a:pt x="2063" y="14077"/>
                      <a:pt x="724" y="9490"/>
                    </a:cubicBezTo>
                    <a:cubicBezTo>
                      <a:pt x="674" y="9341"/>
                      <a:pt x="534" y="9242"/>
                      <a:pt x="384" y="9242"/>
                    </a:cubicBezTo>
                    <a:cubicBezTo>
                      <a:pt x="349" y="9242"/>
                      <a:pt x="313" y="9248"/>
                      <a:pt x="277" y="9259"/>
                    </a:cubicBezTo>
                    <a:cubicBezTo>
                      <a:pt x="93" y="9306"/>
                      <a:pt x="0" y="9506"/>
                      <a:pt x="46" y="9690"/>
                    </a:cubicBezTo>
                    <a:cubicBezTo>
                      <a:pt x="1493" y="14323"/>
                      <a:pt x="3709" y="18694"/>
                      <a:pt x="6588" y="22603"/>
                    </a:cubicBezTo>
                    <a:cubicBezTo>
                      <a:pt x="7357" y="23527"/>
                      <a:pt x="8081" y="24512"/>
                      <a:pt x="8881" y="25420"/>
                    </a:cubicBezTo>
                    <a:cubicBezTo>
                      <a:pt x="9727" y="26282"/>
                      <a:pt x="10512" y="27205"/>
                      <a:pt x="11405" y="28036"/>
                    </a:cubicBezTo>
                    <a:cubicBezTo>
                      <a:pt x="11851" y="28437"/>
                      <a:pt x="12328" y="28837"/>
                      <a:pt x="12775" y="29222"/>
                    </a:cubicBezTo>
                    <a:cubicBezTo>
                      <a:pt x="13221" y="29637"/>
                      <a:pt x="13698" y="30022"/>
                      <a:pt x="14191" y="30376"/>
                    </a:cubicBezTo>
                    <a:lnTo>
                      <a:pt x="15653" y="31453"/>
                    </a:lnTo>
                    <a:cubicBezTo>
                      <a:pt x="16130" y="31823"/>
                      <a:pt x="16638" y="32177"/>
                      <a:pt x="17146" y="32484"/>
                    </a:cubicBezTo>
                    <a:cubicBezTo>
                      <a:pt x="21147" y="35209"/>
                      <a:pt x="25596" y="37379"/>
                      <a:pt x="30336" y="38579"/>
                    </a:cubicBezTo>
                    <a:cubicBezTo>
                      <a:pt x="31536" y="38841"/>
                      <a:pt x="32706" y="39195"/>
                      <a:pt x="33937" y="39287"/>
                    </a:cubicBezTo>
                    <a:cubicBezTo>
                      <a:pt x="35032" y="39426"/>
                      <a:pt x="36114" y="39602"/>
                      <a:pt x="37218" y="39602"/>
                    </a:cubicBezTo>
                    <a:cubicBezTo>
                      <a:pt x="37340" y="39602"/>
                      <a:pt x="37462" y="39600"/>
                      <a:pt x="37585" y="39595"/>
                    </a:cubicBezTo>
                    <a:cubicBezTo>
                      <a:pt x="38172" y="39602"/>
                      <a:pt x="38755" y="39620"/>
                      <a:pt x="39336" y="39620"/>
                    </a:cubicBezTo>
                    <a:cubicBezTo>
                      <a:pt x="39975" y="39620"/>
                      <a:pt x="40612" y="39599"/>
                      <a:pt x="41248" y="39518"/>
                    </a:cubicBezTo>
                    <a:lnTo>
                      <a:pt x="44880" y="39241"/>
                    </a:lnTo>
                    <a:cubicBezTo>
                      <a:pt x="49713" y="38625"/>
                      <a:pt x="54408" y="37194"/>
                      <a:pt x="58763" y="35009"/>
                    </a:cubicBezTo>
                    <a:lnTo>
                      <a:pt x="60364" y="34147"/>
                    </a:lnTo>
                    <a:cubicBezTo>
                      <a:pt x="60887" y="33839"/>
                      <a:pt x="61441" y="33593"/>
                      <a:pt x="61949" y="33254"/>
                    </a:cubicBezTo>
                    <a:cubicBezTo>
                      <a:pt x="62950" y="32577"/>
                      <a:pt x="63996" y="31946"/>
                      <a:pt x="64981" y="31238"/>
                    </a:cubicBezTo>
                    <a:cubicBezTo>
                      <a:pt x="65951" y="30484"/>
                      <a:pt x="66936" y="29776"/>
                      <a:pt x="67875" y="28991"/>
                    </a:cubicBezTo>
                    <a:cubicBezTo>
                      <a:pt x="68752" y="28175"/>
                      <a:pt x="69691" y="27390"/>
                      <a:pt x="70568" y="26528"/>
                    </a:cubicBezTo>
                    <a:cubicBezTo>
                      <a:pt x="74016" y="23065"/>
                      <a:pt x="76755" y="18910"/>
                      <a:pt x="78756" y="14446"/>
                    </a:cubicBezTo>
                    <a:cubicBezTo>
                      <a:pt x="79202" y="13307"/>
                      <a:pt x="79695" y="12168"/>
                      <a:pt x="80095" y="11014"/>
                    </a:cubicBezTo>
                    <a:cubicBezTo>
                      <a:pt x="80434" y="9844"/>
                      <a:pt x="80819" y="8675"/>
                      <a:pt x="81111" y="7489"/>
                    </a:cubicBezTo>
                    <a:cubicBezTo>
                      <a:pt x="81342" y="6274"/>
                      <a:pt x="81588" y="5073"/>
                      <a:pt x="81788" y="3873"/>
                    </a:cubicBezTo>
                    <a:lnTo>
                      <a:pt x="81957" y="2041"/>
                    </a:lnTo>
                    <a:cubicBezTo>
                      <a:pt x="81973" y="1425"/>
                      <a:pt x="82250" y="825"/>
                      <a:pt x="81742" y="194"/>
                    </a:cubicBezTo>
                    <a:lnTo>
                      <a:pt x="81711" y="163"/>
                    </a:lnTo>
                    <a:cubicBezTo>
                      <a:pt x="81620" y="55"/>
                      <a:pt x="81492" y="1"/>
                      <a:pt x="81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flipH="1">
                <a:off x="5482157" y="1198242"/>
                <a:ext cx="1833056" cy="1173748"/>
              </a:xfrm>
              <a:custGeom>
                <a:avLst/>
                <a:gdLst/>
                <a:ahLst/>
                <a:cxnLst/>
                <a:rect l="l" t="t" r="r" b="b"/>
                <a:pathLst>
                  <a:path w="60457" h="38712" extrusionOk="0">
                    <a:moveTo>
                      <a:pt x="18517" y="0"/>
                    </a:moveTo>
                    <a:cubicBezTo>
                      <a:pt x="18049" y="0"/>
                      <a:pt x="17580" y="12"/>
                      <a:pt x="17116" y="29"/>
                    </a:cubicBezTo>
                    <a:cubicBezTo>
                      <a:pt x="16254" y="60"/>
                      <a:pt x="15407" y="45"/>
                      <a:pt x="14545" y="122"/>
                    </a:cubicBezTo>
                    <a:cubicBezTo>
                      <a:pt x="12852" y="275"/>
                      <a:pt x="11159" y="537"/>
                      <a:pt x="9482" y="891"/>
                    </a:cubicBezTo>
                    <a:cubicBezTo>
                      <a:pt x="7804" y="1260"/>
                      <a:pt x="6157" y="1722"/>
                      <a:pt x="4541" y="2307"/>
                    </a:cubicBezTo>
                    <a:cubicBezTo>
                      <a:pt x="3741" y="2599"/>
                      <a:pt x="2956" y="2938"/>
                      <a:pt x="2171" y="3292"/>
                    </a:cubicBezTo>
                    <a:cubicBezTo>
                      <a:pt x="1786" y="3461"/>
                      <a:pt x="1401" y="3646"/>
                      <a:pt x="1016" y="3831"/>
                    </a:cubicBezTo>
                    <a:cubicBezTo>
                      <a:pt x="647" y="4046"/>
                      <a:pt x="170" y="4062"/>
                      <a:pt x="47" y="4754"/>
                    </a:cubicBezTo>
                    <a:cubicBezTo>
                      <a:pt x="1" y="5016"/>
                      <a:pt x="139" y="5293"/>
                      <a:pt x="370" y="5401"/>
                    </a:cubicBezTo>
                    <a:lnTo>
                      <a:pt x="385" y="5401"/>
                    </a:lnTo>
                    <a:cubicBezTo>
                      <a:pt x="574" y="5500"/>
                      <a:pt x="730" y="5537"/>
                      <a:pt x="867" y="5537"/>
                    </a:cubicBezTo>
                    <a:cubicBezTo>
                      <a:pt x="1197" y="5537"/>
                      <a:pt x="1410" y="5318"/>
                      <a:pt x="1694" y="5231"/>
                    </a:cubicBezTo>
                    <a:cubicBezTo>
                      <a:pt x="2063" y="5062"/>
                      <a:pt x="2448" y="4908"/>
                      <a:pt x="2833" y="4754"/>
                    </a:cubicBezTo>
                    <a:cubicBezTo>
                      <a:pt x="3587" y="4431"/>
                      <a:pt x="4372" y="4154"/>
                      <a:pt x="5141" y="3877"/>
                    </a:cubicBezTo>
                    <a:cubicBezTo>
                      <a:pt x="6696" y="3323"/>
                      <a:pt x="8266" y="2861"/>
                      <a:pt x="9866" y="2492"/>
                    </a:cubicBezTo>
                    <a:cubicBezTo>
                      <a:pt x="11482" y="2107"/>
                      <a:pt x="13098" y="1815"/>
                      <a:pt x="14745" y="1645"/>
                    </a:cubicBezTo>
                    <a:cubicBezTo>
                      <a:pt x="15561" y="1537"/>
                      <a:pt x="16392" y="1537"/>
                      <a:pt x="17208" y="1476"/>
                    </a:cubicBezTo>
                    <a:cubicBezTo>
                      <a:pt x="18039" y="1445"/>
                      <a:pt x="18855" y="1337"/>
                      <a:pt x="19686" y="1337"/>
                    </a:cubicBezTo>
                    <a:cubicBezTo>
                      <a:pt x="19983" y="1329"/>
                      <a:pt x="20280" y="1325"/>
                      <a:pt x="20577" y="1325"/>
                    </a:cubicBezTo>
                    <a:cubicBezTo>
                      <a:pt x="26913" y="1325"/>
                      <a:pt x="33225" y="3193"/>
                      <a:pt x="38709" y="6339"/>
                    </a:cubicBezTo>
                    <a:cubicBezTo>
                      <a:pt x="38878" y="6447"/>
                      <a:pt x="39094" y="6509"/>
                      <a:pt x="39263" y="6617"/>
                    </a:cubicBezTo>
                    <a:lnTo>
                      <a:pt x="39787" y="6971"/>
                    </a:lnTo>
                    <a:lnTo>
                      <a:pt x="40818" y="7663"/>
                    </a:lnTo>
                    <a:lnTo>
                      <a:pt x="41834" y="8371"/>
                    </a:lnTo>
                    <a:lnTo>
                      <a:pt x="42803" y="9156"/>
                    </a:lnTo>
                    <a:cubicBezTo>
                      <a:pt x="43434" y="9679"/>
                      <a:pt x="44081" y="10203"/>
                      <a:pt x="44742" y="10695"/>
                    </a:cubicBezTo>
                    <a:cubicBezTo>
                      <a:pt x="45373" y="11218"/>
                      <a:pt x="45974" y="11788"/>
                      <a:pt x="46589" y="12327"/>
                    </a:cubicBezTo>
                    <a:cubicBezTo>
                      <a:pt x="47882" y="13373"/>
                      <a:pt x="48990" y="14604"/>
                      <a:pt x="50175" y="15774"/>
                    </a:cubicBezTo>
                    <a:lnTo>
                      <a:pt x="50606" y="16221"/>
                    </a:lnTo>
                    <a:lnTo>
                      <a:pt x="50991" y="16698"/>
                    </a:lnTo>
                    <a:lnTo>
                      <a:pt x="51761" y="17667"/>
                    </a:lnTo>
                    <a:cubicBezTo>
                      <a:pt x="52269" y="18329"/>
                      <a:pt x="52838" y="18945"/>
                      <a:pt x="53284" y="19653"/>
                    </a:cubicBezTo>
                    <a:cubicBezTo>
                      <a:pt x="53715" y="20361"/>
                      <a:pt x="54146" y="21084"/>
                      <a:pt x="54547" y="21807"/>
                    </a:cubicBezTo>
                    <a:cubicBezTo>
                      <a:pt x="54747" y="22177"/>
                      <a:pt x="54977" y="22531"/>
                      <a:pt x="55147" y="22900"/>
                    </a:cubicBezTo>
                    <a:cubicBezTo>
                      <a:pt x="55331" y="23285"/>
                      <a:pt x="55485" y="23670"/>
                      <a:pt x="55670" y="24039"/>
                    </a:cubicBezTo>
                    <a:lnTo>
                      <a:pt x="56763" y="26286"/>
                    </a:lnTo>
                    <a:cubicBezTo>
                      <a:pt x="57055" y="27056"/>
                      <a:pt x="57332" y="27841"/>
                      <a:pt x="57609" y="28626"/>
                    </a:cubicBezTo>
                    <a:cubicBezTo>
                      <a:pt x="58256" y="30180"/>
                      <a:pt x="58579" y="31812"/>
                      <a:pt x="58995" y="33428"/>
                    </a:cubicBezTo>
                    <a:cubicBezTo>
                      <a:pt x="59225" y="34228"/>
                      <a:pt x="59287" y="35075"/>
                      <a:pt x="59410" y="35890"/>
                    </a:cubicBezTo>
                    <a:lnTo>
                      <a:pt x="59733" y="38368"/>
                    </a:lnTo>
                    <a:lnTo>
                      <a:pt x="59733" y="38414"/>
                    </a:lnTo>
                    <a:cubicBezTo>
                      <a:pt x="59761" y="38582"/>
                      <a:pt x="59915" y="38711"/>
                      <a:pt x="60081" y="38711"/>
                    </a:cubicBezTo>
                    <a:cubicBezTo>
                      <a:pt x="60099" y="38711"/>
                      <a:pt x="60116" y="38710"/>
                      <a:pt x="60133" y="38707"/>
                    </a:cubicBezTo>
                    <a:cubicBezTo>
                      <a:pt x="60334" y="38676"/>
                      <a:pt x="60457" y="38491"/>
                      <a:pt x="60441" y="38307"/>
                    </a:cubicBezTo>
                    <a:lnTo>
                      <a:pt x="60057" y="35798"/>
                    </a:lnTo>
                    <a:cubicBezTo>
                      <a:pt x="59918" y="34951"/>
                      <a:pt x="59856" y="34105"/>
                      <a:pt x="59610" y="33289"/>
                    </a:cubicBezTo>
                    <a:cubicBezTo>
                      <a:pt x="59179" y="31658"/>
                      <a:pt x="58871" y="29980"/>
                      <a:pt x="58256" y="28395"/>
                    </a:cubicBezTo>
                    <a:cubicBezTo>
                      <a:pt x="57302" y="25132"/>
                      <a:pt x="55608" y="22146"/>
                      <a:pt x="53808" y="19299"/>
                    </a:cubicBezTo>
                    <a:cubicBezTo>
                      <a:pt x="53392" y="18545"/>
                      <a:pt x="52869" y="17883"/>
                      <a:pt x="52392" y="17175"/>
                    </a:cubicBezTo>
                    <a:lnTo>
                      <a:pt x="51684" y="16128"/>
                    </a:lnTo>
                    <a:lnTo>
                      <a:pt x="51330" y="15589"/>
                    </a:lnTo>
                    <a:lnTo>
                      <a:pt x="50914" y="15097"/>
                    </a:lnTo>
                    <a:cubicBezTo>
                      <a:pt x="49837" y="13804"/>
                      <a:pt x="48806" y="12419"/>
                      <a:pt x="47528" y="11280"/>
                    </a:cubicBezTo>
                    <a:cubicBezTo>
                      <a:pt x="46897" y="10695"/>
                      <a:pt x="46328" y="10064"/>
                      <a:pt x="45650" y="9541"/>
                    </a:cubicBezTo>
                    <a:cubicBezTo>
                      <a:pt x="44973" y="9033"/>
                      <a:pt x="44265" y="8540"/>
                      <a:pt x="43557" y="8048"/>
                    </a:cubicBezTo>
                    <a:cubicBezTo>
                      <a:pt x="43203" y="7817"/>
                      <a:pt x="42865" y="7571"/>
                      <a:pt x="42511" y="7340"/>
                    </a:cubicBezTo>
                    <a:lnTo>
                      <a:pt x="41387" y="6724"/>
                    </a:lnTo>
                    <a:lnTo>
                      <a:pt x="40264" y="6093"/>
                    </a:lnTo>
                    <a:lnTo>
                      <a:pt x="39710" y="5785"/>
                    </a:lnTo>
                    <a:cubicBezTo>
                      <a:pt x="39525" y="5662"/>
                      <a:pt x="39386" y="5508"/>
                      <a:pt x="39202" y="5401"/>
                    </a:cubicBezTo>
                    <a:cubicBezTo>
                      <a:pt x="33153" y="2215"/>
                      <a:pt x="26473" y="552"/>
                      <a:pt x="19670" y="29"/>
                    </a:cubicBezTo>
                    <a:cubicBezTo>
                      <a:pt x="19288" y="8"/>
                      <a:pt x="18903" y="0"/>
                      <a:pt x="18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flipH="1">
                <a:off x="6082735" y="3750216"/>
                <a:ext cx="1261403" cy="193411"/>
              </a:xfrm>
              <a:custGeom>
                <a:avLst/>
                <a:gdLst/>
                <a:ahLst/>
                <a:cxnLst/>
                <a:rect l="l" t="t" r="r" b="b"/>
                <a:pathLst>
                  <a:path w="41603" h="6379" extrusionOk="0">
                    <a:moveTo>
                      <a:pt x="40732" y="1"/>
                    </a:moveTo>
                    <a:cubicBezTo>
                      <a:pt x="40568" y="1"/>
                      <a:pt x="40457" y="100"/>
                      <a:pt x="40310" y="142"/>
                    </a:cubicBezTo>
                    <a:lnTo>
                      <a:pt x="39725" y="404"/>
                    </a:lnTo>
                    <a:lnTo>
                      <a:pt x="38540" y="927"/>
                    </a:lnTo>
                    <a:cubicBezTo>
                      <a:pt x="37755" y="1266"/>
                      <a:pt x="36939" y="1558"/>
                      <a:pt x="36154" y="1897"/>
                    </a:cubicBezTo>
                    <a:lnTo>
                      <a:pt x="33738" y="2774"/>
                    </a:lnTo>
                    <a:lnTo>
                      <a:pt x="31275" y="3590"/>
                    </a:lnTo>
                    <a:cubicBezTo>
                      <a:pt x="28533" y="4470"/>
                      <a:pt x="25649" y="5284"/>
                      <a:pt x="22725" y="5284"/>
                    </a:cubicBezTo>
                    <a:cubicBezTo>
                      <a:pt x="22170" y="5284"/>
                      <a:pt x="21613" y="5255"/>
                      <a:pt x="21055" y="5191"/>
                    </a:cubicBezTo>
                    <a:cubicBezTo>
                      <a:pt x="17592" y="4914"/>
                      <a:pt x="14176" y="4606"/>
                      <a:pt x="10805" y="3929"/>
                    </a:cubicBezTo>
                    <a:cubicBezTo>
                      <a:pt x="7434" y="3267"/>
                      <a:pt x="4110" y="2328"/>
                      <a:pt x="878" y="1143"/>
                    </a:cubicBezTo>
                    <a:cubicBezTo>
                      <a:pt x="810" y="1116"/>
                      <a:pt x="740" y="1104"/>
                      <a:pt x="671" y="1104"/>
                    </a:cubicBezTo>
                    <a:cubicBezTo>
                      <a:pt x="460" y="1104"/>
                      <a:pt x="259" y="1222"/>
                      <a:pt x="154" y="1420"/>
                    </a:cubicBezTo>
                    <a:cubicBezTo>
                      <a:pt x="0" y="1712"/>
                      <a:pt x="124" y="2066"/>
                      <a:pt x="416" y="2205"/>
                    </a:cubicBezTo>
                    <a:cubicBezTo>
                      <a:pt x="3587" y="3805"/>
                      <a:pt x="6973" y="4975"/>
                      <a:pt x="10466" y="5668"/>
                    </a:cubicBezTo>
                    <a:cubicBezTo>
                      <a:pt x="12791" y="6108"/>
                      <a:pt x="15163" y="6378"/>
                      <a:pt x="17528" y="6378"/>
                    </a:cubicBezTo>
                    <a:cubicBezTo>
                      <a:pt x="18718" y="6378"/>
                      <a:pt x="19906" y="6310"/>
                      <a:pt x="21086" y="6160"/>
                    </a:cubicBezTo>
                    <a:cubicBezTo>
                      <a:pt x="24580" y="5575"/>
                      <a:pt x="28104" y="5575"/>
                      <a:pt x="31614" y="4914"/>
                    </a:cubicBezTo>
                    <a:cubicBezTo>
                      <a:pt x="32476" y="4729"/>
                      <a:pt x="33353" y="4575"/>
                      <a:pt x="34199" y="4298"/>
                    </a:cubicBezTo>
                    <a:cubicBezTo>
                      <a:pt x="35046" y="4036"/>
                      <a:pt x="35908" y="3790"/>
                      <a:pt x="36754" y="3498"/>
                    </a:cubicBezTo>
                    <a:cubicBezTo>
                      <a:pt x="37585" y="3174"/>
                      <a:pt x="38401" y="2836"/>
                      <a:pt x="39217" y="2482"/>
                    </a:cubicBezTo>
                    <a:lnTo>
                      <a:pt x="40417" y="1897"/>
                    </a:lnTo>
                    <a:lnTo>
                      <a:pt x="41018" y="1605"/>
                    </a:lnTo>
                    <a:cubicBezTo>
                      <a:pt x="41202" y="1481"/>
                      <a:pt x="41464" y="1497"/>
                      <a:pt x="41525" y="1127"/>
                    </a:cubicBezTo>
                    <a:cubicBezTo>
                      <a:pt x="41602" y="712"/>
                      <a:pt x="41402" y="296"/>
                      <a:pt x="41033" y="96"/>
                    </a:cubicBezTo>
                    <a:lnTo>
                      <a:pt x="41002" y="81"/>
                    </a:lnTo>
                    <a:cubicBezTo>
                      <a:pt x="40895" y="22"/>
                      <a:pt x="40808" y="1"/>
                      <a:pt x="4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flipH="1">
                <a:off x="5279164" y="1408299"/>
                <a:ext cx="515683" cy="2161755"/>
              </a:xfrm>
              <a:custGeom>
                <a:avLst/>
                <a:gdLst/>
                <a:ahLst/>
                <a:cxnLst/>
                <a:rect l="l" t="t" r="r" b="b"/>
                <a:pathLst>
                  <a:path w="17008" h="71298" extrusionOk="0">
                    <a:moveTo>
                      <a:pt x="1865" y="0"/>
                    </a:moveTo>
                    <a:cubicBezTo>
                      <a:pt x="1832" y="0"/>
                      <a:pt x="1801" y="4"/>
                      <a:pt x="1771" y="12"/>
                    </a:cubicBezTo>
                    <a:cubicBezTo>
                      <a:pt x="1370" y="73"/>
                      <a:pt x="1109" y="427"/>
                      <a:pt x="1170" y="827"/>
                    </a:cubicBezTo>
                    <a:lnTo>
                      <a:pt x="1170" y="843"/>
                    </a:lnTo>
                    <a:cubicBezTo>
                      <a:pt x="1247" y="1351"/>
                      <a:pt x="1601" y="1551"/>
                      <a:pt x="1894" y="1859"/>
                    </a:cubicBezTo>
                    <a:cubicBezTo>
                      <a:pt x="2171" y="2151"/>
                      <a:pt x="2463" y="2428"/>
                      <a:pt x="2725" y="2736"/>
                    </a:cubicBezTo>
                    <a:cubicBezTo>
                      <a:pt x="3279" y="3321"/>
                      <a:pt x="3818" y="3921"/>
                      <a:pt x="4341" y="4537"/>
                    </a:cubicBezTo>
                    <a:cubicBezTo>
                      <a:pt x="5388" y="5768"/>
                      <a:pt x="6357" y="7076"/>
                      <a:pt x="7281" y="8384"/>
                    </a:cubicBezTo>
                    <a:cubicBezTo>
                      <a:pt x="9143" y="11047"/>
                      <a:pt x="10744" y="13864"/>
                      <a:pt x="12083" y="16819"/>
                    </a:cubicBezTo>
                    <a:cubicBezTo>
                      <a:pt x="12437" y="17542"/>
                      <a:pt x="12760" y="18281"/>
                      <a:pt x="13037" y="19050"/>
                    </a:cubicBezTo>
                    <a:lnTo>
                      <a:pt x="13945" y="21313"/>
                    </a:lnTo>
                    <a:lnTo>
                      <a:pt x="14653" y="23652"/>
                    </a:lnTo>
                    <a:cubicBezTo>
                      <a:pt x="14915" y="24437"/>
                      <a:pt x="15130" y="25222"/>
                      <a:pt x="15269" y="26023"/>
                    </a:cubicBezTo>
                    <a:cubicBezTo>
                      <a:pt x="16038" y="29208"/>
                      <a:pt x="16207" y="32518"/>
                      <a:pt x="15992" y="35765"/>
                    </a:cubicBezTo>
                    <a:cubicBezTo>
                      <a:pt x="15592" y="42260"/>
                      <a:pt x="14037" y="48617"/>
                      <a:pt x="11405" y="54558"/>
                    </a:cubicBezTo>
                    <a:cubicBezTo>
                      <a:pt x="8697" y="60452"/>
                      <a:pt x="4910" y="65793"/>
                      <a:pt x="247" y="70303"/>
                    </a:cubicBezTo>
                    <a:lnTo>
                      <a:pt x="232" y="70303"/>
                    </a:lnTo>
                    <a:cubicBezTo>
                      <a:pt x="16" y="70518"/>
                      <a:pt x="1" y="70857"/>
                      <a:pt x="201" y="71103"/>
                    </a:cubicBezTo>
                    <a:cubicBezTo>
                      <a:pt x="320" y="71231"/>
                      <a:pt x="482" y="71297"/>
                      <a:pt x="644" y="71297"/>
                    </a:cubicBezTo>
                    <a:cubicBezTo>
                      <a:pt x="775" y="71297"/>
                      <a:pt x="906" y="71254"/>
                      <a:pt x="1016" y="71164"/>
                    </a:cubicBezTo>
                    <a:cubicBezTo>
                      <a:pt x="6126" y="66793"/>
                      <a:pt x="10220" y="61376"/>
                      <a:pt x="13006" y="55265"/>
                    </a:cubicBezTo>
                    <a:lnTo>
                      <a:pt x="13976" y="52957"/>
                    </a:lnTo>
                    <a:cubicBezTo>
                      <a:pt x="14114" y="52572"/>
                      <a:pt x="14314" y="52187"/>
                      <a:pt x="14437" y="51787"/>
                    </a:cubicBezTo>
                    <a:lnTo>
                      <a:pt x="14822" y="50587"/>
                    </a:lnTo>
                    <a:cubicBezTo>
                      <a:pt x="15068" y="49786"/>
                      <a:pt x="15330" y="48986"/>
                      <a:pt x="15561" y="48186"/>
                    </a:cubicBezTo>
                    <a:lnTo>
                      <a:pt x="16115" y="45738"/>
                    </a:lnTo>
                    <a:lnTo>
                      <a:pt x="16392" y="44507"/>
                    </a:lnTo>
                    <a:lnTo>
                      <a:pt x="16561" y="43276"/>
                    </a:lnTo>
                    <a:cubicBezTo>
                      <a:pt x="16685" y="42445"/>
                      <a:pt x="16777" y="41614"/>
                      <a:pt x="16869" y="40783"/>
                    </a:cubicBezTo>
                    <a:cubicBezTo>
                      <a:pt x="16931" y="39951"/>
                      <a:pt x="16931" y="39120"/>
                      <a:pt x="16962" y="38289"/>
                    </a:cubicBezTo>
                    <a:cubicBezTo>
                      <a:pt x="17008" y="37443"/>
                      <a:pt x="17008" y="36612"/>
                      <a:pt x="16962" y="35780"/>
                    </a:cubicBezTo>
                    <a:lnTo>
                      <a:pt x="16838" y="33303"/>
                    </a:lnTo>
                    <a:cubicBezTo>
                      <a:pt x="16823" y="32887"/>
                      <a:pt x="16777" y="32471"/>
                      <a:pt x="16715" y="32056"/>
                    </a:cubicBezTo>
                    <a:lnTo>
                      <a:pt x="16561" y="30825"/>
                    </a:lnTo>
                    <a:cubicBezTo>
                      <a:pt x="16500" y="30409"/>
                      <a:pt x="16469" y="30009"/>
                      <a:pt x="16423" y="29593"/>
                    </a:cubicBezTo>
                    <a:cubicBezTo>
                      <a:pt x="16408" y="29178"/>
                      <a:pt x="16361" y="28762"/>
                      <a:pt x="16284" y="28362"/>
                    </a:cubicBezTo>
                    <a:lnTo>
                      <a:pt x="15915" y="25899"/>
                    </a:lnTo>
                    <a:cubicBezTo>
                      <a:pt x="15823" y="25084"/>
                      <a:pt x="15607" y="24283"/>
                      <a:pt x="15438" y="23468"/>
                    </a:cubicBezTo>
                    <a:lnTo>
                      <a:pt x="14884" y="21036"/>
                    </a:lnTo>
                    <a:lnTo>
                      <a:pt x="14145" y="18650"/>
                    </a:lnTo>
                    <a:cubicBezTo>
                      <a:pt x="13930" y="17835"/>
                      <a:pt x="13653" y="17050"/>
                      <a:pt x="13329" y="16280"/>
                    </a:cubicBezTo>
                    <a:cubicBezTo>
                      <a:pt x="12667" y="14756"/>
                      <a:pt x="12083" y="13186"/>
                      <a:pt x="11267" y="11724"/>
                    </a:cubicBezTo>
                    <a:cubicBezTo>
                      <a:pt x="10482" y="10231"/>
                      <a:pt x="9620" y="8800"/>
                      <a:pt x="8681" y="7430"/>
                    </a:cubicBezTo>
                    <a:cubicBezTo>
                      <a:pt x="7727" y="6045"/>
                      <a:pt x="6696" y="4721"/>
                      <a:pt x="5603" y="3459"/>
                    </a:cubicBezTo>
                    <a:cubicBezTo>
                      <a:pt x="5049" y="2828"/>
                      <a:pt x="4479" y="2213"/>
                      <a:pt x="3895" y="1612"/>
                    </a:cubicBezTo>
                    <a:cubicBezTo>
                      <a:pt x="3618" y="1305"/>
                      <a:pt x="3325" y="997"/>
                      <a:pt x="3017" y="720"/>
                    </a:cubicBezTo>
                    <a:cubicBezTo>
                      <a:pt x="2709" y="443"/>
                      <a:pt x="2479" y="73"/>
                      <a:pt x="1971" y="12"/>
                    </a:cubicBezTo>
                    <a:cubicBezTo>
                      <a:pt x="1932" y="4"/>
                      <a:pt x="1898" y="0"/>
                      <a:pt x="1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flipH="1">
                <a:off x="6247464" y="1000677"/>
                <a:ext cx="1971649" cy="2567285"/>
              </a:xfrm>
              <a:custGeom>
                <a:avLst/>
                <a:gdLst/>
                <a:ahLst/>
                <a:cxnLst/>
                <a:rect l="l" t="t" r="r" b="b"/>
                <a:pathLst>
                  <a:path w="65028" h="84673" extrusionOk="0">
                    <a:moveTo>
                      <a:pt x="48238" y="0"/>
                    </a:moveTo>
                    <a:cubicBezTo>
                      <a:pt x="42707" y="0"/>
                      <a:pt x="37177" y="966"/>
                      <a:pt x="31906" y="2897"/>
                    </a:cubicBezTo>
                    <a:cubicBezTo>
                      <a:pt x="21455" y="6699"/>
                      <a:pt x="12344" y="14333"/>
                      <a:pt x="7095" y="24076"/>
                    </a:cubicBezTo>
                    <a:cubicBezTo>
                      <a:pt x="5756" y="26492"/>
                      <a:pt x="4633" y="29016"/>
                      <a:pt x="3709" y="31617"/>
                    </a:cubicBezTo>
                    <a:cubicBezTo>
                      <a:pt x="2755" y="34203"/>
                      <a:pt x="1986" y="36850"/>
                      <a:pt x="1416" y="39544"/>
                    </a:cubicBezTo>
                    <a:cubicBezTo>
                      <a:pt x="323" y="44930"/>
                      <a:pt x="0" y="50517"/>
                      <a:pt x="770" y="56027"/>
                    </a:cubicBezTo>
                    <a:cubicBezTo>
                      <a:pt x="1539" y="61553"/>
                      <a:pt x="3294" y="66878"/>
                      <a:pt x="5926" y="71788"/>
                    </a:cubicBezTo>
                    <a:cubicBezTo>
                      <a:pt x="7234" y="74250"/>
                      <a:pt x="8773" y="76574"/>
                      <a:pt x="10528" y="78744"/>
                    </a:cubicBezTo>
                    <a:cubicBezTo>
                      <a:pt x="11390" y="79837"/>
                      <a:pt x="12298" y="80884"/>
                      <a:pt x="13267" y="81900"/>
                    </a:cubicBezTo>
                    <a:cubicBezTo>
                      <a:pt x="13744" y="82407"/>
                      <a:pt x="14222" y="82915"/>
                      <a:pt x="14729" y="83377"/>
                    </a:cubicBezTo>
                    <a:cubicBezTo>
                      <a:pt x="15253" y="83839"/>
                      <a:pt x="15684" y="84408"/>
                      <a:pt x="16407" y="84639"/>
                    </a:cubicBezTo>
                    <a:cubicBezTo>
                      <a:pt x="16471" y="84661"/>
                      <a:pt x="16542" y="84672"/>
                      <a:pt x="16614" y="84672"/>
                    </a:cubicBezTo>
                    <a:cubicBezTo>
                      <a:pt x="16696" y="84672"/>
                      <a:pt x="16779" y="84657"/>
                      <a:pt x="16853" y="84624"/>
                    </a:cubicBezTo>
                    <a:cubicBezTo>
                      <a:pt x="17177" y="84485"/>
                      <a:pt x="17315" y="84116"/>
                      <a:pt x="17177" y="83793"/>
                    </a:cubicBezTo>
                    <a:lnTo>
                      <a:pt x="17177" y="83777"/>
                    </a:lnTo>
                    <a:cubicBezTo>
                      <a:pt x="16884" y="83100"/>
                      <a:pt x="16330" y="82715"/>
                      <a:pt x="15853" y="82238"/>
                    </a:cubicBezTo>
                    <a:cubicBezTo>
                      <a:pt x="15376" y="81776"/>
                      <a:pt x="14899" y="81284"/>
                      <a:pt x="14452" y="80791"/>
                    </a:cubicBezTo>
                    <a:cubicBezTo>
                      <a:pt x="13529" y="79806"/>
                      <a:pt x="12667" y="78791"/>
                      <a:pt x="11836" y="77729"/>
                    </a:cubicBezTo>
                    <a:cubicBezTo>
                      <a:pt x="10189" y="75605"/>
                      <a:pt x="8696" y="73358"/>
                      <a:pt x="7403" y="71003"/>
                    </a:cubicBezTo>
                    <a:cubicBezTo>
                      <a:pt x="4833" y="66262"/>
                      <a:pt x="3032" y="61137"/>
                      <a:pt x="2109" y="55827"/>
                    </a:cubicBezTo>
                    <a:cubicBezTo>
                      <a:pt x="1139" y="50487"/>
                      <a:pt x="1124" y="45007"/>
                      <a:pt x="2047" y="39667"/>
                    </a:cubicBezTo>
                    <a:cubicBezTo>
                      <a:pt x="2509" y="36973"/>
                      <a:pt x="3232" y="34341"/>
                      <a:pt x="4217" y="31817"/>
                    </a:cubicBezTo>
                    <a:cubicBezTo>
                      <a:pt x="5233" y="29293"/>
                      <a:pt x="6464" y="26877"/>
                      <a:pt x="7911" y="24568"/>
                    </a:cubicBezTo>
                    <a:cubicBezTo>
                      <a:pt x="13683" y="15364"/>
                      <a:pt x="22333" y="8331"/>
                      <a:pt x="32506" y="4544"/>
                    </a:cubicBezTo>
                    <a:cubicBezTo>
                      <a:pt x="35030" y="3621"/>
                      <a:pt x="37631" y="2897"/>
                      <a:pt x="40279" y="2420"/>
                    </a:cubicBezTo>
                    <a:cubicBezTo>
                      <a:pt x="42926" y="1912"/>
                      <a:pt x="45604" y="1635"/>
                      <a:pt x="48282" y="1574"/>
                    </a:cubicBezTo>
                    <a:cubicBezTo>
                      <a:pt x="48427" y="1573"/>
                      <a:pt x="48571" y="1572"/>
                      <a:pt x="48716" y="1572"/>
                    </a:cubicBezTo>
                    <a:cubicBezTo>
                      <a:pt x="53972" y="1572"/>
                      <a:pt x="59193" y="2388"/>
                      <a:pt x="64196" y="4006"/>
                    </a:cubicBezTo>
                    <a:cubicBezTo>
                      <a:pt x="64254" y="4024"/>
                      <a:pt x="64312" y="4032"/>
                      <a:pt x="64370" y="4032"/>
                    </a:cubicBezTo>
                    <a:cubicBezTo>
                      <a:pt x="64607" y="4032"/>
                      <a:pt x="64833" y="3887"/>
                      <a:pt x="64920" y="3652"/>
                    </a:cubicBezTo>
                    <a:cubicBezTo>
                      <a:pt x="65027" y="3344"/>
                      <a:pt x="64873" y="3005"/>
                      <a:pt x="64581" y="2897"/>
                    </a:cubicBezTo>
                    <a:cubicBezTo>
                      <a:pt x="59302" y="966"/>
                      <a:pt x="53769" y="0"/>
                      <a:pt x="48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flipH="1">
                <a:off x="7546555" y="3607409"/>
                <a:ext cx="94811" cy="70858"/>
              </a:xfrm>
              <a:custGeom>
                <a:avLst/>
                <a:gdLst/>
                <a:ahLst/>
                <a:cxnLst/>
                <a:rect l="l" t="t" r="r" b="b"/>
                <a:pathLst>
                  <a:path w="3127" h="2337" extrusionOk="0">
                    <a:moveTo>
                      <a:pt x="302" y="0"/>
                    </a:moveTo>
                    <a:cubicBezTo>
                      <a:pt x="131" y="0"/>
                      <a:pt x="1" y="234"/>
                      <a:pt x="153" y="374"/>
                    </a:cubicBezTo>
                    <a:cubicBezTo>
                      <a:pt x="877" y="1035"/>
                      <a:pt x="1692" y="2005"/>
                      <a:pt x="2631" y="2328"/>
                    </a:cubicBezTo>
                    <a:cubicBezTo>
                      <a:pt x="2657" y="2334"/>
                      <a:pt x="2682" y="2337"/>
                      <a:pt x="2706" y="2337"/>
                    </a:cubicBezTo>
                    <a:cubicBezTo>
                      <a:pt x="2947" y="2337"/>
                      <a:pt x="3126" y="2075"/>
                      <a:pt x="3001" y="1851"/>
                    </a:cubicBezTo>
                    <a:cubicBezTo>
                      <a:pt x="2416" y="1020"/>
                      <a:pt x="1261" y="528"/>
                      <a:pt x="415" y="35"/>
                    </a:cubicBezTo>
                    <a:cubicBezTo>
                      <a:pt x="377" y="11"/>
                      <a:pt x="339"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flipH="1">
                <a:off x="7492494" y="3697581"/>
                <a:ext cx="22922" cy="16373"/>
              </a:xfrm>
              <a:custGeom>
                <a:avLst/>
                <a:gdLst/>
                <a:ahLst/>
                <a:cxnLst/>
                <a:rect l="l" t="t" r="r" b="b"/>
                <a:pathLst>
                  <a:path w="756" h="540" extrusionOk="0">
                    <a:moveTo>
                      <a:pt x="340" y="1"/>
                    </a:moveTo>
                    <a:cubicBezTo>
                      <a:pt x="1" y="31"/>
                      <a:pt x="1" y="509"/>
                      <a:pt x="340" y="539"/>
                    </a:cubicBezTo>
                    <a:lnTo>
                      <a:pt x="432" y="539"/>
                    </a:lnTo>
                    <a:cubicBezTo>
                      <a:pt x="755" y="509"/>
                      <a:pt x="755" y="3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flipH="1">
                <a:off x="7937683" y="2670946"/>
                <a:ext cx="76588" cy="59306"/>
              </a:xfrm>
              <a:custGeom>
                <a:avLst/>
                <a:gdLst/>
                <a:ahLst/>
                <a:cxnLst/>
                <a:rect l="l" t="t" r="r" b="b"/>
                <a:pathLst>
                  <a:path w="2526" h="1956" extrusionOk="0">
                    <a:moveTo>
                      <a:pt x="1263" y="0"/>
                    </a:moveTo>
                    <a:cubicBezTo>
                      <a:pt x="1" y="0"/>
                      <a:pt x="1" y="1955"/>
                      <a:pt x="1263" y="1955"/>
                    </a:cubicBezTo>
                    <a:cubicBezTo>
                      <a:pt x="2525" y="1955"/>
                      <a:pt x="2525" y="0"/>
                      <a:pt x="1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flipH="1">
                <a:off x="5819315" y="3577604"/>
                <a:ext cx="196716" cy="145930"/>
              </a:xfrm>
              <a:custGeom>
                <a:avLst/>
                <a:gdLst/>
                <a:ahLst/>
                <a:cxnLst/>
                <a:rect l="l" t="t" r="r" b="b"/>
                <a:pathLst>
                  <a:path w="6488" h="4813" extrusionOk="0">
                    <a:moveTo>
                      <a:pt x="5999" y="0"/>
                    </a:moveTo>
                    <a:cubicBezTo>
                      <a:pt x="5943" y="0"/>
                      <a:pt x="5887" y="15"/>
                      <a:pt x="5834" y="48"/>
                    </a:cubicBezTo>
                    <a:cubicBezTo>
                      <a:pt x="4664" y="849"/>
                      <a:pt x="3463" y="1618"/>
                      <a:pt x="2278" y="2388"/>
                    </a:cubicBezTo>
                    <a:cubicBezTo>
                      <a:pt x="1740" y="2742"/>
                      <a:pt x="0" y="3619"/>
                      <a:pt x="770" y="4527"/>
                    </a:cubicBezTo>
                    <a:cubicBezTo>
                      <a:pt x="945" y="4731"/>
                      <a:pt x="1157" y="4813"/>
                      <a:pt x="1385" y="4813"/>
                    </a:cubicBezTo>
                    <a:cubicBezTo>
                      <a:pt x="2123" y="4813"/>
                      <a:pt x="3037" y="3963"/>
                      <a:pt x="3448" y="3634"/>
                    </a:cubicBezTo>
                    <a:cubicBezTo>
                      <a:pt x="4556" y="2742"/>
                      <a:pt x="5510" y="1695"/>
                      <a:pt x="6311" y="541"/>
                    </a:cubicBezTo>
                    <a:cubicBezTo>
                      <a:pt x="6487" y="301"/>
                      <a:pt x="6251" y="0"/>
                      <a:pt x="5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flipH="1">
                <a:off x="5463480" y="2467013"/>
                <a:ext cx="57426" cy="44843"/>
              </a:xfrm>
              <a:custGeom>
                <a:avLst/>
                <a:gdLst/>
                <a:ahLst/>
                <a:cxnLst/>
                <a:rect l="l" t="t" r="r" b="b"/>
                <a:pathLst>
                  <a:path w="1894" h="1479" extrusionOk="0">
                    <a:moveTo>
                      <a:pt x="939" y="1"/>
                    </a:moveTo>
                    <a:cubicBezTo>
                      <a:pt x="0" y="1"/>
                      <a:pt x="0" y="1478"/>
                      <a:pt x="939" y="1478"/>
                    </a:cubicBezTo>
                    <a:cubicBezTo>
                      <a:pt x="1893" y="1478"/>
                      <a:pt x="189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flipH="1">
                <a:off x="7654676" y="3292900"/>
                <a:ext cx="392007" cy="420084"/>
              </a:xfrm>
              <a:custGeom>
                <a:avLst/>
                <a:gdLst/>
                <a:ahLst/>
                <a:cxnLst/>
                <a:rect l="l" t="t" r="r" b="b"/>
                <a:pathLst>
                  <a:path w="12929" h="13855" extrusionOk="0">
                    <a:moveTo>
                      <a:pt x="226" y="1"/>
                    </a:moveTo>
                    <a:cubicBezTo>
                      <a:pt x="118" y="1"/>
                      <a:pt x="1" y="122"/>
                      <a:pt x="54" y="250"/>
                    </a:cubicBezTo>
                    <a:lnTo>
                      <a:pt x="69" y="265"/>
                    </a:lnTo>
                    <a:cubicBezTo>
                      <a:pt x="2424" y="5791"/>
                      <a:pt x="6842" y="11378"/>
                      <a:pt x="12490" y="13825"/>
                    </a:cubicBezTo>
                    <a:cubicBezTo>
                      <a:pt x="12529" y="13845"/>
                      <a:pt x="12567" y="13854"/>
                      <a:pt x="12602" y="13854"/>
                    </a:cubicBezTo>
                    <a:cubicBezTo>
                      <a:pt x="12805" y="13854"/>
                      <a:pt x="12928" y="13558"/>
                      <a:pt x="12706" y="13440"/>
                    </a:cubicBezTo>
                    <a:cubicBezTo>
                      <a:pt x="7565" y="9869"/>
                      <a:pt x="3071" y="5852"/>
                      <a:pt x="347" y="81"/>
                    </a:cubicBezTo>
                    <a:cubicBezTo>
                      <a:pt x="318" y="24"/>
                      <a:pt x="273"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flipH="1">
                <a:off x="7383160" y="1084239"/>
                <a:ext cx="350620" cy="197171"/>
              </a:xfrm>
              <a:custGeom>
                <a:avLst/>
                <a:gdLst/>
                <a:ahLst/>
                <a:cxnLst/>
                <a:rect l="l" t="t" r="r" b="b"/>
                <a:pathLst>
                  <a:path w="11564" h="6503" extrusionOk="0">
                    <a:moveTo>
                      <a:pt x="11295" y="0"/>
                    </a:moveTo>
                    <a:cubicBezTo>
                      <a:pt x="11286" y="0"/>
                      <a:pt x="11276" y="1"/>
                      <a:pt x="11266" y="3"/>
                    </a:cubicBezTo>
                    <a:cubicBezTo>
                      <a:pt x="7095" y="988"/>
                      <a:pt x="3232" y="3497"/>
                      <a:pt x="77" y="6313"/>
                    </a:cubicBezTo>
                    <a:cubicBezTo>
                      <a:pt x="1" y="6377"/>
                      <a:pt x="71" y="6502"/>
                      <a:pt x="149" y="6502"/>
                    </a:cubicBezTo>
                    <a:cubicBezTo>
                      <a:pt x="166" y="6502"/>
                      <a:pt x="184" y="6496"/>
                      <a:pt x="200" y="6483"/>
                    </a:cubicBezTo>
                    <a:cubicBezTo>
                      <a:pt x="3725" y="3912"/>
                      <a:pt x="7480" y="2158"/>
                      <a:pt x="11389" y="311"/>
                    </a:cubicBezTo>
                    <a:cubicBezTo>
                      <a:pt x="11563" y="224"/>
                      <a:pt x="11450"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flipH="1">
                <a:off x="5346323" y="1258640"/>
                <a:ext cx="474751" cy="504616"/>
              </a:xfrm>
              <a:custGeom>
                <a:avLst/>
                <a:gdLst/>
                <a:ahLst/>
                <a:cxnLst/>
                <a:rect l="l" t="t" r="r" b="b"/>
                <a:pathLst>
                  <a:path w="15658" h="16643" extrusionOk="0">
                    <a:moveTo>
                      <a:pt x="178" y="1"/>
                    </a:moveTo>
                    <a:cubicBezTo>
                      <a:pt x="53" y="1"/>
                      <a:pt x="0" y="184"/>
                      <a:pt x="112" y="253"/>
                    </a:cubicBezTo>
                    <a:cubicBezTo>
                      <a:pt x="3405" y="2270"/>
                      <a:pt x="6345" y="4794"/>
                      <a:pt x="8823" y="7734"/>
                    </a:cubicBezTo>
                    <a:cubicBezTo>
                      <a:pt x="11131" y="10535"/>
                      <a:pt x="12624" y="13921"/>
                      <a:pt x="15133" y="16568"/>
                    </a:cubicBezTo>
                    <a:cubicBezTo>
                      <a:pt x="15180" y="16620"/>
                      <a:pt x="15245" y="16642"/>
                      <a:pt x="15310" y="16642"/>
                    </a:cubicBezTo>
                    <a:cubicBezTo>
                      <a:pt x="15479" y="16642"/>
                      <a:pt x="15657" y="16491"/>
                      <a:pt x="15580" y="16291"/>
                    </a:cubicBezTo>
                    <a:cubicBezTo>
                      <a:pt x="12948" y="9411"/>
                      <a:pt x="7253" y="2639"/>
                      <a:pt x="219" y="7"/>
                    </a:cubicBezTo>
                    <a:cubicBezTo>
                      <a:pt x="205" y="3"/>
                      <a:pt x="191"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flipH="1">
                <a:off x="5287563" y="1808251"/>
                <a:ext cx="58912" cy="102057"/>
              </a:xfrm>
              <a:custGeom>
                <a:avLst/>
                <a:gdLst/>
                <a:ahLst/>
                <a:cxnLst/>
                <a:rect l="l" t="t" r="r" b="b"/>
                <a:pathLst>
                  <a:path w="1943" h="3366" extrusionOk="0">
                    <a:moveTo>
                      <a:pt x="392" y="1"/>
                    </a:moveTo>
                    <a:cubicBezTo>
                      <a:pt x="192" y="1"/>
                      <a:pt x="1" y="156"/>
                      <a:pt x="80" y="396"/>
                    </a:cubicBezTo>
                    <a:cubicBezTo>
                      <a:pt x="234" y="888"/>
                      <a:pt x="342" y="1396"/>
                      <a:pt x="465" y="1904"/>
                    </a:cubicBezTo>
                    <a:cubicBezTo>
                      <a:pt x="573" y="2350"/>
                      <a:pt x="634" y="2920"/>
                      <a:pt x="988" y="3243"/>
                    </a:cubicBezTo>
                    <a:cubicBezTo>
                      <a:pt x="1078" y="3326"/>
                      <a:pt x="1189" y="3366"/>
                      <a:pt x="1300" y="3366"/>
                    </a:cubicBezTo>
                    <a:cubicBezTo>
                      <a:pt x="1495" y="3366"/>
                      <a:pt x="1689" y="3244"/>
                      <a:pt x="1758" y="3027"/>
                    </a:cubicBezTo>
                    <a:cubicBezTo>
                      <a:pt x="1943" y="2581"/>
                      <a:pt x="1666" y="1966"/>
                      <a:pt x="1481" y="1519"/>
                    </a:cubicBezTo>
                    <a:cubicBezTo>
                      <a:pt x="1266" y="1042"/>
                      <a:pt x="988" y="580"/>
                      <a:pt x="681" y="149"/>
                    </a:cubicBezTo>
                    <a:cubicBezTo>
                      <a:pt x="610" y="47"/>
                      <a:pt x="500" y="1"/>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flipH="1">
                <a:off x="5279862" y="1964429"/>
                <a:ext cx="22437" cy="19162"/>
              </a:xfrm>
              <a:custGeom>
                <a:avLst/>
                <a:gdLst/>
                <a:ahLst/>
                <a:cxnLst/>
                <a:rect l="l" t="t" r="r" b="b"/>
                <a:pathLst>
                  <a:path w="740" h="632" extrusionOk="0">
                    <a:moveTo>
                      <a:pt x="370" y="0"/>
                    </a:moveTo>
                    <a:cubicBezTo>
                      <a:pt x="186" y="0"/>
                      <a:pt x="1" y="124"/>
                      <a:pt x="86" y="370"/>
                    </a:cubicBezTo>
                    <a:lnTo>
                      <a:pt x="70" y="370"/>
                    </a:lnTo>
                    <a:lnTo>
                      <a:pt x="101" y="447"/>
                    </a:lnTo>
                    <a:cubicBezTo>
                      <a:pt x="139" y="570"/>
                      <a:pt x="251" y="631"/>
                      <a:pt x="363" y="631"/>
                    </a:cubicBezTo>
                    <a:cubicBezTo>
                      <a:pt x="474" y="631"/>
                      <a:pt x="586" y="570"/>
                      <a:pt x="624" y="447"/>
                    </a:cubicBezTo>
                    <a:lnTo>
                      <a:pt x="655" y="370"/>
                    </a:lnTo>
                    <a:cubicBezTo>
                      <a:pt x="740" y="124"/>
                      <a:pt x="555"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flipH="1">
                <a:off x="5526818" y="3424307"/>
                <a:ext cx="356836" cy="347983"/>
              </a:xfrm>
              <a:custGeom>
                <a:avLst/>
                <a:gdLst/>
                <a:ahLst/>
                <a:cxnLst/>
                <a:rect l="l" t="t" r="r" b="b"/>
                <a:pathLst>
                  <a:path w="11769" h="11477" extrusionOk="0">
                    <a:moveTo>
                      <a:pt x="11443" y="1"/>
                    </a:moveTo>
                    <a:cubicBezTo>
                      <a:pt x="11376" y="1"/>
                      <a:pt x="11309" y="23"/>
                      <a:pt x="11256" y="71"/>
                    </a:cubicBezTo>
                    <a:cubicBezTo>
                      <a:pt x="9394" y="1657"/>
                      <a:pt x="7978" y="3965"/>
                      <a:pt x="6316" y="5782"/>
                    </a:cubicBezTo>
                    <a:cubicBezTo>
                      <a:pt x="4453" y="7829"/>
                      <a:pt x="2391" y="9722"/>
                      <a:pt x="82" y="11261"/>
                    </a:cubicBezTo>
                    <a:cubicBezTo>
                      <a:pt x="0" y="11316"/>
                      <a:pt x="40" y="11468"/>
                      <a:pt x="137" y="11468"/>
                    </a:cubicBezTo>
                    <a:cubicBezTo>
                      <a:pt x="149" y="11468"/>
                      <a:pt x="161" y="11466"/>
                      <a:pt x="175" y="11461"/>
                    </a:cubicBezTo>
                    <a:lnTo>
                      <a:pt x="175" y="11476"/>
                    </a:lnTo>
                    <a:cubicBezTo>
                      <a:pt x="2776" y="10399"/>
                      <a:pt x="4715" y="8706"/>
                      <a:pt x="6654" y="6674"/>
                    </a:cubicBezTo>
                    <a:cubicBezTo>
                      <a:pt x="8378" y="4889"/>
                      <a:pt x="10948" y="2765"/>
                      <a:pt x="11703" y="333"/>
                    </a:cubicBezTo>
                    <a:cubicBezTo>
                      <a:pt x="11768" y="136"/>
                      <a:pt x="11608" y="1"/>
                      <a:pt x="11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37"/>
            <p:cNvGrpSpPr/>
            <p:nvPr/>
          </p:nvGrpSpPr>
          <p:grpSpPr>
            <a:xfrm>
              <a:off x="3721275" y="2156397"/>
              <a:ext cx="1773362" cy="1740159"/>
              <a:chOff x="1480400" y="726650"/>
              <a:chExt cx="2152400" cy="2112100"/>
            </a:xfrm>
          </p:grpSpPr>
          <p:sp>
            <p:nvSpPr>
              <p:cNvPr id="1066" name="Google Shape;1066;p37"/>
              <p:cNvSpPr/>
              <p:nvPr/>
            </p:nvSpPr>
            <p:spPr>
              <a:xfrm>
                <a:off x="1497900" y="750125"/>
                <a:ext cx="1703750" cy="1935299"/>
              </a:xfrm>
              <a:custGeom>
                <a:avLst/>
                <a:gdLst/>
                <a:ahLst/>
                <a:cxnLst/>
                <a:rect l="l" t="t" r="r" b="b"/>
                <a:pathLst>
                  <a:path w="68150" h="77412" extrusionOk="0">
                    <a:moveTo>
                      <a:pt x="64972" y="11687"/>
                    </a:moveTo>
                    <a:lnTo>
                      <a:pt x="64972" y="11687"/>
                    </a:lnTo>
                    <a:cubicBezTo>
                      <a:pt x="64956" y="11702"/>
                      <a:pt x="64947" y="11710"/>
                      <a:pt x="64947" y="11710"/>
                    </a:cubicBezTo>
                    <a:cubicBezTo>
                      <a:pt x="64947" y="11710"/>
                      <a:pt x="65016" y="11703"/>
                      <a:pt x="64972" y="11687"/>
                    </a:cubicBezTo>
                    <a:close/>
                    <a:moveTo>
                      <a:pt x="51877" y="0"/>
                    </a:moveTo>
                    <a:cubicBezTo>
                      <a:pt x="48899" y="0"/>
                      <a:pt x="48602" y="1703"/>
                      <a:pt x="48602" y="1703"/>
                    </a:cubicBezTo>
                    <a:cubicBezTo>
                      <a:pt x="47319" y="933"/>
                      <a:pt x="45821" y="533"/>
                      <a:pt x="44313" y="533"/>
                    </a:cubicBezTo>
                    <a:cubicBezTo>
                      <a:pt x="44253" y="533"/>
                      <a:pt x="44193" y="534"/>
                      <a:pt x="44132" y="535"/>
                    </a:cubicBezTo>
                    <a:cubicBezTo>
                      <a:pt x="42865" y="535"/>
                      <a:pt x="41697" y="1302"/>
                      <a:pt x="41230" y="2536"/>
                    </a:cubicBezTo>
                    <a:cubicBezTo>
                      <a:pt x="41230" y="2536"/>
                      <a:pt x="39390" y="2064"/>
                      <a:pt x="36437" y="2064"/>
                    </a:cubicBezTo>
                    <a:cubicBezTo>
                      <a:pt x="35164" y="2064"/>
                      <a:pt x="33685" y="2152"/>
                      <a:pt x="32057" y="2403"/>
                    </a:cubicBezTo>
                    <a:cubicBezTo>
                      <a:pt x="26653" y="3237"/>
                      <a:pt x="24652" y="7006"/>
                      <a:pt x="24652" y="7006"/>
                    </a:cubicBezTo>
                    <a:cubicBezTo>
                      <a:pt x="20916" y="7407"/>
                      <a:pt x="17313" y="8607"/>
                      <a:pt x="14078" y="10509"/>
                    </a:cubicBezTo>
                    <a:cubicBezTo>
                      <a:pt x="8674" y="13678"/>
                      <a:pt x="10575" y="14378"/>
                      <a:pt x="10575" y="14378"/>
                    </a:cubicBezTo>
                    <a:cubicBezTo>
                      <a:pt x="10575" y="14378"/>
                      <a:pt x="7740" y="14412"/>
                      <a:pt x="5638" y="15446"/>
                    </a:cubicBezTo>
                    <a:cubicBezTo>
                      <a:pt x="3503" y="16513"/>
                      <a:pt x="1735" y="19782"/>
                      <a:pt x="1735" y="19782"/>
                    </a:cubicBezTo>
                    <a:cubicBezTo>
                      <a:pt x="1735" y="19782"/>
                      <a:pt x="1168" y="20616"/>
                      <a:pt x="568" y="22984"/>
                    </a:cubicBezTo>
                    <a:cubicBezTo>
                      <a:pt x="1" y="25319"/>
                      <a:pt x="568" y="26720"/>
                      <a:pt x="2803" y="28722"/>
                    </a:cubicBezTo>
                    <a:cubicBezTo>
                      <a:pt x="4371" y="30056"/>
                      <a:pt x="6372" y="30857"/>
                      <a:pt x="8440" y="30990"/>
                    </a:cubicBezTo>
                    <a:lnTo>
                      <a:pt x="11743" y="34993"/>
                    </a:lnTo>
                    <a:cubicBezTo>
                      <a:pt x="11743" y="34993"/>
                      <a:pt x="14878" y="40030"/>
                      <a:pt x="16179" y="41898"/>
                    </a:cubicBezTo>
                    <a:cubicBezTo>
                      <a:pt x="17480" y="43799"/>
                      <a:pt x="22517" y="49337"/>
                      <a:pt x="25352" y="52239"/>
                    </a:cubicBezTo>
                    <a:cubicBezTo>
                      <a:pt x="28188" y="55174"/>
                      <a:pt x="33692" y="59744"/>
                      <a:pt x="33692" y="59744"/>
                    </a:cubicBezTo>
                    <a:cubicBezTo>
                      <a:pt x="33692" y="59744"/>
                      <a:pt x="37561" y="62680"/>
                      <a:pt x="38295" y="63280"/>
                    </a:cubicBezTo>
                    <a:cubicBezTo>
                      <a:pt x="38995" y="63880"/>
                      <a:pt x="45667" y="69951"/>
                      <a:pt x="46868" y="71252"/>
                    </a:cubicBezTo>
                    <a:cubicBezTo>
                      <a:pt x="48035" y="72553"/>
                      <a:pt x="51071" y="75589"/>
                      <a:pt x="52138" y="76790"/>
                    </a:cubicBezTo>
                    <a:cubicBezTo>
                      <a:pt x="52564" y="77270"/>
                      <a:pt x="53074" y="77412"/>
                      <a:pt x="53528" y="77412"/>
                    </a:cubicBezTo>
                    <a:cubicBezTo>
                      <a:pt x="54176" y="77412"/>
                      <a:pt x="54707" y="77123"/>
                      <a:pt x="54707" y="77123"/>
                    </a:cubicBezTo>
                    <a:cubicBezTo>
                      <a:pt x="55307" y="76323"/>
                      <a:pt x="55874" y="75455"/>
                      <a:pt x="56341" y="74555"/>
                    </a:cubicBezTo>
                    <a:cubicBezTo>
                      <a:pt x="57175" y="73020"/>
                      <a:pt x="56474" y="71252"/>
                      <a:pt x="55874" y="70318"/>
                    </a:cubicBezTo>
                    <a:cubicBezTo>
                      <a:pt x="55307" y="69384"/>
                      <a:pt x="53539" y="68917"/>
                      <a:pt x="53539" y="68917"/>
                    </a:cubicBezTo>
                    <a:cubicBezTo>
                      <a:pt x="53539" y="68917"/>
                      <a:pt x="53172" y="70685"/>
                      <a:pt x="52472" y="71486"/>
                    </a:cubicBezTo>
                    <a:cubicBezTo>
                      <a:pt x="52350" y="71631"/>
                      <a:pt x="52142" y="71694"/>
                      <a:pt x="51882" y="71694"/>
                    </a:cubicBezTo>
                    <a:cubicBezTo>
                      <a:pt x="50645" y="71694"/>
                      <a:pt x="48218" y="70266"/>
                      <a:pt x="48135" y="69384"/>
                    </a:cubicBezTo>
                    <a:cubicBezTo>
                      <a:pt x="47935" y="68050"/>
                      <a:pt x="47301" y="66816"/>
                      <a:pt x="46367" y="65848"/>
                    </a:cubicBezTo>
                    <a:cubicBezTo>
                      <a:pt x="45433" y="65048"/>
                      <a:pt x="44366" y="65615"/>
                      <a:pt x="42364" y="64114"/>
                    </a:cubicBezTo>
                    <a:cubicBezTo>
                      <a:pt x="40363" y="62579"/>
                      <a:pt x="38862" y="58243"/>
                      <a:pt x="38495" y="57176"/>
                    </a:cubicBezTo>
                    <a:cubicBezTo>
                      <a:pt x="38304" y="56566"/>
                      <a:pt x="37754" y="56457"/>
                      <a:pt x="36988" y="56457"/>
                    </a:cubicBezTo>
                    <a:cubicBezTo>
                      <a:pt x="36562" y="56457"/>
                      <a:pt x="36070" y="56490"/>
                      <a:pt x="35535" y="56490"/>
                    </a:cubicBezTo>
                    <a:cubicBezTo>
                      <a:pt x="35348" y="56490"/>
                      <a:pt x="35156" y="56486"/>
                      <a:pt x="34959" y="56475"/>
                    </a:cubicBezTo>
                    <a:cubicBezTo>
                      <a:pt x="33225" y="56375"/>
                      <a:pt x="27354" y="50938"/>
                      <a:pt x="27354" y="50938"/>
                    </a:cubicBezTo>
                    <a:cubicBezTo>
                      <a:pt x="26720" y="49237"/>
                      <a:pt x="25819" y="47635"/>
                      <a:pt x="24652" y="46234"/>
                    </a:cubicBezTo>
                    <a:cubicBezTo>
                      <a:pt x="22750" y="44133"/>
                      <a:pt x="18647" y="41531"/>
                      <a:pt x="17113" y="40364"/>
                    </a:cubicBezTo>
                    <a:cubicBezTo>
                      <a:pt x="15612" y="39196"/>
                      <a:pt x="14444" y="34393"/>
                      <a:pt x="13377" y="32158"/>
                    </a:cubicBezTo>
                    <a:cubicBezTo>
                      <a:pt x="12710" y="30790"/>
                      <a:pt x="11743" y="29556"/>
                      <a:pt x="10575" y="28622"/>
                    </a:cubicBezTo>
                    <a:cubicBezTo>
                      <a:pt x="12276" y="26620"/>
                      <a:pt x="14111" y="24752"/>
                      <a:pt x="16079" y="22984"/>
                    </a:cubicBezTo>
                    <a:cubicBezTo>
                      <a:pt x="19014" y="20383"/>
                      <a:pt x="23484" y="16647"/>
                      <a:pt x="34992" y="13244"/>
                    </a:cubicBezTo>
                    <a:cubicBezTo>
                      <a:pt x="41563" y="11301"/>
                      <a:pt x="45155" y="10805"/>
                      <a:pt x="48622" y="10805"/>
                    </a:cubicBezTo>
                    <a:cubicBezTo>
                      <a:pt x="51228" y="10805"/>
                      <a:pt x="53764" y="11085"/>
                      <a:pt x="57442" y="11243"/>
                    </a:cubicBezTo>
                    <a:cubicBezTo>
                      <a:pt x="63779" y="11515"/>
                      <a:pt x="64844" y="11640"/>
                      <a:pt x="64972" y="11687"/>
                    </a:cubicBezTo>
                    <a:lnTo>
                      <a:pt x="64972" y="11687"/>
                    </a:lnTo>
                    <a:cubicBezTo>
                      <a:pt x="65227" y="11446"/>
                      <a:pt x="67404" y="9329"/>
                      <a:pt x="67749" y="7006"/>
                    </a:cubicBezTo>
                    <a:cubicBezTo>
                      <a:pt x="68149" y="4171"/>
                      <a:pt x="66348" y="1469"/>
                      <a:pt x="63546" y="769"/>
                    </a:cubicBezTo>
                    <a:cubicBezTo>
                      <a:pt x="62862" y="590"/>
                      <a:pt x="62260" y="520"/>
                      <a:pt x="61736" y="520"/>
                    </a:cubicBezTo>
                    <a:cubicBezTo>
                      <a:pt x="59809" y="520"/>
                      <a:pt x="58943" y="1469"/>
                      <a:pt x="58943" y="1469"/>
                    </a:cubicBezTo>
                    <a:cubicBezTo>
                      <a:pt x="58943" y="1469"/>
                      <a:pt x="56941" y="535"/>
                      <a:pt x="52972" y="68"/>
                    </a:cubicBezTo>
                    <a:cubicBezTo>
                      <a:pt x="52572" y="21"/>
                      <a:pt x="52208" y="0"/>
                      <a:pt x="5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a:off x="1748925" y="1025350"/>
                <a:ext cx="1432700" cy="1796025"/>
              </a:xfrm>
              <a:custGeom>
                <a:avLst/>
                <a:gdLst/>
                <a:ahLst/>
                <a:cxnLst/>
                <a:rect l="l" t="t" r="r" b="b"/>
                <a:pathLst>
                  <a:path w="57308" h="71841" extrusionOk="0">
                    <a:moveTo>
                      <a:pt x="37334" y="0"/>
                    </a:moveTo>
                    <a:cubicBezTo>
                      <a:pt x="34715" y="0"/>
                      <a:pt x="32313" y="73"/>
                      <a:pt x="31189" y="300"/>
                    </a:cubicBezTo>
                    <a:cubicBezTo>
                      <a:pt x="24218" y="1635"/>
                      <a:pt x="17613" y="4303"/>
                      <a:pt x="11642" y="8173"/>
                    </a:cubicBezTo>
                    <a:cubicBezTo>
                      <a:pt x="3169" y="13677"/>
                      <a:pt x="0" y="17446"/>
                      <a:pt x="0" y="17446"/>
                    </a:cubicBezTo>
                    <a:cubicBezTo>
                      <a:pt x="0" y="17446"/>
                      <a:pt x="2369" y="20281"/>
                      <a:pt x="3336" y="21149"/>
                    </a:cubicBezTo>
                    <a:cubicBezTo>
                      <a:pt x="4303" y="22016"/>
                      <a:pt x="4737" y="24551"/>
                      <a:pt x="4870" y="25652"/>
                    </a:cubicBezTo>
                    <a:cubicBezTo>
                      <a:pt x="5037" y="26719"/>
                      <a:pt x="6472" y="28787"/>
                      <a:pt x="7873" y="29888"/>
                    </a:cubicBezTo>
                    <a:cubicBezTo>
                      <a:pt x="9307" y="30989"/>
                      <a:pt x="11342" y="33658"/>
                      <a:pt x="13377" y="35225"/>
                    </a:cubicBezTo>
                    <a:cubicBezTo>
                      <a:pt x="15445" y="36793"/>
                      <a:pt x="17479" y="39028"/>
                      <a:pt x="17813" y="41263"/>
                    </a:cubicBezTo>
                    <a:cubicBezTo>
                      <a:pt x="18113" y="43465"/>
                      <a:pt x="17179" y="46467"/>
                      <a:pt x="16846" y="48168"/>
                    </a:cubicBezTo>
                    <a:cubicBezTo>
                      <a:pt x="16545" y="49903"/>
                      <a:pt x="15445" y="53539"/>
                      <a:pt x="15912" y="55740"/>
                    </a:cubicBezTo>
                    <a:cubicBezTo>
                      <a:pt x="16262" y="57365"/>
                      <a:pt x="17699" y="58747"/>
                      <a:pt x="19506" y="58747"/>
                    </a:cubicBezTo>
                    <a:cubicBezTo>
                      <a:pt x="20110" y="58747"/>
                      <a:pt x="20756" y="58593"/>
                      <a:pt x="21416" y="58242"/>
                    </a:cubicBezTo>
                    <a:cubicBezTo>
                      <a:pt x="24084" y="56808"/>
                      <a:pt x="23617" y="51304"/>
                      <a:pt x="23651" y="48768"/>
                    </a:cubicBezTo>
                    <a:cubicBezTo>
                      <a:pt x="23717" y="46233"/>
                      <a:pt x="23951" y="46433"/>
                      <a:pt x="24951" y="45466"/>
                    </a:cubicBezTo>
                    <a:cubicBezTo>
                      <a:pt x="25330" y="45112"/>
                      <a:pt x="25718" y="44955"/>
                      <a:pt x="26125" y="44955"/>
                    </a:cubicBezTo>
                    <a:cubicBezTo>
                      <a:pt x="26832" y="44955"/>
                      <a:pt x="27599" y="45427"/>
                      <a:pt x="28487" y="46167"/>
                    </a:cubicBezTo>
                    <a:cubicBezTo>
                      <a:pt x="29855" y="47334"/>
                      <a:pt x="30722" y="51470"/>
                      <a:pt x="31489" y="53038"/>
                    </a:cubicBezTo>
                    <a:cubicBezTo>
                      <a:pt x="32142" y="54317"/>
                      <a:pt x="33816" y="54974"/>
                      <a:pt x="35352" y="54974"/>
                    </a:cubicBezTo>
                    <a:cubicBezTo>
                      <a:pt x="35699" y="54974"/>
                      <a:pt x="36040" y="54941"/>
                      <a:pt x="36360" y="54873"/>
                    </a:cubicBezTo>
                    <a:cubicBezTo>
                      <a:pt x="36441" y="54854"/>
                      <a:pt x="36519" y="54844"/>
                      <a:pt x="36594" y="54844"/>
                    </a:cubicBezTo>
                    <a:cubicBezTo>
                      <a:pt x="38068" y="54844"/>
                      <a:pt x="38150" y="58460"/>
                      <a:pt x="38595" y="59476"/>
                    </a:cubicBezTo>
                    <a:cubicBezTo>
                      <a:pt x="39028" y="60577"/>
                      <a:pt x="39662" y="60610"/>
                      <a:pt x="41096" y="60744"/>
                    </a:cubicBezTo>
                    <a:cubicBezTo>
                      <a:pt x="41133" y="60747"/>
                      <a:pt x="41169" y="60749"/>
                      <a:pt x="41206" y="60749"/>
                    </a:cubicBezTo>
                    <a:cubicBezTo>
                      <a:pt x="42578" y="60749"/>
                      <a:pt x="44065" y="58375"/>
                      <a:pt x="44065" y="58375"/>
                    </a:cubicBezTo>
                    <a:cubicBezTo>
                      <a:pt x="45266" y="58976"/>
                      <a:pt x="46233" y="59910"/>
                      <a:pt x="46900" y="61044"/>
                    </a:cubicBezTo>
                    <a:cubicBezTo>
                      <a:pt x="48168" y="63112"/>
                      <a:pt x="46900" y="63879"/>
                      <a:pt x="46267" y="65781"/>
                    </a:cubicBezTo>
                    <a:cubicBezTo>
                      <a:pt x="45633" y="67682"/>
                      <a:pt x="45333" y="69417"/>
                      <a:pt x="45966" y="70484"/>
                    </a:cubicBezTo>
                    <a:cubicBezTo>
                      <a:pt x="46474" y="71366"/>
                      <a:pt x="46468" y="71841"/>
                      <a:pt x="47422" y="71841"/>
                    </a:cubicBezTo>
                    <a:cubicBezTo>
                      <a:pt x="47660" y="71841"/>
                      <a:pt x="47956" y="71811"/>
                      <a:pt x="48335" y="71752"/>
                    </a:cubicBezTo>
                    <a:cubicBezTo>
                      <a:pt x="50203" y="71451"/>
                      <a:pt x="51470" y="70651"/>
                      <a:pt x="52104" y="67649"/>
                    </a:cubicBezTo>
                    <a:cubicBezTo>
                      <a:pt x="52738" y="64680"/>
                      <a:pt x="51003" y="62311"/>
                      <a:pt x="50837" y="60744"/>
                    </a:cubicBezTo>
                    <a:cubicBezTo>
                      <a:pt x="50703" y="59176"/>
                      <a:pt x="49736" y="57441"/>
                      <a:pt x="51804" y="52404"/>
                    </a:cubicBezTo>
                    <a:cubicBezTo>
                      <a:pt x="53839" y="47367"/>
                      <a:pt x="55707" y="37294"/>
                      <a:pt x="56507" y="33491"/>
                    </a:cubicBezTo>
                    <a:cubicBezTo>
                      <a:pt x="57308" y="29721"/>
                      <a:pt x="56341" y="20448"/>
                      <a:pt x="55874" y="16512"/>
                    </a:cubicBezTo>
                    <a:cubicBezTo>
                      <a:pt x="55407" y="12576"/>
                      <a:pt x="54639" y="1401"/>
                      <a:pt x="54639" y="1401"/>
                    </a:cubicBezTo>
                    <a:lnTo>
                      <a:pt x="47401" y="234"/>
                    </a:lnTo>
                    <a:cubicBezTo>
                      <a:pt x="47401" y="234"/>
                      <a:pt x="42020" y="0"/>
                      <a:pt x="37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a:off x="2012450" y="1285675"/>
                <a:ext cx="262700" cy="266925"/>
              </a:xfrm>
              <a:custGeom>
                <a:avLst/>
                <a:gdLst/>
                <a:ahLst/>
                <a:cxnLst/>
                <a:rect l="l" t="t" r="r" b="b"/>
                <a:pathLst>
                  <a:path w="10508" h="10677" extrusionOk="0">
                    <a:moveTo>
                      <a:pt x="3207" y="0"/>
                    </a:moveTo>
                    <a:cubicBezTo>
                      <a:pt x="2927" y="0"/>
                      <a:pt x="2646" y="30"/>
                      <a:pt x="2369" y="95"/>
                    </a:cubicBezTo>
                    <a:cubicBezTo>
                      <a:pt x="2369" y="95"/>
                      <a:pt x="0" y="1829"/>
                      <a:pt x="167" y="3897"/>
                    </a:cubicBezTo>
                    <a:cubicBezTo>
                      <a:pt x="334" y="5932"/>
                      <a:pt x="334" y="7667"/>
                      <a:pt x="3469" y="9735"/>
                    </a:cubicBezTo>
                    <a:cubicBezTo>
                      <a:pt x="4533" y="10418"/>
                      <a:pt x="5594" y="10676"/>
                      <a:pt x="6544" y="10676"/>
                    </a:cubicBezTo>
                    <a:cubicBezTo>
                      <a:pt x="8424" y="10676"/>
                      <a:pt x="9875" y="9666"/>
                      <a:pt x="10074" y="8934"/>
                    </a:cubicBezTo>
                    <a:cubicBezTo>
                      <a:pt x="10508" y="7633"/>
                      <a:pt x="10441" y="6266"/>
                      <a:pt x="9941" y="4998"/>
                    </a:cubicBezTo>
                    <a:cubicBezTo>
                      <a:pt x="9360" y="3562"/>
                      <a:pt x="6262" y="0"/>
                      <a:pt x="3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a:off x="2579525" y="1095175"/>
                <a:ext cx="275200" cy="299625"/>
              </a:xfrm>
              <a:custGeom>
                <a:avLst/>
                <a:gdLst/>
                <a:ahLst/>
                <a:cxnLst/>
                <a:rect l="l" t="t" r="r" b="b"/>
                <a:pathLst>
                  <a:path w="11008" h="11985" extrusionOk="0">
                    <a:moveTo>
                      <a:pt x="4643" y="1"/>
                    </a:moveTo>
                    <a:cubicBezTo>
                      <a:pt x="4089" y="1"/>
                      <a:pt x="3532" y="139"/>
                      <a:pt x="3002" y="476"/>
                    </a:cubicBezTo>
                    <a:cubicBezTo>
                      <a:pt x="1968" y="1143"/>
                      <a:pt x="0" y="2544"/>
                      <a:pt x="1101" y="6781"/>
                    </a:cubicBezTo>
                    <a:cubicBezTo>
                      <a:pt x="2202" y="11050"/>
                      <a:pt x="6305" y="11984"/>
                      <a:pt x="7706" y="11984"/>
                    </a:cubicBezTo>
                    <a:cubicBezTo>
                      <a:pt x="9107" y="11984"/>
                      <a:pt x="11008" y="10417"/>
                      <a:pt x="10708" y="7748"/>
                    </a:cubicBezTo>
                    <a:cubicBezTo>
                      <a:pt x="10374" y="5046"/>
                      <a:pt x="9740" y="3312"/>
                      <a:pt x="8806" y="2211"/>
                    </a:cubicBezTo>
                    <a:cubicBezTo>
                      <a:pt x="8097" y="1375"/>
                      <a:pt x="6388" y="1"/>
                      <a:pt x="4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a:off x="2764650" y="2040575"/>
                <a:ext cx="243525" cy="314775"/>
              </a:xfrm>
              <a:custGeom>
                <a:avLst/>
                <a:gdLst/>
                <a:ahLst/>
                <a:cxnLst/>
                <a:rect l="l" t="t" r="r" b="b"/>
                <a:pathLst>
                  <a:path w="9741" h="12591" extrusionOk="0">
                    <a:moveTo>
                      <a:pt x="4358" y="0"/>
                    </a:moveTo>
                    <a:cubicBezTo>
                      <a:pt x="4154" y="0"/>
                      <a:pt x="3957" y="39"/>
                      <a:pt x="3770" y="120"/>
                    </a:cubicBezTo>
                    <a:cubicBezTo>
                      <a:pt x="1768" y="1054"/>
                      <a:pt x="301" y="2322"/>
                      <a:pt x="134" y="3923"/>
                    </a:cubicBezTo>
                    <a:cubicBezTo>
                      <a:pt x="0" y="5491"/>
                      <a:pt x="934" y="8960"/>
                      <a:pt x="2636" y="10995"/>
                    </a:cubicBezTo>
                    <a:cubicBezTo>
                      <a:pt x="3541" y="12074"/>
                      <a:pt x="4446" y="12590"/>
                      <a:pt x="5328" y="12590"/>
                    </a:cubicBezTo>
                    <a:cubicBezTo>
                      <a:pt x="6135" y="12590"/>
                      <a:pt x="6923" y="12158"/>
                      <a:pt x="7672" y="11328"/>
                    </a:cubicBezTo>
                    <a:cubicBezTo>
                      <a:pt x="9274" y="9594"/>
                      <a:pt x="9741" y="9594"/>
                      <a:pt x="9407" y="6592"/>
                    </a:cubicBezTo>
                    <a:cubicBezTo>
                      <a:pt x="9134" y="3862"/>
                      <a:pt x="6406" y="0"/>
                      <a:pt x="4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961450" y="1875125"/>
                <a:ext cx="156800" cy="168475"/>
              </a:xfrm>
              <a:custGeom>
                <a:avLst/>
                <a:gdLst/>
                <a:ahLst/>
                <a:cxnLst/>
                <a:rect l="l" t="t" r="r" b="b"/>
                <a:pathLst>
                  <a:path w="6272" h="6739" extrusionOk="0">
                    <a:moveTo>
                      <a:pt x="4070" y="0"/>
                    </a:moveTo>
                    <a:lnTo>
                      <a:pt x="634" y="1068"/>
                    </a:lnTo>
                    <a:lnTo>
                      <a:pt x="1" y="2802"/>
                    </a:lnTo>
                    <a:lnTo>
                      <a:pt x="634" y="6738"/>
                    </a:lnTo>
                    <a:lnTo>
                      <a:pt x="5505" y="5804"/>
                    </a:lnTo>
                    <a:lnTo>
                      <a:pt x="6272" y="3903"/>
                    </a:lnTo>
                    <a:lnTo>
                      <a:pt x="40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343500" y="1174625"/>
                <a:ext cx="165150" cy="184325"/>
              </a:xfrm>
              <a:custGeom>
                <a:avLst/>
                <a:gdLst/>
                <a:ahLst/>
                <a:cxnLst/>
                <a:rect l="l" t="t" r="r" b="b"/>
                <a:pathLst>
                  <a:path w="6606" h="7373" extrusionOk="0">
                    <a:moveTo>
                      <a:pt x="2670" y="0"/>
                    </a:moveTo>
                    <a:lnTo>
                      <a:pt x="1" y="2969"/>
                    </a:lnTo>
                    <a:lnTo>
                      <a:pt x="301" y="4704"/>
                    </a:lnTo>
                    <a:lnTo>
                      <a:pt x="2836" y="7372"/>
                    </a:lnTo>
                    <a:lnTo>
                      <a:pt x="6606" y="4237"/>
                    </a:lnTo>
                    <a:lnTo>
                      <a:pt x="6305" y="2335"/>
                    </a:lnTo>
                    <a:lnTo>
                      <a:pt x="2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2902250" y="1162100"/>
                <a:ext cx="165125" cy="181000"/>
              </a:xfrm>
              <a:custGeom>
                <a:avLst/>
                <a:gdLst/>
                <a:ahLst/>
                <a:cxnLst/>
                <a:rect l="l" t="t" r="r" b="b"/>
                <a:pathLst>
                  <a:path w="6605" h="7240" extrusionOk="0">
                    <a:moveTo>
                      <a:pt x="2502" y="1"/>
                    </a:moveTo>
                    <a:lnTo>
                      <a:pt x="0" y="2369"/>
                    </a:lnTo>
                    <a:lnTo>
                      <a:pt x="467" y="4738"/>
                    </a:lnTo>
                    <a:lnTo>
                      <a:pt x="3136" y="7239"/>
                    </a:lnTo>
                    <a:lnTo>
                      <a:pt x="6605" y="3937"/>
                    </a:lnTo>
                    <a:lnTo>
                      <a:pt x="6305" y="2236"/>
                    </a:ln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240950" y="1855100"/>
                <a:ext cx="169300" cy="173475"/>
              </a:xfrm>
              <a:custGeom>
                <a:avLst/>
                <a:gdLst/>
                <a:ahLst/>
                <a:cxnLst/>
                <a:rect l="l" t="t" r="r" b="b"/>
                <a:pathLst>
                  <a:path w="6772" h="6939" extrusionOk="0">
                    <a:moveTo>
                      <a:pt x="1901" y="1"/>
                    </a:moveTo>
                    <a:lnTo>
                      <a:pt x="0" y="3136"/>
                    </a:lnTo>
                    <a:lnTo>
                      <a:pt x="467" y="4571"/>
                    </a:lnTo>
                    <a:lnTo>
                      <a:pt x="4103" y="6939"/>
                    </a:lnTo>
                    <a:lnTo>
                      <a:pt x="6772" y="3003"/>
                    </a:lnTo>
                    <a:lnTo>
                      <a:pt x="6305" y="1402"/>
                    </a:lnTo>
                    <a:lnTo>
                      <a:pt x="19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7"/>
              <p:cNvSpPr/>
              <p:nvPr/>
            </p:nvSpPr>
            <p:spPr>
              <a:xfrm>
                <a:off x="2697100" y="1812575"/>
                <a:ext cx="145950" cy="153425"/>
              </a:xfrm>
              <a:custGeom>
                <a:avLst/>
                <a:gdLst/>
                <a:ahLst/>
                <a:cxnLst/>
                <a:rect l="l" t="t" r="r" b="b"/>
                <a:pathLst>
                  <a:path w="5838" h="6137" extrusionOk="0">
                    <a:moveTo>
                      <a:pt x="2069" y="0"/>
                    </a:moveTo>
                    <a:cubicBezTo>
                      <a:pt x="2069" y="0"/>
                      <a:pt x="1902" y="434"/>
                      <a:pt x="1602" y="1535"/>
                    </a:cubicBezTo>
                    <a:cubicBezTo>
                      <a:pt x="1268" y="2636"/>
                      <a:pt x="0" y="3103"/>
                      <a:pt x="0" y="3103"/>
                    </a:cubicBezTo>
                    <a:cubicBezTo>
                      <a:pt x="0" y="3103"/>
                      <a:pt x="634" y="5004"/>
                      <a:pt x="1902" y="5638"/>
                    </a:cubicBezTo>
                    <a:cubicBezTo>
                      <a:pt x="2584" y="5979"/>
                      <a:pt x="2995" y="6136"/>
                      <a:pt x="3397" y="6136"/>
                    </a:cubicBezTo>
                    <a:cubicBezTo>
                      <a:pt x="3741" y="6136"/>
                      <a:pt x="4077" y="6020"/>
                      <a:pt x="4570" y="5805"/>
                    </a:cubicBezTo>
                    <a:cubicBezTo>
                      <a:pt x="5671" y="5338"/>
                      <a:pt x="5838" y="3903"/>
                      <a:pt x="5838" y="2669"/>
                    </a:cubicBezTo>
                    <a:cubicBezTo>
                      <a:pt x="5838" y="1401"/>
                      <a:pt x="5371" y="934"/>
                      <a:pt x="4904" y="934"/>
                    </a:cubicBezTo>
                    <a:cubicBezTo>
                      <a:pt x="4437" y="934"/>
                      <a:pt x="2069"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2744625" y="1878200"/>
                <a:ext cx="102600" cy="84550"/>
              </a:xfrm>
              <a:custGeom>
                <a:avLst/>
                <a:gdLst/>
                <a:ahLst/>
                <a:cxnLst/>
                <a:rect l="l" t="t" r="r" b="b"/>
                <a:pathLst>
                  <a:path w="4104" h="3382" extrusionOk="0">
                    <a:moveTo>
                      <a:pt x="2692" y="1"/>
                    </a:moveTo>
                    <a:cubicBezTo>
                      <a:pt x="1805" y="1"/>
                      <a:pt x="935" y="1111"/>
                      <a:pt x="935" y="1111"/>
                    </a:cubicBezTo>
                    <a:cubicBezTo>
                      <a:pt x="1" y="1578"/>
                      <a:pt x="1" y="2979"/>
                      <a:pt x="1" y="2979"/>
                    </a:cubicBezTo>
                    <a:cubicBezTo>
                      <a:pt x="476" y="3246"/>
                      <a:pt x="994" y="3382"/>
                      <a:pt x="1513" y="3382"/>
                    </a:cubicBezTo>
                    <a:cubicBezTo>
                      <a:pt x="1905" y="3382"/>
                      <a:pt x="2296" y="3304"/>
                      <a:pt x="2669" y="3146"/>
                    </a:cubicBezTo>
                    <a:cubicBezTo>
                      <a:pt x="4104" y="2546"/>
                      <a:pt x="3770" y="644"/>
                      <a:pt x="3770" y="644"/>
                    </a:cubicBezTo>
                    <a:cubicBezTo>
                      <a:pt x="3770" y="644"/>
                      <a:pt x="3770" y="177"/>
                      <a:pt x="2836" y="11"/>
                    </a:cubicBezTo>
                    <a:cubicBezTo>
                      <a:pt x="2788" y="4"/>
                      <a:pt x="2740" y="1"/>
                      <a:pt x="2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1743475" y="1485675"/>
                <a:ext cx="437600" cy="601075"/>
              </a:xfrm>
              <a:custGeom>
                <a:avLst/>
                <a:gdLst/>
                <a:ahLst/>
                <a:cxnLst/>
                <a:rect l="l" t="t" r="r" b="b"/>
                <a:pathLst>
                  <a:path w="17504" h="24043" extrusionOk="0">
                    <a:moveTo>
                      <a:pt x="567" y="1"/>
                    </a:moveTo>
                    <a:cubicBezTo>
                      <a:pt x="193" y="1"/>
                      <a:pt x="1" y="627"/>
                      <a:pt x="385" y="834"/>
                    </a:cubicBezTo>
                    <a:cubicBezTo>
                      <a:pt x="2053" y="1735"/>
                      <a:pt x="2487" y="3736"/>
                      <a:pt x="2954" y="5404"/>
                    </a:cubicBezTo>
                    <a:cubicBezTo>
                      <a:pt x="3187" y="6405"/>
                      <a:pt x="3487" y="7406"/>
                      <a:pt x="3854" y="8373"/>
                    </a:cubicBezTo>
                    <a:cubicBezTo>
                      <a:pt x="4221" y="9207"/>
                      <a:pt x="4655" y="10008"/>
                      <a:pt x="5222" y="10741"/>
                    </a:cubicBezTo>
                    <a:cubicBezTo>
                      <a:pt x="7457" y="13744"/>
                      <a:pt x="10726" y="15712"/>
                      <a:pt x="13261" y="18414"/>
                    </a:cubicBezTo>
                    <a:cubicBezTo>
                      <a:pt x="14662" y="19848"/>
                      <a:pt x="15696" y="21649"/>
                      <a:pt x="16163" y="23584"/>
                    </a:cubicBezTo>
                    <a:cubicBezTo>
                      <a:pt x="16256" y="23904"/>
                      <a:pt x="16505" y="24043"/>
                      <a:pt x="16754" y="24043"/>
                    </a:cubicBezTo>
                    <a:cubicBezTo>
                      <a:pt x="17128" y="24043"/>
                      <a:pt x="17504" y="23731"/>
                      <a:pt x="17364" y="23250"/>
                    </a:cubicBezTo>
                    <a:cubicBezTo>
                      <a:pt x="16663" y="19448"/>
                      <a:pt x="13428" y="16812"/>
                      <a:pt x="10592" y="14477"/>
                    </a:cubicBezTo>
                    <a:cubicBezTo>
                      <a:pt x="9091" y="13277"/>
                      <a:pt x="7690" y="11976"/>
                      <a:pt x="6423" y="10541"/>
                    </a:cubicBezTo>
                    <a:cubicBezTo>
                      <a:pt x="5856" y="9841"/>
                      <a:pt x="5355" y="9040"/>
                      <a:pt x="4955" y="8240"/>
                    </a:cubicBezTo>
                    <a:cubicBezTo>
                      <a:pt x="4521" y="7272"/>
                      <a:pt x="4221" y="6272"/>
                      <a:pt x="4088" y="5237"/>
                    </a:cubicBezTo>
                    <a:cubicBezTo>
                      <a:pt x="3888" y="4103"/>
                      <a:pt x="3554" y="3036"/>
                      <a:pt x="3020" y="2035"/>
                    </a:cubicBezTo>
                    <a:cubicBezTo>
                      <a:pt x="2487" y="1135"/>
                      <a:pt x="1686" y="401"/>
                      <a:pt x="719" y="34"/>
                    </a:cubicBezTo>
                    <a:cubicBezTo>
                      <a:pt x="666" y="11"/>
                      <a:pt x="615" y="1"/>
                      <a:pt x="5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2350175" y="2169675"/>
                <a:ext cx="569600" cy="508325"/>
              </a:xfrm>
              <a:custGeom>
                <a:avLst/>
                <a:gdLst/>
                <a:ahLst/>
                <a:cxnLst/>
                <a:rect l="l" t="t" r="r" b="b"/>
                <a:pathLst>
                  <a:path w="22784" h="20333" extrusionOk="0">
                    <a:moveTo>
                      <a:pt x="2247" y="0"/>
                    </a:moveTo>
                    <a:cubicBezTo>
                      <a:pt x="1383" y="0"/>
                      <a:pt x="482" y="387"/>
                      <a:pt x="134" y="1228"/>
                    </a:cubicBezTo>
                    <a:cubicBezTo>
                      <a:pt x="1" y="1428"/>
                      <a:pt x="68" y="1695"/>
                      <a:pt x="268" y="1828"/>
                    </a:cubicBezTo>
                    <a:cubicBezTo>
                      <a:pt x="346" y="1891"/>
                      <a:pt x="447" y="1924"/>
                      <a:pt x="550" y="1924"/>
                    </a:cubicBezTo>
                    <a:cubicBezTo>
                      <a:pt x="664" y="1924"/>
                      <a:pt x="780" y="1883"/>
                      <a:pt x="868" y="1795"/>
                    </a:cubicBezTo>
                    <a:lnTo>
                      <a:pt x="901" y="1795"/>
                    </a:lnTo>
                    <a:cubicBezTo>
                      <a:pt x="1213" y="1439"/>
                      <a:pt x="1658" y="1246"/>
                      <a:pt x="2107" y="1246"/>
                    </a:cubicBezTo>
                    <a:cubicBezTo>
                      <a:pt x="2332" y="1246"/>
                      <a:pt x="2558" y="1294"/>
                      <a:pt x="2769" y="1394"/>
                    </a:cubicBezTo>
                    <a:cubicBezTo>
                      <a:pt x="3537" y="1661"/>
                      <a:pt x="4070" y="2462"/>
                      <a:pt x="4371" y="3262"/>
                    </a:cubicBezTo>
                    <a:cubicBezTo>
                      <a:pt x="4738" y="4263"/>
                      <a:pt x="4904" y="5297"/>
                      <a:pt x="5238" y="6298"/>
                    </a:cubicBezTo>
                    <a:cubicBezTo>
                      <a:pt x="5538" y="7365"/>
                      <a:pt x="6205" y="8333"/>
                      <a:pt x="7073" y="9033"/>
                    </a:cubicBezTo>
                    <a:cubicBezTo>
                      <a:pt x="7906" y="9567"/>
                      <a:pt x="8774" y="9967"/>
                      <a:pt x="9708" y="10267"/>
                    </a:cubicBezTo>
                    <a:cubicBezTo>
                      <a:pt x="10575" y="10534"/>
                      <a:pt x="11309" y="11001"/>
                      <a:pt x="11909" y="11668"/>
                    </a:cubicBezTo>
                    <a:cubicBezTo>
                      <a:pt x="12510" y="12469"/>
                      <a:pt x="12810" y="13470"/>
                      <a:pt x="13344" y="14304"/>
                    </a:cubicBezTo>
                    <a:cubicBezTo>
                      <a:pt x="13844" y="15104"/>
                      <a:pt x="14611" y="15738"/>
                      <a:pt x="15545" y="16071"/>
                    </a:cubicBezTo>
                    <a:cubicBezTo>
                      <a:pt x="15996" y="16233"/>
                      <a:pt x="16474" y="16310"/>
                      <a:pt x="16954" y="16310"/>
                    </a:cubicBezTo>
                    <a:cubicBezTo>
                      <a:pt x="18132" y="16310"/>
                      <a:pt x="19319" y="15842"/>
                      <a:pt x="20132" y="14996"/>
                    </a:cubicBezTo>
                    <a:lnTo>
                      <a:pt x="20132" y="14996"/>
                    </a:lnTo>
                    <a:cubicBezTo>
                      <a:pt x="20448" y="15473"/>
                      <a:pt x="20638" y="16032"/>
                      <a:pt x="20682" y="16605"/>
                    </a:cubicBezTo>
                    <a:cubicBezTo>
                      <a:pt x="20749" y="17039"/>
                      <a:pt x="20682" y="17506"/>
                      <a:pt x="20582" y="17906"/>
                    </a:cubicBezTo>
                    <a:cubicBezTo>
                      <a:pt x="20449" y="18306"/>
                      <a:pt x="20249" y="18707"/>
                      <a:pt x="19982" y="19040"/>
                    </a:cubicBezTo>
                    <a:cubicBezTo>
                      <a:pt x="19715" y="19340"/>
                      <a:pt x="19715" y="19807"/>
                      <a:pt x="19982" y="20108"/>
                    </a:cubicBezTo>
                    <a:cubicBezTo>
                      <a:pt x="20132" y="20258"/>
                      <a:pt x="20332" y="20333"/>
                      <a:pt x="20532" y="20333"/>
                    </a:cubicBezTo>
                    <a:cubicBezTo>
                      <a:pt x="20732" y="20333"/>
                      <a:pt x="20932" y="20258"/>
                      <a:pt x="21083" y="20108"/>
                    </a:cubicBezTo>
                    <a:cubicBezTo>
                      <a:pt x="22784" y="18206"/>
                      <a:pt x="22517" y="14971"/>
                      <a:pt x="20616" y="13303"/>
                    </a:cubicBezTo>
                    <a:cubicBezTo>
                      <a:pt x="20460" y="13161"/>
                      <a:pt x="20268" y="13092"/>
                      <a:pt x="20081" y="13092"/>
                    </a:cubicBezTo>
                    <a:cubicBezTo>
                      <a:pt x="19828" y="13092"/>
                      <a:pt x="19582" y="13220"/>
                      <a:pt x="19448" y="13470"/>
                    </a:cubicBezTo>
                    <a:cubicBezTo>
                      <a:pt x="19114" y="14070"/>
                      <a:pt x="18547" y="14504"/>
                      <a:pt x="17880" y="14704"/>
                    </a:cubicBezTo>
                    <a:cubicBezTo>
                      <a:pt x="17565" y="14809"/>
                      <a:pt x="17243" y="14860"/>
                      <a:pt x="16923" y="14860"/>
                    </a:cubicBezTo>
                    <a:cubicBezTo>
                      <a:pt x="16533" y="14860"/>
                      <a:pt x="16146" y="14784"/>
                      <a:pt x="15779" y="14637"/>
                    </a:cubicBezTo>
                    <a:cubicBezTo>
                      <a:pt x="15479" y="14470"/>
                      <a:pt x="15212" y="14304"/>
                      <a:pt x="14978" y="14037"/>
                    </a:cubicBezTo>
                    <a:cubicBezTo>
                      <a:pt x="14678" y="13703"/>
                      <a:pt x="14411" y="13303"/>
                      <a:pt x="14211" y="12869"/>
                    </a:cubicBezTo>
                    <a:cubicBezTo>
                      <a:pt x="13744" y="11969"/>
                      <a:pt x="13344" y="11001"/>
                      <a:pt x="12610" y="10301"/>
                    </a:cubicBezTo>
                    <a:cubicBezTo>
                      <a:pt x="11843" y="9634"/>
                      <a:pt x="10942" y="9133"/>
                      <a:pt x="9975" y="8833"/>
                    </a:cubicBezTo>
                    <a:cubicBezTo>
                      <a:pt x="9141" y="8533"/>
                      <a:pt x="8273" y="8233"/>
                      <a:pt x="7640" y="7632"/>
                    </a:cubicBezTo>
                    <a:cubicBezTo>
                      <a:pt x="6906" y="6932"/>
                      <a:pt x="6606" y="5898"/>
                      <a:pt x="6339" y="4964"/>
                    </a:cubicBezTo>
                    <a:cubicBezTo>
                      <a:pt x="6139" y="3896"/>
                      <a:pt x="5772" y="2895"/>
                      <a:pt x="5305" y="1928"/>
                    </a:cubicBezTo>
                    <a:cubicBezTo>
                      <a:pt x="4771" y="894"/>
                      <a:pt x="3770" y="193"/>
                      <a:pt x="2636" y="27"/>
                    </a:cubicBezTo>
                    <a:cubicBezTo>
                      <a:pt x="2509" y="9"/>
                      <a:pt x="2379" y="0"/>
                      <a:pt x="2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40350" y="953575"/>
                <a:ext cx="1402925" cy="481075"/>
              </a:xfrm>
              <a:custGeom>
                <a:avLst/>
                <a:gdLst/>
                <a:ahLst/>
                <a:cxnLst/>
                <a:rect l="l" t="t" r="r" b="b"/>
                <a:pathLst>
                  <a:path w="56117" h="19243" extrusionOk="0">
                    <a:moveTo>
                      <a:pt x="51401" y="3190"/>
                    </a:moveTo>
                    <a:cubicBezTo>
                      <a:pt x="51401" y="3190"/>
                      <a:pt x="51409" y="3191"/>
                      <a:pt x="51426" y="3194"/>
                    </a:cubicBezTo>
                    <a:lnTo>
                      <a:pt x="51426" y="3194"/>
                    </a:lnTo>
                    <a:cubicBezTo>
                      <a:pt x="51410" y="3192"/>
                      <a:pt x="51400" y="3190"/>
                      <a:pt x="51401" y="3190"/>
                    </a:cubicBezTo>
                    <a:close/>
                    <a:moveTo>
                      <a:pt x="43939" y="0"/>
                    </a:moveTo>
                    <a:cubicBezTo>
                      <a:pt x="43762" y="0"/>
                      <a:pt x="43585" y="1"/>
                      <a:pt x="43407" y="2"/>
                    </a:cubicBezTo>
                    <a:cubicBezTo>
                      <a:pt x="35735" y="136"/>
                      <a:pt x="28163" y="1637"/>
                      <a:pt x="21025" y="4406"/>
                    </a:cubicBezTo>
                    <a:cubicBezTo>
                      <a:pt x="17422" y="5807"/>
                      <a:pt x="13953" y="7541"/>
                      <a:pt x="10684" y="9609"/>
                    </a:cubicBezTo>
                    <a:cubicBezTo>
                      <a:pt x="9083" y="10610"/>
                      <a:pt x="7548" y="11744"/>
                      <a:pt x="6014" y="12912"/>
                    </a:cubicBezTo>
                    <a:cubicBezTo>
                      <a:pt x="4446" y="14046"/>
                      <a:pt x="2979" y="15347"/>
                      <a:pt x="1611" y="16714"/>
                    </a:cubicBezTo>
                    <a:cubicBezTo>
                      <a:pt x="1277" y="17048"/>
                      <a:pt x="944" y="17382"/>
                      <a:pt x="644" y="17749"/>
                    </a:cubicBezTo>
                    <a:cubicBezTo>
                      <a:pt x="0" y="18366"/>
                      <a:pt x="588" y="19242"/>
                      <a:pt x="1273" y="19242"/>
                    </a:cubicBezTo>
                    <a:cubicBezTo>
                      <a:pt x="1476" y="19242"/>
                      <a:pt x="1687" y="19166"/>
                      <a:pt x="1878" y="18983"/>
                    </a:cubicBezTo>
                    <a:cubicBezTo>
                      <a:pt x="3245" y="17815"/>
                      <a:pt x="4713" y="16548"/>
                      <a:pt x="6181" y="15414"/>
                    </a:cubicBezTo>
                    <a:lnTo>
                      <a:pt x="6214" y="15414"/>
                    </a:lnTo>
                    <a:lnTo>
                      <a:pt x="6348" y="15313"/>
                    </a:lnTo>
                    <a:lnTo>
                      <a:pt x="6614" y="15113"/>
                    </a:lnTo>
                    <a:lnTo>
                      <a:pt x="7182" y="14680"/>
                    </a:lnTo>
                    <a:cubicBezTo>
                      <a:pt x="7548" y="14413"/>
                      <a:pt x="7949" y="14113"/>
                      <a:pt x="8316" y="13846"/>
                    </a:cubicBezTo>
                    <a:cubicBezTo>
                      <a:pt x="9083" y="13312"/>
                      <a:pt x="9883" y="12812"/>
                      <a:pt x="10684" y="12311"/>
                    </a:cubicBezTo>
                    <a:cubicBezTo>
                      <a:pt x="12285" y="11344"/>
                      <a:pt x="13886" y="10443"/>
                      <a:pt x="15554" y="9576"/>
                    </a:cubicBezTo>
                    <a:cubicBezTo>
                      <a:pt x="16388" y="9142"/>
                      <a:pt x="17222" y="8709"/>
                      <a:pt x="18056" y="8308"/>
                    </a:cubicBezTo>
                    <a:cubicBezTo>
                      <a:pt x="18490" y="8142"/>
                      <a:pt x="18890" y="7942"/>
                      <a:pt x="19324" y="7775"/>
                    </a:cubicBezTo>
                    <a:lnTo>
                      <a:pt x="19957" y="7475"/>
                    </a:lnTo>
                    <a:lnTo>
                      <a:pt x="19957" y="7475"/>
                    </a:lnTo>
                    <a:cubicBezTo>
                      <a:pt x="19909" y="7499"/>
                      <a:pt x="19894" y="7507"/>
                      <a:pt x="19896" y="7507"/>
                    </a:cubicBezTo>
                    <a:cubicBezTo>
                      <a:pt x="19900" y="7507"/>
                      <a:pt x="19959" y="7481"/>
                      <a:pt x="19987" y="7467"/>
                    </a:cubicBezTo>
                    <a:lnTo>
                      <a:pt x="19987" y="7467"/>
                    </a:lnTo>
                    <a:lnTo>
                      <a:pt x="19957" y="7475"/>
                    </a:lnTo>
                    <a:cubicBezTo>
                      <a:pt x="19987" y="7463"/>
                      <a:pt x="19999" y="7458"/>
                      <a:pt x="20002" y="7458"/>
                    </a:cubicBezTo>
                    <a:cubicBezTo>
                      <a:pt x="20004" y="7458"/>
                      <a:pt x="19997" y="7462"/>
                      <a:pt x="19987" y="7467"/>
                    </a:cubicBezTo>
                    <a:lnTo>
                      <a:pt x="19987" y="7467"/>
                    </a:lnTo>
                    <a:lnTo>
                      <a:pt x="20091" y="7441"/>
                    </a:lnTo>
                    <a:lnTo>
                      <a:pt x="20424" y="7274"/>
                    </a:lnTo>
                    <a:cubicBezTo>
                      <a:pt x="23893" y="5873"/>
                      <a:pt x="27463" y="4773"/>
                      <a:pt x="31132" y="3972"/>
                    </a:cubicBezTo>
                    <a:cubicBezTo>
                      <a:pt x="32066" y="3772"/>
                      <a:pt x="32967" y="3605"/>
                      <a:pt x="33901" y="3438"/>
                    </a:cubicBezTo>
                    <a:cubicBezTo>
                      <a:pt x="34334" y="3372"/>
                      <a:pt x="34801" y="3305"/>
                      <a:pt x="35235" y="3238"/>
                    </a:cubicBezTo>
                    <a:lnTo>
                      <a:pt x="35368" y="3238"/>
                    </a:lnTo>
                    <a:lnTo>
                      <a:pt x="35669" y="3205"/>
                    </a:lnTo>
                    <a:lnTo>
                      <a:pt x="36402" y="3105"/>
                    </a:lnTo>
                    <a:cubicBezTo>
                      <a:pt x="38270" y="2905"/>
                      <a:pt x="40138" y="2771"/>
                      <a:pt x="42006" y="2738"/>
                    </a:cubicBezTo>
                    <a:cubicBezTo>
                      <a:pt x="42629" y="2716"/>
                      <a:pt x="43252" y="2704"/>
                      <a:pt x="43874" y="2704"/>
                    </a:cubicBezTo>
                    <a:cubicBezTo>
                      <a:pt x="45120" y="2704"/>
                      <a:pt x="46365" y="2749"/>
                      <a:pt x="47610" y="2838"/>
                    </a:cubicBezTo>
                    <a:cubicBezTo>
                      <a:pt x="48544" y="2905"/>
                      <a:pt x="49478" y="2971"/>
                      <a:pt x="50412" y="3071"/>
                    </a:cubicBezTo>
                    <a:lnTo>
                      <a:pt x="51013" y="3138"/>
                    </a:lnTo>
                    <a:lnTo>
                      <a:pt x="51380" y="3205"/>
                    </a:lnTo>
                    <a:lnTo>
                      <a:pt x="51480" y="3205"/>
                    </a:lnTo>
                    <a:cubicBezTo>
                      <a:pt x="51947" y="3271"/>
                      <a:pt x="52414" y="3338"/>
                      <a:pt x="52881" y="3405"/>
                    </a:cubicBezTo>
                    <a:cubicBezTo>
                      <a:pt x="53348" y="3472"/>
                      <a:pt x="53815" y="3572"/>
                      <a:pt x="54282" y="3638"/>
                    </a:cubicBezTo>
                    <a:cubicBezTo>
                      <a:pt x="54398" y="3672"/>
                      <a:pt x="54516" y="3687"/>
                      <a:pt x="54633" y="3687"/>
                    </a:cubicBezTo>
                    <a:cubicBezTo>
                      <a:pt x="55222" y="3687"/>
                      <a:pt x="55788" y="3289"/>
                      <a:pt x="55983" y="2704"/>
                    </a:cubicBezTo>
                    <a:cubicBezTo>
                      <a:pt x="56116" y="2004"/>
                      <a:pt x="55750" y="1137"/>
                      <a:pt x="55016" y="1003"/>
                    </a:cubicBezTo>
                    <a:cubicBezTo>
                      <a:pt x="51354" y="335"/>
                      <a:pt x="47662" y="0"/>
                      <a:pt x="43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1911275" y="1103725"/>
                <a:ext cx="114525" cy="145975"/>
              </a:xfrm>
              <a:custGeom>
                <a:avLst/>
                <a:gdLst/>
                <a:ahLst/>
                <a:cxnLst/>
                <a:rect l="l" t="t" r="r" b="b"/>
                <a:pathLst>
                  <a:path w="4581" h="5839" extrusionOk="0">
                    <a:moveTo>
                      <a:pt x="796" y="0"/>
                    </a:moveTo>
                    <a:cubicBezTo>
                      <a:pt x="274" y="0"/>
                      <a:pt x="1" y="865"/>
                      <a:pt x="511" y="1135"/>
                    </a:cubicBezTo>
                    <a:cubicBezTo>
                      <a:pt x="1245" y="1502"/>
                      <a:pt x="1812" y="2069"/>
                      <a:pt x="2213" y="2769"/>
                    </a:cubicBezTo>
                    <a:cubicBezTo>
                      <a:pt x="2579" y="3437"/>
                      <a:pt x="2780" y="4170"/>
                      <a:pt x="2813" y="4938"/>
                    </a:cubicBezTo>
                    <a:cubicBezTo>
                      <a:pt x="2813" y="5405"/>
                      <a:pt x="3213" y="5805"/>
                      <a:pt x="3680" y="5838"/>
                    </a:cubicBezTo>
                    <a:cubicBezTo>
                      <a:pt x="4181" y="5805"/>
                      <a:pt x="4548" y="5405"/>
                      <a:pt x="4581" y="4938"/>
                    </a:cubicBezTo>
                    <a:cubicBezTo>
                      <a:pt x="4548" y="3837"/>
                      <a:pt x="4181" y="2803"/>
                      <a:pt x="3480" y="1936"/>
                    </a:cubicBezTo>
                    <a:cubicBezTo>
                      <a:pt x="2846" y="1102"/>
                      <a:pt x="1979" y="434"/>
                      <a:pt x="978" y="34"/>
                    </a:cubicBezTo>
                    <a:cubicBezTo>
                      <a:pt x="915" y="11"/>
                      <a:pt x="854" y="0"/>
                      <a:pt x="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2160200" y="956800"/>
                <a:ext cx="136625" cy="162375"/>
              </a:xfrm>
              <a:custGeom>
                <a:avLst/>
                <a:gdLst/>
                <a:ahLst/>
                <a:cxnLst/>
                <a:rect l="l" t="t" r="r" b="b"/>
                <a:pathLst>
                  <a:path w="5465" h="6495" extrusionOk="0">
                    <a:moveTo>
                      <a:pt x="943" y="0"/>
                    </a:moveTo>
                    <a:cubicBezTo>
                      <a:pt x="337" y="0"/>
                      <a:pt x="0" y="946"/>
                      <a:pt x="628" y="1274"/>
                    </a:cubicBezTo>
                    <a:cubicBezTo>
                      <a:pt x="1028" y="1475"/>
                      <a:pt x="1362" y="1775"/>
                      <a:pt x="1662" y="2108"/>
                    </a:cubicBezTo>
                    <a:cubicBezTo>
                      <a:pt x="1962" y="2409"/>
                      <a:pt x="2229" y="2742"/>
                      <a:pt x="2496" y="3076"/>
                    </a:cubicBezTo>
                    <a:cubicBezTo>
                      <a:pt x="2596" y="3276"/>
                      <a:pt x="2730" y="3476"/>
                      <a:pt x="2830" y="3676"/>
                    </a:cubicBezTo>
                    <a:cubicBezTo>
                      <a:pt x="2896" y="3776"/>
                      <a:pt x="2930" y="3876"/>
                      <a:pt x="2997" y="4010"/>
                    </a:cubicBezTo>
                    <a:cubicBezTo>
                      <a:pt x="2975" y="3967"/>
                      <a:pt x="2966" y="3950"/>
                      <a:pt x="2965" y="3950"/>
                    </a:cubicBezTo>
                    <a:lnTo>
                      <a:pt x="2965" y="3950"/>
                    </a:lnTo>
                    <a:cubicBezTo>
                      <a:pt x="2960" y="3950"/>
                      <a:pt x="3063" y="4184"/>
                      <a:pt x="3063" y="4210"/>
                    </a:cubicBezTo>
                    <a:cubicBezTo>
                      <a:pt x="3130" y="4410"/>
                      <a:pt x="3197" y="4644"/>
                      <a:pt x="3230" y="4844"/>
                    </a:cubicBezTo>
                    <a:cubicBezTo>
                      <a:pt x="3230" y="4894"/>
                      <a:pt x="3268" y="5135"/>
                      <a:pt x="3287" y="5135"/>
                    </a:cubicBezTo>
                    <a:cubicBezTo>
                      <a:pt x="3293" y="5135"/>
                      <a:pt x="3297" y="5109"/>
                      <a:pt x="3297" y="5044"/>
                    </a:cubicBezTo>
                    <a:cubicBezTo>
                      <a:pt x="3297" y="5177"/>
                      <a:pt x="3297" y="5311"/>
                      <a:pt x="3330" y="5444"/>
                    </a:cubicBezTo>
                    <a:cubicBezTo>
                      <a:pt x="3330" y="6145"/>
                      <a:pt x="3864" y="6495"/>
                      <a:pt x="4398" y="6495"/>
                    </a:cubicBezTo>
                    <a:cubicBezTo>
                      <a:pt x="4931" y="6495"/>
                      <a:pt x="5465" y="6145"/>
                      <a:pt x="5465" y="5444"/>
                    </a:cubicBezTo>
                    <a:cubicBezTo>
                      <a:pt x="5398" y="4210"/>
                      <a:pt x="4965" y="3009"/>
                      <a:pt x="4197" y="2008"/>
                    </a:cubicBezTo>
                    <a:cubicBezTo>
                      <a:pt x="3830" y="1508"/>
                      <a:pt x="3330" y="1074"/>
                      <a:pt x="2796" y="707"/>
                    </a:cubicBezTo>
                    <a:cubicBezTo>
                      <a:pt x="2263" y="407"/>
                      <a:pt x="1729" y="174"/>
                      <a:pt x="1162" y="40"/>
                    </a:cubicBezTo>
                    <a:cubicBezTo>
                      <a:pt x="1086" y="13"/>
                      <a:pt x="1012" y="0"/>
                      <a:pt x="9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3023175" y="864025"/>
                <a:ext cx="68400" cy="170000"/>
              </a:xfrm>
              <a:custGeom>
                <a:avLst/>
                <a:gdLst/>
                <a:ahLst/>
                <a:cxnLst/>
                <a:rect l="l" t="t" r="r" b="b"/>
                <a:pathLst>
                  <a:path w="2736" h="6800" extrusionOk="0">
                    <a:moveTo>
                      <a:pt x="962" y="0"/>
                    </a:moveTo>
                    <a:cubicBezTo>
                      <a:pt x="815" y="0"/>
                      <a:pt x="667" y="38"/>
                      <a:pt x="534" y="115"/>
                    </a:cubicBezTo>
                    <a:cubicBezTo>
                      <a:pt x="133" y="382"/>
                      <a:pt x="0" y="883"/>
                      <a:pt x="234" y="1283"/>
                    </a:cubicBezTo>
                    <a:cubicBezTo>
                      <a:pt x="334" y="1616"/>
                      <a:pt x="434" y="1917"/>
                      <a:pt x="534" y="2284"/>
                    </a:cubicBezTo>
                    <a:cubicBezTo>
                      <a:pt x="600" y="2617"/>
                      <a:pt x="667" y="2951"/>
                      <a:pt x="701" y="3318"/>
                    </a:cubicBezTo>
                    <a:cubicBezTo>
                      <a:pt x="734" y="3685"/>
                      <a:pt x="767" y="4085"/>
                      <a:pt x="734" y="4452"/>
                    </a:cubicBezTo>
                    <a:cubicBezTo>
                      <a:pt x="734" y="4619"/>
                      <a:pt x="701" y="4885"/>
                      <a:pt x="701" y="4952"/>
                    </a:cubicBezTo>
                    <a:cubicBezTo>
                      <a:pt x="701" y="4944"/>
                      <a:pt x="700" y="4940"/>
                      <a:pt x="699" y="4940"/>
                    </a:cubicBezTo>
                    <a:cubicBezTo>
                      <a:pt x="694" y="4940"/>
                      <a:pt x="677" y="5053"/>
                      <a:pt x="670" y="5115"/>
                    </a:cubicBezTo>
                    <a:lnTo>
                      <a:pt x="670" y="5115"/>
                    </a:lnTo>
                    <a:cubicBezTo>
                      <a:pt x="655" y="5136"/>
                      <a:pt x="567" y="5432"/>
                      <a:pt x="567" y="5486"/>
                    </a:cubicBezTo>
                    <a:cubicBezTo>
                      <a:pt x="347" y="6287"/>
                      <a:pt x="980" y="6800"/>
                      <a:pt x="1601" y="6800"/>
                    </a:cubicBezTo>
                    <a:cubicBezTo>
                      <a:pt x="2014" y="6800"/>
                      <a:pt x="2422" y="6573"/>
                      <a:pt x="2569" y="6053"/>
                    </a:cubicBezTo>
                    <a:cubicBezTo>
                      <a:pt x="2635" y="5753"/>
                      <a:pt x="2669" y="5486"/>
                      <a:pt x="2669" y="5219"/>
                    </a:cubicBezTo>
                    <a:cubicBezTo>
                      <a:pt x="2702" y="4985"/>
                      <a:pt x="2735" y="4752"/>
                      <a:pt x="2735" y="4518"/>
                    </a:cubicBezTo>
                    <a:cubicBezTo>
                      <a:pt x="2735" y="4051"/>
                      <a:pt x="2702" y="3584"/>
                      <a:pt x="2635" y="3117"/>
                    </a:cubicBezTo>
                    <a:cubicBezTo>
                      <a:pt x="2502" y="2183"/>
                      <a:pt x="2202" y="1249"/>
                      <a:pt x="1701" y="416"/>
                    </a:cubicBezTo>
                    <a:cubicBezTo>
                      <a:pt x="1546" y="149"/>
                      <a:pt x="1256" y="0"/>
                      <a:pt x="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579250" y="1326050"/>
                <a:ext cx="138850" cy="144800"/>
              </a:xfrm>
              <a:custGeom>
                <a:avLst/>
                <a:gdLst/>
                <a:ahLst/>
                <a:cxnLst/>
                <a:rect l="l" t="t" r="r" b="b"/>
                <a:pathLst>
                  <a:path w="5554" h="5792" extrusionOk="0">
                    <a:moveTo>
                      <a:pt x="1991" y="0"/>
                    </a:moveTo>
                    <a:cubicBezTo>
                      <a:pt x="1550" y="0"/>
                      <a:pt x="1123" y="151"/>
                      <a:pt x="750" y="515"/>
                    </a:cubicBezTo>
                    <a:cubicBezTo>
                      <a:pt x="498" y="787"/>
                      <a:pt x="378" y="1140"/>
                      <a:pt x="399" y="1488"/>
                    </a:cubicBezTo>
                    <a:lnTo>
                      <a:pt x="399" y="1488"/>
                    </a:lnTo>
                    <a:cubicBezTo>
                      <a:pt x="42" y="2125"/>
                      <a:pt x="1" y="2867"/>
                      <a:pt x="249" y="3550"/>
                    </a:cubicBezTo>
                    <a:cubicBezTo>
                      <a:pt x="728" y="4732"/>
                      <a:pt x="1942" y="5791"/>
                      <a:pt x="3274" y="5791"/>
                    </a:cubicBezTo>
                    <a:cubicBezTo>
                      <a:pt x="3333" y="5791"/>
                      <a:pt x="3392" y="5789"/>
                      <a:pt x="3452" y="5785"/>
                    </a:cubicBezTo>
                    <a:cubicBezTo>
                      <a:pt x="4386" y="5752"/>
                      <a:pt x="5186" y="5084"/>
                      <a:pt x="5420" y="4184"/>
                    </a:cubicBezTo>
                    <a:cubicBezTo>
                      <a:pt x="5553" y="3417"/>
                      <a:pt x="5420" y="2649"/>
                      <a:pt x="4986" y="2016"/>
                    </a:cubicBezTo>
                    <a:cubicBezTo>
                      <a:pt x="4428" y="1070"/>
                      <a:pt x="3165" y="0"/>
                      <a:pt x="1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440250" y="1861775"/>
                <a:ext cx="140125" cy="133375"/>
              </a:xfrm>
              <a:custGeom>
                <a:avLst/>
                <a:gdLst/>
                <a:ahLst/>
                <a:cxnLst/>
                <a:rect l="l" t="t" r="r" b="b"/>
                <a:pathLst>
                  <a:path w="5605" h="5335" extrusionOk="0">
                    <a:moveTo>
                      <a:pt x="2902" y="0"/>
                    </a:moveTo>
                    <a:cubicBezTo>
                      <a:pt x="2569" y="0"/>
                      <a:pt x="2235" y="101"/>
                      <a:pt x="1968" y="301"/>
                    </a:cubicBezTo>
                    <a:cubicBezTo>
                      <a:pt x="1135" y="634"/>
                      <a:pt x="501" y="1368"/>
                      <a:pt x="301" y="2235"/>
                    </a:cubicBezTo>
                    <a:cubicBezTo>
                      <a:pt x="0" y="3636"/>
                      <a:pt x="868" y="5004"/>
                      <a:pt x="2269" y="5271"/>
                    </a:cubicBezTo>
                    <a:cubicBezTo>
                      <a:pt x="2475" y="5314"/>
                      <a:pt x="2681" y="5335"/>
                      <a:pt x="2883" y="5335"/>
                    </a:cubicBezTo>
                    <a:cubicBezTo>
                      <a:pt x="4250" y="5335"/>
                      <a:pt x="5450" y="4384"/>
                      <a:pt x="5538" y="2903"/>
                    </a:cubicBezTo>
                    <a:cubicBezTo>
                      <a:pt x="5604" y="1368"/>
                      <a:pt x="4404" y="101"/>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914750" y="1729100"/>
                <a:ext cx="131800" cy="118350"/>
              </a:xfrm>
              <a:custGeom>
                <a:avLst/>
                <a:gdLst/>
                <a:ahLst/>
                <a:cxnLst/>
                <a:rect l="l" t="t" r="r" b="b"/>
                <a:pathLst>
                  <a:path w="5272" h="4734" extrusionOk="0">
                    <a:moveTo>
                      <a:pt x="2754" y="0"/>
                    </a:moveTo>
                    <a:cubicBezTo>
                      <a:pt x="2260" y="0"/>
                      <a:pt x="1769" y="161"/>
                      <a:pt x="1368" y="471"/>
                    </a:cubicBezTo>
                    <a:cubicBezTo>
                      <a:pt x="67" y="1338"/>
                      <a:pt x="1" y="3540"/>
                      <a:pt x="1435" y="4407"/>
                    </a:cubicBezTo>
                    <a:cubicBezTo>
                      <a:pt x="1796" y="4629"/>
                      <a:pt x="2216" y="4733"/>
                      <a:pt x="2641" y="4733"/>
                    </a:cubicBezTo>
                    <a:cubicBezTo>
                      <a:pt x="3745" y="4733"/>
                      <a:pt x="4878" y="4029"/>
                      <a:pt x="5071" y="2872"/>
                    </a:cubicBezTo>
                    <a:cubicBezTo>
                      <a:pt x="5271" y="1872"/>
                      <a:pt x="4804" y="871"/>
                      <a:pt x="3937" y="337"/>
                    </a:cubicBezTo>
                    <a:cubicBezTo>
                      <a:pt x="3574" y="110"/>
                      <a:pt x="3163" y="0"/>
                      <a:pt x="2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1795625" y="1026300"/>
                <a:ext cx="1309300" cy="428900"/>
              </a:xfrm>
              <a:custGeom>
                <a:avLst/>
                <a:gdLst/>
                <a:ahLst/>
                <a:cxnLst/>
                <a:rect l="l" t="t" r="r" b="b"/>
                <a:pathLst>
                  <a:path w="52372" h="17156" extrusionOk="0">
                    <a:moveTo>
                      <a:pt x="42174" y="1"/>
                    </a:moveTo>
                    <a:cubicBezTo>
                      <a:pt x="38098" y="1"/>
                      <a:pt x="34022" y="390"/>
                      <a:pt x="29988" y="1163"/>
                    </a:cubicBezTo>
                    <a:cubicBezTo>
                      <a:pt x="22950" y="2531"/>
                      <a:pt x="16145" y="5066"/>
                      <a:pt x="9907" y="8668"/>
                    </a:cubicBezTo>
                    <a:cubicBezTo>
                      <a:pt x="8206" y="9669"/>
                      <a:pt x="6538" y="10770"/>
                      <a:pt x="4904" y="11937"/>
                    </a:cubicBezTo>
                    <a:cubicBezTo>
                      <a:pt x="4070" y="12538"/>
                      <a:pt x="3203" y="13138"/>
                      <a:pt x="2435" y="13839"/>
                    </a:cubicBezTo>
                    <a:cubicBezTo>
                      <a:pt x="1668" y="14506"/>
                      <a:pt x="968" y="15173"/>
                      <a:pt x="267" y="15907"/>
                    </a:cubicBezTo>
                    <a:cubicBezTo>
                      <a:pt x="0" y="16140"/>
                      <a:pt x="0" y="16574"/>
                      <a:pt x="200" y="16874"/>
                    </a:cubicBezTo>
                    <a:cubicBezTo>
                      <a:pt x="344" y="17059"/>
                      <a:pt x="564" y="17156"/>
                      <a:pt x="782" y="17156"/>
                    </a:cubicBezTo>
                    <a:cubicBezTo>
                      <a:pt x="917" y="17156"/>
                      <a:pt x="1052" y="17118"/>
                      <a:pt x="1168" y="17041"/>
                    </a:cubicBezTo>
                    <a:lnTo>
                      <a:pt x="1235" y="17074"/>
                    </a:lnTo>
                    <a:cubicBezTo>
                      <a:pt x="1935" y="16541"/>
                      <a:pt x="2636" y="16040"/>
                      <a:pt x="3369" y="15507"/>
                    </a:cubicBezTo>
                    <a:cubicBezTo>
                      <a:pt x="4070" y="15006"/>
                      <a:pt x="4737" y="14473"/>
                      <a:pt x="5504" y="13939"/>
                    </a:cubicBezTo>
                    <a:cubicBezTo>
                      <a:pt x="6905" y="12905"/>
                      <a:pt x="8373" y="11937"/>
                      <a:pt x="9874" y="11037"/>
                    </a:cubicBezTo>
                    <a:cubicBezTo>
                      <a:pt x="12809" y="9236"/>
                      <a:pt x="15878" y="7701"/>
                      <a:pt x="19081" y="6434"/>
                    </a:cubicBezTo>
                    <a:cubicBezTo>
                      <a:pt x="22350" y="5099"/>
                      <a:pt x="25752" y="4099"/>
                      <a:pt x="29188" y="3331"/>
                    </a:cubicBezTo>
                    <a:cubicBezTo>
                      <a:pt x="30022" y="3165"/>
                      <a:pt x="30856" y="2998"/>
                      <a:pt x="31690" y="2864"/>
                    </a:cubicBezTo>
                    <a:lnTo>
                      <a:pt x="32924" y="2631"/>
                    </a:lnTo>
                    <a:lnTo>
                      <a:pt x="33591" y="2531"/>
                    </a:lnTo>
                    <a:lnTo>
                      <a:pt x="33891" y="2497"/>
                    </a:lnTo>
                    <a:lnTo>
                      <a:pt x="34158" y="2464"/>
                    </a:lnTo>
                    <a:cubicBezTo>
                      <a:pt x="35893" y="2230"/>
                      <a:pt x="37627" y="2064"/>
                      <a:pt x="39362" y="1997"/>
                    </a:cubicBezTo>
                    <a:cubicBezTo>
                      <a:pt x="40346" y="1947"/>
                      <a:pt x="41330" y="1922"/>
                      <a:pt x="42314" y="1922"/>
                    </a:cubicBezTo>
                    <a:cubicBezTo>
                      <a:pt x="43298" y="1922"/>
                      <a:pt x="44282" y="1947"/>
                      <a:pt x="45266" y="1997"/>
                    </a:cubicBezTo>
                    <a:cubicBezTo>
                      <a:pt x="46233" y="2030"/>
                      <a:pt x="47234" y="2130"/>
                      <a:pt x="48235" y="2230"/>
                    </a:cubicBezTo>
                    <a:cubicBezTo>
                      <a:pt x="49269" y="2331"/>
                      <a:pt x="50069" y="2431"/>
                      <a:pt x="51070" y="2597"/>
                    </a:cubicBezTo>
                    <a:cubicBezTo>
                      <a:pt x="51135" y="2610"/>
                      <a:pt x="51200" y="2617"/>
                      <a:pt x="51265" y="2617"/>
                    </a:cubicBezTo>
                    <a:cubicBezTo>
                      <a:pt x="51702" y="2617"/>
                      <a:pt x="52121" y="2333"/>
                      <a:pt x="52238" y="1897"/>
                    </a:cubicBezTo>
                    <a:cubicBezTo>
                      <a:pt x="52371" y="1397"/>
                      <a:pt x="52071" y="863"/>
                      <a:pt x="51570" y="696"/>
                    </a:cubicBezTo>
                    <a:cubicBezTo>
                      <a:pt x="48451" y="232"/>
                      <a:pt x="45312" y="1"/>
                      <a:pt x="42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1976575" y="1414525"/>
                <a:ext cx="280225" cy="212100"/>
              </a:xfrm>
              <a:custGeom>
                <a:avLst/>
                <a:gdLst/>
                <a:ahLst/>
                <a:cxnLst/>
                <a:rect l="l" t="t" r="r" b="b"/>
                <a:pathLst>
                  <a:path w="11209" h="8484" extrusionOk="0">
                    <a:moveTo>
                      <a:pt x="891" y="1"/>
                    </a:moveTo>
                    <a:cubicBezTo>
                      <a:pt x="851" y="1"/>
                      <a:pt x="810" y="4"/>
                      <a:pt x="768" y="11"/>
                    </a:cubicBezTo>
                    <a:cubicBezTo>
                      <a:pt x="368" y="44"/>
                      <a:pt x="68" y="411"/>
                      <a:pt x="68" y="812"/>
                    </a:cubicBezTo>
                    <a:cubicBezTo>
                      <a:pt x="1" y="1312"/>
                      <a:pt x="1" y="1779"/>
                      <a:pt x="68" y="2279"/>
                    </a:cubicBezTo>
                    <a:cubicBezTo>
                      <a:pt x="134" y="2713"/>
                      <a:pt x="234" y="3147"/>
                      <a:pt x="368" y="3580"/>
                    </a:cubicBezTo>
                    <a:cubicBezTo>
                      <a:pt x="701" y="4548"/>
                      <a:pt x="1235" y="5415"/>
                      <a:pt x="1902" y="6149"/>
                    </a:cubicBezTo>
                    <a:cubicBezTo>
                      <a:pt x="3370" y="7650"/>
                      <a:pt x="5371" y="8484"/>
                      <a:pt x="7473" y="8484"/>
                    </a:cubicBezTo>
                    <a:cubicBezTo>
                      <a:pt x="8740" y="8484"/>
                      <a:pt x="10208" y="8184"/>
                      <a:pt x="11042" y="7116"/>
                    </a:cubicBezTo>
                    <a:cubicBezTo>
                      <a:pt x="11209" y="6816"/>
                      <a:pt x="11209" y="6416"/>
                      <a:pt x="11042" y="6082"/>
                    </a:cubicBezTo>
                    <a:cubicBezTo>
                      <a:pt x="10842" y="5782"/>
                      <a:pt x="10508" y="5615"/>
                      <a:pt x="10175" y="5582"/>
                    </a:cubicBezTo>
                    <a:lnTo>
                      <a:pt x="9774" y="5582"/>
                    </a:lnTo>
                    <a:lnTo>
                      <a:pt x="9341" y="5648"/>
                    </a:lnTo>
                    <a:cubicBezTo>
                      <a:pt x="9141" y="5682"/>
                      <a:pt x="8941" y="5715"/>
                      <a:pt x="8707" y="5748"/>
                    </a:cubicBezTo>
                    <a:cubicBezTo>
                      <a:pt x="8663" y="5748"/>
                      <a:pt x="8499" y="5778"/>
                      <a:pt x="8485" y="5778"/>
                    </a:cubicBezTo>
                    <a:cubicBezTo>
                      <a:pt x="8477" y="5778"/>
                      <a:pt x="8507" y="5771"/>
                      <a:pt x="8607" y="5748"/>
                    </a:cubicBezTo>
                    <a:lnTo>
                      <a:pt x="8607" y="5748"/>
                    </a:lnTo>
                    <a:cubicBezTo>
                      <a:pt x="8241" y="5797"/>
                      <a:pt x="7856" y="5828"/>
                      <a:pt x="7468" y="5828"/>
                    </a:cubicBezTo>
                    <a:cubicBezTo>
                      <a:pt x="7325" y="5828"/>
                      <a:pt x="7182" y="5824"/>
                      <a:pt x="7039" y="5815"/>
                    </a:cubicBezTo>
                    <a:cubicBezTo>
                      <a:pt x="6872" y="5815"/>
                      <a:pt x="6739" y="5815"/>
                      <a:pt x="6606" y="5782"/>
                    </a:cubicBezTo>
                    <a:lnTo>
                      <a:pt x="6439" y="5748"/>
                    </a:lnTo>
                    <a:cubicBezTo>
                      <a:pt x="6172" y="5715"/>
                      <a:pt x="5938" y="5648"/>
                      <a:pt x="5705" y="5548"/>
                    </a:cubicBezTo>
                    <a:cubicBezTo>
                      <a:pt x="5571" y="5515"/>
                      <a:pt x="5438" y="5482"/>
                      <a:pt x="5305" y="5415"/>
                    </a:cubicBezTo>
                    <a:lnTo>
                      <a:pt x="5305" y="5415"/>
                    </a:lnTo>
                    <a:cubicBezTo>
                      <a:pt x="5375" y="5441"/>
                      <a:pt x="5404" y="5451"/>
                      <a:pt x="5406" y="5451"/>
                    </a:cubicBezTo>
                    <a:cubicBezTo>
                      <a:pt x="5414" y="5451"/>
                      <a:pt x="5220" y="5373"/>
                      <a:pt x="5171" y="5348"/>
                    </a:cubicBezTo>
                    <a:cubicBezTo>
                      <a:pt x="4938" y="5248"/>
                      <a:pt x="4704" y="5115"/>
                      <a:pt x="4471" y="4981"/>
                    </a:cubicBezTo>
                    <a:cubicBezTo>
                      <a:pt x="4402" y="4935"/>
                      <a:pt x="4332" y="4873"/>
                      <a:pt x="4252" y="4817"/>
                    </a:cubicBezTo>
                    <a:lnTo>
                      <a:pt x="4252" y="4817"/>
                    </a:lnTo>
                    <a:cubicBezTo>
                      <a:pt x="4235" y="4802"/>
                      <a:pt x="4124" y="4722"/>
                      <a:pt x="4104" y="4681"/>
                    </a:cubicBezTo>
                    <a:cubicBezTo>
                      <a:pt x="3904" y="4514"/>
                      <a:pt x="3670" y="4347"/>
                      <a:pt x="3503" y="4147"/>
                    </a:cubicBezTo>
                    <a:cubicBezTo>
                      <a:pt x="3337" y="3947"/>
                      <a:pt x="3203" y="3814"/>
                      <a:pt x="3036" y="3614"/>
                    </a:cubicBezTo>
                    <a:lnTo>
                      <a:pt x="3036" y="3614"/>
                    </a:lnTo>
                    <a:cubicBezTo>
                      <a:pt x="3088" y="3673"/>
                      <a:pt x="3108" y="3696"/>
                      <a:pt x="3110" y="3696"/>
                    </a:cubicBezTo>
                    <a:cubicBezTo>
                      <a:pt x="3115" y="3696"/>
                      <a:pt x="2961" y="3505"/>
                      <a:pt x="2936" y="3480"/>
                    </a:cubicBezTo>
                    <a:lnTo>
                      <a:pt x="2703" y="3147"/>
                    </a:lnTo>
                    <a:cubicBezTo>
                      <a:pt x="2603" y="2946"/>
                      <a:pt x="2469" y="2746"/>
                      <a:pt x="2369" y="2546"/>
                    </a:cubicBezTo>
                    <a:cubicBezTo>
                      <a:pt x="2302" y="2413"/>
                      <a:pt x="2236" y="2313"/>
                      <a:pt x="2169" y="2179"/>
                    </a:cubicBezTo>
                    <a:lnTo>
                      <a:pt x="2102" y="2012"/>
                    </a:lnTo>
                    <a:cubicBezTo>
                      <a:pt x="2069" y="1912"/>
                      <a:pt x="2036" y="1812"/>
                      <a:pt x="2002" y="1712"/>
                    </a:cubicBezTo>
                    <a:cubicBezTo>
                      <a:pt x="1969" y="1612"/>
                      <a:pt x="1902" y="1512"/>
                      <a:pt x="1869" y="1379"/>
                    </a:cubicBezTo>
                    <a:lnTo>
                      <a:pt x="1869" y="1379"/>
                    </a:lnTo>
                    <a:cubicBezTo>
                      <a:pt x="1883" y="1421"/>
                      <a:pt x="1891" y="1439"/>
                      <a:pt x="1893" y="1439"/>
                    </a:cubicBezTo>
                    <a:cubicBezTo>
                      <a:pt x="1896" y="1439"/>
                      <a:pt x="1888" y="1403"/>
                      <a:pt x="1869" y="1345"/>
                    </a:cubicBezTo>
                    <a:cubicBezTo>
                      <a:pt x="1769" y="1112"/>
                      <a:pt x="1702" y="845"/>
                      <a:pt x="1669" y="578"/>
                    </a:cubicBezTo>
                    <a:cubicBezTo>
                      <a:pt x="1549" y="249"/>
                      <a:pt x="1242" y="1"/>
                      <a:pt x="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320800" y="1286000"/>
                <a:ext cx="197850" cy="119975"/>
              </a:xfrm>
              <a:custGeom>
                <a:avLst/>
                <a:gdLst/>
                <a:ahLst/>
                <a:cxnLst/>
                <a:rect l="l" t="t" r="r" b="b"/>
                <a:pathLst>
                  <a:path w="7914" h="4799" extrusionOk="0">
                    <a:moveTo>
                      <a:pt x="4282" y="3077"/>
                    </a:moveTo>
                    <a:cubicBezTo>
                      <a:pt x="4281" y="3080"/>
                      <a:pt x="4279" y="3082"/>
                      <a:pt x="4278" y="3084"/>
                    </a:cubicBezTo>
                    <a:cubicBezTo>
                      <a:pt x="4274" y="3086"/>
                      <a:pt x="4271" y="3087"/>
                      <a:pt x="4268" y="3089"/>
                    </a:cubicBezTo>
                    <a:lnTo>
                      <a:pt x="4268" y="3089"/>
                    </a:lnTo>
                    <a:cubicBezTo>
                      <a:pt x="4272" y="3086"/>
                      <a:pt x="4277" y="3082"/>
                      <a:pt x="4282" y="3077"/>
                    </a:cubicBezTo>
                    <a:close/>
                    <a:moveTo>
                      <a:pt x="683" y="0"/>
                    </a:moveTo>
                    <a:cubicBezTo>
                      <a:pt x="335" y="0"/>
                      <a:pt x="1" y="367"/>
                      <a:pt x="208" y="782"/>
                    </a:cubicBezTo>
                    <a:lnTo>
                      <a:pt x="242" y="816"/>
                    </a:lnTo>
                    <a:cubicBezTo>
                      <a:pt x="675" y="1783"/>
                      <a:pt x="1076" y="2750"/>
                      <a:pt x="1843" y="3518"/>
                    </a:cubicBezTo>
                    <a:cubicBezTo>
                      <a:pt x="2483" y="4158"/>
                      <a:pt x="3287" y="4799"/>
                      <a:pt x="4175" y="4799"/>
                    </a:cubicBezTo>
                    <a:cubicBezTo>
                      <a:pt x="4351" y="4799"/>
                      <a:pt x="4530" y="4773"/>
                      <a:pt x="4712" y="4718"/>
                    </a:cubicBezTo>
                    <a:cubicBezTo>
                      <a:pt x="5446" y="4485"/>
                      <a:pt x="5913" y="3818"/>
                      <a:pt x="6279" y="3184"/>
                    </a:cubicBezTo>
                    <a:cubicBezTo>
                      <a:pt x="6380" y="3084"/>
                      <a:pt x="6446" y="2917"/>
                      <a:pt x="6546" y="2784"/>
                    </a:cubicBezTo>
                    <a:cubicBezTo>
                      <a:pt x="6646" y="2651"/>
                      <a:pt x="6646" y="2650"/>
                      <a:pt x="6712" y="2585"/>
                    </a:cubicBezTo>
                    <a:lnTo>
                      <a:pt x="6712" y="2585"/>
                    </a:lnTo>
                    <a:cubicBezTo>
                      <a:pt x="6670" y="2627"/>
                      <a:pt x="6655" y="2642"/>
                      <a:pt x="6654" y="2642"/>
                    </a:cubicBezTo>
                    <a:cubicBezTo>
                      <a:pt x="6652" y="2642"/>
                      <a:pt x="6713" y="2573"/>
                      <a:pt x="6713" y="2550"/>
                    </a:cubicBezTo>
                    <a:lnTo>
                      <a:pt x="6880" y="2383"/>
                    </a:lnTo>
                    <a:lnTo>
                      <a:pt x="6930" y="2350"/>
                    </a:lnTo>
                    <a:lnTo>
                      <a:pt x="7047" y="2350"/>
                    </a:lnTo>
                    <a:cubicBezTo>
                      <a:pt x="7914" y="2150"/>
                      <a:pt x="7914" y="882"/>
                      <a:pt x="7047" y="716"/>
                    </a:cubicBezTo>
                    <a:cubicBezTo>
                      <a:pt x="7003" y="712"/>
                      <a:pt x="6961" y="710"/>
                      <a:pt x="6919" y="710"/>
                    </a:cubicBezTo>
                    <a:cubicBezTo>
                      <a:pt x="6182" y="710"/>
                      <a:pt x="5622" y="1248"/>
                      <a:pt x="5212" y="1816"/>
                    </a:cubicBezTo>
                    <a:cubicBezTo>
                      <a:pt x="5045" y="2050"/>
                      <a:pt x="4878" y="2283"/>
                      <a:pt x="4712" y="2550"/>
                    </a:cubicBezTo>
                    <a:lnTo>
                      <a:pt x="4578" y="2717"/>
                    </a:lnTo>
                    <a:cubicBezTo>
                      <a:pt x="4578" y="2763"/>
                      <a:pt x="4500" y="2856"/>
                      <a:pt x="4494" y="2856"/>
                    </a:cubicBezTo>
                    <a:cubicBezTo>
                      <a:pt x="4491" y="2856"/>
                      <a:pt x="4503" y="2836"/>
                      <a:pt x="4545" y="2784"/>
                    </a:cubicBezTo>
                    <a:lnTo>
                      <a:pt x="4545" y="2784"/>
                    </a:lnTo>
                    <a:cubicBezTo>
                      <a:pt x="4452" y="2877"/>
                      <a:pt x="4358" y="2970"/>
                      <a:pt x="4292" y="3063"/>
                    </a:cubicBezTo>
                    <a:lnTo>
                      <a:pt x="4292" y="3063"/>
                    </a:lnTo>
                    <a:lnTo>
                      <a:pt x="4211" y="3117"/>
                    </a:lnTo>
                    <a:cubicBezTo>
                      <a:pt x="4191" y="3138"/>
                      <a:pt x="4122" y="3170"/>
                      <a:pt x="4115" y="3170"/>
                    </a:cubicBezTo>
                    <a:cubicBezTo>
                      <a:pt x="4111" y="3170"/>
                      <a:pt x="4133" y="3157"/>
                      <a:pt x="4211" y="3117"/>
                    </a:cubicBezTo>
                    <a:lnTo>
                      <a:pt x="4211" y="3117"/>
                    </a:lnTo>
                    <a:cubicBezTo>
                      <a:pt x="4178" y="3128"/>
                      <a:pt x="4152" y="3132"/>
                      <a:pt x="4137" y="3132"/>
                    </a:cubicBezTo>
                    <a:cubicBezTo>
                      <a:pt x="4108" y="3132"/>
                      <a:pt x="4122" y="3117"/>
                      <a:pt x="4211" y="3117"/>
                    </a:cubicBezTo>
                    <a:cubicBezTo>
                      <a:pt x="4111" y="3117"/>
                      <a:pt x="4011" y="3084"/>
                      <a:pt x="3944" y="3051"/>
                    </a:cubicBezTo>
                    <a:cubicBezTo>
                      <a:pt x="3578" y="2884"/>
                      <a:pt x="3244" y="2650"/>
                      <a:pt x="2977" y="2350"/>
                    </a:cubicBezTo>
                    <a:cubicBezTo>
                      <a:pt x="2310" y="1683"/>
                      <a:pt x="1676" y="982"/>
                      <a:pt x="1109" y="249"/>
                    </a:cubicBezTo>
                    <a:cubicBezTo>
                      <a:pt x="996" y="73"/>
                      <a:pt x="838" y="0"/>
                      <a:pt x="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557000" y="1236225"/>
                <a:ext cx="258550" cy="220025"/>
              </a:xfrm>
              <a:custGeom>
                <a:avLst/>
                <a:gdLst/>
                <a:ahLst/>
                <a:cxnLst/>
                <a:rect l="l" t="t" r="r" b="b"/>
                <a:pathLst>
                  <a:path w="10342" h="8801" extrusionOk="0">
                    <a:moveTo>
                      <a:pt x="922" y="1"/>
                    </a:moveTo>
                    <a:cubicBezTo>
                      <a:pt x="587" y="1"/>
                      <a:pt x="293" y="198"/>
                      <a:pt x="201" y="538"/>
                    </a:cubicBezTo>
                    <a:lnTo>
                      <a:pt x="201" y="505"/>
                    </a:lnTo>
                    <a:lnTo>
                      <a:pt x="201" y="505"/>
                    </a:lnTo>
                    <a:cubicBezTo>
                      <a:pt x="0" y="1439"/>
                      <a:pt x="0" y="2406"/>
                      <a:pt x="234" y="3340"/>
                    </a:cubicBezTo>
                    <a:cubicBezTo>
                      <a:pt x="467" y="4308"/>
                      <a:pt x="934" y="5242"/>
                      <a:pt x="1568" y="6009"/>
                    </a:cubicBezTo>
                    <a:cubicBezTo>
                      <a:pt x="2836" y="7577"/>
                      <a:pt x="4670" y="8544"/>
                      <a:pt x="6672" y="8744"/>
                    </a:cubicBezTo>
                    <a:cubicBezTo>
                      <a:pt x="6947" y="8778"/>
                      <a:pt x="7256" y="8800"/>
                      <a:pt x="7574" y="8800"/>
                    </a:cubicBezTo>
                    <a:cubicBezTo>
                      <a:pt x="8529" y="8800"/>
                      <a:pt x="9574" y="8594"/>
                      <a:pt x="10074" y="7844"/>
                    </a:cubicBezTo>
                    <a:cubicBezTo>
                      <a:pt x="10341" y="7410"/>
                      <a:pt x="10174" y="6809"/>
                      <a:pt x="9741" y="6576"/>
                    </a:cubicBezTo>
                    <a:cubicBezTo>
                      <a:pt x="9440" y="6426"/>
                      <a:pt x="9140" y="6384"/>
                      <a:pt x="8836" y="6384"/>
                    </a:cubicBezTo>
                    <a:cubicBezTo>
                      <a:pt x="8531" y="6384"/>
                      <a:pt x="8223" y="6426"/>
                      <a:pt x="7906" y="6443"/>
                    </a:cubicBezTo>
                    <a:lnTo>
                      <a:pt x="7172" y="6443"/>
                    </a:lnTo>
                    <a:cubicBezTo>
                      <a:pt x="7150" y="6443"/>
                      <a:pt x="6950" y="6413"/>
                      <a:pt x="6898" y="6413"/>
                    </a:cubicBezTo>
                    <a:cubicBezTo>
                      <a:pt x="6872" y="6413"/>
                      <a:pt x="6883" y="6420"/>
                      <a:pt x="6972" y="6443"/>
                    </a:cubicBezTo>
                    <a:lnTo>
                      <a:pt x="6672" y="6376"/>
                    </a:lnTo>
                    <a:cubicBezTo>
                      <a:pt x="6438" y="6342"/>
                      <a:pt x="6171" y="6276"/>
                      <a:pt x="5938" y="6242"/>
                    </a:cubicBezTo>
                    <a:cubicBezTo>
                      <a:pt x="5805" y="6176"/>
                      <a:pt x="5671" y="6142"/>
                      <a:pt x="5538" y="6109"/>
                    </a:cubicBezTo>
                    <a:cubicBezTo>
                      <a:pt x="5512" y="6109"/>
                      <a:pt x="5269" y="6010"/>
                      <a:pt x="5265" y="6010"/>
                    </a:cubicBezTo>
                    <a:lnTo>
                      <a:pt x="5265" y="6010"/>
                    </a:lnTo>
                    <a:cubicBezTo>
                      <a:pt x="5265" y="6010"/>
                      <a:pt x="5265" y="6010"/>
                      <a:pt x="5265" y="6010"/>
                    </a:cubicBezTo>
                    <a:lnTo>
                      <a:pt x="5265" y="6010"/>
                    </a:lnTo>
                    <a:cubicBezTo>
                      <a:pt x="4829" y="5814"/>
                      <a:pt x="4449" y="5561"/>
                      <a:pt x="4070" y="5308"/>
                    </a:cubicBezTo>
                    <a:lnTo>
                      <a:pt x="4070" y="5308"/>
                    </a:lnTo>
                    <a:cubicBezTo>
                      <a:pt x="4114" y="5338"/>
                      <a:pt x="4134" y="5349"/>
                      <a:pt x="4138" y="5349"/>
                    </a:cubicBezTo>
                    <a:cubicBezTo>
                      <a:pt x="4151" y="5349"/>
                      <a:pt x="3963" y="5201"/>
                      <a:pt x="3937" y="5175"/>
                    </a:cubicBezTo>
                    <a:cubicBezTo>
                      <a:pt x="3903" y="5142"/>
                      <a:pt x="3770" y="5008"/>
                      <a:pt x="3670" y="4941"/>
                    </a:cubicBezTo>
                    <a:cubicBezTo>
                      <a:pt x="3503" y="4775"/>
                      <a:pt x="3336" y="4608"/>
                      <a:pt x="3203" y="4408"/>
                    </a:cubicBezTo>
                    <a:lnTo>
                      <a:pt x="3069" y="4241"/>
                    </a:lnTo>
                    <a:cubicBezTo>
                      <a:pt x="3003" y="4141"/>
                      <a:pt x="2902" y="4041"/>
                      <a:pt x="2836" y="3941"/>
                    </a:cubicBezTo>
                    <a:cubicBezTo>
                      <a:pt x="2702" y="3741"/>
                      <a:pt x="2569" y="3507"/>
                      <a:pt x="2469" y="3274"/>
                    </a:cubicBezTo>
                    <a:cubicBezTo>
                      <a:pt x="2269" y="2907"/>
                      <a:pt x="2069" y="2506"/>
                      <a:pt x="1968" y="2106"/>
                    </a:cubicBezTo>
                    <a:cubicBezTo>
                      <a:pt x="1802" y="1672"/>
                      <a:pt x="1702" y="1205"/>
                      <a:pt x="1635" y="738"/>
                    </a:cubicBezTo>
                    <a:cubicBezTo>
                      <a:pt x="1635" y="372"/>
                      <a:pt x="1368" y="71"/>
                      <a:pt x="1001" y="5"/>
                    </a:cubicBezTo>
                    <a:cubicBezTo>
                      <a:pt x="975" y="2"/>
                      <a:pt x="948" y="1"/>
                      <a:pt x="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876775" y="1278425"/>
                <a:ext cx="178925" cy="106825"/>
              </a:xfrm>
              <a:custGeom>
                <a:avLst/>
                <a:gdLst/>
                <a:ahLst/>
                <a:cxnLst/>
                <a:rect l="l" t="t" r="r" b="b"/>
                <a:pathLst>
                  <a:path w="7157" h="4273" extrusionOk="0">
                    <a:moveTo>
                      <a:pt x="760" y="0"/>
                    </a:moveTo>
                    <a:cubicBezTo>
                      <a:pt x="318" y="0"/>
                      <a:pt x="0" y="567"/>
                      <a:pt x="385" y="952"/>
                    </a:cubicBezTo>
                    <a:cubicBezTo>
                      <a:pt x="752" y="1486"/>
                      <a:pt x="1119" y="2019"/>
                      <a:pt x="1420" y="2553"/>
                    </a:cubicBezTo>
                    <a:cubicBezTo>
                      <a:pt x="1786" y="3153"/>
                      <a:pt x="2287" y="3654"/>
                      <a:pt x="2887" y="4021"/>
                    </a:cubicBezTo>
                    <a:cubicBezTo>
                      <a:pt x="3239" y="4189"/>
                      <a:pt x="3619" y="4273"/>
                      <a:pt x="4001" y="4273"/>
                    </a:cubicBezTo>
                    <a:cubicBezTo>
                      <a:pt x="4452" y="4273"/>
                      <a:pt x="4907" y="4155"/>
                      <a:pt x="5322" y="3921"/>
                    </a:cubicBezTo>
                    <a:cubicBezTo>
                      <a:pt x="6056" y="3454"/>
                      <a:pt x="6657" y="2820"/>
                      <a:pt x="7024" y="2019"/>
                    </a:cubicBezTo>
                    <a:cubicBezTo>
                      <a:pt x="7157" y="1786"/>
                      <a:pt x="7124" y="1452"/>
                      <a:pt x="6923" y="1252"/>
                    </a:cubicBezTo>
                    <a:cubicBezTo>
                      <a:pt x="6857" y="1219"/>
                      <a:pt x="6823" y="1185"/>
                      <a:pt x="6790" y="1152"/>
                    </a:cubicBezTo>
                    <a:cubicBezTo>
                      <a:pt x="6683" y="1099"/>
                      <a:pt x="6571" y="1072"/>
                      <a:pt x="6462" y="1072"/>
                    </a:cubicBezTo>
                    <a:cubicBezTo>
                      <a:pt x="6299" y="1072"/>
                      <a:pt x="6143" y="1132"/>
                      <a:pt x="6023" y="1252"/>
                    </a:cubicBezTo>
                    <a:cubicBezTo>
                      <a:pt x="5589" y="1719"/>
                      <a:pt x="5089" y="2153"/>
                      <a:pt x="4555" y="2520"/>
                    </a:cubicBezTo>
                    <a:cubicBezTo>
                      <a:pt x="4383" y="2629"/>
                      <a:pt x="4182" y="2687"/>
                      <a:pt x="3982" y="2687"/>
                    </a:cubicBezTo>
                    <a:cubicBezTo>
                      <a:pt x="3756" y="2687"/>
                      <a:pt x="3531" y="2612"/>
                      <a:pt x="3354" y="2453"/>
                    </a:cubicBezTo>
                    <a:lnTo>
                      <a:pt x="3354" y="2453"/>
                    </a:lnTo>
                    <a:cubicBezTo>
                      <a:pt x="3375" y="2474"/>
                      <a:pt x="3380" y="2481"/>
                      <a:pt x="3375" y="2481"/>
                    </a:cubicBezTo>
                    <a:cubicBezTo>
                      <a:pt x="3365" y="2481"/>
                      <a:pt x="3311" y="2443"/>
                      <a:pt x="3288" y="2420"/>
                    </a:cubicBezTo>
                    <a:lnTo>
                      <a:pt x="3154" y="2286"/>
                    </a:lnTo>
                    <a:cubicBezTo>
                      <a:pt x="3054" y="2186"/>
                      <a:pt x="2954" y="2086"/>
                      <a:pt x="2887" y="1986"/>
                    </a:cubicBezTo>
                    <a:cubicBezTo>
                      <a:pt x="2787" y="1886"/>
                      <a:pt x="2587" y="1586"/>
                      <a:pt x="2454" y="1385"/>
                    </a:cubicBezTo>
                    <a:cubicBezTo>
                      <a:pt x="2120" y="852"/>
                      <a:pt x="1620" y="418"/>
                      <a:pt x="1053" y="85"/>
                    </a:cubicBezTo>
                    <a:cubicBezTo>
                      <a:pt x="953" y="26"/>
                      <a:pt x="854" y="0"/>
                      <a:pt x="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260950" y="1962825"/>
                <a:ext cx="158475" cy="87675"/>
              </a:xfrm>
              <a:custGeom>
                <a:avLst/>
                <a:gdLst/>
                <a:ahLst/>
                <a:cxnLst/>
                <a:rect l="l" t="t" r="r" b="b"/>
                <a:pathLst>
                  <a:path w="6339" h="3507" extrusionOk="0">
                    <a:moveTo>
                      <a:pt x="5086" y="1"/>
                    </a:moveTo>
                    <a:cubicBezTo>
                      <a:pt x="4965" y="1"/>
                      <a:pt x="4844" y="31"/>
                      <a:pt x="4737" y="95"/>
                    </a:cubicBezTo>
                    <a:cubicBezTo>
                      <a:pt x="4404" y="328"/>
                      <a:pt x="4304" y="762"/>
                      <a:pt x="4470" y="1096"/>
                    </a:cubicBezTo>
                    <a:cubicBezTo>
                      <a:pt x="4571" y="1329"/>
                      <a:pt x="4504" y="1563"/>
                      <a:pt x="4337" y="1729"/>
                    </a:cubicBezTo>
                    <a:cubicBezTo>
                      <a:pt x="4132" y="1963"/>
                      <a:pt x="3851" y="2069"/>
                      <a:pt x="3537" y="2069"/>
                    </a:cubicBezTo>
                    <a:cubicBezTo>
                      <a:pt x="3493" y="2069"/>
                      <a:pt x="3448" y="2067"/>
                      <a:pt x="3403" y="2063"/>
                    </a:cubicBezTo>
                    <a:cubicBezTo>
                      <a:pt x="2502" y="1996"/>
                      <a:pt x="1802" y="1196"/>
                      <a:pt x="1235" y="562"/>
                    </a:cubicBezTo>
                    <a:cubicBezTo>
                      <a:pt x="1101" y="428"/>
                      <a:pt x="926" y="362"/>
                      <a:pt x="751" y="362"/>
                    </a:cubicBezTo>
                    <a:cubicBezTo>
                      <a:pt x="576" y="362"/>
                      <a:pt x="401" y="428"/>
                      <a:pt x="267" y="562"/>
                    </a:cubicBezTo>
                    <a:cubicBezTo>
                      <a:pt x="1" y="829"/>
                      <a:pt x="1" y="1262"/>
                      <a:pt x="267" y="1563"/>
                    </a:cubicBezTo>
                    <a:cubicBezTo>
                      <a:pt x="1101" y="2574"/>
                      <a:pt x="2199" y="3506"/>
                      <a:pt x="3540" y="3506"/>
                    </a:cubicBezTo>
                    <a:cubicBezTo>
                      <a:pt x="3702" y="3506"/>
                      <a:pt x="3868" y="3493"/>
                      <a:pt x="4037" y="3464"/>
                    </a:cubicBezTo>
                    <a:cubicBezTo>
                      <a:pt x="5505" y="3264"/>
                      <a:pt x="6338" y="1696"/>
                      <a:pt x="5738" y="362"/>
                    </a:cubicBezTo>
                    <a:cubicBezTo>
                      <a:pt x="5602" y="135"/>
                      <a:pt x="5343" y="1"/>
                      <a:pt x="5086" y="1"/>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742125" y="2209525"/>
                <a:ext cx="241875" cy="182950"/>
              </a:xfrm>
              <a:custGeom>
                <a:avLst/>
                <a:gdLst/>
                <a:ahLst/>
                <a:cxnLst/>
                <a:rect l="l" t="t" r="r" b="b"/>
                <a:pathLst>
                  <a:path w="9675" h="7318" extrusionOk="0">
                    <a:moveTo>
                      <a:pt x="668" y="0"/>
                    </a:moveTo>
                    <a:cubicBezTo>
                      <a:pt x="368" y="0"/>
                      <a:pt x="67" y="201"/>
                      <a:pt x="67" y="601"/>
                    </a:cubicBezTo>
                    <a:lnTo>
                      <a:pt x="67" y="634"/>
                    </a:lnTo>
                    <a:cubicBezTo>
                      <a:pt x="1" y="1168"/>
                      <a:pt x="1" y="1702"/>
                      <a:pt x="67" y="2202"/>
                    </a:cubicBezTo>
                    <a:cubicBezTo>
                      <a:pt x="167" y="2736"/>
                      <a:pt x="334" y="3269"/>
                      <a:pt x="568" y="3770"/>
                    </a:cubicBezTo>
                    <a:cubicBezTo>
                      <a:pt x="1001" y="4737"/>
                      <a:pt x="1702" y="5604"/>
                      <a:pt x="2603" y="6205"/>
                    </a:cubicBezTo>
                    <a:cubicBezTo>
                      <a:pt x="3570" y="6872"/>
                      <a:pt x="4704" y="7239"/>
                      <a:pt x="5872" y="7306"/>
                    </a:cubicBezTo>
                    <a:cubicBezTo>
                      <a:pt x="6004" y="7313"/>
                      <a:pt x="6141" y="7317"/>
                      <a:pt x="6281" y="7317"/>
                    </a:cubicBezTo>
                    <a:cubicBezTo>
                      <a:pt x="7420" y="7317"/>
                      <a:pt x="8780" y="7048"/>
                      <a:pt x="9374" y="6038"/>
                    </a:cubicBezTo>
                    <a:cubicBezTo>
                      <a:pt x="9674" y="5504"/>
                      <a:pt x="9407" y="4837"/>
                      <a:pt x="8807" y="4670"/>
                    </a:cubicBezTo>
                    <a:cubicBezTo>
                      <a:pt x="8623" y="4615"/>
                      <a:pt x="8430" y="4591"/>
                      <a:pt x="8237" y="4591"/>
                    </a:cubicBezTo>
                    <a:cubicBezTo>
                      <a:pt x="8079" y="4591"/>
                      <a:pt x="7923" y="4607"/>
                      <a:pt x="7773" y="4637"/>
                    </a:cubicBezTo>
                    <a:cubicBezTo>
                      <a:pt x="7539" y="4670"/>
                      <a:pt x="7339" y="4737"/>
                      <a:pt x="7139" y="4771"/>
                    </a:cubicBezTo>
                    <a:lnTo>
                      <a:pt x="6806" y="4837"/>
                    </a:lnTo>
                    <a:lnTo>
                      <a:pt x="5972" y="4837"/>
                    </a:lnTo>
                    <a:lnTo>
                      <a:pt x="5671" y="4804"/>
                    </a:lnTo>
                    <a:cubicBezTo>
                      <a:pt x="5628" y="4804"/>
                      <a:pt x="5601" y="4805"/>
                      <a:pt x="5585" y="4806"/>
                    </a:cubicBezTo>
                    <a:lnTo>
                      <a:pt x="5585" y="4806"/>
                    </a:lnTo>
                    <a:cubicBezTo>
                      <a:pt x="5581" y="4805"/>
                      <a:pt x="5576" y="4804"/>
                      <a:pt x="5571" y="4804"/>
                    </a:cubicBezTo>
                    <a:cubicBezTo>
                      <a:pt x="5304" y="4771"/>
                      <a:pt x="5071" y="4737"/>
                      <a:pt x="4837" y="4670"/>
                    </a:cubicBezTo>
                    <a:cubicBezTo>
                      <a:pt x="4637" y="4604"/>
                      <a:pt x="4437" y="4537"/>
                      <a:pt x="4237" y="4470"/>
                    </a:cubicBezTo>
                    <a:lnTo>
                      <a:pt x="4237" y="4470"/>
                    </a:lnTo>
                    <a:cubicBezTo>
                      <a:pt x="4285" y="4486"/>
                      <a:pt x="4306" y="4493"/>
                      <a:pt x="4310" y="4493"/>
                    </a:cubicBezTo>
                    <a:cubicBezTo>
                      <a:pt x="4322" y="4493"/>
                      <a:pt x="4162" y="4429"/>
                      <a:pt x="4137" y="4404"/>
                    </a:cubicBezTo>
                    <a:cubicBezTo>
                      <a:pt x="4070" y="4370"/>
                      <a:pt x="3903" y="4270"/>
                      <a:pt x="3803" y="4237"/>
                    </a:cubicBezTo>
                    <a:cubicBezTo>
                      <a:pt x="3637" y="4103"/>
                      <a:pt x="3470" y="4003"/>
                      <a:pt x="3270" y="3870"/>
                    </a:cubicBezTo>
                    <a:cubicBezTo>
                      <a:pt x="3229" y="3837"/>
                      <a:pt x="3216" y="3827"/>
                      <a:pt x="3217" y="3827"/>
                    </a:cubicBezTo>
                    <a:lnTo>
                      <a:pt x="3217" y="3827"/>
                    </a:lnTo>
                    <a:cubicBezTo>
                      <a:pt x="3219" y="3827"/>
                      <a:pt x="3271" y="3866"/>
                      <a:pt x="3274" y="3866"/>
                    </a:cubicBezTo>
                    <a:cubicBezTo>
                      <a:pt x="3277" y="3866"/>
                      <a:pt x="3261" y="3851"/>
                      <a:pt x="3203" y="3803"/>
                    </a:cubicBezTo>
                    <a:lnTo>
                      <a:pt x="2969" y="3603"/>
                    </a:lnTo>
                    <a:cubicBezTo>
                      <a:pt x="2803" y="3470"/>
                      <a:pt x="2669" y="3303"/>
                      <a:pt x="2502" y="3136"/>
                    </a:cubicBezTo>
                    <a:cubicBezTo>
                      <a:pt x="2436" y="3069"/>
                      <a:pt x="2369" y="2969"/>
                      <a:pt x="2302" y="2903"/>
                    </a:cubicBezTo>
                    <a:lnTo>
                      <a:pt x="2302" y="2903"/>
                    </a:lnTo>
                    <a:cubicBezTo>
                      <a:pt x="2322" y="2922"/>
                      <a:pt x="2331" y="2930"/>
                      <a:pt x="2333" y="2930"/>
                    </a:cubicBezTo>
                    <a:cubicBezTo>
                      <a:pt x="2342" y="2930"/>
                      <a:pt x="2229" y="2796"/>
                      <a:pt x="2202" y="2769"/>
                    </a:cubicBezTo>
                    <a:cubicBezTo>
                      <a:pt x="2002" y="2469"/>
                      <a:pt x="1802" y="2102"/>
                      <a:pt x="1669" y="1768"/>
                    </a:cubicBezTo>
                    <a:cubicBezTo>
                      <a:pt x="1468" y="1401"/>
                      <a:pt x="1335" y="1001"/>
                      <a:pt x="1268" y="601"/>
                    </a:cubicBezTo>
                    <a:cubicBezTo>
                      <a:pt x="1268" y="201"/>
                      <a:pt x="968" y="0"/>
                      <a:pt x="668" y="0"/>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1828825" y="1443075"/>
                <a:ext cx="292900" cy="399375"/>
              </a:xfrm>
              <a:custGeom>
                <a:avLst/>
                <a:gdLst/>
                <a:ahLst/>
                <a:cxnLst/>
                <a:rect l="l" t="t" r="r" b="b"/>
                <a:pathLst>
                  <a:path w="11716" h="15975" extrusionOk="0">
                    <a:moveTo>
                      <a:pt x="846" y="1"/>
                    </a:moveTo>
                    <a:cubicBezTo>
                      <a:pt x="388" y="1"/>
                      <a:pt x="0" y="613"/>
                      <a:pt x="407" y="1071"/>
                    </a:cubicBezTo>
                    <a:lnTo>
                      <a:pt x="374" y="1071"/>
                    </a:lnTo>
                    <a:cubicBezTo>
                      <a:pt x="1941" y="2905"/>
                      <a:pt x="1941" y="5440"/>
                      <a:pt x="2608" y="7642"/>
                    </a:cubicBezTo>
                    <a:cubicBezTo>
                      <a:pt x="3409" y="10110"/>
                      <a:pt x="4943" y="12312"/>
                      <a:pt x="7045" y="13880"/>
                    </a:cubicBezTo>
                    <a:cubicBezTo>
                      <a:pt x="7612" y="14313"/>
                      <a:pt x="8246" y="14714"/>
                      <a:pt x="8880" y="15047"/>
                    </a:cubicBezTo>
                    <a:cubicBezTo>
                      <a:pt x="9547" y="15414"/>
                      <a:pt x="10214" y="15714"/>
                      <a:pt x="10914" y="15948"/>
                    </a:cubicBezTo>
                    <a:cubicBezTo>
                      <a:pt x="10975" y="15966"/>
                      <a:pt x="11033" y="15974"/>
                      <a:pt x="11087" y="15974"/>
                    </a:cubicBezTo>
                    <a:cubicBezTo>
                      <a:pt x="11532" y="15974"/>
                      <a:pt x="11716" y="15404"/>
                      <a:pt x="11448" y="15047"/>
                    </a:cubicBezTo>
                    <a:cubicBezTo>
                      <a:pt x="11048" y="14580"/>
                      <a:pt x="10614" y="14113"/>
                      <a:pt x="10147" y="13713"/>
                    </a:cubicBezTo>
                    <a:cubicBezTo>
                      <a:pt x="9680" y="13279"/>
                      <a:pt x="9247" y="12879"/>
                      <a:pt x="8780" y="12445"/>
                    </a:cubicBezTo>
                    <a:cubicBezTo>
                      <a:pt x="7879" y="11645"/>
                      <a:pt x="6978" y="10811"/>
                      <a:pt x="6178" y="9910"/>
                    </a:cubicBezTo>
                    <a:cubicBezTo>
                      <a:pt x="6155" y="9865"/>
                      <a:pt x="6085" y="9772"/>
                      <a:pt x="6075" y="9772"/>
                    </a:cubicBezTo>
                    <a:cubicBezTo>
                      <a:pt x="6071" y="9772"/>
                      <a:pt x="6080" y="9791"/>
                      <a:pt x="6111" y="9844"/>
                    </a:cubicBezTo>
                    <a:lnTo>
                      <a:pt x="5877" y="9543"/>
                    </a:lnTo>
                    <a:lnTo>
                      <a:pt x="5877" y="9543"/>
                    </a:lnTo>
                    <a:cubicBezTo>
                      <a:pt x="5903" y="9569"/>
                      <a:pt x="5916" y="9580"/>
                      <a:pt x="5918" y="9580"/>
                    </a:cubicBezTo>
                    <a:cubicBezTo>
                      <a:pt x="5927" y="9580"/>
                      <a:pt x="5771" y="9397"/>
                      <a:pt x="5744" y="9343"/>
                    </a:cubicBezTo>
                    <a:cubicBezTo>
                      <a:pt x="5577" y="9076"/>
                      <a:pt x="5410" y="8843"/>
                      <a:pt x="5244" y="8543"/>
                    </a:cubicBezTo>
                    <a:cubicBezTo>
                      <a:pt x="5077" y="8276"/>
                      <a:pt x="4943" y="8009"/>
                      <a:pt x="4810" y="7709"/>
                    </a:cubicBezTo>
                    <a:lnTo>
                      <a:pt x="4743" y="7542"/>
                    </a:lnTo>
                    <a:cubicBezTo>
                      <a:pt x="4743" y="7519"/>
                      <a:pt x="4713" y="7450"/>
                      <a:pt x="4714" y="7450"/>
                    </a:cubicBezTo>
                    <a:lnTo>
                      <a:pt x="4714" y="7450"/>
                    </a:lnTo>
                    <a:cubicBezTo>
                      <a:pt x="4714" y="7450"/>
                      <a:pt x="4722" y="7466"/>
                      <a:pt x="4743" y="7509"/>
                    </a:cubicBezTo>
                    <a:cubicBezTo>
                      <a:pt x="4677" y="7342"/>
                      <a:pt x="4610" y="7208"/>
                      <a:pt x="4543" y="7042"/>
                    </a:cubicBezTo>
                    <a:cubicBezTo>
                      <a:pt x="4143" y="5907"/>
                      <a:pt x="3776" y="4807"/>
                      <a:pt x="3342" y="3706"/>
                    </a:cubicBezTo>
                    <a:cubicBezTo>
                      <a:pt x="2909" y="2405"/>
                      <a:pt x="2208" y="1204"/>
                      <a:pt x="1274" y="203"/>
                    </a:cubicBezTo>
                    <a:cubicBezTo>
                      <a:pt x="1139" y="60"/>
                      <a:pt x="989" y="1"/>
                      <a:pt x="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150050" y="2071100"/>
                <a:ext cx="114275" cy="382925"/>
              </a:xfrm>
              <a:custGeom>
                <a:avLst/>
                <a:gdLst/>
                <a:ahLst/>
                <a:cxnLst/>
                <a:rect l="l" t="t" r="r" b="b"/>
                <a:pathLst>
                  <a:path w="4571" h="15317" extrusionOk="0">
                    <a:moveTo>
                      <a:pt x="4337" y="0"/>
                    </a:moveTo>
                    <a:cubicBezTo>
                      <a:pt x="4270" y="1101"/>
                      <a:pt x="3736" y="2235"/>
                      <a:pt x="3236" y="3202"/>
                    </a:cubicBezTo>
                    <a:cubicBezTo>
                      <a:pt x="2702" y="4170"/>
                      <a:pt x="2135" y="5171"/>
                      <a:pt x="1668" y="6205"/>
                    </a:cubicBezTo>
                    <a:cubicBezTo>
                      <a:pt x="701" y="8139"/>
                      <a:pt x="0" y="10241"/>
                      <a:pt x="467" y="12442"/>
                    </a:cubicBezTo>
                    <a:cubicBezTo>
                      <a:pt x="701" y="13510"/>
                      <a:pt x="1334" y="15011"/>
                      <a:pt x="2502" y="15278"/>
                    </a:cubicBezTo>
                    <a:cubicBezTo>
                      <a:pt x="2587" y="15304"/>
                      <a:pt x="2670" y="15317"/>
                      <a:pt x="2751" y="15317"/>
                    </a:cubicBezTo>
                    <a:cubicBezTo>
                      <a:pt x="3274" y="15317"/>
                      <a:pt x="3680" y="14793"/>
                      <a:pt x="3536" y="14244"/>
                    </a:cubicBezTo>
                    <a:cubicBezTo>
                      <a:pt x="3469" y="13977"/>
                      <a:pt x="3336" y="13743"/>
                      <a:pt x="3169" y="13510"/>
                    </a:cubicBezTo>
                    <a:lnTo>
                      <a:pt x="3036" y="13343"/>
                    </a:lnTo>
                    <a:cubicBezTo>
                      <a:pt x="2969" y="13243"/>
                      <a:pt x="2902" y="13110"/>
                      <a:pt x="2835" y="13009"/>
                    </a:cubicBezTo>
                    <a:cubicBezTo>
                      <a:pt x="2769" y="12909"/>
                      <a:pt x="2702" y="12809"/>
                      <a:pt x="2669" y="12776"/>
                    </a:cubicBezTo>
                    <a:cubicBezTo>
                      <a:pt x="2669" y="12725"/>
                      <a:pt x="2592" y="12560"/>
                      <a:pt x="2584" y="12555"/>
                    </a:cubicBezTo>
                    <a:lnTo>
                      <a:pt x="2584" y="12555"/>
                    </a:lnTo>
                    <a:cubicBezTo>
                      <a:pt x="2523" y="12373"/>
                      <a:pt x="2463" y="12191"/>
                      <a:pt x="2402" y="12009"/>
                    </a:cubicBezTo>
                    <a:cubicBezTo>
                      <a:pt x="2402" y="11875"/>
                      <a:pt x="2368" y="11775"/>
                      <a:pt x="2335" y="11642"/>
                    </a:cubicBezTo>
                    <a:cubicBezTo>
                      <a:pt x="2335" y="11617"/>
                      <a:pt x="2317" y="11482"/>
                      <a:pt x="2321" y="11482"/>
                    </a:cubicBezTo>
                    <a:lnTo>
                      <a:pt x="2321" y="11482"/>
                    </a:lnTo>
                    <a:cubicBezTo>
                      <a:pt x="2322" y="11482"/>
                      <a:pt x="2326" y="11499"/>
                      <a:pt x="2335" y="11542"/>
                    </a:cubicBezTo>
                    <a:cubicBezTo>
                      <a:pt x="2302" y="11308"/>
                      <a:pt x="2302" y="11075"/>
                      <a:pt x="2302" y="10841"/>
                    </a:cubicBezTo>
                    <a:lnTo>
                      <a:pt x="2302" y="10174"/>
                    </a:lnTo>
                    <a:cubicBezTo>
                      <a:pt x="2302" y="10074"/>
                      <a:pt x="2302" y="9974"/>
                      <a:pt x="2302" y="9874"/>
                    </a:cubicBezTo>
                    <a:cubicBezTo>
                      <a:pt x="2302" y="9774"/>
                      <a:pt x="2335" y="9674"/>
                      <a:pt x="2368" y="9574"/>
                    </a:cubicBezTo>
                    <a:cubicBezTo>
                      <a:pt x="2735" y="7506"/>
                      <a:pt x="3903" y="5638"/>
                      <a:pt x="4370" y="3569"/>
                    </a:cubicBezTo>
                    <a:cubicBezTo>
                      <a:pt x="4503" y="2969"/>
                      <a:pt x="4570" y="2369"/>
                      <a:pt x="4570" y="1735"/>
                    </a:cubicBezTo>
                    <a:cubicBezTo>
                      <a:pt x="4570" y="1168"/>
                      <a:pt x="4470" y="567"/>
                      <a:pt x="4337" y="0"/>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440550" y="2106500"/>
                <a:ext cx="230725" cy="267325"/>
              </a:xfrm>
              <a:custGeom>
                <a:avLst/>
                <a:gdLst/>
                <a:ahLst/>
                <a:cxnLst/>
                <a:rect l="l" t="t" r="r" b="b"/>
                <a:pathLst>
                  <a:path w="9229" h="10693" extrusionOk="0">
                    <a:moveTo>
                      <a:pt x="997" y="1"/>
                    </a:moveTo>
                    <a:cubicBezTo>
                      <a:pt x="391" y="1"/>
                      <a:pt x="1" y="878"/>
                      <a:pt x="656" y="1219"/>
                    </a:cubicBezTo>
                    <a:lnTo>
                      <a:pt x="689" y="1186"/>
                    </a:lnTo>
                    <a:cubicBezTo>
                      <a:pt x="2123" y="1987"/>
                      <a:pt x="3157" y="3321"/>
                      <a:pt x="3658" y="4889"/>
                    </a:cubicBezTo>
                    <a:cubicBezTo>
                      <a:pt x="3925" y="5823"/>
                      <a:pt x="3991" y="6790"/>
                      <a:pt x="4191" y="7724"/>
                    </a:cubicBezTo>
                    <a:cubicBezTo>
                      <a:pt x="4392" y="8725"/>
                      <a:pt x="4992" y="9592"/>
                      <a:pt x="5826" y="10192"/>
                    </a:cubicBezTo>
                    <a:cubicBezTo>
                      <a:pt x="6258" y="10485"/>
                      <a:pt x="6910" y="10693"/>
                      <a:pt x="7524" y="10693"/>
                    </a:cubicBezTo>
                    <a:cubicBezTo>
                      <a:pt x="8237" y="10693"/>
                      <a:pt x="8898" y="10412"/>
                      <a:pt x="9095" y="9659"/>
                    </a:cubicBezTo>
                    <a:cubicBezTo>
                      <a:pt x="9228" y="9158"/>
                      <a:pt x="8961" y="8625"/>
                      <a:pt x="8461" y="8491"/>
                    </a:cubicBezTo>
                    <a:cubicBezTo>
                      <a:pt x="8323" y="8464"/>
                      <a:pt x="8179" y="8447"/>
                      <a:pt x="8034" y="8447"/>
                    </a:cubicBezTo>
                    <a:cubicBezTo>
                      <a:pt x="7846" y="8447"/>
                      <a:pt x="7657" y="8475"/>
                      <a:pt x="7476" y="8540"/>
                    </a:cubicBezTo>
                    <a:lnTo>
                      <a:pt x="7476" y="8540"/>
                    </a:lnTo>
                    <a:cubicBezTo>
                      <a:pt x="7525" y="8520"/>
                      <a:pt x="7540" y="8513"/>
                      <a:pt x="7533" y="8513"/>
                    </a:cubicBezTo>
                    <a:cubicBezTo>
                      <a:pt x="7521" y="8513"/>
                      <a:pt x="7436" y="8537"/>
                      <a:pt x="7365" y="8550"/>
                    </a:cubicBezTo>
                    <a:lnTo>
                      <a:pt x="7365" y="8550"/>
                    </a:lnTo>
                    <a:cubicBezTo>
                      <a:pt x="7310" y="8541"/>
                      <a:pt x="7210" y="8525"/>
                      <a:pt x="7160" y="8491"/>
                    </a:cubicBezTo>
                    <a:lnTo>
                      <a:pt x="6993" y="8458"/>
                    </a:lnTo>
                    <a:cubicBezTo>
                      <a:pt x="6893" y="8391"/>
                      <a:pt x="6793" y="8324"/>
                      <a:pt x="6693" y="8258"/>
                    </a:cubicBezTo>
                    <a:cubicBezTo>
                      <a:pt x="6681" y="8250"/>
                      <a:pt x="6671" y="8245"/>
                      <a:pt x="6662" y="8240"/>
                    </a:cubicBezTo>
                    <a:lnTo>
                      <a:pt x="6662" y="8240"/>
                    </a:lnTo>
                    <a:cubicBezTo>
                      <a:pt x="6656" y="8229"/>
                      <a:pt x="6644" y="8214"/>
                      <a:pt x="6626" y="8191"/>
                    </a:cubicBezTo>
                    <a:cubicBezTo>
                      <a:pt x="6526" y="8091"/>
                      <a:pt x="6426" y="8024"/>
                      <a:pt x="6360" y="7924"/>
                    </a:cubicBezTo>
                    <a:lnTo>
                      <a:pt x="6360" y="7924"/>
                    </a:lnTo>
                    <a:cubicBezTo>
                      <a:pt x="6386" y="7957"/>
                      <a:pt x="6398" y="7971"/>
                      <a:pt x="6400" y="7971"/>
                    </a:cubicBezTo>
                    <a:cubicBezTo>
                      <a:pt x="6408" y="7971"/>
                      <a:pt x="6253" y="7751"/>
                      <a:pt x="6226" y="7724"/>
                    </a:cubicBezTo>
                    <a:cubicBezTo>
                      <a:pt x="6226" y="7691"/>
                      <a:pt x="6093" y="7457"/>
                      <a:pt x="6093" y="7457"/>
                    </a:cubicBezTo>
                    <a:cubicBezTo>
                      <a:pt x="5959" y="7157"/>
                      <a:pt x="5893" y="6857"/>
                      <a:pt x="5826" y="6557"/>
                    </a:cubicBezTo>
                    <a:cubicBezTo>
                      <a:pt x="5692" y="6023"/>
                      <a:pt x="5592" y="5456"/>
                      <a:pt x="5392" y="4889"/>
                    </a:cubicBezTo>
                    <a:cubicBezTo>
                      <a:pt x="4758" y="2787"/>
                      <a:pt x="3291" y="1053"/>
                      <a:pt x="1323" y="85"/>
                    </a:cubicBezTo>
                    <a:cubicBezTo>
                      <a:pt x="1210" y="27"/>
                      <a:pt x="1100" y="1"/>
                      <a:pt x="9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675425" y="2349825"/>
                <a:ext cx="68400" cy="103650"/>
              </a:xfrm>
              <a:custGeom>
                <a:avLst/>
                <a:gdLst/>
                <a:ahLst/>
                <a:cxnLst/>
                <a:rect l="l" t="t" r="r" b="b"/>
                <a:pathLst>
                  <a:path w="2736" h="4146" extrusionOk="0">
                    <a:moveTo>
                      <a:pt x="767" y="1"/>
                    </a:moveTo>
                    <a:cubicBezTo>
                      <a:pt x="584" y="1"/>
                      <a:pt x="400" y="76"/>
                      <a:pt x="267" y="226"/>
                    </a:cubicBezTo>
                    <a:cubicBezTo>
                      <a:pt x="0" y="493"/>
                      <a:pt x="0" y="926"/>
                      <a:pt x="267" y="1227"/>
                    </a:cubicBezTo>
                    <a:cubicBezTo>
                      <a:pt x="834" y="1927"/>
                      <a:pt x="901" y="2761"/>
                      <a:pt x="1001" y="3595"/>
                    </a:cubicBezTo>
                    <a:cubicBezTo>
                      <a:pt x="1050" y="3970"/>
                      <a:pt x="1369" y="4146"/>
                      <a:pt x="1699" y="4146"/>
                    </a:cubicBezTo>
                    <a:cubicBezTo>
                      <a:pt x="2044" y="4146"/>
                      <a:pt x="2400" y="3953"/>
                      <a:pt x="2469" y="3595"/>
                    </a:cubicBezTo>
                    <a:cubicBezTo>
                      <a:pt x="2735" y="2361"/>
                      <a:pt x="2135" y="1093"/>
                      <a:pt x="1268" y="226"/>
                    </a:cubicBezTo>
                    <a:cubicBezTo>
                      <a:pt x="1134" y="76"/>
                      <a:pt x="951" y="1"/>
                      <a:pt x="767" y="1"/>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601200" y="1896700"/>
                <a:ext cx="92375" cy="42000"/>
              </a:xfrm>
              <a:custGeom>
                <a:avLst/>
                <a:gdLst/>
                <a:ahLst/>
                <a:cxnLst/>
                <a:rect l="l" t="t" r="r" b="b"/>
                <a:pathLst>
                  <a:path w="3695" h="1680" extrusionOk="0">
                    <a:moveTo>
                      <a:pt x="2490" y="1"/>
                    </a:moveTo>
                    <a:cubicBezTo>
                      <a:pt x="1909" y="1"/>
                      <a:pt x="1350" y="171"/>
                      <a:pt x="734" y="171"/>
                    </a:cubicBezTo>
                    <a:cubicBezTo>
                      <a:pt x="167" y="171"/>
                      <a:pt x="0" y="1072"/>
                      <a:pt x="601" y="1172"/>
                    </a:cubicBezTo>
                    <a:cubicBezTo>
                      <a:pt x="1235" y="1272"/>
                      <a:pt x="1802" y="1572"/>
                      <a:pt x="2402" y="1672"/>
                    </a:cubicBezTo>
                    <a:cubicBezTo>
                      <a:pt x="2446" y="1677"/>
                      <a:pt x="2488" y="1680"/>
                      <a:pt x="2529" y="1680"/>
                    </a:cubicBezTo>
                    <a:cubicBezTo>
                      <a:pt x="3550" y="1680"/>
                      <a:pt x="3694" y="133"/>
                      <a:pt x="2636" y="4"/>
                    </a:cubicBezTo>
                    <a:cubicBezTo>
                      <a:pt x="2587" y="2"/>
                      <a:pt x="2538" y="1"/>
                      <a:pt x="2490" y="1"/>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840775" y="1780575"/>
                <a:ext cx="83300" cy="83875"/>
              </a:xfrm>
              <a:custGeom>
                <a:avLst/>
                <a:gdLst/>
                <a:ahLst/>
                <a:cxnLst/>
                <a:rect l="l" t="t" r="r" b="b"/>
                <a:pathLst>
                  <a:path w="3332" h="3355" extrusionOk="0">
                    <a:moveTo>
                      <a:pt x="2187" y="0"/>
                    </a:moveTo>
                    <a:cubicBezTo>
                      <a:pt x="1988" y="0"/>
                      <a:pt x="1788" y="83"/>
                      <a:pt x="1625" y="280"/>
                    </a:cubicBezTo>
                    <a:cubicBezTo>
                      <a:pt x="1158" y="880"/>
                      <a:pt x="725" y="1547"/>
                      <a:pt x="324" y="2248"/>
                    </a:cubicBezTo>
                    <a:cubicBezTo>
                      <a:pt x="1" y="2746"/>
                      <a:pt x="513" y="3355"/>
                      <a:pt x="1016" y="3355"/>
                    </a:cubicBezTo>
                    <a:cubicBezTo>
                      <a:pt x="1187" y="3355"/>
                      <a:pt x="1356" y="3284"/>
                      <a:pt x="1492" y="3115"/>
                    </a:cubicBezTo>
                    <a:cubicBezTo>
                      <a:pt x="2026" y="2548"/>
                      <a:pt x="2526" y="1948"/>
                      <a:pt x="2960" y="1314"/>
                    </a:cubicBezTo>
                    <a:cubicBezTo>
                      <a:pt x="3332" y="694"/>
                      <a:pt x="2763" y="0"/>
                      <a:pt x="2187" y="0"/>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30800" y="1411025"/>
                <a:ext cx="150950" cy="139600"/>
              </a:xfrm>
              <a:custGeom>
                <a:avLst/>
                <a:gdLst/>
                <a:ahLst/>
                <a:cxnLst/>
                <a:rect l="l" t="t" r="r" b="b"/>
                <a:pathLst>
                  <a:path w="6038" h="5584" extrusionOk="0">
                    <a:moveTo>
                      <a:pt x="522" y="1"/>
                    </a:moveTo>
                    <a:cubicBezTo>
                      <a:pt x="481" y="1"/>
                      <a:pt x="440" y="6"/>
                      <a:pt x="400" y="18"/>
                    </a:cubicBezTo>
                    <a:cubicBezTo>
                      <a:pt x="133" y="84"/>
                      <a:pt x="0" y="351"/>
                      <a:pt x="67" y="585"/>
                    </a:cubicBezTo>
                    <a:lnTo>
                      <a:pt x="67" y="618"/>
                    </a:lnTo>
                    <a:cubicBezTo>
                      <a:pt x="234" y="1919"/>
                      <a:pt x="801" y="3153"/>
                      <a:pt x="1701" y="4087"/>
                    </a:cubicBezTo>
                    <a:cubicBezTo>
                      <a:pt x="2202" y="4521"/>
                      <a:pt x="2735" y="4888"/>
                      <a:pt x="3336" y="5121"/>
                    </a:cubicBezTo>
                    <a:cubicBezTo>
                      <a:pt x="3762" y="5311"/>
                      <a:pt x="4389" y="5584"/>
                      <a:pt x="4944" y="5584"/>
                    </a:cubicBezTo>
                    <a:cubicBezTo>
                      <a:pt x="5171" y="5584"/>
                      <a:pt x="5386" y="5538"/>
                      <a:pt x="5571" y="5421"/>
                    </a:cubicBezTo>
                    <a:cubicBezTo>
                      <a:pt x="5971" y="5188"/>
                      <a:pt x="6038" y="4654"/>
                      <a:pt x="5704" y="4321"/>
                    </a:cubicBezTo>
                    <a:cubicBezTo>
                      <a:pt x="5270" y="3920"/>
                      <a:pt x="4570" y="3954"/>
                      <a:pt x="4003" y="3720"/>
                    </a:cubicBezTo>
                    <a:cubicBezTo>
                      <a:pt x="3569" y="3520"/>
                      <a:pt x="3136" y="3287"/>
                      <a:pt x="2769" y="2953"/>
                    </a:cubicBezTo>
                    <a:cubicBezTo>
                      <a:pt x="1868" y="2319"/>
                      <a:pt x="1234" y="1385"/>
                      <a:pt x="1001" y="351"/>
                    </a:cubicBezTo>
                    <a:cubicBezTo>
                      <a:pt x="918" y="130"/>
                      <a:pt x="720"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601200" y="1204850"/>
                <a:ext cx="182650" cy="174400"/>
              </a:xfrm>
              <a:custGeom>
                <a:avLst/>
                <a:gdLst/>
                <a:ahLst/>
                <a:cxnLst/>
                <a:rect l="l" t="t" r="r" b="b"/>
                <a:pathLst>
                  <a:path w="7306" h="6976" extrusionOk="0">
                    <a:moveTo>
                      <a:pt x="517" y="0"/>
                    </a:moveTo>
                    <a:cubicBezTo>
                      <a:pt x="259" y="0"/>
                      <a:pt x="0" y="175"/>
                      <a:pt x="0" y="526"/>
                    </a:cubicBezTo>
                    <a:cubicBezTo>
                      <a:pt x="0" y="2260"/>
                      <a:pt x="667" y="3962"/>
                      <a:pt x="1902" y="5196"/>
                    </a:cubicBezTo>
                    <a:cubicBezTo>
                      <a:pt x="2535" y="5796"/>
                      <a:pt x="3336" y="6297"/>
                      <a:pt x="4170" y="6597"/>
                    </a:cubicBezTo>
                    <a:cubicBezTo>
                      <a:pt x="4570" y="6730"/>
                      <a:pt x="5004" y="6864"/>
                      <a:pt x="5438" y="6930"/>
                    </a:cubicBezTo>
                    <a:cubicBezTo>
                      <a:pt x="5588" y="6960"/>
                      <a:pt x="5741" y="6975"/>
                      <a:pt x="5893" y="6975"/>
                    </a:cubicBezTo>
                    <a:cubicBezTo>
                      <a:pt x="6249" y="6975"/>
                      <a:pt x="6602" y="6894"/>
                      <a:pt x="6905" y="6730"/>
                    </a:cubicBezTo>
                    <a:cubicBezTo>
                      <a:pt x="7306" y="6497"/>
                      <a:pt x="7306" y="5896"/>
                      <a:pt x="6905" y="5663"/>
                    </a:cubicBezTo>
                    <a:cubicBezTo>
                      <a:pt x="6538" y="5496"/>
                      <a:pt x="6105" y="5396"/>
                      <a:pt x="5704" y="5396"/>
                    </a:cubicBezTo>
                    <a:cubicBezTo>
                      <a:pt x="5337" y="5329"/>
                      <a:pt x="5004" y="5262"/>
                      <a:pt x="4704" y="5129"/>
                    </a:cubicBezTo>
                    <a:cubicBezTo>
                      <a:pt x="4037" y="4929"/>
                      <a:pt x="3436" y="4595"/>
                      <a:pt x="2936" y="4162"/>
                    </a:cubicBezTo>
                    <a:cubicBezTo>
                      <a:pt x="1868" y="3228"/>
                      <a:pt x="1168" y="1927"/>
                      <a:pt x="1034" y="526"/>
                    </a:cubicBezTo>
                    <a:cubicBezTo>
                      <a:pt x="1034" y="175"/>
                      <a:pt x="776" y="0"/>
                      <a:pt x="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685425" y="1253000"/>
                <a:ext cx="118450" cy="107075"/>
              </a:xfrm>
              <a:custGeom>
                <a:avLst/>
                <a:gdLst/>
                <a:ahLst/>
                <a:cxnLst/>
                <a:rect l="l" t="t" r="r" b="b"/>
                <a:pathLst>
                  <a:path w="4738" h="4283" extrusionOk="0">
                    <a:moveTo>
                      <a:pt x="1818" y="1"/>
                    </a:moveTo>
                    <a:cubicBezTo>
                      <a:pt x="1435" y="1"/>
                      <a:pt x="1051" y="134"/>
                      <a:pt x="734" y="401"/>
                    </a:cubicBezTo>
                    <a:cubicBezTo>
                      <a:pt x="0" y="1068"/>
                      <a:pt x="267" y="2036"/>
                      <a:pt x="768" y="2736"/>
                    </a:cubicBezTo>
                    <a:cubicBezTo>
                      <a:pt x="975" y="3018"/>
                      <a:pt x="1197" y="3300"/>
                      <a:pt x="1451" y="3538"/>
                    </a:cubicBezTo>
                    <a:lnTo>
                      <a:pt x="1451" y="3538"/>
                    </a:lnTo>
                    <a:cubicBezTo>
                      <a:pt x="1720" y="3843"/>
                      <a:pt x="2071" y="4046"/>
                      <a:pt x="2454" y="4129"/>
                    </a:cubicBezTo>
                    <a:lnTo>
                      <a:pt x="2454" y="4129"/>
                    </a:lnTo>
                    <a:cubicBezTo>
                      <a:pt x="2492" y="4155"/>
                      <a:pt x="2530" y="4179"/>
                      <a:pt x="2569" y="4204"/>
                    </a:cubicBezTo>
                    <a:cubicBezTo>
                      <a:pt x="2667" y="4257"/>
                      <a:pt x="2773" y="4282"/>
                      <a:pt x="2877" y="4282"/>
                    </a:cubicBezTo>
                    <a:cubicBezTo>
                      <a:pt x="3019" y="4282"/>
                      <a:pt x="3160" y="4236"/>
                      <a:pt x="3277" y="4153"/>
                    </a:cubicBezTo>
                    <a:lnTo>
                      <a:pt x="3277" y="4153"/>
                    </a:lnTo>
                    <a:cubicBezTo>
                      <a:pt x="3861" y="4043"/>
                      <a:pt x="4367" y="3619"/>
                      <a:pt x="4537" y="3036"/>
                    </a:cubicBezTo>
                    <a:cubicBezTo>
                      <a:pt x="4737" y="2202"/>
                      <a:pt x="4437" y="1335"/>
                      <a:pt x="3770" y="801"/>
                    </a:cubicBezTo>
                    <a:cubicBezTo>
                      <a:pt x="3373" y="464"/>
                      <a:pt x="2774" y="138"/>
                      <a:pt x="2186" y="42"/>
                    </a:cubicBezTo>
                    <a:lnTo>
                      <a:pt x="2186" y="42"/>
                    </a:lnTo>
                    <a:cubicBezTo>
                      <a:pt x="2065" y="15"/>
                      <a:pt x="1942" y="1"/>
                      <a:pt x="18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109025" y="1414800"/>
                <a:ext cx="113600" cy="96750"/>
              </a:xfrm>
              <a:custGeom>
                <a:avLst/>
                <a:gdLst/>
                <a:ahLst/>
                <a:cxnLst/>
                <a:rect l="l" t="t" r="r" b="b"/>
                <a:pathLst>
                  <a:path w="4544" h="3870" extrusionOk="0">
                    <a:moveTo>
                      <a:pt x="2164" y="1929"/>
                    </a:moveTo>
                    <a:cubicBezTo>
                      <a:pt x="2179" y="1929"/>
                      <a:pt x="2169" y="1954"/>
                      <a:pt x="2146" y="1954"/>
                    </a:cubicBezTo>
                    <a:cubicBezTo>
                      <a:pt x="2141" y="1954"/>
                      <a:pt x="2135" y="1953"/>
                      <a:pt x="2128" y="1950"/>
                    </a:cubicBezTo>
                    <a:lnTo>
                      <a:pt x="2128" y="1950"/>
                    </a:lnTo>
                    <a:cubicBezTo>
                      <a:pt x="2146" y="1935"/>
                      <a:pt x="2158" y="1929"/>
                      <a:pt x="2164" y="1929"/>
                    </a:cubicBezTo>
                    <a:close/>
                    <a:moveTo>
                      <a:pt x="1321" y="1"/>
                    </a:moveTo>
                    <a:cubicBezTo>
                      <a:pt x="1226" y="1"/>
                      <a:pt x="1132" y="11"/>
                      <a:pt x="1041" y="33"/>
                    </a:cubicBezTo>
                    <a:cubicBezTo>
                      <a:pt x="1003" y="44"/>
                      <a:pt x="965" y="57"/>
                      <a:pt x="929" y="70"/>
                    </a:cubicBezTo>
                    <a:lnTo>
                      <a:pt x="929" y="70"/>
                    </a:lnTo>
                    <a:cubicBezTo>
                      <a:pt x="598" y="101"/>
                      <a:pt x="360" y="323"/>
                      <a:pt x="267" y="597"/>
                    </a:cubicBezTo>
                    <a:lnTo>
                      <a:pt x="267" y="597"/>
                    </a:lnTo>
                    <a:cubicBezTo>
                      <a:pt x="72" y="893"/>
                      <a:pt x="1" y="1264"/>
                      <a:pt x="107" y="1635"/>
                    </a:cubicBezTo>
                    <a:cubicBezTo>
                      <a:pt x="273" y="2235"/>
                      <a:pt x="640" y="2735"/>
                      <a:pt x="1107" y="3136"/>
                    </a:cubicBezTo>
                    <a:cubicBezTo>
                      <a:pt x="1574" y="3603"/>
                      <a:pt x="2208" y="3869"/>
                      <a:pt x="2875" y="3869"/>
                    </a:cubicBezTo>
                    <a:cubicBezTo>
                      <a:pt x="3576" y="3836"/>
                      <a:pt x="4143" y="3369"/>
                      <a:pt x="4343" y="2702"/>
                    </a:cubicBezTo>
                    <a:cubicBezTo>
                      <a:pt x="4543" y="1868"/>
                      <a:pt x="3909" y="1134"/>
                      <a:pt x="3276" y="701"/>
                    </a:cubicBezTo>
                    <a:cubicBezTo>
                      <a:pt x="2888" y="449"/>
                      <a:pt x="2455" y="264"/>
                      <a:pt x="2004" y="160"/>
                    </a:cubicBezTo>
                    <a:lnTo>
                      <a:pt x="2004" y="160"/>
                    </a:lnTo>
                    <a:cubicBezTo>
                      <a:pt x="1778" y="59"/>
                      <a:pt x="1546" y="1"/>
                      <a:pt x="1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2776325" y="2115625"/>
                <a:ext cx="149300" cy="216375"/>
              </a:xfrm>
              <a:custGeom>
                <a:avLst/>
                <a:gdLst/>
                <a:ahLst/>
                <a:cxnLst/>
                <a:rect l="l" t="t" r="r" b="b"/>
                <a:pathLst>
                  <a:path w="5972" h="8655" extrusionOk="0">
                    <a:moveTo>
                      <a:pt x="1096" y="0"/>
                    </a:moveTo>
                    <a:cubicBezTo>
                      <a:pt x="870" y="0"/>
                      <a:pt x="647" y="128"/>
                      <a:pt x="567" y="421"/>
                    </a:cubicBezTo>
                    <a:cubicBezTo>
                      <a:pt x="67" y="1788"/>
                      <a:pt x="0" y="3256"/>
                      <a:pt x="401" y="4657"/>
                    </a:cubicBezTo>
                    <a:cubicBezTo>
                      <a:pt x="768" y="6125"/>
                      <a:pt x="1668" y="7426"/>
                      <a:pt x="2902" y="8293"/>
                    </a:cubicBezTo>
                    <a:cubicBezTo>
                      <a:pt x="3222" y="8536"/>
                      <a:pt x="3604" y="8655"/>
                      <a:pt x="3985" y="8655"/>
                    </a:cubicBezTo>
                    <a:cubicBezTo>
                      <a:pt x="4439" y="8655"/>
                      <a:pt x="4893" y="8486"/>
                      <a:pt x="5237" y="8160"/>
                    </a:cubicBezTo>
                    <a:cubicBezTo>
                      <a:pt x="5771" y="7526"/>
                      <a:pt x="5971" y="6692"/>
                      <a:pt x="5738" y="5891"/>
                    </a:cubicBezTo>
                    <a:cubicBezTo>
                      <a:pt x="5638" y="5458"/>
                      <a:pt x="5471" y="5091"/>
                      <a:pt x="5271" y="4690"/>
                    </a:cubicBezTo>
                    <a:cubicBezTo>
                      <a:pt x="5137" y="4290"/>
                      <a:pt x="4904" y="3957"/>
                      <a:pt x="4604" y="3623"/>
                    </a:cubicBezTo>
                    <a:cubicBezTo>
                      <a:pt x="4267" y="3247"/>
                      <a:pt x="3801" y="3059"/>
                      <a:pt x="3324" y="3059"/>
                    </a:cubicBezTo>
                    <a:cubicBezTo>
                      <a:pt x="2998" y="3059"/>
                      <a:pt x="2667" y="3147"/>
                      <a:pt x="2369" y="3323"/>
                    </a:cubicBezTo>
                    <a:cubicBezTo>
                      <a:pt x="2072" y="3537"/>
                      <a:pt x="1897" y="3822"/>
                      <a:pt x="1810" y="4141"/>
                    </a:cubicBezTo>
                    <a:lnTo>
                      <a:pt x="1810" y="4141"/>
                    </a:lnTo>
                    <a:cubicBezTo>
                      <a:pt x="1795" y="4091"/>
                      <a:pt x="1781" y="4040"/>
                      <a:pt x="1768" y="3990"/>
                    </a:cubicBezTo>
                    <a:cubicBezTo>
                      <a:pt x="1435" y="2923"/>
                      <a:pt x="1401" y="1822"/>
                      <a:pt x="1668" y="754"/>
                    </a:cubicBezTo>
                    <a:cubicBezTo>
                      <a:pt x="1789" y="293"/>
                      <a:pt x="1438"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a:off x="2256775" y="1895625"/>
                <a:ext cx="149300" cy="121750"/>
              </a:xfrm>
              <a:custGeom>
                <a:avLst/>
                <a:gdLst/>
                <a:ahLst/>
                <a:cxnLst/>
                <a:rect l="l" t="t" r="r" b="b"/>
                <a:pathLst>
                  <a:path w="5972" h="4870" extrusionOk="0">
                    <a:moveTo>
                      <a:pt x="5289" y="1"/>
                    </a:moveTo>
                    <a:cubicBezTo>
                      <a:pt x="5181" y="1"/>
                      <a:pt x="5073" y="26"/>
                      <a:pt x="4971" y="81"/>
                    </a:cubicBezTo>
                    <a:cubicBezTo>
                      <a:pt x="4437" y="381"/>
                      <a:pt x="4104" y="1082"/>
                      <a:pt x="3770" y="1615"/>
                    </a:cubicBezTo>
                    <a:cubicBezTo>
                      <a:pt x="3503" y="2116"/>
                      <a:pt x="3170" y="2616"/>
                      <a:pt x="2836" y="3116"/>
                    </a:cubicBezTo>
                    <a:cubicBezTo>
                      <a:pt x="2732" y="3255"/>
                      <a:pt x="2628" y="3313"/>
                      <a:pt x="2506" y="3313"/>
                    </a:cubicBezTo>
                    <a:cubicBezTo>
                      <a:pt x="2392" y="3313"/>
                      <a:pt x="2263" y="3263"/>
                      <a:pt x="2102" y="3183"/>
                    </a:cubicBezTo>
                    <a:cubicBezTo>
                      <a:pt x="1735" y="2883"/>
                      <a:pt x="1435" y="2549"/>
                      <a:pt x="1202" y="2149"/>
                    </a:cubicBezTo>
                    <a:cubicBezTo>
                      <a:pt x="1077" y="1950"/>
                      <a:pt x="861" y="1844"/>
                      <a:pt x="648" y="1844"/>
                    </a:cubicBezTo>
                    <a:cubicBezTo>
                      <a:pt x="575" y="1844"/>
                      <a:pt x="503" y="1857"/>
                      <a:pt x="434" y="1882"/>
                    </a:cubicBezTo>
                    <a:cubicBezTo>
                      <a:pt x="134" y="2016"/>
                      <a:pt x="1" y="2316"/>
                      <a:pt x="68" y="2616"/>
                    </a:cubicBezTo>
                    <a:lnTo>
                      <a:pt x="68" y="2649"/>
                    </a:lnTo>
                    <a:cubicBezTo>
                      <a:pt x="301" y="3317"/>
                      <a:pt x="701" y="3917"/>
                      <a:pt x="1235" y="4417"/>
                    </a:cubicBezTo>
                    <a:cubicBezTo>
                      <a:pt x="1609" y="4708"/>
                      <a:pt x="2073" y="4869"/>
                      <a:pt x="2547" y="4869"/>
                    </a:cubicBezTo>
                    <a:cubicBezTo>
                      <a:pt x="2835" y="4869"/>
                      <a:pt x="3126" y="4810"/>
                      <a:pt x="3403" y="4684"/>
                    </a:cubicBezTo>
                    <a:cubicBezTo>
                      <a:pt x="4070" y="4351"/>
                      <a:pt x="4404" y="3583"/>
                      <a:pt x="4804" y="2983"/>
                    </a:cubicBezTo>
                    <a:cubicBezTo>
                      <a:pt x="5038" y="2616"/>
                      <a:pt x="5238" y="2282"/>
                      <a:pt x="5471" y="1916"/>
                    </a:cubicBezTo>
                    <a:cubicBezTo>
                      <a:pt x="5738" y="1549"/>
                      <a:pt x="5905" y="1115"/>
                      <a:pt x="5972" y="681"/>
                    </a:cubicBezTo>
                    <a:cubicBezTo>
                      <a:pt x="5972" y="273"/>
                      <a:pt x="5639" y="1"/>
                      <a:pt x="5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a:off x="2901175" y="1243700"/>
                <a:ext cx="162200" cy="73825"/>
              </a:xfrm>
              <a:custGeom>
                <a:avLst/>
                <a:gdLst/>
                <a:ahLst/>
                <a:cxnLst/>
                <a:rect l="l" t="t" r="r" b="b"/>
                <a:pathLst>
                  <a:path w="6488" h="2953" extrusionOk="0">
                    <a:moveTo>
                      <a:pt x="608" y="1"/>
                    </a:moveTo>
                    <a:cubicBezTo>
                      <a:pt x="252" y="1"/>
                      <a:pt x="1" y="504"/>
                      <a:pt x="377" y="706"/>
                    </a:cubicBezTo>
                    <a:lnTo>
                      <a:pt x="410" y="706"/>
                    </a:lnTo>
                    <a:cubicBezTo>
                      <a:pt x="1411" y="1240"/>
                      <a:pt x="1778" y="2508"/>
                      <a:pt x="2912" y="2875"/>
                    </a:cubicBezTo>
                    <a:cubicBezTo>
                      <a:pt x="3100" y="2927"/>
                      <a:pt x="3294" y="2953"/>
                      <a:pt x="3489" y="2953"/>
                    </a:cubicBezTo>
                    <a:cubicBezTo>
                      <a:pt x="3920" y="2953"/>
                      <a:pt x="4357" y="2827"/>
                      <a:pt x="4747" y="2574"/>
                    </a:cubicBezTo>
                    <a:cubicBezTo>
                      <a:pt x="5314" y="2174"/>
                      <a:pt x="5814" y="1674"/>
                      <a:pt x="6214" y="1107"/>
                    </a:cubicBezTo>
                    <a:cubicBezTo>
                      <a:pt x="6488" y="684"/>
                      <a:pt x="6057" y="168"/>
                      <a:pt x="5640" y="168"/>
                    </a:cubicBezTo>
                    <a:cubicBezTo>
                      <a:pt x="5498" y="168"/>
                      <a:pt x="5357" y="228"/>
                      <a:pt x="5247" y="373"/>
                    </a:cubicBezTo>
                    <a:cubicBezTo>
                      <a:pt x="4795" y="910"/>
                      <a:pt x="4198" y="1950"/>
                      <a:pt x="3398" y="1950"/>
                    </a:cubicBezTo>
                    <a:cubicBezTo>
                      <a:pt x="3254" y="1950"/>
                      <a:pt x="3103" y="1917"/>
                      <a:pt x="2945" y="1840"/>
                    </a:cubicBezTo>
                    <a:cubicBezTo>
                      <a:pt x="2545" y="1607"/>
                      <a:pt x="2211" y="1307"/>
                      <a:pt x="1945" y="973"/>
                    </a:cubicBezTo>
                    <a:cubicBezTo>
                      <a:pt x="1611" y="573"/>
                      <a:pt x="1244" y="273"/>
                      <a:pt x="777" y="39"/>
                    </a:cubicBezTo>
                    <a:cubicBezTo>
                      <a:pt x="719" y="13"/>
                      <a:pt x="662" y="1"/>
                      <a:pt x="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a:off x="1643300" y="1161875"/>
                <a:ext cx="212800" cy="61150"/>
              </a:xfrm>
              <a:custGeom>
                <a:avLst/>
                <a:gdLst/>
                <a:ahLst/>
                <a:cxnLst/>
                <a:rect l="l" t="t" r="r" b="b"/>
                <a:pathLst>
                  <a:path w="8512" h="2446" extrusionOk="0">
                    <a:moveTo>
                      <a:pt x="4078" y="0"/>
                    </a:moveTo>
                    <a:cubicBezTo>
                      <a:pt x="2791" y="0"/>
                      <a:pt x="1502" y="358"/>
                      <a:pt x="489" y="1044"/>
                    </a:cubicBezTo>
                    <a:cubicBezTo>
                      <a:pt x="1" y="1389"/>
                      <a:pt x="304" y="2105"/>
                      <a:pt x="803" y="2105"/>
                    </a:cubicBezTo>
                    <a:cubicBezTo>
                      <a:pt x="883" y="2105"/>
                      <a:pt x="969" y="2086"/>
                      <a:pt x="1056" y="2045"/>
                    </a:cubicBezTo>
                    <a:cubicBezTo>
                      <a:pt x="1945" y="1600"/>
                      <a:pt x="2913" y="1366"/>
                      <a:pt x="3890" y="1366"/>
                    </a:cubicBezTo>
                    <a:cubicBezTo>
                      <a:pt x="4013" y="1366"/>
                      <a:pt x="4136" y="1370"/>
                      <a:pt x="4259" y="1377"/>
                    </a:cubicBezTo>
                    <a:cubicBezTo>
                      <a:pt x="5326" y="1478"/>
                      <a:pt x="6394" y="1811"/>
                      <a:pt x="7328" y="2378"/>
                    </a:cubicBezTo>
                    <a:cubicBezTo>
                      <a:pt x="7421" y="2425"/>
                      <a:pt x="7517" y="2446"/>
                      <a:pt x="7609" y="2446"/>
                    </a:cubicBezTo>
                    <a:cubicBezTo>
                      <a:pt x="8107" y="2446"/>
                      <a:pt x="8512" y="1838"/>
                      <a:pt x="8061" y="1444"/>
                    </a:cubicBezTo>
                    <a:cubicBezTo>
                      <a:pt x="7013" y="466"/>
                      <a:pt x="5547" y="0"/>
                      <a:pt x="4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1857175" y="970925"/>
                <a:ext cx="309575" cy="118850"/>
              </a:xfrm>
              <a:custGeom>
                <a:avLst/>
                <a:gdLst/>
                <a:ahLst/>
                <a:cxnLst/>
                <a:rect l="l" t="t" r="r" b="b"/>
                <a:pathLst>
                  <a:path w="12383" h="4754" extrusionOk="0">
                    <a:moveTo>
                      <a:pt x="7462" y="1"/>
                    </a:moveTo>
                    <a:cubicBezTo>
                      <a:pt x="6853" y="1"/>
                      <a:pt x="6245" y="59"/>
                      <a:pt x="5644" y="176"/>
                    </a:cubicBezTo>
                    <a:cubicBezTo>
                      <a:pt x="3509" y="676"/>
                      <a:pt x="1575" y="1944"/>
                      <a:pt x="274" y="3712"/>
                    </a:cubicBezTo>
                    <a:cubicBezTo>
                      <a:pt x="1" y="4232"/>
                      <a:pt x="410" y="4753"/>
                      <a:pt x="871" y="4753"/>
                    </a:cubicBezTo>
                    <a:cubicBezTo>
                      <a:pt x="1030" y="4753"/>
                      <a:pt x="1195" y="4691"/>
                      <a:pt x="1341" y="4546"/>
                    </a:cubicBezTo>
                    <a:lnTo>
                      <a:pt x="1341" y="4579"/>
                    </a:lnTo>
                    <a:cubicBezTo>
                      <a:pt x="2642" y="3211"/>
                      <a:pt x="4310" y="2277"/>
                      <a:pt x="6144" y="1977"/>
                    </a:cubicBezTo>
                    <a:cubicBezTo>
                      <a:pt x="6676" y="1885"/>
                      <a:pt x="7208" y="1834"/>
                      <a:pt x="7739" y="1834"/>
                    </a:cubicBezTo>
                    <a:cubicBezTo>
                      <a:pt x="8175" y="1834"/>
                      <a:pt x="8611" y="1869"/>
                      <a:pt x="9047" y="1944"/>
                    </a:cubicBezTo>
                    <a:cubicBezTo>
                      <a:pt x="9447" y="2010"/>
                      <a:pt x="10014" y="2144"/>
                      <a:pt x="10448" y="2244"/>
                    </a:cubicBezTo>
                    <a:cubicBezTo>
                      <a:pt x="10883" y="2389"/>
                      <a:pt x="11344" y="2484"/>
                      <a:pt x="11809" y="2484"/>
                    </a:cubicBezTo>
                    <a:cubicBezTo>
                      <a:pt x="11877" y="2484"/>
                      <a:pt x="11946" y="2482"/>
                      <a:pt x="12015" y="2477"/>
                    </a:cubicBezTo>
                    <a:cubicBezTo>
                      <a:pt x="12316" y="2444"/>
                      <a:pt x="12382" y="2077"/>
                      <a:pt x="12282" y="1844"/>
                    </a:cubicBezTo>
                    <a:cubicBezTo>
                      <a:pt x="12049" y="1277"/>
                      <a:pt x="11482" y="1010"/>
                      <a:pt x="10981" y="743"/>
                    </a:cubicBezTo>
                    <a:cubicBezTo>
                      <a:pt x="10448" y="476"/>
                      <a:pt x="9847" y="276"/>
                      <a:pt x="9280" y="176"/>
                    </a:cubicBezTo>
                    <a:cubicBezTo>
                      <a:pt x="8680" y="59"/>
                      <a:pt x="8071" y="1"/>
                      <a:pt x="7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2201925" y="826675"/>
                <a:ext cx="355925" cy="103325"/>
              </a:xfrm>
              <a:custGeom>
                <a:avLst/>
                <a:gdLst/>
                <a:ahLst/>
                <a:cxnLst/>
                <a:rect l="l" t="t" r="r" b="b"/>
                <a:pathLst>
                  <a:path w="14237" h="4133" extrusionOk="0">
                    <a:moveTo>
                      <a:pt x="8481" y="0"/>
                    </a:moveTo>
                    <a:cubicBezTo>
                      <a:pt x="6859" y="0"/>
                      <a:pt x="5314" y="439"/>
                      <a:pt x="3829" y="1142"/>
                    </a:cubicBezTo>
                    <a:cubicBezTo>
                      <a:pt x="2729" y="1676"/>
                      <a:pt x="1628" y="2276"/>
                      <a:pt x="594" y="2944"/>
                    </a:cubicBezTo>
                    <a:cubicBezTo>
                      <a:pt x="0" y="3311"/>
                      <a:pt x="364" y="4133"/>
                      <a:pt x="935" y="4133"/>
                    </a:cubicBezTo>
                    <a:cubicBezTo>
                      <a:pt x="1038" y="4133"/>
                      <a:pt x="1148" y="4106"/>
                      <a:pt x="1261" y="4044"/>
                    </a:cubicBezTo>
                    <a:lnTo>
                      <a:pt x="1261" y="4111"/>
                    </a:lnTo>
                    <a:cubicBezTo>
                      <a:pt x="3396" y="3044"/>
                      <a:pt x="5631" y="1876"/>
                      <a:pt x="8032" y="1843"/>
                    </a:cubicBezTo>
                    <a:lnTo>
                      <a:pt x="8800" y="1843"/>
                    </a:lnTo>
                    <a:cubicBezTo>
                      <a:pt x="8822" y="1843"/>
                      <a:pt x="8992" y="1858"/>
                      <a:pt x="9054" y="1858"/>
                    </a:cubicBezTo>
                    <a:cubicBezTo>
                      <a:pt x="9085" y="1858"/>
                      <a:pt x="9089" y="1854"/>
                      <a:pt x="9033" y="1843"/>
                    </a:cubicBezTo>
                    <a:cubicBezTo>
                      <a:pt x="9166" y="1843"/>
                      <a:pt x="9300" y="1876"/>
                      <a:pt x="9400" y="1910"/>
                    </a:cubicBezTo>
                    <a:cubicBezTo>
                      <a:pt x="9667" y="1976"/>
                      <a:pt x="9900" y="2010"/>
                      <a:pt x="10167" y="2110"/>
                    </a:cubicBezTo>
                    <a:lnTo>
                      <a:pt x="10501" y="2210"/>
                    </a:lnTo>
                    <a:lnTo>
                      <a:pt x="10701" y="2276"/>
                    </a:lnTo>
                    <a:cubicBezTo>
                      <a:pt x="10651" y="2260"/>
                      <a:pt x="10634" y="2251"/>
                      <a:pt x="10643" y="2251"/>
                    </a:cubicBezTo>
                    <a:cubicBezTo>
                      <a:pt x="10651" y="2251"/>
                      <a:pt x="10684" y="2260"/>
                      <a:pt x="10734" y="2276"/>
                    </a:cubicBezTo>
                    <a:cubicBezTo>
                      <a:pt x="10934" y="2410"/>
                      <a:pt x="11168" y="2510"/>
                      <a:pt x="11368" y="2643"/>
                    </a:cubicBezTo>
                    <a:cubicBezTo>
                      <a:pt x="11501" y="2710"/>
                      <a:pt x="11602" y="2777"/>
                      <a:pt x="11702" y="2844"/>
                    </a:cubicBezTo>
                    <a:lnTo>
                      <a:pt x="11835" y="2944"/>
                    </a:lnTo>
                    <a:lnTo>
                      <a:pt x="11835" y="2944"/>
                    </a:lnTo>
                    <a:cubicBezTo>
                      <a:pt x="11845" y="2953"/>
                      <a:pt x="11856" y="2965"/>
                      <a:pt x="11868" y="2977"/>
                    </a:cubicBezTo>
                    <a:cubicBezTo>
                      <a:pt x="12069" y="3144"/>
                      <a:pt x="12269" y="3277"/>
                      <a:pt x="12435" y="3477"/>
                    </a:cubicBezTo>
                    <a:cubicBezTo>
                      <a:pt x="12636" y="3711"/>
                      <a:pt x="12869" y="3911"/>
                      <a:pt x="13169" y="4011"/>
                    </a:cubicBezTo>
                    <a:cubicBezTo>
                      <a:pt x="13232" y="4027"/>
                      <a:pt x="13295" y="4034"/>
                      <a:pt x="13357" y="4034"/>
                    </a:cubicBezTo>
                    <a:cubicBezTo>
                      <a:pt x="13688" y="4034"/>
                      <a:pt x="13986" y="3820"/>
                      <a:pt x="14070" y="3511"/>
                    </a:cubicBezTo>
                    <a:cubicBezTo>
                      <a:pt x="14237" y="2477"/>
                      <a:pt x="13136" y="1576"/>
                      <a:pt x="12369" y="1076"/>
                    </a:cubicBezTo>
                    <a:cubicBezTo>
                      <a:pt x="11602" y="575"/>
                      <a:pt x="10734" y="275"/>
                      <a:pt x="9867" y="108"/>
                    </a:cubicBezTo>
                    <a:cubicBezTo>
                      <a:pt x="9399" y="35"/>
                      <a:pt x="8937" y="0"/>
                      <a:pt x="84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2598700" y="796000"/>
                <a:ext cx="127600" cy="88850"/>
              </a:xfrm>
              <a:custGeom>
                <a:avLst/>
                <a:gdLst/>
                <a:ahLst/>
                <a:cxnLst/>
                <a:rect l="l" t="t" r="r" b="b"/>
                <a:pathLst>
                  <a:path w="5104" h="3554" extrusionOk="0">
                    <a:moveTo>
                      <a:pt x="1176" y="1"/>
                    </a:moveTo>
                    <a:cubicBezTo>
                      <a:pt x="1016" y="1"/>
                      <a:pt x="856" y="12"/>
                      <a:pt x="701" y="34"/>
                    </a:cubicBezTo>
                    <a:cubicBezTo>
                      <a:pt x="0" y="34"/>
                      <a:pt x="0" y="1068"/>
                      <a:pt x="701" y="1068"/>
                    </a:cubicBezTo>
                    <a:cubicBezTo>
                      <a:pt x="1034" y="1135"/>
                      <a:pt x="1401" y="1269"/>
                      <a:pt x="1735" y="1402"/>
                    </a:cubicBezTo>
                    <a:cubicBezTo>
                      <a:pt x="2068" y="1535"/>
                      <a:pt x="2402" y="1702"/>
                      <a:pt x="2702" y="1936"/>
                    </a:cubicBezTo>
                    <a:cubicBezTo>
                      <a:pt x="2969" y="2169"/>
                      <a:pt x="3203" y="2436"/>
                      <a:pt x="3436" y="2703"/>
                    </a:cubicBezTo>
                    <a:cubicBezTo>
                      <a:pt x="3636" y="3070"/>
                      <a:pt x="3970" y="3370"/>
                      <a:pt x="4337" y="3537"/>
                    </a:cubicBezTo>
                    <a:cubicBezTo>
                      <a:pt x="4382" y="3548"/>
                      <a:pt x="4427" y="3554"/>
                      <a:pt x="4471" y="3554"/>
                    </a:cubicBezTo>
                    <a:cubicBezTo>
                      <a:pt x="4680" y="3554"/>
                      <a:pt x="4854" y="3424"/>
                      <a:pt x="4937" y="3203"/>
                    </a:cubicBezTo>
                    <a:cubicBezTo>
                      <a:pt x="5104" y="2736"/>
                      <a:pt x="4837" y="2203"/>
                      <a:pt x="4537" y="1836"/>
                    </a:cubicBezTo>
                    <a:cubicBezTo>
                      <a:pt x="4237" y="1402"/>
                      <a:pt x="3836" y="1035"/>
                      <a:pt x="3403" y="768"/>
                    </a:cubicBezTo>
                    <a:cubicBezTo>
                      <a:pt x="3002" y="501"/>
                      <a:pt x="2569" y="301"/>
                      <a:pt x="2135" y="134"/>
                    </a:cubicBezTo>
                    <a:cubicBezTo>
                      <a:pt x="1824" y="45"/>
                      <a:pt x="1498" y="1"/>
                      <a:pt x="1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2798250" y="792600"/>
                <a:ext cx="193875" cy="104550"/>
              </a:xfrm>
              <a:custGeom>
                <a:avLst/>
                <a:gdLst/>
                <a:ahLst/>
                <a:cxnLst/>
                <a:rect l="l" t="t" r="r" b="b"/>
                <a:pathLst>
                  <a:path w="7755" h="4182" extrusionOk="0">
                    <a:moveTo>
                      <a:pt x="1707" y="1"/>
                    </a:moveTo>
                    <a:cubicBezTo>
                      <a:pt x="1302" y="1"/>
                      <a:pt x="895" y="35"/>
                      <a:pt x="491" y="104"/>
                    </a:cubicBezTo>
                    <a:cubicBezTo>
                      <a:pt x="0" y="202"/>
                      <a:pt x="87" y="1005"/>
                      <a:pt x="562" y="1005"/>
                    </a:cubicBezTo>
                    <a:cubicBezTo>
                      <a:pt x="572" y="1005"/>
                      <a:pt x="581" y="1005"/>
                      <a:pt x="591" y="1004"/>
                    </a:cubicBezTo>
                    <a:cubicBezTo>
                      <a:pt x="716" y="997"/>
                      <a:pt x="840" y="993"/>
                      <a:pt x="964" y="993"/>
                    </a:cubicBezTo>
                    <a:cubicBezTo>
                      <a:pt x="2564" y="993"/>
                      <a:pt x="4087" y="1589"/>
                      <a:pt x="5294" y="2672"/>
                    </a:cubicBezTo>
                    <a:cubicBezTo>
                      <a:pt x="5728" y="3106"/>
                      <a:pt x="6095" y="3573"/>
                      <a:pt x="6495" y="4006"/>
                    </a:cubicBezTo>
                    <a:cubicBezTo>
                      <a:pt x="6607" y="4128"/>
                      <a:pt x="6761" y="4181"/>
                      <a:pt x="6919" y="4181"/>
                    </a:cubicBezTo>
                    <a:cubicBezTo>
                      <a:pt x="7325" y="4181"/>
                      <a:pt x="7755" y="3829"/>
                      <a:pt x="7563" y="3373"/>
                    </a:cubicBezTo>
                    <a:cubicBezTo>
                      <a:pt x="7062" y="2072"/>
                      <a:pt x="5761" y="1138"/>
                      <a:pt x="4527" y="571"/>
                    </a:cubicBezTo>
                    <a:cubicBezTo>
                      <a:pt x="3634" y="195"/>
                      <a:pt x="2674" y="1"/>
                      <a:pt x="17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041525" y="794200"/>
                <a:ext cx="144275" cy="139675"/>
              </a:xfrm>
              <a:custGeom>
                <a:avLst/>
                <a:gdLst/>
                <a:ahLst/>
                <a:cxnLst/>
                <a:rect l="l" t="t" r="r" b="b"/>
                <a:pathLst>
                  <a:path w="5771" h="5587" extrusionOk="0">
                    <a:moveTo>
                      <a:pt x="1067" y="1"/>
                    </a:moveTo>
                    <a:cubicBezTo>
                      <a:pt x="990" y="1"/>
                      <a:pt x="912" y="3"/>
                      <a:pt x="834" y="6"/>
                    </a:cubicBezTo>
                    <a:cubicBezTo>
                      <a:pt x="10" y="39"/>
                      <a:pt x="0" y="1308"/>
                      <a:pt x="803" y="1308"/>
                    </a:cubicBezTo>
                    <a:cubicBezTo>
                      <a:pt x="813" y="1308"/>
                      <a:pt x="823" y="1308"/>
                      <a:pt x="834" y="1307"/>
                    </a:cubicBezTo>
                    <a:lnTo>
                      <a:pt x="834" y="1341"/>
                    </a:lnTo>
                    <a:cubicBezTo>
                      <a:pt x="907" y="1336"/>
                      <a:pt x="979" y="1333"/>
                      <a:pt x="1051" y="1333"/>
                    </a:cubicBezTo>
                    <a:cubicBezTo>
                      <a:pt x="2499" y="1333"/>
                      <a:pt x="3788" y="2279"/>
                      <a:pt x="4170" y="3709"/>
                    </a:cubicBezTo>
                    <a:cubicBezTo>
                      <a:pt x="4336" y="4243"/>
                      <a:pt x="4270" y="4843"/>
                      <a:pt x="4503" y="5343"/>
                    </a:cubicBezTo>
                    <a:cubicBezTo>
                      <a:pt x="4600" y="5499"/>
                      <a:pt x="4776" y="5586"/>
                      <a:pt x="4953" y="5586"/>
                    </a:cubicBezTo>
                    <a:cubicBezTo>
                      <a:pt x="5079" y="5586"/>
                      <a:pt x="5206" y="5541"/>
                      <a:pt x="5304" y="5443"/>
                    </a:cubicBezTo>
                    <a:cubicBezTo>
                      <a:pt x="5771" y="4876"/>
                      <a:pt x="5671" y="4076"/>
                      <a:pt x="5504" y="3409"/>
                    </a:cubicBezTo>
                    <a:cubicBezTo>
                      <a:pt x="5337" y="2708"/>
                      <a:pt x="5003" y="2074"/>
                      <a:pt x="4536" y="1541"/>
                    </a:cubicBezTo>
                    <a:cubicBezTo>
                      <a:pt x="3623" y="533"/>
                      <a:pt x="2382" y="1"/>
                      <a:pt x="1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2247600" y="2089225"/>
                <a:ext cx="108450" cy="317450"/>
              </a:xfrm>
              <a:custGeom>
                <a:avLst/>
                <a:gdLst/>
                <a:ahLst/>
                <a:cxnLst/>
                <a:rect l="l" t="t" r="r" b="b"/>
                <a:pathLst>
                  <a:path w="4338" h="12698" extrusionOk="0">
                    <a:moveTo>
                      <a:pt x="3664" y="1"/>
                    </a:moveTo>
                    <a:cubicBezTo>
                      <a:pt x="3436" y="1"/>
                      <a:pt x="3196" y="65"/>
                      <a:pt x="3003" y="176"/>
                    </a:cubicBezTo>
                    <a:cubicBezTo>
                      <a:pt x="2569" y="376"/>
                      <a:pt x="2169" y="710"/>
                      <a:pt x="1869" y="1076"/>
                    </a:cubicBezTo>
                    <a:cubicBezTo>
                      <a:pt x="1135" y="1944"/>
                      <a:pt x="635" y="2944"/>
                      <a:pt x="334" y="4045"/>
                    </a:cubicBezTo>
                    <a:cubicBezTo>
                      <a:pt x="1" y="5279"/>
                      <a:pt x="134" y="6647"/>
                      <a:pt x="168" y="7948"/>
                    </a:cubicBezTo>
                    <a:cubicBezTo>
                      <a:pt x="201" y="8582"/>
                      <a:pt x="234" y="9249"/>
                      <a:pt x="268" y="9916"/>
                    </a:cubicBezTo>
                    <a:cubicBezTo>
                      <a:pt x="301" y="10683"/>
                      <a:pt x="268" y="11551"/>
                      <a:pt x="668" y="12251"/>
                    </a:cubicBezTo>
                    <a:cubicBezTo>
                      <a:pt x="842" y="12512"/>
                      <a:pt x="1142" y="12698"/>
                      <a:pt x="1459" y="12698"/>
                    </a:cubicBezTo>
                    <a:cubicBezTo>
                      <a:pt x="1506" y="12698"/>
                      <a:pt x="1554" y="12693"/>
                      <a:pt x="1602" y="12685"/>
                    </a:cubicBezTo>
                    <a:cubicBezTo>
                      <a:pt x="1969" y="12618"/>
                      <a:pt x="2303" y="12351"/>
                      <a:pt x="2403" y="12018"/>
                    </a:cubicBezTo>
                    <a:cubicBezTo>
                      <a:pt x="2569" y="11384"/>
                      <a:pt x="2603" y="10683"/>
                      <a:pt x="2469" y="10050"/>
                    </a:cubicBezTo>
                    <a:cubicBezTo>
                      <a:pt x="2436" y="9416"/>
                      <a:pt x="2369" y="8782"/>
                      <a:pt x="2303" y="8182"/>
                    </a:cubicBezTo>
                    <a:cubicBezTo>
                      <a:pt x="2169" y="7047"/>
                      <a:pt x="2102" y="5880"/>
                      <a:pt x="2136" y="4712"/>
                    </a:cubicBezTo>
                    <a:cubicBezTo>
                      <a:pt x="2136" y="4179"/>
                      <a:pt x="2169" y="3678"/>
                      <a:pt x="2236" y="3178"/>
                    </a:cubicBezTo>
                    <a:cubicBezTo>
                      <a:pt x="2336" y="2744"/>
                      <a:pt x="2503" y="2344"/>
                      <a:pt x="2736" y="2010"/>
                    </a:cubicBezTo>
                    <a:cubicBezTo>
                      <a:pt x="3003" y="1677"/>
                      <a:pt x="3270" y="1343"/>
                      <a:pt x="3570" y="1076"/>
                    </a:cubicBezTo>
                    <a:cubicBezTo>
                      <a:pt x="3737" y="943"/>
                      <a:pt x="3870" y="776"/>
                      <a:pt x="4004" y="609"/>
                    </a:cubicBezTo>
                    <a:cubicBezTo>
                      <a:pt x="4037" y="543"/>
                      <a:pt x="4137" y="476"/>
                      <a:pt x="4171" y="409"/>
                    </a:cubicBezTo>
                    <a:cubicBezTo>
                      <a:pt x="4237" y="343"/>
                      <a:pt x="4237" y="243"/>
                      <a:pt x="4304" y="176"/>
                    </a:cubicBezTo>
                    <a:lnTo>
                      <a:pt x="4337" y="176"/>
                    </a:lnTo>
                    <a:cubicBezTo>
                      <a:pt x="4237" y="142"/>
                      <a:pt x="4204" y="76"/>
                      <a:pt x="4104" y="42"/>
                    </a:cubicBezTo>
                    <a:cubicBezTo>
                      <a:pt x="4004" y="9"/>
                      <a:pt x="3904" y="9"/>
                      <a:pt x="3804" y="9"/>
                    </a:cubicBezTo>
                    <a:cubicBezTo>
                      <a:pt x="3758" y="3"/>
                      <a:pt x="3711" y="1"/>
                      <a:pt x="3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2958950" y="2069275"/>
                <a:ext cx="162650" cy="671650"/>
              </a:xfrm>
              <a:custGeom>
                <a:avLst/>
                <a:gdLst/>
                <a:ahLst/>
                <a:cxnLst/>
                <a:rect l="l" t="t" r="r" b="b"/>
                <a:pathLst>
                  <a:path w="6506" h="26866" extrusionOk="0">
                    <a:moveTo>
                      <a:pt x="5704" y="0"/>
                    </a:moveTo>
                    <a:cubicBezTo>
                      <a:pt x="5468" y="0"/>
                      <a:pt x="5245" y="129"/>
                      <a:pt x="5104" y="340"/>
                    </a:cubicBezTo>
                    <a:cubicBezTo>
                      <a:pt x="4704" y="1107"/>
                      <a:pt x="4304" y="1908"/>
                      <a:pt x="3937" y="2675"/>
                    </a:cubicBezTo>
                    <a:cubicBezTo>
                      <a:pt x="3536" y="3442"/>
                      <a:pt x="3203" y="4243"/>
                      <a:pt x="2836" y="5043"/>
                    </a:cubicBezTo>
                    <a:cubicBezTo>
                      <a:pt x="2169" y="6645"/>
                      <a:pt x="1602" y="8246"/>
                      <a:pt x="1101" y="9880"/>
                    </a:cubicBezTo>
                    <a:cubicBezTo>
                      <a:pt x="601" y="11548"/>
                      <a:pt x="267" y="13216"/>
                      <a:pt x="134" y="14950"/>
                    </a:cubicBezTo>
                    <a:cubicBezTo>
                      <a:pt x="1" y="16752"/>
                      <a:pt x="1" y="18553"/>
                      <a:pt x="167" y="20388"/>
                    </a:cubicBezTo>
                    <a:cubicBezTo>
                      <a:pt x="267" y="21422"/>
                      <a:pt x="401" y="22456"/>
                      <a:pt x="601" y="23523"/>
                    </a:cubicBezTo>
                    <a:cubicBezTo>
                      <a:pt x="701" y="24024"/>
                      <a:pt x="834" y="24524"/>
                      <a:pt x="935" y="25024"/>
                    </a:cubicBezTo>
                    <a:cubicBezTo>
                      <a:pt x="1068" y="25558"/>
                      <a:pt x="1235" y="26025"/>
                      <a:pt x="1368" y="26525"/>
                    </a:cubicBezTo>
                    <a:cubicBezTo>
                      <a:pt x="1414" y="26756"/>
                      <a:pt x="1629" y="26866"/>
                      <a:pt x="1842" y="26866"/>
                    </a:cubicBezTo>
                    <a:cubicBezTo>
                      <a:pt x="2092" y="26866"/>
                      <a:pt x="2338" y="26714"/>
                      <a:pt x="2302" y="26425"/>
                    </a:cubicBezTo>
                    <a:cubicBezTo>
                      <a:pt x="2202" y="25491"/>
                      <a:pt x="2102" y="24591"/>
                      <a:pt x="1969" y="23690"/>
                    </a:cubicBezTo>
                    <a:cubicBezTo>
                      <a:pt x="1835" y="22756"/>
                      <a:pt x="1668" y="21922"/>
                      <a:pt x="1535" y="21021"/>
                    </a:cubicBezTo>
                    <a:cubicBezTo>
                      <a:pt x="1301" y="19220"/>
                      <a:pt x="1035" y="17386"/>
                      <a:pt x="1235" y="15584"/>
                    </a:cubicBezTo>
                    <a:cubicBezTo>
                      <a:pt x="1402" y="13950"/>
                      <a:pt x="1702" y="12349"/>
                      <a:pt x="2169" y="10781"/>
                    </a:cubicBezTo>
                    <a:cubicBezTo>
                      <a:pt x="2402" y="9980"/>
                      <a:pt x="2669" y="9180"/>
                      <a:pt x="2969" y="8379"/>
                    </a:cubicBezTo>
                    <a:cubicBezTo>
                      <a:pt x="3270" y="7612"/>
                      <a:pt x="3636" y="6878"/>
                      <a:pt x="3970" y="6111"/>
                    </a:cubicBezTo>
                    <a:cubicBezTo>
                      <a:pt x="4771" y="4376"/>
                      <a:pt x="5705" y="2675"/>
                      <a:pt x="6438" y="907"/>
                    </a:cubicBezTo>
                    <a:cubicBezTo>
                      <a:pt x="6505" y="540"/>
                      <a:pt x="6338" y="207"/>
                      <a:pt x="6005" y="73"/>
                    </a:cubicBezTo>
                    <a:cubicBezTo>
                      <a:pt x="5906" y="24"/>
                      <a:pt x="5803" y="0"/>
                      <a:pt x="5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032975" y="1425300"/>
                <a:ext cx="108625" cy="440625"/>
              </a:xfrm>
              <a:custGeom>
                <a:avLst/>
                <a:gdLst/>
                <a:ahLst/>
                <a:cxnLst/>
                <a:rect l="l" t="t" r="r" b="b"/>
                <a:pathLst>
                  <a:path w="4345" h="17625" extrusionOk="0">
                    <a:moveTo>
                      <a:pt x="1026" y="1"/>
                    </a:moveTo>
                    <a:cubicBezTo>
                      <a:pt x="511" y="1"/>
                      <a:pt x="0" y="448"/>
                      <a:pt x="175" y="1081"/>
                    </a:cubicBezTo>
                    <a:cubicBezTo>
                      <a:pt x="309" y="1581"/>
                      <a:pt x="442" y="2082"/>
                      <a:pt x="642" y="2582"/>
                    </a:cubicBezTo>
                    <a:cubicBezTo>
                      <a:pt x="842" y="3083"/>
                      <a:pt x="1009" y="3583"/>
                      <a:pt x="1176" y="4117"/>
                    </a:cubicBezTo>
                    <a:cubicBezTo>
                      <a:pt x="1443" y="5117"/>
                      <a:pt x="1710" y="6151"/>
                      <a:pt x="1910" y="7185"/>
                    </a:cubicBezTo>
                    <a:cubicBezTo>
                      <a:pt x="2243" y="9220"/>
                      <a:pt x="2443" y="11288"/>
                      <a:pt x="2443" y="13357"/>
                    </a:cubicBezTo>
                    <a:cubicBezTo>
                      <a:pt x="2443" y="14557"/>
                      <a:pt x="2443" y="15758"/>
                      <a:pt x="2343" y="16959"/>
                    </a:cubicBezTo>
                    <a:cubicBezTo>
                      <a:pt x="2325" y="17384"/>
                      <a:pt x="2685" y="17625"/>
                      <a:pt x="3038" y="17625"/>
                    </a:cubicBezTo>
                    <a:cubicBezTo>
                      <a:pt x="3323" y="17625"/>
                      <a:pt x="3603" y="17468"/>
                      <a:pt x="3678" y="17126"/>
                    </a:cubicBezTo>
                    <a:lnTo>
                      <a:pt x="3678" y="17159"/>
                    </a:lnTo>
                    <a:cubicBezTo>
                      <a:pt x="4178" y="14991"/>
                      <a:pt x="4345" y="12789"/>
                      <a:pt x="4211" y="10588"/>
                    </a:cubicBezTo>
                    <a:cubicBezTo>
                      <a:pt x="4078" y="8353"/>
                      <a:pt x="3678" y="6151"/>
                      <a:pt x="3111" y="4017"/>
                    </a:cubicBezTo>
                    <a:cubicBezTo>
                      <a:pt x="2944" y="3416"/>
                      <a:pt x="2744" y="2816"/>
                      <a:pt x="2543" y="2249"/>
                    </a:cubicBezTo>
                    <a:cubicBezTo>
                      <a:pt x="2343" y="1615"/>
                      <a:pt x="2076" y="981"/>
                      <a:pt x="1743" y="414"/>
                    </a:cubicBezTo>
                    <a:cubicBezTo>
                      <a:pt x="1570" y="126"/>
                      <a:pt x="1297" y="1"/>
                      <a:pt x="10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2691500" y="2243750"/>
                <a:ext cx="114875" cy="265175"/>
              </a:xfrm>
              <a:custGeom>
                <a:avLst/>
                <a:gdLst/>
                <a:ahLst/>
                <a:cxnLst/>
                <a:rect l="l" t="t" r="r" b="b"/>
                <a:pathLst>
                  <a:path w="4595" h="10607" extrusionOk="0">
                    <a:moveTo>
                      <a:pt x="4161" y="8839"/>
                    </a:moveTo>
                    <a:cubicBezTo>
                      <a:pt x="4163" y="8842"/>
                      <a:pt x="4166" y="8845"/>
                      <a:pt x="4168" y="8848"/>
                    </a:cubicBezTo>
                    <a:lnTo>
                      <a:pt x="4168" y="8848"/>
                    </a:lnTo>
                    <a:cubicBezTo>
                      <a:pt x="4169" y="8854"/>
                      <a:pt x="4171" y="8859"/>
                      <a:pt x="4172" y="8863"/>
                    </a:cubicBezTo>
                    <a:lnTo>
                      <a:pt x="4172" y="8863"/>
                    </a:lnTo>
                    <a:cubicBezTo>
                      <a:pt x="4171" y="8866"/>
                      <a:pt x="4170" y="8869"/>
                      <a:pt x="4169" y="8873"/>
                    </a:cubicBezTo>
                    <a:lnTo>
                      <a:pt x="4169" y="8873"/>
                    </a:lnTo>
                    <a:cubicBezTo>
                      <a:pt x="4168" y="8860"/>
                      <a:pt x="4165" y="8848"/>
                      <a:pt x="4161" y="8839"/>
                    </a:cubicBezTo>
                    <a:close/>
                    <a:moveTo>
                      <a:pt x="642" y="0"/>
                    </a:moveTo>
                    <a:cubicBezTo>
                      <a:pt x="315" y="0"/>
                      <a:pt x="0" y="342"/>
                      <a:pt x="224" y="666"/>
                    </a:cubicBezTo>
                    <a:lnTo>
                      <a:pt x="291" y="666"/>
                    </a:lnTo>
                    <a:cubicBezTo>
                      <a:pt x="725" y="1300"/>
                      <a:pt x="1125" y="1967"/>
                      <a:pt x="1425" y="2701"/>
                    </a:cubicBezTo>
                    <a:cubicBezTo>
                      <a:pt x="1725" y="3402"/>
                      <a:pt x="1992" y="4135"/>
                      <a:pt x="2192" y="4869"/>
                    </a:cubicBezTo>
                    <a:cubicBezTo>
                      <a:pt x="2393" y="5603"/>
                      <a:pt x="2526" y="6304"/>
                      <a:pt x="2593" y="7071"/>
                    </a:cubicBezTo>
                    <a:cubicBezTo>
                      <a:pt x="2596" y="7115"/>
                      <a:pt x="2600" y="7159"/>
                      <a:pt x="2603" y="7202"/>
                    </a:cubicBezTo>
                    <a:lnTo>
                      <a:pt x="2603" y="7202"/>
                    </a:lnTo>
                    <a:cubicBezTo>
                      <a:pt x="1846" y="7481"/>
                      <a:pt x="1549" y="8531"/>
                      <a:pt x="1826" y="9306"/>
                    </a:cubicBezTo>
                    <a:cubicBezTo>
                      <a:pt x="2092" y="10040"/>
                      <a:pt x="2760" y="10573"/>
                      <a:pt x="3560" y="10607"/>
                    </a:cubicBezTo>
                    <a:cubicBezTo>
                      <a:pt x="4127" y="10607"/>
                      <a:pt x="4594" y="10140"/>
                      <a:pt x="4594" y="9573"/>
                    </a:cubicBezTo>
                    <a:cubicBezTo>
                      <a:pt x="4561" y="9139"/>
                      <a:pt x="4594" y="8705"/>
                      <a:pt x="4561" y="8238"/>
                    </a:cubicBezTo>
                    <a:cubicBezTo>
                      <a:pt x="4527" y="7805"/>
                      <a:pt x="4494" y="7371"/>
                      <a:pt x="4427" y="6904"/>
                    </a:cubicBezTo>
                    <a:cubicBezTo>
                      <a:pt x="4294" y="6070"/>
                      <a:pt x="4060" y="5236"/>
                      <a:pt x="3760" y="4436"/>
                    </a:cubicBezTo>
                    <a:cubicBezTo>
                      <a:pt x="3493" y="3635"/>
                      <a:pt x="3093" y="2834"/>
                      <a:pt x="2626" y="2101"/>
                    </a:cubicBezTo>
                    <a:cubicBezTo>
                      <a:pt x="2126" y="1400"/>
                      <a:pt x="1559" y="733"/>
                      <a:pt x="958" y="133"/>
                    </a:cubicBezTo>
                    <a:cubicBezTo>
                      <a:pt x="865" y="40"/>
                      <a:pt x="75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2844700" y="1108000"/>
                <a:ext cx="55900" cy="63000"/>
              </a:xfrm>
              <a:custGeom>
                <a:avLst/>
                <a:gdLst/>
                <a:ahLst/>
                <a:cxnLst/>
                <a:rect l="l" t="t" r="r" b="b"/>
                <a:pathLst>
                  <a:path w="2236" h="2520" extrusionOk="0">
                    <a:moveTo>
                      <a:pt x="1812" y="1006"/>
                    </a:moveTo>
                    <a:lnTo>
                      <a:pt x="1812" y="1006"/>
                    </a:lnTo>
                    <a:cubicBezTo>
                      <a:pt x="1813" y="1007"/>
                      <a:pt x="1813" y="1008"/>
                      <a:pt x="1813" y="1009"/>
                    </a:cubicBezTo>
                    <a:lnTo>
                      <a:pt x="1813" y="1009"/>
                    </a:lnTo>
                    <a:lnTo>
                      <a:pt x="1812" y="1007"/>
                    </a:lnTo>
                    <a:lnTo>
                      <a:pt x="1812" y="1007"/>
                    </a:lnTo>
                    <a:cubicBezTo>
                      <a:pt x="1812" y="1007"/>
                      <a:pt x="1812" y="1006"/>
                      <a:pt x="1812" y="1006"/>
                    </a:cubicBezTo>
                    <a:close/>
                    <a:moveTo>
                      <a:pt x="1824" y="1007"/>
                    </a:moveTo>
                    <a:cubicBezTo>
                      <a:pt x="1825" y="1008"/>
                      <a:pt x="1825" y="1009"/>
                      <a:pt x="1826" y="1010"/>
                    </a:cubicBezTo>
                    <a:lnTo>
                      <a:pt x="1826" y="1010"/>
                    </a:lnTo>
                    <a:cubicBezTo>
                      <a:pt x="1826" y="1014"/>
                      <a:pt x="1827" y="1018"/>
                      <a:pt x="1827" y="1023"/>
                    </a:cubicBezTo>
                    <a:lnTo>
                      <a:pt x="1827" y="1023"/>
                    </a:lnTo>
                    <a:lnTo>
                      <a:pt x="1826" y="1021"/>
                    </a:lnTo>
                    <a:lnTo>
                      <a:pt x="1824" y="1007"/>
                    </a:lnTo>
                    <a:close/>
                    <a:moveTo>
                      <a:pt x="1829" y="1047"/>
                    </a:moveTo>
                    <a:cubicBezTo>
                      <a:pt x="1830" y="1049"/>
                      <a:pt x="1831" y="1051"/>
                      <a:pt x="1832" y="1053"/>
                    </a:cubicBezTo>
                    <a:lnTo>
                      <a:pt x="1832" y="1053"/>
                    </a:lnTo>
                    <a:cubicBezTo>
                      <a:pt x="1838" y="1093"/>
                      <a:pt x="1846" y="1142"/>
                      <a:pt x="1845" y="1142"/>
                    </a:cubicBezTo>
                    <a:cubicBezTo>
                      <a:pt x="1844" y="1142"/>
                      <a:pt x="1842" y="1129"/>
                      <a:pt x="1835" y="1097"/>
                    </a:cubicBezTo>
                    <a:lnTo>
                      <a:pt x="1829" y="1047"/>
                    </a:lnTo>
                    <a:close/>
                    <a:moveTo>
                      <a:pt x="1007" y="1"/>
                    </a:moveTo>
                    <a:cubicBezTo>
                      <a:pt x="819" y="1"/>
                      <a:pt x="627" y="70"/>
                      <a:pt x="468" y="230"/>
                    </a:cubicBezTo>
                    <a:cubicBezTo>
                      <a:pt x="67" y="664"/>
                      <a:pt x="1" y="1298"/>
                      <a:pt x="267" y="1831"/>
                    </a:cubicBezTo>
                    <a:cubicBezTo>
                      <a:pt x="368" y="2031"/>
                      <a:pt x="568" y="2232"/>
                      <a:pt x="768" y="2365"/>
                    </a:cubicBezTo>
                    <a:cubicBezTo>
                      <a:pt x="925" y="2470"/>
                      <a:pt x="1109" y="2519"/>
                      <a:pt x="1297" y="2519"/>
                    </a:cubicBezTo>
                    <a:cubicBezTo>
                      <a:pt x="1468" y="2519"/>
                      <a:pt x="1643" y="2478"/>
                      <a:pt x="1802" y="2398"/>
                    </a:cubicBezTo>
                    <a:cubicBezTo>
                      <a:pt x="2102" y="2232"/>
                      <a:pt x="2236" y="1865"/>
                      <a:pt x="2135" y="1531"/>
                    </a:cubicBezTo>
                    <a:cubicBezTo>
                      <a:pt x="2069" y="1364"/>
                      <a:pt x="2002" y="1131"/>
                      <a:pt x="1835" y="1031"/>
                    </a:cubicBezTo>
                    <a:cubicBezTo>
                      <a:pt x="1834" y="1026"/>
                      <a:pt x="1833" y="1022"/>
                      <a:pt x="1832" y="1018"/>
                    </a:cubicBezTo>
                    <a:lnTo>
                      <a:pt x="1832" y="1018"/>
                    </a:lnTo>
                    <a:cubicBezTo>
                      <a:pt x="1833" y="1019"/>
                      <a:pt x="1834" y="1020"/>
                      <a:pt x="1834" y="1020"/>
                    </a:cubicBezTo>
                    <a:cubicBezTo>
                      <a:pt x="1835" y="1020"/>
                      <a:pt x="1834" y="1018"/>
                      <a:pt x="1830" y="1012"/>
                    </a:cubicBezTo>
                    <a:lnTo>
                      <a:pt x="1830" y="1012"/>
                    </a:lnTo>
                    <a:cubicBezTo>
                      <a:pt x="1828" y="1004"/>
                      <a:pt x="1827" y="1001"/>
                      <a:pt x="1826" y="1001"/>
                    </a:cubicBezTo>
                    <a:lnTo>
                      <a:pt x="1826" y="1001"/>
                    </a:lnTo>
                    <a:cubicBezTo>
                      <a:pt x="1826" y="1001"/>
                      <a:pt x="1826" y="1002"/>
                      <a:pt x="1826" y="1004"/>
                    </a:cubicBezTo>
                    <a:lnTo>
                      <a:pt x="1826" y="1004"/>
                    </a:lnTo>
                    <a:cubicBezTo>
                      <a:pt x="1825" y="1003"/>
                      <a:pt x="1824" y="1001"/>
                      <a:pt x="1823" y="999"/>
                    </a:cubicBezTo>
                    <a:lnTo>
                      <a:pt x="1823" y="999"/>
                    </a:lnTo>
                    <a:lnTo>
                      <a:pt x="1817" y="955"/>
                    </a:lnTo>
                    <a:lnTo>
                      <a:pt x="1817" y="955"/>
                    </a:lnTo>
                    <a:cubicBezTo>
                      <a:pt x="1905" y="416"/>
                      <a:pt x="1466" y="1"/>
                      <a:pt x="1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005650" y="1099200"/>
                <a:ext cx="64475" cy="69325"/>
              </a:xfrm>
              <a:custGeom>
                <a:avLst/>
                <a:gdLst/>
                <a:ahLst/>
                <a:cxnLst/>
                <a:rect l="l" t="t" r="r" b="b"/>
                <a:pathLst>
                  <a:path w="2579" h="2773" extrusionOk="0">
                    <a:moveTo>
                      <a:pt x="2169" y="615"/>
                    </a:moveTo>
                    <a:lnTo>
                      <a:pt x="2250" y="833"/>
                    </a:lnTo>
                    <a:lnTo>
                      <a:pt x="2250" y="833"/>
                    </a:lnTo>
                    <a:lnTo>
                      <a:pt x="2250" y="833"/>
                    </a:lnTo>
                    <a:cubicBezTo>
                      <a:pt x="2227" y="771"/>
                      <a:pt x="2199" y="710"/>
                      <a:pt x="2169" y="649"/>
                    </a:cubicBezTo>
                    <a:lnTo>
                      <a:pt x="2169" y="615"/>
                    </a:lnTo>
                    <a:close/>
                    <a:moveTo>
                      <a:pt x="2302" y="949"/>
                    </a:moveTo>
                    <a:lnTo>
                      <a:pt x="2305" y="973"/>
                    </a:lnTo>
                    <a:lnTo>
                      <a:pt x="2305" y="973"/>
                    </a:lnTo>
                    <a:cubicBezTo>
                      <a:pt x="2304" y="972"/>
                      <a:pt x="2303" y="971"/>
                      <a:pt x="2302" y="970"/>
                    </a:cubicBezTo>
                    <a:lnTo>
                      <a:pt x="2302" y="970"/>
                    </a:lnTo>
                    <a:cubicBezTo>
                      <a:pt x="2302" y="963"/>
                      <a:pt x="2302" y="956"/>
                      <a:pt x="2302" y="949"/>
                    </a:cubicBezTo>
                    <a:close/>
                    <a:moveTo>
                      <a:pt x="2308" y="1028"/>
                    </a:moveTo>
                    <a:lnTo>
                      <a:pt x="2311" y="1032"/>
                    </a:lnTo>
                    <a:lnTo>
                      <a:pt x="2312" y="1045"/>
                    </a:lnTo>
                    <a:lnTo>
                      <a:pt x="2312" y="1045"/>
                    </a:lnTo>
                    <a:cubicBezTo>
                      <a:pt x="2311" y="1039"/>
                      <a:pt x="2309" y="1033"/>
                      <a:pt x="2308" y="1028"/>
                    </a:cubicBezTo>
                    <a:close/>
                    <a:moveTo>
                      <a:pt x="1204" y="0"/>
                    </a:moveTo>
                    <a:cubicBezTo>
                      <a:pt x="1009" y="0"/>
                      <a:pt x="823" y="59"/>
                      <a:pt x="668" y="148"/>
                    </a:cubicBezTo>
                    <a:cubicBezTo>
                      <a:pt x="622" y="179"/>
                      <a:pt x="577" y="216"/>
                      <a:pt x="532" y="257"/>
                    </a:cubicBezTo>
                    <a:lnTo>
                      <a:pt x="532" y="257"/>
                    </a:lnTo>
                    <a:cubicBezTo>
                      <a:pt x="209" y="467"/>
                      <a:pt x="34" y="842"/>
                      <a:pt x="34" y="1216"/>
                    </a:cubicBezTo>
                    <a:cubicBezTo>
                      <a:pt x="1" y="1583"/>
                      <a:pt x="134" y="1950"/>
                      <a:pt x="367" y="2250"/>
                    </a:cubicBezTo>
                    <a:cubicBezTo>
                      <a:pt x="534" y="2517"/>
                      <a:pt x="834" y="2717"/>
                      <a:pt x="1201" y="2750"/>
                    </a:cubicBezTo>
                    <a:cubicBezTo>
                      <a:pt x="1270" y="2764"/>
                      <a:pt x="1345" y="2772"/>
                      <a:pt x="1423" y="2772"/>
                    </a:cubicBezTo>
                    <a:cubicBezTo>
                      <a:pt x="1534" y="2772"/>
                      <a:pt x="1651" y="2756"/>
                      <a:pt x="1768" y="2717"/>
                    </a:cubicBezTo>
                    <a:cubicBezTo>
                      <a:pt x="2069" y="2650"/>
                      <a:pt x="2336" y="2417"/>
                      <a:pt x="2469" y="2117"/>
                    </a:cubicBezTo>
                    <a:cubicBezTo>
                      <a:pt x="2530" y="1979"/>
                      <a:pt x="2556" y="1828"/>
                      <a:pt x="2551" y="1675"/>
                    </a:cubicBezTo>
                    <a:lnTo>
                      <a:pt x="2551" y="1675"/>
                    </a:lnTo>
                    <a:cubicBezTo>
                      <a:pt x="2579" y="1506"/>
                      <a:pt x="2552" y="1329"/>
                      <a:pt x="2477" y="1178"/>
                    </a:cubicBezTo>
                    <a:lnTo>
                      <a:pt x="2477" y="1178"/>
                    </a:lnTo>
                    <a:cubicBezTo>
                      <a:pt x="2440" y="1046"/>
                      <a:pt x="2381" y="914"/>
                      <a:pt x="2302" y="782"/>
                    </a:cubicBezTo>
                    <a:cubicBezTo>
                      <a:pt x="2235" y="716"/>
                      <a:pt x="2169" y="615"/>
                      <a:pt x="2135" y="549"/>
                    </a:cubicBezTo>
                    <a:cubicBezTo>
                      <a:pt x="2002" y="282"/>
                      <a:pt x="1768" y="115"/>
                      <a:pt x="1502" y="48"/>
                    </a:cubicBezTo>
                    <a:cubicBezTo>
                      <a:pt x="1402" y="15"/>
                      <a:pt x="1301" y="0"/>
                      <a:pt x="1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1480400" y="726650"/>
                <a:ext cx="1747100" cy="2112100"/>
              </a:xfrm>
              <a:custGeom>
                <a:avLst/>
                <a:gdLst/>
                <a:ahLst/>
                <a:cxnLst/>
                <a:rect l="l" t="t" r="r" b="b"/>
                <a:pathLst>
                  <a:path w="69884" h="84484" extrusionOk="0">
                    <a:moveTo>
                      <a:pt x="54186" y="1638"/>
                    </a:moveTo>
                    <a:cubicBezTo>
                      <a:pt x="54270" y="1638"/>
                      <a:pt x="54355" y="1639"/>
                      <a:pt x="54439" y="1641"/>
                    </a:cubicBezTo>
                    <a:cubicBezTo>
                      <a:pt x="55273" y="1641"/>
                      <a:pt x="56107" y="1741"/>
                      <a:pt x="56908" y="1974"/>
                    </a:cubicBezTo>
                    <a:cubicBezTo>
                      <a:pt x="57308" y="2074"/>
                      <a:pt x="57708" y="2208"/>
                      <a:pt x="58108" y="2375"/>
                    </a:cubicBezTo>
                    <a:cubicBezTo>
                      <a:pt x="58275" y="2441"/>
                      <a:pt x="58409" y="2508"/>
                      <a:pt x="58575" y="2541"/>
                    </a:cubicBezTo>
                    <a:cubicBezTo>
                      <a:pt x="59643" y="3309"/>
                      <a:pt x="60510" y="4376"/>
                      <a:pt x="61044" y="5610"/>
                    </a:cubicBezTo>
                    <a:cubicBezTo>
                      <a:pt x="61211" y="5944"/>
                      <a:pt x="61344" y="6311"/>
                      <a:pt x="61444" y="6678"/>
                    </a:cubicBezTo>
                    <a:cubicBezTo>
                      <a:pt x="61511" y="7111"/>
                      <a:pt x="61578" y="7512"/>
                      <a:pt x="61711" y="7912"/>
                    </a:cubicBezTo>
                    <a:cubicBezTo>
                      <a:pt x="61744" y="8012"/>
                      <a:pt x="61828" y="8062"/>
                      <a:pt x="61911" y="8062"/>
                    </a:cubicBezTo>
                    <a:cubicBezTo>
                      <a:pt x="61995" y="8062"/>
                      <a:pt x="62078" y="8012"/>
                      <a:pt x="62111" y="7912"/>
                    </a:cubicBezTo>
                    <a:cubicBezTo>
                      <a:pt x="62211" y="7478"/>
                      <a:pt x="62245" y="7045"/>
                      <a:pt x="62178" y="6611"/>
                    </a:cubicBezTo>
                    <a:cubicBezTo>
                      <a:pt x="62111" y="6144"/>
                      <a:pt x="62045" y="5677"/>
                      <a:pt x="61911" y="5243"/>
                    </a:cubicBezTo>
                    <a:cubicBezTo>
                      <a:pt x="61644" y="4376"/>
                      <a:pt x="61177" y="3542"/>
                      <a:pt x="60577" y="2875"/>
                    </a:cubicBezTo>
                    <a:cubicBezTo>
                      <a:pt x="60510" y="2808"/>
                      <a:pt x="60477" y="2775"/>
                      <a:pt x="60410" y="2708"/>
                    </a:cubicBezTo>
                    <a:cubicBezTo>
                      <a:pt x="61169" y="2356"/>
                      <a:pt x="61972" y="2180"/>
                      <a:pt x="62783" y="2180"/>
                    </a:cubicBezTo>
                    <a:cubicBezTo>
                      <a:pt x="62970" y="2180"/>
                      <a:pt x="63158" y="2189"/>
                      <a:pt x="63346" y="2208"/>
                    </a:cubicBezTo>
                    <a:cubicBezTo>
                      <a:pt x="64380" y="2308"/>
                      <a:pt x="65380" y="2742"/>
                      <a:pt x="66181" y="3409"/>
                    </a:cubicBezTo>
                    <a:cubicBezTo>
                      <a:pt x="67849" y="4843"/>
                      <a:pt x="68483" y="7178"/>
                      <a:pt x="67682" y="9246"/>
                    </a:cubicBezTo>
                    <a:cubicBezTo>
                      <a:pt x="67182" y="10347"/>
                      <a:pt x="66414" y="11314"/>
                      <a:pt x="65447" y="12048"/>
                    </a:cubicBezTo>
                    <a:cubicBezTo>
                      <a:pt x="65414" y="12048"/>
                      <a:pt x="65380" y="12082"/>
                      <a:pt x="65347" y="12115"/>
                    </a:cubicBezTo>
                    <a:cubicBezTo>
                      <a:pt x="64813" y="12015"/>
                      <a:pt x="64246" y="11881"/>
                      <a:pt x="63679" y="11781"/>
                    </a:cubicBezTo>
                    <a:cubicBezTo>
                      <a:pt x="63779" y="11615"/>
                      <a:pt x="63879" y="11481"/>
                      <a:pt x="63979" y="11314"/>
                    </a:cubicBezTo>
                    <a:cubicBezTo>
                      <a:pt x="64179" y="10881"/>
                      <a:pt x="64346" y="10414"/>
                      <a:pt x="64446" y="9913"/>
                    </a:cubicBezTo>
                    <a:cubicBezTo>
                      <a:pt x="64680" y="8946"/>
                      <a:pt x="64546" y="7945"/>
                      <a:pt x="64046" y="7078"/>
                    </a:cubicBezTo>
                    <a:cubicBezTo>
                      <a:pt x="63977" y="6951"/>
                      <a:pt x="63856" y="6896"/>
                      <a:pt x="63733" y="6896"/>
                    </a:cubicBezTo>
                    <a:cubicBezTo>
                      <a:pt x="63500" y="6896"/>
                      <a:pt x="63258" y="7094"/>
                      <a:pt x="63346" y="7378"/>
                    </a:cubicBezTo>
                    <a:cubicBezTo>
                      <a:pt x="63612" y="8145"/>
                      <a:pt x="63712" y="8946"/>
                      <a:pt x="63612" y="9747"/>
                    </a:cubicBezTo>
                    <a:cubicBezTo>
                      <a:pt x="63546" y="10147"/>
                      <a:pt x="63412" y="10547"/>
                      <a:pt x="63245" y="10881"/>
                    </a:cubicBezTo>
                    <a:cubicBezTo>
                      <a:pt x="63145" y="11048"/>
                      <a:pt x="63045" y="11214"/>
                      <a:pt x="62912" y="11348"/>
                    </a:cubicBezTo>
                    <a:cubicBezTo>
                      <a:pt x="62812" y="11448"/>
                      <a:pt x="62712" y="11515"/>
                      <a:pt x="62612" y="11581"/>
                    </a:cubicBezTo>
                    <a:cubicBezTo>
                      <a:pt x="59576" y="11081"/>
                      <a:pt x="56507" y="10847"/>
                      <a:pt x="53438" y="10814"/>
                    </a:cubicBezTo>
                    <a:cubicBezTo>
                      <a:pt x="53278" y="10813"/>
                      <a:pt x="53118" y="10812"/>
                      <a:pt x="52958" y="10812"/>
                    </a:cubicBezTo>
                    <a:cubicBezTo>
                      <a:pt x="48946" y="10812"/>
                      <a:pt x="44908" y="11214"/>
                      <a:pt x="40963" y="12048"/>
                    </a:cubicBezTo>
                    <a:cubicBezTo>
                      <a:pt x="37961" y="12649"/>
                      <a:pt x="35025" y="13483"/>
                      <a:pt x="32190" y="14583"/>
                    </a:cubicBezTo>
                    <a:cubicBezTo>
                      <a:pt x="32123" y="13716"/>
                      <a:pt x="31890" y="12916"/>
                      <a:pt x="31523" y="12148"/>
                    </a:cubicBezTo>
                    <a:cubicBezTo>
                      <a:pt x="30922" y="11048"/>
                      <a:pt x="29988" y="10214"/>
                      <a:pt x="28854" y="9747"/>
                    </a:cubicBezTo>
                    <a:cubicBezTo>
                      <a:pt x="28794" y="9719"/>
                      <a:pt x="28734" y="9706"/>
                      <a:pt x="28677" y="9706"/>
                    </a:cubicBezTo>
                    <a:cubicBezTo>
                      <a:pt x="28325" y="9706"/>
                      <a:pt x="28081" y="10179"/>
                      <a:pt x="28454" y="10380"/>
                    </a:cubicBezTo>
                    <a:cubicBezTo>
                      <a:pt x="29321" y="10947"/>
                      <a:pt x="30055" y="11715"/>
                      <a:pt x="30489" y="12615"/>
                    </a:cubicBezTo>
                    <a:cubicBezTo>
                      <a:pt x="30889" y="13349"/>
                      <a:pt x="31089" y="14183"/>
                      <a:pt x="31089" y="15017"/>
                    </a:cubicBezTo>
                    <a:cubicBezTo>
                      <a:pt x="30656" y="15184"/>
                      <a:pt x="30222" y="15351"/>
                      <a:pt x="29788" y="15551"/>
                    </a:cubicBezTo>
                    <a:cubicBezTo>
                      <a:pt x="27286" y="16618"/>
                      <a:pt x="24885" y="17886"/>
                      <a:pt x="22583" y="19287"/>
                    </a:cubicBezTo>
                    <a:cubicBezTo>
                      <a:pt x="22450" y="18219"/>
                      <a:pt x="21883" y="17219"/>
                      <a:pt x="21049" y="16518"/>
                    </a:cubicBezTo>
                    <a:cubicBezTo>
                      <a:pt x="20972" y="16441"/>
                      <a:pt x="20884" y="16409"/>
                      <a:pt x="20799" y="16409"/>
                    </a:cubicBezTo>
                    <a:cubicBezTo>
                      <a:pt x="20517" y="16409"/>
                      <a:pt x="20266" y="16770"/>
                      <a:pt x="20548" y="17052"/>
                    </a:cubicBezTo>
                    <a:cubicBezTo>
                      <a:pt x="21182" y="17852"/>
                      <a:pt x="21582" y="18853"/>
                      <a:pt x="21649" y="19887"/>
                    </a:cubicBezTo>
                    <a:lnTo>
                      <a:pt x="20882" y="20354"/>
                    </a:lnTo>
                    <a:lnTo>
                      <a:pt x="20882" y="20221"/>
                    </a:lnTo>
                    <a:cubicBezTo>
                      <a:pt x="20849" y="19654"/>
                      <a:pt x="20715" y="19087"/>
                      <a:pt x="20515" y="18586"/>
                    </a:cubicBezTo>
                    <a:cubicBezTo>
                      <a:pt x="20081" y="17552"/>
                      <a:pt x="19347" y="16718"/>
                      <a:pt x="18380" y="16218"/>
                    </a:cubicBezTo>
                    <a:cubicBezTo>
                      <a:pt x="18337" y="16201"/>
                      <a:pt x="18295" y="16193"/>
                      <a:pt x="18255" y="16193"/>
                    </a:cubicBezTo>
                    <a:cubicBezTo>
                      <a:pt x="17987" y="16193"/>
                      <a:pt x="17814" y="16548"/>
                      <a:pt x="18047" y="16752"/>
                    </a:cubicBezTo>
                    <a:cubicBezTo>
                      <a:pt x="18814" y="17252"/>
                      <a:pt x="19414" y="18019"/>
                      <a:pt x="19714" y="18887"/>
                    </a:cubicBezTo>
                    <a:cubicBezTo>
                      <a:pt x="19848" y="19320"/>
                      <a:pt x="19948" y="19787"/>
                      <a:pt x="19948" y="20221"/>
                    </a:cubicBezTo>
                    <a:cubicBezTo>
                      <a:pt x="19948" y="20421"/>
                      <a:pt x="19915" y="20621"/>
                      <a:pt x="19915" y="20821"/>
                    </a:cubicBezTo>
                    <a:cubicBezTo>
                      <a:pt x="19915" y="20888"/>
                      <a:pt x="19915" y="20955"/>
                      <a:pt x="19881" y="20988"/>
                    </a:cubicBezTo>
                    <a:cubicBezTo>
                      <a:pt x="16879" y="22989"/>
                      <a:pt x="14110" y="25258"/>
                      <a:pt x="11575" y="27826"/>
                    </a:cubicBezTo>
                    <a:lnTo>
                      <a:pt x="11575" y="27626"/>
                    </a:lnTo>
                    <a:cubicBezTo>
                      <a:pt x="11509" y="26992"/>
                      <a:pt x="11375" y="26359"/>
                      <a:pt x="11242" y="25725"/>
                    </a:cubicBezTo>
                    <a:cubicBezTo>
                      <a:pt x="10975" y="24591"/>
                      <a:pt x="10508" y="23523"/>
                      <a:pt x="9841" y="22589"/>
                    </a:cubicBezTo>
                    <a:cubicBezTo>
                      <a:pt x="8682" y="21065"/>
                      <a:pt x="6967" y="19820"/>
                      <a:pt x="5000" y="19820"/>
                    </a:cubicBezTo>
                    <a:cubicBezTo>
                      <a:pt x="4815" y="19820"/>
                      <a:pt x="4627" y="19831"/>
                      <a:pt x="4437" y="19854"/>
                    </a:cubicBezTo>
                    <a:cubicBezTo>
                      <a:pt x="4170" y="19887"/>
                      <a:pt x="3903" y="19921"/>
                      <a:pt x="3670" y="19987"/>
                    </a:cubicBezTo>
                    <a:cubicBezTo>
                      <a:pt x="4203" y="19253"/>
                      <a:pt x="4837" y="18586"/>
                      <a:pt x="5571" y="18019"/>
                    </a:cubicBezTo>
                    <a:cubicBezTo>
                      <a:pt x="6892" y="16918"/>
                      <a:pt x="8554" y="16340"/>
                      <a:pt x="10275" y="16340"/>
                    </a:cubicBezTo>
                    <a:cubicBezTo>
                      <a:pt x="10640" y="16340"/>
                      <a:pt x="11008" y="16366"/>
                      <a:pt x="11375" y="16418"/>
                    </a:cubicBezTo>
                    <a:cubicBezTo>
                      <a:pt x="11675" y="16451"/>
                      <a:pt x="11976" y="16518"/>
                      <a:pt x="12276" y="16618"/>
                    </a:cubicBezTo>
                    <a:cubicBezTo>
                      <a:pt x="12509" y="16685"/>
                      <a:pt x="12743" y="16785"/>
                      <a:pt x="12976" y="16885"/>
                    </a:cubicBezTo>
                    <a:cubicBezTo>
                      <a:pt x="13485" y="17155"/>
                      <a:pt x="14075" y="17639"/>
                      <a:pt x="14673" y="17639"/>
                    </a:cubicBezTo>
                    <a:cubicBezTo>
                      <a:pt x="14741" y="17639"/>
                      <a:pt x="14809" y="17633"/>
                      <a:pt x="14878" y="17619"/>
                    </a:cubicBezTo>
                    <a:cubicBezTo>
                      <a:pt x="15111" y="17552"/>
                      <a:pt x="15278" y="17319"/>
                      <a:pt x="15278" y="17085"/>
                    </a:cubicBezTo>
                    <a:cubicBezTo>
                      <a:pt x="15378" y="16418"/>
                      <a:pt x="14511" y="15851"/>
                      <a:pt x="14010" y="15551"/>
                    </a:cubicBezTo>
                    <a:cubicBezTo>
                      <a:pt x="13443" y="15251"/>
                      <a:pt x="12876" y="15017"/>
                      <a:pt x="12276" y="14884"/>
                    </a:cubicBezTo>
                    <a:cubicBezTo>
                      <a:pt x="12042" y="14817"/>
                      <a:pt x="11809" y="14784"/>
                      <a:pt x="11575" y="14750"/>
                    </a:cubicBezTo>
                    <a:lnTo>
                      <a:pt x="12409" y="14083"/>
                    </a:lnTo>
                    <a:cubicBezTo>
                      <a:pt x="13343" y="13349"/>
                      <a:pt x="14277" y="12649"/>
                      <a:pt x="15278" y="11982"/>
                    </a:cubicBezTo>
                    <a:cubicBezTo>
                      <a:pt x="17179" y="10647"/>
                      <a:pt x="19347" y="9680"/>
                      <a:pt x="21616" y="9146"/>
                    </a:cubicBezTo>
                    <a:cubicBezTo>
                      <a:pt x="22250" y="9013"/>
                      <a:pt x="22850" y="8946"/>
                      <a:pt x="23484" y="8913"/>
                    </a:cubicBezTo>
                    <a:cubicBezTo>
                      <a:pt x="23817" y="8913"/>
                      <a:pt x="24174" y="8951"/>
                      <a:pt x="24520" y="8951"/>
                    </a:cubicBezTo>
                    <a:cubicBezTo>
                      <a:pt x="24901" y="8951"/>
                      <a:pt x="25271" y="8905"/>
                      <a:pt x="25585" y="8713"/>
                    </a:cubicBezTo>
                    <a:cubicBezTo>
                      <a:pt x="25652" y="8679"/>
                      <a:pt x="25719" y="8646"/>
                      <a:pt x="25752" y="8579"/>
                    </a:cubicBezTo>
                    <a:cubicBezTo>
                      <a:pt x="25785" y="8579"/>
                      <a:pt x="25819" y="8546"/>
                      <a:pt x="25852" y="8512"/>
                    </a:cubicBezTo>
                    <a:cubicBezTo>
                      <a:pt x="28892" y="5343"/>
                      <a:pt x="32998" y="3303"/>
                      <a:pt x="37379" y="3303"/>
                    </a:cubicBezTo>
                    <a:cubicBezTo>
                      <a:pt x="37517" y="3303"/>
                      <a:pt x="37656" y="3305"/>
                      <a:pt x="37794" y="3309"/>
                    </a:cubicBezTo>
                    <a:cubicBezTo>
                      <a:pt x="38094" y="3309"/>
                      <a:pt x="38428" y="3342"/>
                      <a:pt x="38761" y="3375"/>
                    </a:cubicBezTo>
                    <a:lnTo>
                      <a:pt x="39228" y="3409"/>
                    </a:lnTo>
                    <a:lnTo>
                      <a:pt x="39262" y="3409"/>
                    </a:lnTo>
                    <a:lnTo>
                      <a:pt x="39562" y="3475"/>
                    </a:lnTo>
                    <a:cubicBezTo>
                      <a:pt x="39962" y="3542"/>
                      <a:pt x="40362" y="3609"/>
                      <a:pt x="40729" y="3676"/>
                    </a:cubicBezTo>
                    <a:cubicBezTo>
                      <a:pt x="41330" y="3909"/>
                      <a:pt x="41930" y="4176"/>
                      <a:pt x="42431" y="4543"/>
                    </a:cubicBezTo>
                    <a:cubicBezTo>
                      <a:pt x="42898" y="4876"/>
                      <a:pt x="43331" y="5277"/>
                      <a:pt x="43665" y="5710"/>
                    </a:cubicBezTo>
                    <a:cubicBezTo>
                      <a:pt x="43832" y="5977"/>
                      <a:pt x="43998" y="6211"/>
                      <a:pt x="44132" y="6478"/>
                    </a:cubicBezTo>
                    <a:cubicBezTo>
                      <a:pt x="44232" y="6778"/>
                      <a:pt x="44365" y="7045"/>
                      <a:pt x="44532" y="7278"/>
                    </a:cubicBezTo>
                    <a:cubicBezTo>
                      <a:pt x="44604" y="7350"/>
                      <a:pt x="44689" y="7385"/>
                      <a:pt x="44772" y="7385"/>
                    </a:cubicBezTo>
                    <a:cubicBezTo>
                      <a:pt x="44882" y="7385"/>
                      <a:pt x="44990" y="7325"/>
                      <a:pt x="45066" y="7211"/>
                    </a:cubicBezTo>
                    <a:cubicBezTo>
                      <a:pt x="45333" y="6611"/>
                      <a:pt x="44999" y="5810"/>
                      <a:pt x="44666" y="5277"/>
                    </a:cubicBezTo>
                    <a:cubicBezTo>
                      <a:pt x="44299" y="4676"/>
                      <a:pt x="43798" y="4143"/>
                      <a:pt x="43198" y="3742"/>
                    </a:cubicBezTo>
                    <a:cubicBezTo>
                      <a:pt x="42998" y="3576"/>
                      <a:pt x="42764" y="3442"/>
                      <a:pt x="42531" y="3309"/>
                    </a:cubicBezTo>
                    <a:lnTo>
                      <a:pt x="42597" y="3275"/>
                    </a:lnTo>
                    <a:cubicBezTo>
                      <a:pt x="43573" y="2509"/>
                      <a:pt x="44759" y="2114"/>
                      <a:pt x="45952" y="2114"/>
                    </a:cubicBezTo>
                    <a:cubicBezTo>
                      <a:pt x="46472" y="2114"/>
                      <a:pt x="46994" y="2189"/>
                      <a:pt x="47501" y="2341"/>
                    </a:cubicBezTo>
                    <a:cubicBezTo>
                      <a:pt x="48268" y="2608"/>
                      <a:pt x="48969" y="3042"/>
                      <a:pt x="49536" y="3576"/>
                    </a:cubicBezTo>
                    <a:cubicBezTo>
                      <a:pt x="49836" y="3842"/>
                      <a:pt x="50069" y="4143"/>
                      <a:pt x="50303" y="4443"/>
                    </a:cubicBezTo>
                    <a:cubicBezTo>
                      <a:pt x="50570" y="4843"/>
                      <a:pt x="50837" y="5210"/>
                      <a:pt x="51137" y="5577"/>
                    </a:cubicBezTo>
                    <a:cubicBezTo>
                      <a:pt x="51256" y="5685"/>
                      <a:pt x="51397" y="5734"/>
                      <a:pt x="51532" y="5734"/>
                    </a:cubicBezTo>
                    <a:cubicBezTo>
                      <a:pt x="51813" y="5734"/>
                      <a:pt x="52071" y="5525"/>
                      <a:pt x="52071" y="5210"/>
                    </a:cubicBezTo>
                    <a:cubicBezTo>
                      <a:pt x="52138" y="4143"/>
                      <a:pt x="51337" y="3075"/>
                      <a:pt x="50636" y="2375"/>
                    </a:cubicBezTo>
                    <a:cubicBezTo>
                      <a:pt x="50570" y="2308"/>
                      <a:pt x="50536" y="2275"/>
                      <a:pt x="50503" y="2241"/>
                    </a:cubicBezTo>
                    <a:cubicBezTo>
                      <a:pt x="51690" y="1866"/>
                      <a:pt x="52936" y="1638"/>
                      <a:pt x="54186" y="1638"/>
                    </a:cubicBezTo>
                    <a:close/>
                    <a:moveTo>
                      <a:pt x="4945" y="21488"/>
                    </a:moveTo>
                    <a:cubicBezTo>
                      <a:pt x="5419" y="21488"/>
                      <a:pt x="5893" y="21577"/>
                      <a:pt x="6338" y="21755"/>
                    </a:cubicBezTo>
                    <a:cubicBezTo>
                      <a:pt x="7105" y="22089"/>
                      <a:pt x="7806" y="22623"/>
                      <a:pt x="8306" y="23290"/>
                    </a:cubicBezTo>
                    <a:cubicBezTo>
                      <a:pt x="8707" y="23790"/>
                      <a:pt x="9040" y="24290"/>
                      <a:pt x="9307" y="24857"/>
                    </a:cubicBezTo>
                    <a:cubicBezTo>
                      <a:pt x="9440" y="25291"/>
                      <a:pt x="9574" y="25725"/>
                      <a:pt x="9707" y="26192"/>
                    </a:cubicBezTo>
                    <a:cubicBezTo>
                      <a:pt x="9807" y="26692"/>
                      <a:pt x="9907" y="27226"/>
                      <a:pt x="9907" y="27760"/>
                    </a:cubicBezTo>
                    <a:cubicBezTo>
                      <a:pt x="9941" y="28360"/>
                      <a:pt x="9907" y="28927"/>
                      <a:pt x="9807" y="29527"/>
                    </a:cubicBezTo>
                    <a:cubicBezTo>
                      <a:pt x="9807" y="29527"/>
                      <a:pt x="9774" y="29561"/>
                      <a:pt x="9774" y="29594"/>
                    </a:cubicBezTo>
                    <a:cubicBezTo>
                      <a:pt x="9674" y="29961"/>
                      <a:pt x="9574" y="30328"/>
                      <a:pt x="9507" y="30695"/>
                    </a:cubicBezTo>
                    <a:cubicBezTo>
                      <a:pt x="9507" y="30795"/>
                      <a:pt x="9474" y="30862"/>
                      <a:pt x="9440" y="30962"/>
                    </a:cubicBezTo>
                    <a:cubicBezTo>
                      <a:pt x="9440" y="30995"/>
                      <a:pt x="9440" y="31062"/>
                      <a:pt x="9440" y="31095"/>
                    </a:cubicBezTo>
                    <a:cubicBezTo>
                      <a:pt x="9350" y="31099"/>
                      <a:pt x="9259" y="31100"/>
                      <a:pt x="9169" y="31100"/>
                    </a:cubicBezTo>
                    <a:cubicBezTo>
                      <a:pt x="7465" y="31100"/>
                      <a:pt x="5832" y="30506"/>
                      <a:pt x="4470" y="29461"/>
                    </a:cubicBezTo>
                    <a:lnTo>
                      <a:pt x="4504" y="29461"/>
                    </a:lnTo>
                    <a:cubicBezTo>
                      <a:pt x="3136" y="28360"/>
                      <a:pt x="2235" y="26792"/>
                      <a:pt x="2002" y="25058"/>
                    </a:cubicBezTo>
                    <a:cubicBezTo>
                      <a:pt x="1835" y="24190"/>
                      <a:pt x="2002" y="23290"/>
                      <a:pt x="2502" y="22556"/>
                    </a:cubicBezTo>
                    <a:lnTo>
                      <a:pt x="2502" y="22556"/>
                    </a:lnTo>
                    <a:cubicBezTo>
                      <a:pt x="2497" y="22565"/>
                      <a:pt x="2497" y="22569"/>
                      <a:pt x="2499" y="22569"/>
                    </a:cubicBezTo>
                    <a:cubicBezTo>
                      <a:pt x="2513" y="22569"/>
                      <a:pt x="2636" y="22422"/>
                      <a:pt x="2636" y="22422"/>
                    </a:cubicBezTo>
                    <a:cubicBezTo>
                      <a:pt x="2669" y="22389"/>
                      <a:pt x="2769" y="22289"/>
                      <a:pt x="2836" y="22222"/>
                    </a:cubicBezTo>
                    <a:lnTo>
                      <a:pt x="2936" y="22122"/>
                    </a:lnTo>
                    <a:cubicBezTo>
                      <a:pt x="3036" y="22055"/>
                      <a:pt x="3136" y="21989"/>
                      <a:pt x="3236" y="21955"/>
                    </a:cubicBezTo>
                    <a:cubicBezTo>
                      <a:pt x="3536" y="21755"/>
                      <a:pt x="3870" y="21622"/>
                      <a:pt x="4237" y="21555"/>
                    </a:cubicBezTo>
                    <a:cubicBezTo>
                      <a:pt x="4470" y="21511"/>
                      <a:pt x="4707" y="21488"/>
                      <a:pt x="4945" y="21488"/>
                    </a:cubicBezTo>
                    <a:close/>
                    <a:moveTo>
                      <a:pt x="10941" y="30395"/>
                    </a:moveTo>
                    <a:cubicBezTo>
                      <a:pt x="11642" y="30995"/>
                      <a:pt x="12242" y="31662"/>
                      <a:pt x="12776" y="32430"/>
                    </a:cubicBezTo>
                    <a:cubicBezTo>
                      <a:pt x="13443" y="33430"/>
                      <a:pt x="13944" y="34498"/>
                      <a:pt x="14311" y="35632"/>
                    </a:cubicBezTo>
                    <a:cubicBezTo>
                      <a:pt x="14711" y="36833"/>
                      <a:pt x="15178" y="38000"/>
                      <a:pt x="15745" y="39101"/>
                    </a:cubicBezTo>
                    <a:cubicBezTo>
                      <a:pt x="16312" y="40135"/>
                      <a:pt x="17012" y="41102"/>
                      <a:pt x="17813" y="41970"/>
                    </a:cubicBezTo>
                    <a:cubicBezTo>
                      <a:pt x="19414" y="43738"/>
                      <a:pt x="21382" y="45139"/>
                      <a:pt x="23150" y="46740"/>
                    </a:cubicBezTo>
                    <a:cubicBezTo>
                      <a:pt x="24818" y="48207"/>
                      <a:pt x="26486" y="49942"/>
                      <a:pt x="27353" y="52010"/>
                    </a:cubicBezTo>
                    <a:cubicBezTo>
                      <a:pt x="27653" y="52777"/>
                      <a:pt x="27854" y="53578"/>
                      <a:pt x="27887" y="54412"/>
                    </a:cubicBezTo>
                    <a:cubicBezTo>
                      <a:pt x="25452" y="51977"/>
                      <a:pt x="23184" y="49442"/>
                      <a:pt x="20982" y="46840"/>
                    </a:cubicBezTo>
                    <a:lnTo>
                      <a:pt x="21015" y="46840"/>
                    </a:lnTo>
                    <a:cubicBezTo>
                      <a:pt x="18480" y="43804"/>
                      <a:pt x="16112" y="40669"/>
                      <a:pt x="13910" y="37433"/>
                    </a:cubicBezTo>
                    <a:cubicBezTo>
                      <a:pt x="12743" y="35732"/>
                      <a:pt x="11642" y="33964"/>
                      <a:pt x="10474" y="32263"/>
                    </a:cubicBezTo>
                    <a:cubicBezTo>
                      <a:pt x="10508" y="32196"/>
                      <a:pt x="10508" y="32163"/>
                      <a:pt x="10508" y="32129"/>
                    </a:cubicBezTo>
                    <a:cubicBezTo>
                      <a:pt x="10641" y="31562"/>
                      <a:pt x="10808" y="30962"/>
                      <a:pt x="10941" y="30395"/>
                    </a:cubicBezTo>
                    <a:close/>
                    <a:moveTo>
                      <a:pt x="35225" y="57247"/>
                    </a:moveTo>
                    <a:lnTo>
                      <a:pt x="35259" y="57314"/>
                    </a:lnTo>
                    <a:lnTo>
                      <a:pt x="35192" y="57381"/>
                    </a:lnTo>
                    <a:lnTo>
                      <a:pt x="35225" y="57247"/>
                    </a:lnTo>
                    <a:close/>
                    <a:moveTo>
                      <a:pt x="37194" y="57781"/>
                    </a:moveTo>
                    <a:cubicBezTo>
                      <a:pt x="37327" y="57781"/>
                      <a:pt x="37460" y="57792"/>
                      <a:pt x="37594" y="57814"/>
                    </a:cubicBezTo>
                    <a:cubicBezTo>
                      <a:pt x="37827" y="57881"/>
                      <a:pt x="38061" y="57981"/>
                      <a:pt x="38294" y="58115"/>
                    </a:cubicBezTo>
                    <a:cubicBezTo>
                      <a:pt x="38961" y="58715"/>
                      <a:pt x="39495" y="59482"/>
                      <a:pt x="39795" y="60316"/>
                    </a:cubicBezTo>
                    <a:cubicBezTo>
                      <a:pt x="40529" y="62284"/>
                      <a:pt x="40896" y="64452"/>
                      <a:pt x="42364" y="66054"/>
                    </a:cubicBezTo>
                    <a:cubicBezTo>
                      <a:pt x="43031" y="66821"/>
                      <a:pt x="43932" y="67321"/>
                      <a:pt x="44932" y="67455"/>
                    </a:cubicBezTo>
                    <a:cubicBezTo>
                      <a:pt x="44994" y="67459"/>
                      <a:pt x="45057" y="67461"/>
                      <a:pt x="45122" y="67461"/>
                    </a:cubicBezTo>
                    <a:cubicBezTo>
                      <a:pt x="45506" y="67461"/>
                      <a:pt x="45924" y="67388"/>
                      <a:pt x="46321" y="67388"/>
                    </a:cubicBezTo>
                    <a:cubicBezTo>
                      <a:pt x="46784" y="67388"/>
                      <a:pt x="47217" y="67488"/>
                      <a:pt x="47534" y="67922"/>
                    </a:cubicBezTo>
                    <a:cubicBezTo>
                      <a:pt x="48068" y="68722"/>
                      <a:pt x="48035" y="69756"/>
                      <a:pt x="48268" y="70690"/>
                    </a:cubicBezTo>
                    <a:cubicBezTo>
                      <a:pt x="48468" y="71691"/>
                      <a:pt x="49102" y="72558"/>
                      <a:pt x="50003" y="73092"/>
                    </a:cubicBezTo>
                    <a:cubicBezTo>
                      <a:pt x="50503" y="73359"/>
                      <a:pt x="51053" y="73492"/>
                      <a:pt x="51604" y="73492"/>
                    </a:cubicBezTo>
                    <a:cubicBezTo>
                      <a:pt x="52154" y="73492"/>
                      <a:pt x="52705" y="73359"/>
                      <a:pt x="53205" y="73092"/>
                    </a:cubicBezTo>
                    <a:cubicBezTo>
                      <a:pt x="54039" y="72625"/>
                      <a:pt x="54606" y="71824"/>
                      <a:pt x="54773" y="70890"/>
                    </a:cubicBezTo>
                    <a:cubicBezTo>
                      <a:pt x="55140" y="71157"/>
                      <a:pt x="55540" y="71324"/>
                      <a:pt x="55907" y="71558"/>
                    </a:cubicBezTo>
                    <a:cubicBezTo>
                      <a:pt x="56874" y="72191"/>
                      <a:pt x="57008" y="73559"/>
                      <a:pt x="56874" y="74593"/>
                    </a:cubicBezTo>
                    <a:cubicBezTo>
                      <a:pt x="56674" y="75560"/>
                      <a:pt x="56407" y="76494"/>
                      <a:pt x="56007" y="77362"/>
                    </a:cubicBezTo>
                    <a:lnTo>
                      <a:pt x="56040" y="77362"/>
                    </a:lnTo>
                    <a:cubicBezTo>
                      <a:pt x="55940" y="77362"/>
                      <a:pt x="55840" y="77395"/>
                      <a:pt x="55773" y="77428"/>
                    </a:cubicBezTo>
                    <a:cubicBezTo>
                      <a:pt x="55429" y="77681"/>
                      <a:pt x="55022" y="77807"/>
                      <a:pt x="54606" y="77807"/>
                    </a:cubicBezTo>
                    <a:cubicBezTo>
                      <a:pt x="54417" y="77807"/>
                      <a:pt x="54227" y="77781"/>
                      <a:pt x="54039" y="77729"/>
                    </a:cubicBezTo>
                    <a:cubicBezTo>
                      <a:pt x="53272" y="77462"/>
                      <a:pt x="52671" y="76728"/>
                      <a:pt x="52138" y="76161"/>
                    </a:cubicBezTo>
                    <a:cubicBezTo>
                      <a:pt x="50803" y="74726"/>
                      <a:pt x="49469" y="73325"/>
                      <a:pt x="48068" y="71958"/>
                    </a:cubicBezTo>
                    <a:cubicBezTo>
                      <a:pt x="45266" y="69156"/>
                      <a:pt x="42364" y="66487"/>
                      <a:pt x="39362" y="63919"/>
                    </a:cubicBezTo>
                    <a:cubicBezTo>
                      <a:pt x="38528" y="63218"/>
                      <a:pt x="37694" y="62518"/>
                      <a:pt x="36860" y="61817"/>
                    </a:cubicBezTo>
                    <a:lnTo>
                      <a:pt x="35626" y="60817"/>
                    </a:lnTo>
                    <a:cubicBezTo>
                      <a:pt x="35359" y="60616"/>
                      <a:pt x="35125" y="60450"/>
                      <a:pt x="34859" y="60249"/>
                    </a:cubicBezTo>
                    <a:cubicBezTo>
                      <a:pt x="34992" y="59582"/>
                      <a:pt x="35092" y="58815"/>
                      <a:pt x="35592" y="58315"/>
                    </a:cubicBezTo>
                    <a:cubicBezTo>
                      <a:pt x="35826" y="58115"/>
                      <a:pt x="36093" y="57981"/>
                      <a:pt x="36393" y="57914"/>
                    </a:cubicBezTo>
                    <a:cubicBezTo>
                      <a:pt x="36660" y="57825"/>
                      <a:pt x="36927" y="57781"/>
                      <a:pt x="37194" y="57781"/>
                    </a:cubicBezTo>
                    <a:close/>
                    <a:moveTo>
                      <a:pt x="52850" y="12341"/>
                    </a:moveTo>
                    <a:cubicBezTo>
                      <a:pt x="56782" y="12341"/>
                      <a:pt x="60707" y="12740"/>
                      <a:pt x="64546" y="13483"/>
                    </a:cubicBezTo>
                    <a:cubicBezTo>
                      <a:pt x="64113" y="16618"/>
                      <a:pt x="64313" y="19821"/>
                      <a:pt x="64713" y="22956"/>
                    </a:cubicBezTo>
                    <a:cubicBezTo>
                      <a:pt x="65080" y="26192"/>
                      <a:pt x="65647" y="29394"/>
                      <a:pt x="66047" y="32596"/>
                    </a:cubicBezTo>
                    <a:cubicBezTo>
                      <a:pt x="66481" y="35799"/>
                      <a:pt x="66681" y="39001"/>
                      <a:pt x="66648" y="42237"/>
                    </a:cubicBezTo>
                    <a:cubicBezTo>
                      <a:pt x="66581" y="45305"/>
                      <a:pt x="66281" y="48374"/>
                      <a:pt x="65747" y="51410"/>
                    </a:cubicBezTo>
                    <a:cubicBezTo>
                      <a:pt x="65180" y="54545"/>
                      <a:pt x="64346" y="57581"/>
                      <a:pt x="63279" y="60583"/>
                    </a:cubicBezTo>
                    <a:cubicBezTo>
                      <a:pt x="62245" y="63485"/>
                      <a:pt x="60844" y="66287"/>
                      <a:pt x="60510" y="69389"/>
                    </a:cubicBezTo>
                    <a:cubicBezTo>
                      <a:pt x="60377" y="70957"/>
                      <a:pt x="60544" y="72558"/>
                      <a:pt x="60977" y="74059"/>
                    </a:cubicBezTo>
                    <a:cubicBezTo>
                      <a:pt x="61344" y="75527"/>
                      <a:pt x="61811" y="76961"/>
                      <a:pt x="61911" y="78462"/>
                    </a:cubicBezTo>
                    <a:cubicBezTo>
                      <a:pt x="62011" y="79663"/>
                      <a:pt x="61878" y="81031"/>
                      <a:pt x="61044" y="81998"/>
                    </a:cubicBezTo>
                    <a:cubicBezTo>
                      <a:pt x="60453" y="82714"/>
                      <a:pt x="59601" y="83139"/>
                      <a:pt x="58677" y="83139"/>
                    </a:cubicBezTo>
                    <a:cubicBezTo>
                      <a:pt x="58610" y="83139"/>
                      <a:pt x="58543" y="83137"/>
                      <a:pt x="58475" y="83132"/>
                    </a:cubicBezTo>
                    <a:cubicBezTo>
                      <a:pt x="57408" y="82999"/>
                      <a:pt x="56808" y="81998"/>
                      <a:pt x="56674" y="80998"/>
                    </a:cubicBezTo>
                    <a:cubicBezTo>
                      <a:pt x="56541" y="79630"/>
                      <a:pt x="57074" y="78329"/>
                      <a:pt x="57508" y="77061"/>
                    </a:cubicBezTo>
                    <a:cubicBezTo>
                      <a:pt x="57975" y="75827"/>
                      <a:pt x="58342" y="74393"/>
                      <a:pt x="58108" y="72992"/>
                    </a:cubicBezTo>
                    <a:cubicBezTo>
                      <a:pt x="57975" y="72391"/>
                      <a:pt x="57742" y="71858"/>
                      <a:pt x="57408" y="71357"/>
                    </a:cubicBezTo>
                    <a:cubicBezTo>
                      <a:pt x="57008" y="70857"/>
                      <a:pt x="56507" y="70457"/>
                      <a:pt x="55907" y="70190"/>
                    </a:cubicBezTo>
                    <a:cubicBezTo>
                      <a:pt x="55640" y="70090"/>
                      <a:pt x="55407" y="69956"/>
                      <a:pt x="55206" y="69756"/>
                    </a:cubicBezTo>
                    <a:cubicBezTo>
                      <a:pt x="55140" y="69690"/>
                      <a:pt x="55006" y="69456"/>
                      <a:pt x="55106" y="69323"/>
                    </a:cubicBezTo>
                    <a:cubicBezTo>
                      <a:pt x="55206" y="69223"/>
                      <a:pt x="55273" y="69056"/>
                      <a:pt x="55273" y="68889"/>
                    </a:cubicBezTo>
                    <a:cubicBezTo>
                      <a:pt x="55473" y="68522"/>
                      <a:pt x="55573" y="68055"/>
                      <a:pt x="55473" y="67655"/>
                    </a:cubicBezTo>
                    <a:cubicBezTo>
                      <a:pt x="55407" y="67254"/>
                      <a:pt x="55140" y="66921"/>
                      <a:pt x="54773" y="66721"/>
                    </a:cubicBezTo>
                    <a:cubicBezTo>
                      <a:pt x="54506" y="66587"/>
                      <a:pt x="53805" y="66387"/>
                      <a:pt x="53805" y="66020"/>
                    </a:cubicBezTo>
                    <a:cubicBezTo>
                      <a:pt x="53805" y="65923"/>
                      <a:pt x="53737" y="65871"/>
                      <a:pt x="53661" y="65871"/>
                    </a:cubicBezTo>
                    <a:cubicBezTo>
                      <a:pt x="53606" y="65871"/>
                      <a:pt x="53547" y="65898"/>
                      <a:pt x="53505" y="65954"/>
                    </a:cubicBezTo>
                    <a:cubicBezTo>
                      <a:pt x="53272" y="66320"/>
                      <a:pt x="53372" y="66821"/>
                      <a:pt x="53739" y="67088"/>
                    </a:cubicBezTo>
                    <a:cubicBezTo>
                      <a:pt x="53939" y="67221"/>
                      <a:pt x="54172" y="67355"/>
                      <a:pt x="54406" y="67455"/>
                    </a:cubicBezTo>
                    <a:cubicBezTo>
                      <a:pt x="54639" y="67621"/>
                      <a:pt x="54639" y="67788"/>
                      <a:pt x="54539" y="68055"/>
                    </a:cubicBezTo>
                    <a:cubicBezTo>
                      <a:pt x="54539" y="68122"/>
                      <a:pt x="54506" y="68222"/>
                      <a:pt x="54473" y="68289"/>
                    </a:cubicBezTo>
                    <a:cubicBezTo>
                      <a:pt x="54372" y="68322"/>
                      <a:pt x="54306" y="68389"/>
                      <a:pt x="54239" y="68455"/>
                    </a:cubicBezTo>
                    <a:cubicBezTo>
                      <a:pt x="53839" y="68889"/>
                      <a:pt x="53772" y="69489"/>
                      <a:pt x="54006" y="70023"/>
                    </a:cubicBezTo>
                    <a:cubicBezTo>
                      <a:pt x="53939" y="70056"/>
                      <a:pt x="53872" y="70123"/>
                      <a:pt x="53839" y="70190"/>
                    </a:cubicBezTo>
                    <a:cubicBezTo>
                      <a:pt x="53705" y="70557"/>
                      <a:pt x="53505" y="70924"/>
                      <a:pt x="53272" y="71257"/>
                    </a:cubicBezTo>
                    <a:cubicBezTo>
                      <a:pt x="53005" y="71558"/>
                      <a:pt x="52705" y="71791"/>
                      <a:pt x="52338" y="71958"/>
                    </a:cubicBezTo>
                    <a:cubicBezTo>
                      <a:pt x="52088" y="72065"/>
                      <a:pt x="51822" y="72117"/>
                      <a:pt x="51556" y="72117"/>
                    </a:cubicBezTo>
                    <a:cubicBezTo>
                      <a:pt x="51073" y="72117"/>
                      <a:pt x="50590" y="71947"/>
                      <a:pt x="50203" y="71624"/>
                    </a:cubicBezTo>
                    <a:cubicBezTo>
                      <a:pt x="49469" y="70990"/>
                      <a:pt x="49369" y="69956"/>
                      <a:pt x="49235" y="69056"/>
                    </a:cubicBezTo>
                    <a:cubicBezTo>
                      <a:pt x="49069" y="68155"/>
                      <a:pt x="48735" y="67221"/>
                      <a:pt x="48001" y="66621"/>
                    </a:cubicBezTo>
                    <a:cubicBezTo>
                      <a:pt x="47568" y="66320"/>
                      <a:pt x="47067" y="66120"/>
                      <a:pt x="46534" y="66087"/>
                    </a:cubicBezTo>
                    <a:cubicBezTo>
                      <a:pt x="46456" y="66076"/>
                      <a:pt x="46374" y="66072"/>
                      <a:pt x="46290" y="66072"/>
                    </a:cubicBezTo>
                    <a:cubicBezTo>
                      <a:pt x="46122" y="66072"/>
                      <a:pt x="45944" y="66087"/>
                      <a:pt x="45766" y="66087"/>
                    </a:cubicBezTo>
                    <a:cubicBezTo>
                      <a:pt x="45533" y="66087"/>
                      <a:pt x="45266" y="66054"/>
                      <a:pt x="45032" y="65987"/>
                    </a:cubicBezTo>
                    <a:cubicBezTo>
                      <a:pt x="44265" y="65787"/>
                      <a:pt x="43598" y="65320"/>
                      <a:pt x="43131" y="64686"/>
                    </a:cubicBezTo>
                    <a:cubicBezTo>
                      <a:pt x="41897" y="63085"/>
                      <a:pt x="41697" y="60950"/>
                      <a:pt x="40829" y="59149"/>
                    </a:cubicBezTo>
                    <a:cubicBezTo>
                      <a:pt x="40077" y="57583"/>
                      <a:pt x="38483" y="56127"/>
                      <a:pt x="36708" y="56127"/>
                    </a:cubicBezTo>
                    <a:cubicBezTo>
                      <a:pt x="36516" y="56127"/>
                      <a:pt x="36322" y="56144"/>
                      <a:pt x="36126" y="56180"/>
                    </a:cubicBezTo>
                    <a:cubicBezTo>
                      <a:pt x="36460" y="55946"/>
                      <a:pt x="36827" y="55813"/>
                      <a:pt x="37194" y="55713"/>
                    </a:cubicBezTo>
                    <a:cubicBezTo>
                      <a:pt x="37544" y="55638"/>
                      <a:pt x="37894" y="55600"/>
                      <a:pt x="38244" y="55600"/>
                    </a:cubicBezTo>
                    <a:cubicBezTo>
                      <a:pt x="38361" y="55600"/>
                      <a:pt x="38478" y="55604"/>
                      <a:pt x="38595" y="55613"/>
                    </a:cubicBezTo>
                    <a:cubicBezTo>
                      <a:pt x="38653" y="55631"/>
                      <a:pt x="38709" y="55640"/>
                      <a:pt x="38761" y="55640"/>
                    </a:cubicBezTo>
                    <a:cubicBezTo>
                      <a:pt x="39270" y="55640"/>
                      <a:pt x="39436" y="54827"/>
                      <a:pt x="38861" y="54645"/>
                    </a:cubicBezTo>
                    <a:cubicBezTo>
                      <a:pt x="38550" y="54548"/>
                      <a:pt x="38228" y="54496"/>
                      <a:pt x="37908" y="54496"/>
                    </a:cubicBezTo>
                    <a:cubicBezTo>
                      <a:pt x="37678" y="54496"/>
                      <a:pt x="37450" y="54523"/>
                      <a:pt x="37227" y="54579"/>
                    </a:cubicBezTo>
                    <a:cubicBezTo>
                      <a:pt x="36727" y="54746"/>
                      <a:pt x="36260" y="55012"/>
                      <a:pt x="35826" y="55379"/>
                    </a:cubicBezTo>
                    <a:cubicBezTo>
                      <a:pt x="35626" y="55546"/>
                      <a:pt x="35459" y="55746"/>
                      <a:pt x="35292" y="55946"/>
                    </a:cubicBezTo>
                    <a:cubicBezTo>
                      <a:pt x="35125" y="56147"/>
                      <a:pt x="34925" y="56313"/>
                      <a:pt x="34725" y="56513"/>
                    </a:cubicBezTo>
                    <a:cubicBezTo>
                      <a:pt x="34358" y="56980"/>
                      <a:pt x="34058" y="57481"/>
                      <a:pt x="33858" y="58015"/>
                    </a:cubicBezTo>
                    <a:cubicBezTo>
                      <a:pt x="33324" y="59215"/>
                      <a:pt x="33357" y="60583"/>
                      <a:pt x="33424" y="61884"/>
                    </a:cubicBezTo>
                    <a:cubicBezTo>
                      <a:pt x="33458" y="62518"/>
                      <a:pt x="33524" y="63185"/>
                      <a:pt x="33558" y="63852"/>
                    </a:cubicBezTo>
                    <a:cubicBezTo>
                      <a:pt x="33591" y="64519"/>
                      <a:pt x="33591" y="65186"/>
                      <a:pt x="33558" y="65853"/>
                    </a:cubicBezTo>
                    <a:cubicBezTo>
                      <a:pt x="33524" y="66988"/>
                      <a:pt x="33191" y="68055"/>
                      <a:pt x="32557" y="68989"/>
                    </a:cubicBezTo>
                    <a:cubicBezTo>
                      <a:pt x="31990" y="69790"/>
                      <a:pt x="31123" y="70257"/>
                      <a:pt x="30155" y="70290"/>
                    </a:cubicBezTo>
                    <a:cubicBezTo>
                      <a:pt x="28120" y="70223"/>
                      <a:pt x="27253" y="67655"/>
                      <a:pt x="27253" y="65920"/>
                    </a:cubicBezTo>
                    <a:cubicBezTo>
                      <a:pt x="27220" y="63685"/>
                      <a:pt x="28087" y="61550"/>
                      <a:pt x="28654" y="59416"/>
                    </a:cubicBezTo>
                    <a:cubicBezTo>
                      <a:pt x="29288" y="57181"/>
                      <a:pt x="29688" y="54846"/>
                      <a:pt x="28988" y="52511"/>
                    </a:cubicBezTo>
                    <a:cubicBezTo>
                      <a:pt x="27587" y="47841"/>
                      <a:pt x="23184" y="45239"/>
                      <a:pt x="19814" y="42070"/>
                    </a:cubicBezTo>
                    <a:cubicBezTo>
                      <a:pt x="18981" y="41269"/>
                      <a:pt x="18180" y="40402"/>
                      <a:pt x="17513" y="39468"/>
                    </a:cubicBezTo>
                    <a:cubicBezTo>
                      <a:pt x="16846" y="38501"/>
                      <a:pt x="16279" y="37433"/>
                      <a:pt x="15878" y="36332"/>
                    </a:cubicBezTo>
                    <a:cubicBezTo>
                      <a:pt x="15511" y="35131"/>
                      <a:pt x="15011" y="33964"/>
                      <a:pt x="14411" y="32863"/>
                    </a:cubicBezTo>
                    <a:cubicBezTo>
                      <a:pt x="13810" y="31862"/>
                      <a:pt x="13076" y="30962"/>
                      <a:pt x="12242" y="30161"/>
                    </a:cubicBezTo>
                    <a:cubicBezTo>
                      <a:pt x="12009" y="29961"/>
                      <a:pt x="11775" y="29761"/>
                      <a:pt x="11509" y="29561"/>
                    </a:cubicBezTo>
                    <a:cubicBezTo>
                      <a:pt x="11509" y="29561"/>
                      <a:pt x="11542" y="29527"/>
                      <a:pt x="11542" y="29527"/>
                    </a:cubicBezTo>
                    <a:lnTo>
                      <a:pt x="12009" y="29060"/>
                    </a:lnTo>
                    <a:lnTo>
                      <a:pt x="12409" y="28660"/>
                    </a:lnTo>
                    <a:cubicBezTo>
                      <a:pt x="14677" y="26525"/>
                      <a:pt x="17113" y="24557"/>
                      <a:pt x="19681" y="22756"/>
                    </a:cubicBezTo>
                    <a:cubicBezTo>
                      <a:pt x="29188" y="16218"/>
                      <a:pt x="40396" y="12582"/>
                      <a:pt x="51937" y="12348"/>
                    </a:cubicBezTo>
                    <a:cubicBezTo>
                      <a:pt x="52242" y="12344"/>
                      <a:pt x="52546" y="12341"/>
                      <a:pt x="52850" y="12341"/>
                    </a:cubicBezTo>
                    <a:close/>
                    <a:moveTo>
                      <a:pt x="54194" y="0"/>
                    </a:moveTo>
                    <a:cubicBezTo>
                      <a:pt x="52475" y="0"/>
                      <a:pt x="50769" y="465"/>
                      <a:pt x="49269" y="1341"/>
                    </a:cubicBezTo>
                    <a:cubicBezTo>
                      <a:pt x="48835" y="1107"/>
                      <a:pt x="48402" y="907"/>
                      <a:pt x="47935" y="740"/>
                    </a:cubicBezTo>
                    <a:cubicBezTo>
                      <a:pt x="47299" y="560"/>
                      <a:pt x="46651" y="472"/>
                      <a:pt x="46007" y="472"/>
                    </a:cubicBezTo>
                    <a:cubicBezTo>
                      <a:pt x="44386" y="472"/>
                      <a:pt x="42796" y="1033"/>
                      <a:pt x="41530" y="2108"/>
                    </a:cubicBezTo>
                    <a:lnTo>
                      <a:pt x="41497" y="2108"/>
                    </a:lnTo>
                    <a:cubicBezTo>
                      <a:pt x="41363" y="2041"/>
                      <a:pt x="41230" y="2008"/>
                      <a:pt x="41130" y="1974"/>
                    </a:cubicBezTo>
                    <a:cubicBezTo>
                      <a:pt x="40796" y="1874"/>
                      <a:pt x="40496" y="1808"/>
                      <a:pt x="40162" y="1774"/>
                    </a:cubicBezTo>
                    <a:cubicBezTo>
                      <a:pt x="39245" y="1591"/>
                      <a:pt x="38303" y="1499"/>
                      <a:pt x="37356" y="1499"/>
                    </a:cubicBezTo>
                    <a:cubicBezTo>
                      <a:pt x="36410" y="1499"/>
                      <a:pt x="35459" y="1591"/>
                      <a:pt x="34525" y="1774"/>
                    </a:cubicBezTo>
                    <a:cubicBezTo>
                      <a:pt x="32090" y="2175"/>
                      <a:pt x="29755" y="3142"/>
                      <a:pt x="27787" y="4643"/>
                    </a:cubicBezTo>
                    <a:cubicBezTo>
                      <a:pt x="26786" y="5377"/>
                      <a:pt x="25919" y="6277"/>
                      <a:pt x="25185" y="7278"/>
                    </a:cubicBezTo>
                    <a:cubicBezTo>
                      <a:pt x="24828" y="7176"/>
                      <a:pt x="24452" y="7133"/>
                      <a:pt x="24071" y="7133"/>
                    </a:cubicBezTo>
                    <a:cubicBezTo>
                      <a:pt x="23953" y="7133"/>
                      <a:pt x="23835" y="7137"/>
                      <a:pt x="23717" y="7145"/>
                    </a:cubicBezTo>
                    <a:cubicBezTo>
                      <a:pt x="23083" y="7145"/>
                      <a:pt x="22416" y="7211"/>
                      <a:pt x="21783" y="7312"/>
                    </a:cubicBezTo>
                    <a:cubicBezTo>
                      <a:pt x="20548" y="7512"/>
                      <a:pt x="19381" y="7879"/>
                      <a:pt x="18213" y="8379"/>
                    </a:cubicBezTo>
                    <a:cubicBezTo>
                      <a:pt x="15878" y="9413"/>
                      <a:pt x="13743" y="10781"/>
                      <a:pt x="11809" y="12482"/>
                    </a:cubicBezTo>
                    <a:cubicBezTo>
                      <a:pt x="10975" y="13149"/>
                      <a:pt x="10274" y="13916"/>
                      <a:pt x="9540" y="14684"/>
                    </a:cubicBezTo>
                    <a:cubicBezTo>
                      <a:pt x="9174" y="14717"/>
                      <a:pt x="8807" y="14750"/>
                      <a:pt x="8473" y="14817"/>
                    </a:cubicBezTo>
                    <a:cubicBezTo>
                      <a:pt x="5905" y="15351"/>
                      <a:pt x="3736" y="17052"/>
                      <a:pt x="2269" y="19153"/>
                    </a:cubicBezTo>
                    <a:cubicBezTo>
                      <a:pt x="1401" y="20354"/>
                      <a:pt x="768" y="21689"/>
                      <a:pt x="401" y="23123"/>
                    </a:cubicBezTo>
                    <a:cubicBezTo>
                      <a:pt x="367" y="23156"/>
                      <a:pt x="367" y="23190"/>
                      <a:pt x="367" y="23223"/>
                    </a:cubicBezTo>
                    <a:cubicBezTo>
                      <a:pt x="301" y="23523"/>
                      <a:pt x="234" y="23790"/>
                      <a:pt x="234" y="24057"/>
                    </a:cubicBezTo>
                    <a:cubicBezTo>
                      <a:pt x="0" y="26292"/>
                      <a:pt x="1101" y="28593"/>
                      <a:pt x="2636" y="30161"/>
                    </a:cubicBezTo>
                    <a:cubicBezTo>
                      <a:pt x="4215" y="31771"/>
                      <a:pt x="6376" y="32690"/>
                      <a:pt x="8639" y="32690"/>
                    </a:cubicBezTo>
                    <a:cubicBezTo>
                      <a:pt x="8861" y="32690"/>
                      <a:pt x="9084" y="32681"/>
                      <a:pt x="9307" y="32663"/>
                    </a:cubicBezTo>
                    <a:cubicBezTo>
                      <a:pt x="11208" y="36065"/>
                      <a:pt x="13343" y="39334"/>
                      <a:pt x="15745" y="42437"/>
                    </a:cubicBezTo>
                    <a:cubicBezTo>
                      <a:pt x="18113" y="45606"/>
                      <a:pt x="20682" y="48675"/>
                      <a:pt x="23384" y="51610"/>
                    </a:cubicBezTo>
                    <a:cubicBezTo>
                      <a:pt x="24818" y="53144"/>
                      <a:pt x="26319" y="54612"/>
                      <a:pt x="27820" y="56080"/>
                    </a:cubicBezTo>
                    <a:cubicBezTo>
                      <a:pt x="27520" y="59115"/>
                      <a:pt x="25986" y="62117"/>
                      <a:pt x="25785" y="65186"/>
                    </a:cubicBezTo>
                    <a:cubicBezTo>
                      <a:pt x="25652" y="67388"/>
                      <a:pt x="26319" y="69890"/>
                      <a:pt x="28287" y="71157"/>
                    </a:cubicBezTo>
                    <a:cubicBezTo>
                      <a:pt x="28893" y="71532"/>
                      <a:pt x="29535" y="71699"/>
                      <a:pt x="30169" y="71699"/>
                    </a:cubicBezTo>
                    <a:cubicBezTo>
                      <a:pt x="31737" y="71699"/>
                      <a:pt x="33260" y="70680"/>
                      <a:pt x="34091" y="69256"/>
                    </a:cubicBezTo>
                    <a:cubicBezTo>
                      <a:pt x="35492" y="66921"/>
                      <a:pt x="34792" y="64119"/>
                      <a:pt x="34658" y="61584"/>
                    </a:cubicBezTo>
                    <a:lnTo>
                      <a:pt x="34658" y="61450"/>
                    </a:lnTo>
                    <a:lnTo>
                      <a:pt x="34658" y="61350"/>
                    </a:lnTo>
                    <a:lnTo>
                      <a:pt x="34758" y="61450"/>
                    </a:lnTo>
                    <a:lnTo>
                      <a:pt x="35959" y="62518"/>
                    </a:lnTo>
                    <a:lnTo>
                      <a:pt x="38294" y="64619"/>
                    </a:lnTo>
                    <a:cubicBezTo>
                      <a:pt x="39829" y="65987"/>
                      <a:pt x="41363" y="67388"/>
                      <a:pt x="42864" y="68822"/>
                    </a:cubicBezTo>
                    <a:cubicBezTo>
                      <a:pt x="45833" y="71658"/>
                      <a:pt x="48702" y="74593"/>
                      <a:pt x="51537" y="77528"/>
                    </a:cubicBezTo>
                    <a:cubicBezTo>
                      <a:pt x="52238" y="78262"/>
                      <a:pt x="53072" y="78996"/>
                      <a:pt x="54106" y="79130"/>
                    </a:cubicBezTo>
                    <a:cubicBezTo>
                      <a:pt x="54247" y="79150"/>
                      <a:pt x="54391" y="79161"/>
                      <a:pt x="54536" y="79161"/>
                    </a:cubicBezTo>
                    <a:cubicBezTo>
                      <a:pt x="54869" y="79161"/>
                      <a:pt x="55204" y="79102"/>
                      <a:pt x="55507" y="78963"/>
                    </a:cubicBezTo>
                    <a:lnTo>
                      <a:pt x="55507" y="78963"/>
                    </a:lnTo>
                    <a:cubicBezTo>
                      <a:pt x="55140" y="80264"/>
                      <a:pt x="55306" y="81665"/>
                      <a:pt x="55907" y="82866"/>
                    </a:cubicBezTo>
                    <a:cubicBezTo>
                      <a:pt x="56564" y="83996"/>
                      <a:pt x="57634" y="84483"/>
                      <a:pt x="58748" y="84483"/>
                    </a:cubicBezTo>
                    <a:cubicBezTo>
                      <a:pt x="60066" y="84483"/>
                      <a:pt x="61447" y="83802"/>
                      <a:pt x="62278" y="82699"/>
                    </a:cubicBezTo>
                    <a:cubicBezTo>
                      <a:pt x="64213" y="80164"/>
                      <a:pt x="63112" y="76695"/>
                      <a:pt x="62412" y="73959"/>
                    </a:cubicBezTo>
                    <a:cubicBezTo>
                      <a:pt x="62178" y="73192"/>
                      <a:pt x="62045" y="72425"/>
                      <a:pt x="61945" y="71624"/>
                    </a:cubicBezTo>
                    <a:cubicBezTo>
                      <a:pt x="61878" y="70857"/>
                      <a:pt x="61911" y="70090"/>
                      <a:pt x="62011" y="69323"/>
                    </a:cubicBezTo>
                    <a:cubicBezTo>
                      <a:pt x="62278" y="67721"/>
                      <a:pt x="62745" y="66187"/>
                      <a:pt x="63379" y="64686"/>
                    </a:cubicBezTo>
                    <a:cubicBezTo>
                      <a:pt x="63946" y="63185"/>
                      <a:pt x="64613" y="61717"/>
                      <a:pt x="65147" y="60216"/>
                    </a:cubicBezTo>
                    <a:cubicBezTo>
                      <a:pt x="65681" y="58682"/>
                      <a:pt x="66148" y="57114"/>
                      <a:pt x="66581" y="55546"/>
                    </a:cubicBezTo>
                    <a:cubicBezTo>
                      <a:pt x="68249" y="49142"/>
                      <a:pt x="68816" y="42537"/>
                      <a:pt x="68249" y="35932"/>
                    </a:cubicBezTo>
                    <a:cubicBezTo>
                      <a:pt x="67915" y="32596"/>
                      <a:pt x="67348" y="29194"/>
                      <a:pt x="66848" y="25825"/>
                    </a:cubicBezTo>
                    <a:cubicBezTo>
                      <a:pt x="66615" y="24157"/>
                      <a:pt x="66414" y="22489"/>
                      <a:pt x="66248" y="20855"/>
                    </a:cubicBezTo>
                    <a:cubicBezTo>
                      <a:pt x="66114" y="19187"/>
                      <a:pt x="66047" y="17519"/>
                      <a:pt x="66014" y="15851"/>
                    </a:cubicBezTo>
                    <a:lnTo>
                      <a:pt x="66014" y="15517"/>
                    </a:lnTo>
                    <a:cubicBezTo>
                      <a:pt x="66214" y="14450"/>
                      <a:pt x="66581" y="13416"/>
                      <a:pt x="67082" y="12449"/>
                    </a:cubicBezTo>
                    <a:cubicBezTo>
                      <a:pt x="68983" y="11081"/>
                      <a:pt x="69884" y="8446"/>
                      <a:pt x="69517" y="6177"/>
                    </a:cubicBezTo>
                    <a:cubicBezTo>
                      <a:pt x="69083" y="3342"/>
                      <a:pt x="66915" y="1140"/>
                      <a:pt x="64146" y="640"/>
                    </a:cubicBezTo>
                    <a:cubicBezTo>
                      <a:pt x="63759" y="573"/>
                      <a:pt x="63371" y="540"/>
                      <a:pt x="62984" y="540"/>
                    </a:cubicBezTo>
                    <a:cubicBezTo>
                      <a:pt x="61836" y="540"/>
                      <a:pt x="60708" y="833"/>
                      <a:pt x="59710" y="1407"/>
                    </a:cubicBezTo>
                    <a:cubicBezTo>
                      <a:pt x="59409" y="1140"/>
                      <a:pt x="59109" y="940"/>
                      <a:pt x="58742" y="840"/>
                    </a:cubicBezTo>
                    <a:cubicBezTo>
                      <a:pt x="58309" y="640"/>
                      <a:pt x="57875" y="507"/>
                      <a:pt x="57408" y="373"/>
                    </a:cubicBezTo>
                    <a:cubicBezTo>
                      <a:pt x="56474" y="140"/>
                      <a:pt x="55507" y="6"/>
                      <a:pt x="54539" y="6"/>
                    </a:cubicBezTo>
                    <a:cubicBezTo>
                      <a:pt x="54424" y="2"/>
                      <a:pt x="54309" y="0"/>
                      <a:pt x="54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1989100" y="1265525"/>
                <a:ext cx="311900" cy="308975"/>
              </a:xfrm>
              <a:custGeom>
                <a:avLst/>
                <a:gdLst/>
                <a:ahLst/>
                <a:cxnLst/>
                <a:rect l="l" t="t" r="r" b="b"/>
                <a:pathLst>
                  <a:path w="12476" h="12359" extrusionOk="0">
                    <a:moveTo>
                      <a:pt x="4360" y="1348"/>
                    </a:moveTo>
                    <a:cubicBezTo>
                      <a:pt x="4964" y="1348"/>
                      <a:pt x="5551" y="1454"/>
                      <a:pt x="6138" y="1668"/>
                    </a:cubicBezTo>
                    <a:cubicBezTo>
                      <a:pt x="7572" y="2168"/>
                      <a:pt x="8673" y="3369"/>
                      <a:pt x="9474" y="4603"/>
                    </a:cubicBezTo>
                    <a:cubicBezTo>
                      <a:pt x="10241" y="5871"/>
                      <a:pt x="10908" y="7372"/>
                      <a:pt x="10508" y="8906"/>
                    </a:cubicBezTo>
                    <a:cubicBezTo>
                      <a:pt x="10441" y="9073"/>
                      <a:pt x="10374" y="9240"/>
                      <a:pt x="10308" y="9407"/>
                    </a:cubicBezTo>
                    <a:cubicBezTo>
                      <a:pt x="9832" y="9901"/>
                      <a:pt x="9165" y="10104"/>
                      <a:pt x="8479" y="10104"/>
                    </a:cubicBezTo>
                    <a:cubicBezTo>
                      <a:pt x="7914" y="10104"/>
                      <a:pt x="7335" y="9966"/>
                      <a:pt x="6838" y="9740"/>
                    </a:cubicBezTo>
                    <a:cubicBezTo>
                      <a:pt x="5304" y="9040"/>
                      <a:pt x="3970" y="8006"/>
                      <a:pt x="2936" y="6705"/>
                    </a:cubicBezTo>
                    <a:cubicBezTo>
                      <a:pt x="2002" y="5471"/>
                      <a:pt x="1068" y="3769"/>
                      <a:pt x="2302" y="2402"/>
                    </a:cubicBezTo>
                    <a:cubicBezTo>
                      <a:pt x="2669" y="1868"/>
                      <a:pt x="3269" y="1501"/>
                      <a:pt x="3903" y="1368"/>
                    </a:cubicBezTo>
                    <a:cubicBezTo>
                      <a:pt x="4056" y="1354"/>
                      <a:pt x="4208" y="1348"/>
                      <a:pt x="4360" y="1348"/>
                    </a:cubicBezTo>
                    <a:close/>
                    <a:moveTo>
                      <a:pt x="1368" y="5337"/>
                    </a:moveTo>
                    <a:lnTo>
                      <a:pt x="1368" y="5337"/>
                    </a:lnTo>
                    <a:cubicBezTo>
                      <a:pt x="1468" y="5571"/>
                      <a:pt x="1568" y="5804"/>
                      <a:pt x="1701" y="6038"/>
                    </a:cubicBezTo>
                    <a:cubicBezTo>
                      <a:pt x="2168" y="6872"/>
                      <a:pt x="2769" y="7606"/>
                      <a:pt x="3436" y="8273"/>
                    </a:cubicBezTo>
                    <a:cubicBezTo>
                      <a:pt x="4103" y="8973"/>
                      <a:pt x="4870" y="9607"/>
                      <a:pt x="5671" y="10141"/>
                    </a:cubicBezTo>
                    <a:cubicBezTo>
                      <a:pt x="6305" y="10508"/>
                      <a:pt x="6972" y="10808"/>
                      <a:pt x="7672" y="11008"/>
                    </a:cubicBezTo>
                    <a:cubicBezTo>
                      <a:pt x="6205" y="10875"/>
                      <a:pt x="4804" y="10341"/>
                      <a:pt x="3669" y="9407"/>
                    </a:cubicBezTo>
                    <a:cubicBezTo>
                      <a:pt x="2502" y="8573"/>
                      <a:pt x="1735" y="7305"/>
                      <a:pt x="1468" y="5904"/>
                    </a:cubicBezTo>
                    <a:cubicBezTo>
                      <a:pt x="1435" y="5704"/>
                      <a:pt x="1401" y="5537"/>
                      <a:pt x="1368" y="5337"/>
                    </a:cubicBezTo>
                    <a:close/>
                    <a:moveTo>
                      <a:pt x="4503" y="0"/>
                    </a:moveTo>
                    <a:cubicBezTo>
                      <a:pt x="3569" y="67"/>
                      <a:pt x="2735" y="434"/>
                      <a:pt x="2102" y="1101"/>
                    </a:cubicBezTo>
                    <a:cubicBezTo>
                      <a:pt x="2035" y="1168"/>
                      <a:pt x="1968" y="1234"/>
                      <a:pt x="1902" y="1334"/>
                    </a:cubicBezTo>
                    <a:cubicBezTo>
                      <a:pt x="434" y="2068"/>
                      <a:pt x="0" y="4003"/>
                      <a:pt x="134" y="5504"/>
                    </a:cubicBezTo>
                    <a:cubicBezTo>
                      <a:pt x="267" y="7105"/>
                      <a:pt x="1001" y="8640"/>
                      <a:pt x="2135" y="9807"/>
                    </a:cubicBezTo>
                    <a:cubicBezTo>
                      <a:pt x="3472" y="11164"/>
                      <a:pt x="5819" y="12359"/>
                      <a:pt x="7916" y="12359"/>
                    </a:cubicBezTo>
                    <a:cubicBezTo>
                      <a:pt x="9375" y="12359"/>
                      <a:pt x="10714" y="11780"/>
                      <a:pt x="11508" y="10274"/>
                    </a:cubicBezTo>
                    <a:cubicBezTo>
                      <a:pt x="12476" y="8506"/>
                      <a:pt x="12109" y="6471"/>
                      <a:pt x="11208" y="4737"/>
                    </a:cubicBezTo>
                    <a:cubicBezTo>
                      <a:pt x="10341" y="3036"/>
                      <a:pt x="9007" y="1468"/>
                      <a:pt x="7272" y="667"/>
                    </a:cubicBezTo>
                    <a:cubicBezTo>
                      <a:pt x="6405" y="234"/>
                      <a:pt x="5437" y="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2577000" y="1084650"/>
                <a:ext cx="288575" cy="327400"/>
              </a:xfrm>
              <a:custGeom>
                <a:avLst/>
                <a:gdLst/>
                <a:ahLst/>
                <a:cxnLst/>
                <a:rect l="l" t="t" r="r" b="b"/>
                <a:pathLst>
                  <a:path w="11543" h="13096" extrusionOk="0">
                    <a:moveTo>
                      <a:pt x="5005" y="1197"/>
                    </a:moveTo>
                    <a:cubicBezTo>
                      <a:pt x="5738" y="1298"/>
                      <a:pt x="6472" y="1598"/>
                      <a:pt x="7073" y="2031"/>
                    </a:cubicBezTo>
                    <a:cubicBezTo>
                      <a:pt x="8340" y="2932"/>
                      <a:pt x="9107" y="4366"/>
                      <a:pt x="9541" y="5801"/>
                    </a:cubicBezTo>
                    <a:cubicBezTo>
                      <a:pt x="9975" y="7235"/>
                      <a:pt x="10175" y="9036"/>
                      <a:pt x="9274" y="10371"/>
                    </a:cubicBezTo>
                    <a:cubicBezTo>
                      <a:pt x="9208" y="10504"/>
                      <a:pt x="9107" y="10604"/>
                      <a:pt x="9041" y="10704"/>
                    </a:cubicBezTo>
                    <a:cubicBezTo>
                      <a:pt x="8701" y="10902"/>
                      <a:pt x="8321" y="10987"/>
                      <a:pt x="7933" y="10987"/>
                    </a:cubicBezTo>
                    <a:cubicBezTo>
                      <a:pt x="7140" y="10987"/>
                      <a:pt x="6310" y="10630"/>
                      <a:pt x="5705" y="10137"/>
                    </a:cubicBezTo>
                    <a:cubicBezTo>
                      <a:pt x="4437" y="9103"/>
                      <a:pt x="3437" y="7769"/>
                      <a:pt x="2803" y="6268"/>
                    </a:cubicBezTo>
                    <a:cubicBezTo>
                      <a:pt x="2203" y="4833"/>
                      <a:pt x="1702" y="2899"/>
                      <a:pt x="3170" y="1798"/>
                    </a:cubicBezTo>
                    <a:cubicBezTo>
                      <a:pt x="3670" y="1398"/>
                      <a:pt x="4337" y="1197"/>
                      <a:pt x="5005" y="1197"/>
                    </a:cubicBezTo>
                    <a:close/>
                    <a:moveTo>
                      <a:pt x="1569" y="4333"/>
                    </a:moveTo>
                    <a:cubicBezTo>
                      <a:pt x="1602" y="4667"/>
                      <a:pt x="1635" y="5000"/>
                      <a:pt x="1736" y="5334"/>
                    </a:cubicBezTo>
                    <a:cubicBezTo>
                      <a:pt x="2002" y="6268"/>
                      <a:pt x="2369" y="7135"/>
                      <a:pt x="2870" y="7969"/>
                    </a:cubicBezTo>
                    <a:cubicBezTo>
                      <a:pt x="3303" y="8803"/>
                      <a:pt x="3837" y="9603"/>
                      <a:pt x="4471" y="10304"/>
                    </a:cubicBezTo>
                    <a:cubicBezTo>
                      <a:pt x="4938" y="10804"/>
                      <a:pt x="5438" y="11205"/>
                      <a:pt x="6005" y="11572"/>
                    </a:cubicBezTo>
                    <a:lnTo>
                      <a:pt x="5838" y="11505"/>
                    </a:lnTo>
                    <a:cubicBezTo>
                      <a:pt x="4471" y="10938"/>
                      <a:pt x="3303" y="9970"/>
                      <a:pt x="2469" y="8736"/>
                    </a:cubicBezTo>
                    <a:cubicBezTo>
                      <a:pt x="1669" y="7535"/>
                      <a:pt x="1335" y="6101"/>
                      <a:pt x="1535" y="4700"/>
                    </a:cubicBezTo>
                    <a:lnTo>
                      <a:pt x="1502" y="4700"/>
                    </a:lnTo>
                    <a:cubicBezTo>
                      <a:pt x="1502" y="4567"/>
                      <a:pt x="1535" y="4466"/>
                      <a:pt x="1569" y="4333"/>
                    </a:cubicBezTo>
                    <a:close/>
                    <a:moveTo>
                      <a:pt x="5193" y="1"/>
                    </a:moveTo>
                    <a:cubicBezTo>
                      <a:pt x="4515" y="1"/>
                      <a:pt x="3845" y="188"/>
                      <a:pt x="3270" y="564"/>
                    </a:cubicBezTo>
                    <a:lnTo>
                      <a:pt x="3203" y="630"/>
                    </a:lnTo>
                    <a:lnTo>
                      <a:pt x="3170" y="630"/>
                    </a:lnTo>
                    <a:cubicBezTo>
                      <a:pt x="1635" y="931"/>
                      <a:pt x="668" y="2532"/>
                      <a:pt x="335" y="3966"/>
                    </a:cubicBezTo>
                    <a:cubicBezTo>
                      <a:pt x="1" y="5534"/>
                      <a:pt x="201" y="7168"/>
                      <a:pt x="902" y="8636"/>
                    </a:cubicBezTo>
                    <a:cubicBezTo>
                      <a:pt x="1968" y="10769"/>
                      <a:pt x="4636" y="13095"/>
                      <a:pt x="7155" y="13095"/>
                    </a:cubicBezTo>
                    <a:cubicBezTo>
                      <a:pt x="8103" y="13095"/>
                      <a:pt x="9029" y="12765"/>
                      <a:pt x="9841" y="11972"/>
                    </a:cubicBezTo>
                    <a:cubicBezTo>
                      <a:pt x="11309" y="10537"/>
                      <a:pt x="11543" y="8436"/>
                      <a:pt x="11176" y="6501"/>
                    </a:cubicBezTo>
                    <a:cubicBezTo>
                      <a:pt x="10809" y="4600"/>
                      <a:pt x="9941" y="2665"/>
                      <a:pt x="8407" y="1398"/>
                    </a:cubicBezTo>
                    <a:cubicBezTo>
                      <a:pt x="7706" y="730"/>
                      <a:pt x="6806" y="263"/>
                      <a:pt x="5872" y="63"/>
                    </a:cubicBezTo>
                    <a:cubicBezTo>
                      <a:pt x="5647" y="22"/>
                      <a:pt x="5419" y="1"/>
                      <a:pt x="5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2750475" y="2032175"/>
                <a:ext cx="273550" cy="336400"/>
              </a:xfrm>
              <a:custGeom>
                <a:avLst/>
                <a:gdLst/>
                <a:ahLst/>
                <a:cxnLst/>
                <a:rect l="l" t="t" r="r" b="b"/>
                <a:pathLst>
                  <a:path w="10942" h="13456" extrusionOk="0">
                    <a:moveTo>
                      <a:pt x="2168" y="3325"/>
                    </a:moveTo>
                    <a:cubicBezTo>
                      <a:pt x="2135" y="3525"/>
                      <a:pt x="2102" y="3759"/>
                      <a:pt x="2102" y="3959"/>
                    </a:cubicBezTo>
                    <a:cubicBezTo>
                      <a:pt x="2035" y="4926"/>
                      <a:pt x="2102" y="5927"/>
                      <a:pt x="2369" y="6894"/>
                    </a:cubicBezTo>
                    <a:cubicBezTo>
                      <a:pt x="2535" y="7862"/>
                      <a:pt x="2869" y="8796"/>
                      <a:pt x="3269" y="9730"/>
                    </a:cubicBezTo>
                    <a:cubicBezTo>
                      <a:pt x="3569" y="10363"/>
                      <a:pt x="3970" y="10931"/>
                      <a:pt x="4437" y="11431"/>
                    </a:cubicBezTo>
                    <a:cubicBezTo>
                      <a:pt x="3303" y="10597"/>
                      <a:pt x="2435" y="9463"/>
                      <a:pt x="1968" y="8129"/>
                    </a:cubicBezTo>
                    <a:cubicBezTo>
                      <a:pt x="1401" y="6728"/>
                      <a:pt x="1401" y="5160"/>
                      <a:pt x="1968" y="3759"/>
                    </a:cubicBezTo>
                    <a:cubicBezTo>
                      <a:pt x="2035" y="3592"/>
                      <a:pt x="2102" y="3459"/>
                      <a:pt x="2168" y="3325"/>
                    </a:cubicBezTo>
                    <a:close/>
                    <a:moveTo>
                      <a:pt x="5496" y="1128"/>
                    </a:moveTo>
                    <a:cubicBezTo>
                      <a:pt x="5772" y="1128"/>
                      <a:pt x="6047" y="1171"/>
                      <a:pt x="6305" y="1257"/>
                    </a:cubicBezTo>
                    <a:cubicBezTo>
                      <a:pt x="6972" y="1557"/>
                      <a:pt x="7539" y="2024"/>
                      <a:pt x="7973" y="2591"/>
                    </a:cubicBezTo>
                    <a:cubicBezTo>
                      <a:pt x="8973" y="3792"/>
                      <a:pt x="9340" y="5427"/>
                      <a:pt x="9340" y="6961"/>
                    </a:cubicBezTo>
                    <a:cubicBezTo>
                      <a:pt x="9374" y="8462"/>
                      <a:pt x="9173" y="10063"/>
                      <a:pt x="8073" y="11131"/>
                    </a:cubicBezTo>
                    <a:cubicBezTo>
                      <a:pt x="7906" y="11297"/>
                      <a:pt x="7706" y="11431"/>
                      <a:pt x="7506" y="11564"/>
                    </a:cubicBezTo>
                    <a:cubicBezTo>
                      <a:pt x="7360" y="11597"/>
                      <a:pt x="7214" y="11612"/>
                      <a:pt x="7069" y="11612"/>
                    </a:cubicBezTo>
                    <a:cubicBezTo>
                      <a:pt x="6014" y="11612"/>
                      <a:pt x="4994" y="10813"/>
                      <a:pt x="4437" y="9963"/>
                    </a:cubicBezTo>
                    <a:cubicBezTo>
                      <a:pt x="3469" y="8529"/>
                      <a:pt x="2902" y="6861"/>
                      <a:pt x="2769" y="5160"/>
                    </a:cubicBezTo>
                    <a:cubicBezTo>
                      <a:pt x="2635" y="3692"/>
                      <a:pt x="2769" y="1891"/>
                      <a:pt x="4437" y="1357"/>
                    </a:cubicBezTo>
                    <a:cubicBezTo>
                      <a:pt x="4761" y="1205"/>
                      <a:pt x="5128" y="1128"/>
                      <a:pt x="5496" y="1128"/>
                    </a:cubicBezTo>
                    <a:close/>
                    <a:moveTo>
                      <a:pt x="5888" y="0"/>
                    </a:moveTo>
                    <a:cubicBezTo>
                      <a:pt x="5582" y="0"/>
                      <a:pt x="5274" y="41"/>
                      <a:pt x="4970" y="123"/>
                    </a:cubicBezTo>
                    <a:cubicBezTo>
                      <a:pt x="4870" y="123"/>
                      <a:pt x="4804" y="156"/>
                      <a:pt x="4737" y="190"/>
                    </a:cubicBezTo>
                    <a:lnTo>
                      <a:pt x="4704" y="190"/>
                    </a:lnTo>
                    <a:cubicBezTo>
                      <a:pt x="4631" y="183"/>
                      <a:pt x="4558" y="180"/>
                      <a:pt x="4486" y="180"/>
                    </a:cubicBezTo>
                    <a:cubicBezTo>
                      <a:pt x="3007" y="180"/>
                      <a:pt x="1702" y="1451"/>
                      <a:pt x="1034" y="2691"/>
                    </a:cubicBezTo>
                    <a:cubicBezTo>
                      <a:pt x="234" y="4192"/>
                      <a:pt x="0" y="5927"/>
                      <a:pt x="401" y="7595"/>
                    </a:cubicBezTo>
                    <a:cubicBezTo>
                      <a:pt x="1022" y="10164"/>
                      <a:pt x="3376" y="13456"/>
                      <a:pt x="6164" y="13456"/>
                    </a:cubicBezTo>
                    <a:cubicBezTo>
                      <a:pt x="6815" y="13456"/>
                      <a:pt x="7490" y="13276"/>
                      <a:pt x="8173" y="12865"/>
                    </a:cubicBezTo>
                    <a:cubicBezTo>
                      <a:pt x="9907" y="11831"/>
                      <a:pt x="10641" y="9930"/>
                      <a:pt x="10775" y="7995"/>
                    </a:cubicBezTo>
                    <a:cubicBezTo>
                      <a:pt x="10941" y="6094"/>
                      <a:pt x="10641" y="3959"/>
                      <a:pt x="9507" y="2324"/>
                    </a:cubicBezTo>
                    <a:cubicBezTo>
                      <a:pt x="9007" y="1557"/>
                      <a:pt x="8340" y="890"/>
                      <a:pt x="7539" y="423"/>
                    </a:cubicBezTo>
                    <a:cubicBezTo>
                      <a:pt x="7019" y="141"/>
                      <a:pt x="6456" y="0"/>
                      <a:pt x="5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2310150" y="1568200"/>
                <a:ext cx="322750" cy="275875"/>
              </a:xfrm>
              <a:custGeom>
                <a:avLst/>
                <a:gdLst/>
                <a:ahLst/>
                <a:cxnLst/>
                <a:rect l="l" t="t" r="r" b="b"/>
                <a:pathLst>
                  <a:path w="12910" h="11035" extrusionOk="0">
                    <a:moveTo>
                      <a:pt x="7222" y="0"/>
                    </a:moveTo>
                    <a:cubicBezTo>
                      <a:pt x="6883" y="0"/>
                      <a:pt x="6543" y="44"/>
                      <a:pt x="6205" y="135"/>
                    </a:cubicBezTo>
                    <a:cubicBezTo>
                      <a:pt x="4537" y="569"/>
                      <a:pt x="3370" y="2070"/>
                      <a:pt x="3070" y="3938"/>
                    </a:cubicBezTo>
                    <a:cubicBezTo>
                      <a:pt x="2703" y="3871"/>
                      <a:pt x="2336" y="3838"/>
                      <a:pt x="1969" y="3838"/>
                    </a:cubicBezTo>
                    <a:cubicBezTo>
                      <a:pt x="1535" y="3838"/>
                      <a:pt x="1135" y="3871"/>
                      <a:pt x="735" y="3938"/>
                    </a:cubicBezTo>
                    <a:cubicBezTo>
                      <a:pt x="268" y="4005"/>
                      <a:pt x="401" y="4738"/>
                      <a:pt x="835" y="4738"/>
                    </a:cubicBezTo>
                    <a:lnTo>
                      <a:pt x="2035" y="4738"/>
                    </a:lnTo>
                    <a:cubicBezTo>
                      <a:pt x="2336" y="4738"/>
                      <a:pt x="2669" y="4805"/>
                      <a:pt x="2969" y="4805"/>
                    </a:cubicBezTo>
                    <a:cubicBezTo>
                      <a:pt x="2969" y="5139"/>
                      <a:pt x="3003" y="5472"/>
                      <a:pt x="3036" y="5806"/>
                    </a:cubicBezTo>
                    <a:lnTo>
                      <a:pt x="2936" y="5806"/>
                    </a:lnTo>
                    <a:cubicBezTo>
                      <a:pt x="2102" y="6006"/>
                      <a:pt x="1268" y="6173"/>
                      <a:pt x="401" y="6206"/>
                    </a:cubicBezTo>
                    <a:cubicBezTo>
                      <a:pt x="1" y="6240"/>
                      <a:pt x="1" y="6873"/>
                      <a:pt x="401" y="6907"/>
                    </a:cubicBezTo>
                    <a:cubicBezTo>
                      <a:pt x="868" y="6973"/>
                      <a:pt x="1335" y="7007"/>
                      <a:pt x="1802" y="7007"/>
                    </a:cubicBezTo>
                    <a:cubicBezTo>
                      <a:pt x="2302" y="6973"/>
                      <a:pt x="2769" y="6907"/>
                      <a:pt x="3236" y="6773"/>
                    </a:cubicBezTo>
                    <a:cubicBezTo>
                      <a:pt x="3959" y="9317"/>
                      <a:pt x="6010" y="11035"/>
                      <a:pt x="8129" y="11035"/>
                    </a:cubicBezTo>
                    <a:cubicBezTo>
                      <a:pt x="8455" y="11035"/>
                      <a:pt x="8783" y="10994"/>
                      <a:pt x="9107" y="10910"/>
                    </a:cubicBezTo>
                    <a:cubicBezTo>
                      <a:pt x="11542" y="10242"/>
                      <a:pt x="12910" y="7307"/>
                      <a:pt x="12109" y="4338"/>
                    </a:cubicBezTo>
                    <a:cubicBezTo>
                      <a:pt x="11418" y="1747"/>
                      <a:pt x="9360" y="0"/>
                      <a:pt x="7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2764650" y="1456625"/>
                <a:ext cx="273850" cy="278175"/>
              </a:xfrm>
              <a:custGeom>
                <a:avLst/>
                <a:gdLst/>
                <a:ahLst/>
                <a:cxnLst/>
                <a:rect l="l" t="t" r="r" b="b"/>
                <a:pathLst>
                  <a:path w="10954" h="11127" extrusionOk="0">
                    <a:moveTo>
                      <a:pt x="4748" y="1"/>
                    </a:moveTo>
                    <a:cubicBezTo>
                      <a:pt x="4523" y="1"/>
                      <a:pt x="4297" y="21"/>
                      <a:pt x="4070" y="62"/>
                    </a:cubicBezTo>
                    <a:cubicBezTo>
                      <a:pt x="1568" y="495"/>
                      <a:pt x="0" y="3331"/>
                      <a:pt x="501" y="6366"/>
                    </a:cubicBezTo>
                    <a:cubicBezTo>
                      <a:pt x="987" y="9135"/>
                      <a:pt x="3083" y="11126"/>
                      <a:pt x="5346" y="11126"/>
                    </a:cubicBezTo>
                    <a:cubicBezTo>
                      <a:pt x="5565" y="11126"/>
                      <a:pt x="5785" y="11108"/>
                      <a:pt x="6005" y="11069"/>
                    </a:cubicBezTo>
                    <a:cubicBezTo>
                      <a:pt x="8506" y="10636"/>
                      <a:pt x="10108" y="7800"/>
                      <a:pt x="9574" y="4765"/>
                    </a:cubicBezTo>
                    <a:cubicBezTo>
                      <a:pt x="9574" y="4665"/>
                      <a:pt x="9540" y="4598"/>
                      <a:pt x="9507" y="4498"/>
                    </a:cubicBezTo>
                    <a:cubicBezTo>
                      <a:pt x="9707" y="4331"/>
                      <a:pt x="9907" y="4131"/>
                      <a:pt x="10041" y="3898"/>
                    </a:cubicBezTo>
                    <a:cubicBezTo>
                      <a:pt x="10308" y="3564"/>
                      <a:pt x="10541" y="3264"/>
                      <a:pt x="10775" y="2930"/>
                    </a:cubicBezTo>
                    <a:cubicBezTo>
                      <a:pt x="10954" y="2700"/>
                      <a:pt x="10663" y="2353"/>
                      <a:pt x="10382" y="2353"/>
                    </a:cubicBezTo>
                    <a:cubicBezTo>
                      <a:pt x="10296" y="2353"/>
                      <a:pt x="10211" y="2385"/>
                      <a:pt x="10141" y="2463"/>
                    </a:cubicBezTo>
                    <a:cubicBezTo>
                      <a:pt x="9841" y="2797"/>
                      <a:pt x="9607" y="3030"/>
                      <a:pt x="9340" y="3331"/>
                    </a:cubicBezTo>
                    <a:lnTo>
                      <a:pt x="9207" y="3464"/>
                    </a:lnTo>
                    <a:cubicBezTo>
                      <a:pt x="9107" y="3264"/>
                      <a:pt x="9040" y="3064"/>
                      <a:pt x="8940" y="2864"/>
                    </a:cubicBezTo>
                    <a:cubicBezTo>
                      <a:pt x="9140" y="2630"/>
                      <a:pt x="9307" y="2397"/>
                      <a:pt x="9474" y="2130"/>
                    </a:cubicBezTo>
                    <a:cubicBezTo>
                      <a:pt x="9707" y="1830"/>
                      <a:pt x="9907" y="1496"/>
                      <a:pt x="10141" y="1162"/>
                    </a:cubicBezTo>
                    <a:cubicBezTo>
                      <a:pt x="10315" y="913"/>
                      <a:pt x="10062" y="609"/>
                      <a:pt x="9812" y="609"/>
                    </a:cubicBezTo>
                    <a:cubicBezTo>
                      <a:pt x="9726" y="609"/>
                      <a:pt x="9642" y="644"/>
                      <a:pt x="9574" y="729"/>
                    </a:cubicBezTo>
                    <a:cubicBezTo>
                      <a:pt x="9307" y="1062"/>
                      <a:pt x="9073" y="1329"/>
                      <a:pt x="8840" y="1629"/>
                    </a:cubicBezTo>
                    <a:cubicBezTo>
                      <a:pt x="8707" y="1796"/>
                      <a:pt x="8573" y="1930"/>
                      <a:pt x="8440" y="2096"/>
                    </a:cubicBezTo>
                    <a:cubicBezTo>
                      <a:pt x="7518" y="800"/>
                      <a:pt x="6172" y="1"/>
                      <a:pt x="4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2595275" y="1731650"/>
                <a:ext cx="313575" cy="251325"/>
              </a:xfrm>
              <a:custGeom>
                <a:avLst/>
                <a:gdLst/>
                <a:ahLst/>
                <a:cxnLst/>
                <a:rect l="l" t="t" r="r" b="b"/>
                <a:pathLst>
                  <a:path w="12543" h="10053" extrusionOk="0">
                    <a:moveTo>
                      <a:pt x="6675" y="4005"/>
                    </a:moveTo>
                    <a:cubicBezTo>
                      <a:pt x="6742" y="4071"/>
                      <a:pt x="6809" y="4138"/>
                      <a:pt x="6875" y="4205"/>
                    </a:cubicBezTo>
                    <a:cubicBezTo>
                      <a:pt x="7442" y="4638"/>
                      <a:pt x="8110" y="4905"/>
                      <a:pt x="8810" y="4905"/>
                    </a:cubicBezTo>
                    <a:lnTo>
                      <a:pt x="9077" y="4905"/>
                    </a:lnTo>
                    <a:cubicBezTo>
                      <a:pt x="9077" y="4939"/>
                      <a:pt x="9077" y="4972"/>
                      <a:pt x="9110" y="5005"/>
                    </a:cubicBezTo>
                    <a:cubicBezTo>
                      <a:pt x="9210" y="5272"/>
                      <a:pt x="9277" y="5572"/>
                      <a:pt x="9344" y="5873"/>
                    </a:cubicBezTo>
                    <a:cubicBezTo>
                      <a:pt x="9179" y="5849"/>
                      <a:pt x="9014" y="5825"/>
                      <a:pt x="8848" y="5825"/>
                    </a:cubicBezTo>
                    <a:cubicBezTo>
                      <a:pt x="8780" y="5825"/>
                      <a:pt x="8712" y="5830"/>
                      <a:pt x="8643" y="5839"/>
                    </a:cubicBezTo>
                    <a:cubicBezTo>
                      <a:pt x="8076" y="5839"/>
                      <a:pt x="7543" y="6006"/>
                      <a:pt x="7076" y="6306"/>
                    </a:cubicBezTo>
                    <a:cubicBezTo>
                      <a:pt x="6408" y="6707"/>
                      <a:pt x="5941" y="7340"/>
                      <a:pt x="5741" y="8108"/>
                    </a:cubicBezTo>
                    <a:cubicBezTo>
                      <a:pt x="5241" y="7674"/>
                      <a:pt x="4874" y="7140"/>
                      <a:pt x="4640" y="6540"/>
                    </a:cubicBezTo>
                    <a:cubicBezTo>
                      <a:pt x="4741" y="6473"/>
                      <a:pt x="4874" y="6406"/>
                      <a:pt x="4974" y="6306"/>
                    </a:cubicBezTo>
                    <a:cubicBezTo>
                      <a:pt x="5608" y="5873"/>
                      <a:pt x="6142" y="5239"/>
                      <a:pt x="6475" y="4538"/>
                    </a:cubicBezTo>
                    <a:cubicBezTo>
                      <a:pt x="6542" y="4338"/>
                      <a:pt x="6609" y="4171"/>
                      <a:pt x="6675" y="4005"/>
                    </a:cubicBezTo>
                    <a:close/>
                    <a:moveTo>
                      <a:pt x="8710" y="6873"/>
                    </a:moveTo>
                    <a:cubicBezTo>
                      <a:pt x="8910" y="6873"/>
                      <a:pt x="9077" y="6873"/>
                      <a:pt x="9277" y="6940"/>
                    </a:cubicBezTo>
                    <a:cubicBezTo>
                      <a:pt x="9110" y="7741"/>
                      <a:pt x="8543" y="8374"/>
                      <a:pt x="7776" y="8641"/>
                    </a:cubicBezTo>
                    <a:cubicBezTo>
                      <a:pt x="7603" y="8695"/>
                      <a:pt x="7424" y="8721"/>
                      <a:pt x="7246" y="8721"/>
                    </a:cubicBezTo>
                    <a:cubicBezTo>
                      <a:pt x="6983" y="8721"/>
                      <a:pt x="6723" y="8663"/>
                      <a:pt x="6485" y="8546"/>
                    </a:cubicBezTo>
                    <a:lnTo>
                      <a:pt x="6485" y="8546"/>
                    </a:lnTo>
                    <a:cubicBezTo>
                      <a:pt x="6688" y="7991"/>
                      <a:pt x="7051" y="7502"/>
                      <a:pt x="7576" y="7174"/>
                    </a:cubicBezTo>
                    <a:cubicBezTo>
                      <a:pt x="7943" y="6973"/>
                      <a:pt x="8310" y="6873"/>
                      <a:pt x="8710" y="6873"/>
                    </a:cubicBezTo>
                    <a:close/>
                    <a:moveTo>
                      <a:pt x="6918" y="0"/>
                    </a:moveTo>
                    <a:cubicBezTo>
                      <a:pt x="6538" y="0"/>
                      <a:pt x="6159" y="82"/>
                      <a:pt x="5808" y="235"/>
                    </a:cubicBezTo>
                    <a:cubicBezTo>
                      <a:pt x="5441" y="369"/>
                      <a:pt x="5141" y="569"/>
                      <a:pt x="4874" y="836"/>
                    </a:cubicBezTo>
                    <a:cubicBezTo>
                      <a:pt x="4741" y="869"/>
                      <a:pt x="4640" y="969"/>
                      <a:pt x="4540" y="1069"/>
                    </a:cubicBezTo>
                    <a:cubicBezTo>
                      <a:pt x="4207" y="1436"/>
                      <a:pt x="4140" y="2003"/>
                      <a:pt x="4407" y="2403"/>
                    </a:cubicBezTo>
                    <a:cubicBezTo>
                      <a:pt x="4640" y="2804"/>
                      <a:pt x="5041" y="3071"/>
                      <a:pt x="5474" y="3137"/>
                    </a:cubicBezTo>
                    <a:cubicBezTo>
                      <a:pt x="5441" y="3337"/>
                      <a:pt x="5374" y="3571"/>
                      <a:pt x="5274" y="3771"/>
                    </a:cubicBezTo>
                    <a:cubicBezTo>
                      <a:pt x="5041" y="4338"/>
                      <a:pt x="4707" y="4805"/>
                      <a:pt x="4240" y="5172"/>
                    </a:cubicBezTo>
                    <a:cubicBezTo>
                      <a:pt x="3637" y="5641"/>
                      <a:pt x="2765" y="5946"/>
                      <a:pt x="1935" y="5946"/>
                    </a:cubicBezTo>
                    <a:cubicBezTo>
                      <a:pt x="1524" y="5946"/>
                      <a:pt x="1124" y="5871"/>
                      <a:pt x="771" y="5706"/>
                    </a:cubicBezTo>
                    <a:cubicBezTo>
                      <a:pt x="708" y="5672"/>
                      <a:pt x="646" y="5657"/>
                      <a:pt x="587" y="5657"/>
                    </a:cubicBezTo>
                    <a:cubicBezTo>
                      <a:pt x="239" y="5657"/>
                      <a:pt x="0" y="6173"/>
                      <a:pt x="371" y="6373"/>
                    </a:cubicBezTo>
                    <a:cubicBezTo>
                      <a:pt x="1038" y="6773"/>
                      <a:pt x="1838" y="7007"/>
                      <a:pt x="2639" y="7040"/>
                    </a:cubicBezTo>
                    <a:cubicBezTo>
                      <a:pt x="3006" y="7040"/>
                      <a:pt x="3373" y="6973"/>
                      <a:pt x="3740" y="6873"/>
                    </a:cubicBezTo>
                    <a:cubicBezTo>
                      <a:pt x="3973" y="7874"/>
                      <a:pt x="4540" y="8741"/>
                      <a:pt x="5308" y="9375"/>
                    </a:cubicBezTo>
                    <a:cubicBezTo>
                      <a:pt x="5876" y="9830"/>
                      <a:pt x="6570" y="10053"/>
                      <a:pt x="7270" y="10053"/>
                    </a:cubicBezTo>
                    <a:cubicBezTo>
                      <a:pt x="7597" y="10053"/>
                      <a:pt x="7925" y="10004"/>
                      <a:pt x="8243" y="9909"/>
                    </a:cubicBezTo>
                    <a:cubicBezTo>
                      <a:pt x="9310" y="9542"/>
                      <a:pt x="10144" y="8708"/>
                      <a:pt x="10511" y="7641"/>
                    </a:cubicBezTo>
                    <a:cubicBezTo>
                      <a:pt x="10812" y="6640"/>
                      <a:pt x="10778" y="5539"/>
                      <a:pt x="10311" y="4538"/>
                    </a:cubicBezTo>
                    <a:cubicBezTo>
                      <a:pt x="11145" y="4105"/>
                      <a:pt x="11846" y="3471"/>
                      <a:pt x="12313" y="2670"/>
                    </a:cubicBezTo>
                    <a:cubicBezTo>
                      <a:pt x="12543" y="2279"/>
                      <a:pt x="12217" y="1935"/>
                      <a:pt x="11883" y="1935"/>
                    </a:cubicBezTo>
                    <a:cubicBezTo>
                      <a:pt x="11733" y="1935"/>
                      <a:pt x="11582" y="2005"/>
                      <a:pt x="11479" y="2170"/>
                    </a:cubicBezTo>
                    <a:cubicBezTo>
                      <a:pt x="10924" y="2986"/>
                      <a:pt x="10017" y="3739"/>
                      <a:pt x="8977" y="3739"/>
                    </a:cubicBezTo>
                    <a:cubicBezTo>
                      <a:pt x="8955" y="3739"/>
                      <a:pt x="8933" y="3738"/>
                      <a:pt x="8910" y="3738"/>
                    </a:cubicBezTo>
                    <a:cubicBezTo>
                      <a:pt x="8477" y="3738"/>
                      <a:pt x="8043" y="3604"/>
                      <a:pt x="7676" y="3337"/>
                    </a:cubicBezTo>
                    <a:cubicBezTo>
                      <a:pt x="7509" y="3204"/>
                      <a:pt x="7376" y="3037"/>
                      <a:pt x="7276" y="2870"/>
                    </a:cubicBezTo>
                    <a:lnTo>
                      <a:pt x="7242" y="2804"/>
                    </a:lnTo>
                    <a:lnTo>
                      <a:pt x="7376" y="2737"/>
                    </a:lnTo>
                    <a:cubicBezTo>
                      <a:pt x="7909" y="2537"/>
                      <a:pt x="8276" y="2070"/>
                      <a:pt x="8410" y="1536"/>
                    </a:cubicBezTo>
                    <a:cubicBezTo>
                      <a:pt x="8543" y="869"/>
                      <a:pt x="8143" y="235"/>
                      <a:pt x="7509" y="68"/>
                    </a:cubicBezTo>
                    <a:cubicBezTo>
                      <a:pt x="7315" y="23"/>
                      <a:pt x="7116" y="0"/>
                      <a:pt x="6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2227600" y="1839775"/>
                <a:ext cx="191825" cy="199475"/>
              </a:xfrm>
              <a:custGeom>
                <a:avLst/>
                <a:gdLst/>
                <a:ahLst/>
                <a:cxnLst/>
                <a:rect l="l" t="t" r="r" b="b"/>
                <a:pathLst>
                  <a:path w="7673" h="7979" extrusionOk="0">
                    <a:moveTo>
                      <a:pt x="2736" y="1047"/>
                    </a:moveTo>
                    <a:cubicBezTo>
                      <a:pt x="3736" y="1514"/>
                      <a:pt x="4804" y="1881"/>
                      <a:pt x="5871" y="2215"/>
                    </a:cubicBezTo>
                    <a:cubicBezTo>
                      <a:pt x="5304" y="3182"/>
                      <a:pt x="4737" y="4116"/>
                      <a:pt x="4070" y="5017"/>
                    </a:cubicBezTo>
                    <a:cubicBezTo>
                      <a:pt x="3736" y="4750"/>
                      <a:pt x="3403" y="4516"/>
                      <a:pt x="3036" y="4316"/>
                    </a:cubicBezTo>
                    <a:cubicBezTo>
                      <a:pt x="2435" y="3949"/>
                      <a:pt x="1835" y="3616"/>
                      <a:pt x="1168" y="3349"/>
                    </a:cubicBezTo>
                    <a:cubicBezTo>
                      <a:pt x="1702" y="2582"/>
                      <a:pt x="2235" y="1814"/>
                      <a:pt x="2736" y="1047"/>
                    </a:cubicBezTo>
                    <a:close/>
                    <a:moveTo>
                      <a:pt x="1068" y="4316"/>
                    </a:moveTo>
                    <a:lnTo>
                      <a:pt x="1068" y="4316"/>
                    </a:lnTo>
                    <a:cubicBezTo>
                      <a:pt x="1568" y="4550"/>
                      <a:pt x="2035" y="4817"/>
                      <a:pt x="2502" y="5117"/>
                    </a:cubicBezTo>
                    <a:cubicBezTo>
                      <a:pt x="2802" y="5317"/>
                      <a:pt x="3103" y="5517"/>
                      <a:pt x="3436" y="5751"/>
                    </a:cubicBezTo>
                    <a:cubicBezTo>
                      <a:pt x="3503" y="5817"/>
                      <a:pt x="3603" y="5884"/>
                      <a:pt x="3703" y="5984"/>
                    </a:cubicBezTo>
                    <a:cubicBezTo>
                      <a:pt x="3770" y="6184"/>
                      <a:pt x="3870" y="6384"/>
                      <a:pt x="3936" y="6585"/>
                    </a:cubicBezTo>
                    <a:lnTo>
                      <a:pt x="3670" y="6451"/>
                    </a:lnTo>
                    <a:cubicBezTo>
                      <a:pt x="3236" y="6218"/>
                      <a:pt x="2802" y="5951"/>
                      <a:pt x="2402" y="5651"/>
                    </a:cubicBezTo>
                    <a:cubicBezTo>
                      <a:pt x="1902" y="5284"/>
                      <a:pt x="1435" y="4817"/>
                      <a:pt x="1068" y="4316"/>
                    </a:cubicBezTo>
                    <a:close/>
                    <a:moveTo>
                      <a:pt x="6638" y="2815"/>
                    </a:moveTo>
                    <a:cubicBezTo>
                      <a:pt x="6705" y="3015"/>
                      <a:pt x="6772" y="3249"/>
                      <a:pt x="6805" y="3449"/>
                    </a:cubicBezTo>
                    <a:cubicBezTo>
                      <a:pt x="6105" y="4483"/>
                      <a:pt x="5504" y="5584"/>
                      <a:pt x="5037" y="6751"/>
                    </a:cubicBezTo>
                    <a:lnTo>
                      <a:pt x="5037" y="6718"/>
                    </a:lnTo>
                    <a:cubicBezTo>
                      <a:pt x="4937" y="6485"/>
                      <a:pt x="4837" y="6251"/>
                      <a:pt x="4737" y="5984"/>
                    </a:cubicBezTo>
                    <a:cubicBezTo>
                      <a:pt x="4737" y="5984"/>
                      <a:pt x="4737" y="5984"/>
                      <a:pt x="4737" y="5951"/>
                    </a:cubicBezTo>
                    <a:cubicBezTo>
                      <a:pt x="4737" y="5917"/>
                      <a:pt x="4737" y="5851"/>
                      <a:pt x="4737" y="5817"/>
                    </a:cubicBezTo>
                    <a:lnTo>
                      <a:pt x="4770" y="5751"/>
                    </a:lnTo>
                    <a:cubicBezTo>
                      <a:pt x="5471" y="4817"/>
                      <a:pt x="6071" y="3849"/>
                      <a:pt x="6638" y="2815"/>
                    </a:cubicBezTo>
                    <a:close/>
                    <a:moveTo>
                      <a:pt x="2573" y="1"/>
                    </a:moveTo>
                    <a:cubicBezTo>
                      <a:pt x="2399" y="1"/>
                      <a:pt x="2227" y="75"/>
                      <a:pt x="2135" y="213"/>
                    </a:cubicBezTo>
                    <a:cubicBezTo>
                      <a:pt x="1468" y="1181"/>
                      <a:pt x="801" y="2148"/>
                      <a:pt x="200" y="3149"/>
                    </a:cubicBezTo>
                    <a:cubicBezTo>
                      <a:pt x="167" y="3215"/>
                      <a:pt x="134" y="3316"/>
                      <a:pt x="134" y="3416"/>
                    </a:cubicBezTo>
                    <a:cubicBezTo>
                      <a:pt x="34" y="3516"/>
                      <a:pt x="0" y="3682"/>
                      <a:pt x="67" y="3816"/>
                    </a:cubicBezTo>
                    <a:cubicBezTo>
                      <a:pt x="501" y="4683"/>
                      <a:pt x="1101" y="5484"/>
                      <a:pt x="1902" y="6084"/>
                    </a:cubicBezTo>
                    <a:cubicBezTo>
                      <a:pt x="2302" y="6418"/>
                      <a:pt x="2736" y="6751"/>
                      <a:pt x="3203" y="7018"/>
                    </a:cubicBezTo>
                    <a:cubicBezTo>
                      <a:pt x="3670" y="7318"/>
                      <a:pt x="4170" y="7619"/>
                      <a:pt x="4670" y="7886"/>
                    </a:cubicBezTo>
                    <a:cubicBezTo>
                      <a:pt x="4737" y="7919"/>
                      <a:pt x="4837" y="7952"/>
                      <a:pt x="4937" y="7952"/>
                    </a:cubicBezTo>
                    <a:cubicBezTo>
                      <a:pt x="4973" y="7970"/>
                      <a:pt x="5011" y="7978"/>
                      <a:pt x="5049" y="7978"/>
                    </a:cubicBezTo>
                    <a:cubicBezTo>
                      <a:pt x="5153" y="7978"/>
                      <a:pt x="5255" y="7916"/>
                      <a:pt x="5304" y="7819"/>
                    </a:cubicBezTo>
                    <a:cubicBezTo>
                      <a:pt x="5771" y="6851"/>
                      <a:pt x="6238" y="5884"/>
                      <a:pt x="6772" y="4983"/>
                    </a:cubicBezTo>
                    <a:cubicBezTo>
                      <a:pt x="6905" y="4750"/>
                      <a:pt x="7039" y="4516"/>
                      <a:pt x="7172" y="4283"/>
                    </a:cubicBezTo>
                    <a:cubicBezTo>
                      <a:pt x="7339" y="4083"/>
                      <a:pt x="7472" y="3849"/>
                      <a:pt x="7572" y="3616"/>
                    </a:cubicBezTo>
                    <a:cubicBezTo>
                      <a:pt x="7672" y="3416"/>
                      <a:pt x="7506" y="3115"/>
                      <a:pt x="7472" y="2882"/>
                    </a:cubicBezTo>
                    <a:cubicBezTo>
                      <a:pt x="7406" y="2582"/>
                      <a:pt x="7339" y="2315"/>
                      <a:pt x="7306" y="2015"/>
                    </a:cubicBezTo>
                    <a:cubicBezTo>
                      <a:pt x="7339" y="1781"/>
                      <a:pt x="7172" y="1581"/>
                      <a:pt x="6939" y="1548"/>
                    </a:cubicBezTo>
                    <a:cubicBezTo>
                      <a:pt x="6872" y="1481"/>
                      <a:pt x="6805" y="1448"/>
                      <a:pt x="6705" y="1414"/>
                    </a:cubicBezTo>
                    <a:cubicBezTo>
                      <a:pt x="5371" y="1081"/>
                      <a:pt x="4070" y="614"/>
                      <a:pt x="2802" y="47"/>
                    </a:cubicBezTo>
                    <a:cubicBezTo>
                      <a:pt x="2730" y="16"/>
                      <a:pt x="2651" y="1"/>
                      <a:pt x="2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2888075" y="1148150"/>
                <a:ext cx="189325" cy="210075"/>
              </a:xfrm>
              <a:custGeom>
                <a:avLst/>
                <a:gdLst/>
                <a:ahLst/>
                <a:cxnLst/>
                <a:rect l="l" t="t" r="r" b="b"/>
                <a:pathLst>
                  <a:path w="7573" h="8403" extrusionOk="0">
                    <a:moveTo>
                      <a:pt x="3336" y="1059"/>
                    </a:moveTo>
                    <a:cubicBezTo>
                      <a:pt x="4197" y="1755"/>
                      <a:pt x="5091" y="2417"/>
                      <a:pt x="6018" y="3014"/>
                    </a:cubicBezTo>
                    <a:lnTo>
                      <a:pt x="6018" y="3014"/>
                    </a:lnTo>
                    <a:cubicBezTo>
                      <a:pt x="5256" y="3807"/>
                      <a:pt x="4429" y="4534"/>
                      <a:pt x="3569" y="5229"/>
                    </a:cubicBezTo>
                    <a:cubicBezTo>
                      <a:pt x="3336" y="4929"/>
                      <a:pt x="3069" y="4595"/>
                      <a:pt x="2802" y="4295"/>
                    </a:cubicBezTo>
                    <a:cubicBezTo>
                      <a:pt x="2302" y="3794"/>
                      <a:pt x="1768" y="3294"/>
                      <a:pt x="1234" y="2827"/>
                    </a:cubicBezTo>
                    <a:cubicBezTo>
                      <a:pt x="1935" y="2260"/>
                      <a:pt x="2635" y="1660"/>
                      <a:pt x="3336" y="1059"/>
                    </a:cubicBezTo>
                    <a:close/>
                    <a:moveTo>
                      <a:pt x="901" y="3794"/>
                    </a:moveTo>
                    <a:lnTo>
                      <a:pt x="901" y="3794"/>
                    </a:lnTo>
                    <a:cubicBezTo>
                      <a:pt x="1334" y="4195"/>
                      <a:pt x="1735" y="4595"/>
                      <a:pt x="2135" y="5062"/>
                    </a:cubicBezTo>
                    <a:cubicBezTo>
                      <a:pt x="2402" y="5362"/>
                      <a:pt x="2669" y="5696"/>
                      <a:pt x="2936" y="6029"/>
                    </a:cubicBezTo>
                    <a:lnTo>
                      <a:pt x="2969" y="6063"/>
                    </a:lnTo>
                    <a:lnTo>
                      <a:pt x="2969" y="6096"/>
                    </a:lnTo>
                    <a:cubicBezTo>
                      <a:pt x="2969" y="6296"/>
                      <a:pt x="3002" y="6530"/>
                      <a:pt x="3036" y="6763"/>
                    </a:cubicBezTo>
                    <a:lnTo>
                      <a:pt x="2836" y="6596"/>
                    </a:lnTo>
                    <a:cubicBezTo>
                      <a:pt x="2469" y="6230"/>
                      <a:pt x="2135" y="5863"/>
                      <a:pt x="1835" y="5462"/>
                    </a:cubicBezTo>
                    <a:cubicBezTo>
                      <a:pt x="1401" y="4962"/>
                      <a:pt x="1101" y="4395"/>
                      <a:pt x="901" y="3794"/>
                    </a:cubicBezTo>
                    <a:close/>
                    <a:moveTo>
                      <a:pt x="6638" y="3828"/>
                    </a:moveTo>
                    <a:lnTo>
                      <a:pt x="6638" y="4462"/>
                    </a:lnTo>
                    <a:cubicBezTo>
                      <a:pt x="5704" y="5296"/>
                      <a:pt x="4837" y="6196"/>
                      <a:pt x="4070" y="7197"/>
                    </a:cubicBezTo>
                    <a:lnTo>
                      <a:pt x="4070" y="7164"/>
                    </a:lnTo>
                    <a:cubicBezTo>
                      <a:pt x="4036" y="6897"/>
                      <a:pt x="4003" y="6630"/>
                      <a:pt x="3936" y="6363"/>
                    </a:cubicBezTo>
                    <a:cubicBezTo>
                      <a:pt x="4003" y="6296"/>
                      <a:pt x="4003" y="6230"/>
                      <a:pt x="4036" y="6163"/>
                    </a:cubicBezTo>
                    <a:cubicBezTo>
                      <a:pt x="4970" y="5462"/>
                      <a:pt x="5838" y="4662"/>
                      <a:pt x="6638" y="3828"/>
                    </a:cubicBezTo>
                    <a:close/>
                    <a:moveTo>
                      <a:pt x="3323" y="0"/>
                    </a:moveTo>
                    <a:cubicBezTo>
                      <a:pt x="3202" y="0"/>
                      <a:pt x="3086" y="42"/>
                      <a:pt x="3002" y="125"/>
                    </a:cubicBezTo>
                    <a:cubicBezTo>
                      <a:pt x="2102" y="892"/>
                      <a:pt x="1201" y="1626"/>
                      <a:pt x="334" y="2460"/>
                    </a:cubicBezTo>
                    <a:cubicBezTo>
                      <a:pt x="267" y="2527"/>
                      <a:pt x="234" y="2594"/>
                      <a:pt x="200" y="2694"/>
                    </a:cubicBezTo>
                    <a:cubicBezTo>
                      <a:pt x="67" y="2760"/>
                      <a:pt x="0" y="2894"/>
                      <a:pt x="34" y="3061"/>
                    </a:cubicBezTo>
                    <a:cubicBezTo>
                      <a:pt x="200" y="4028"/>
                      <a:pt x="634" y="4995"/>
                      <a:pt x="1234" y="5796"/>
                    </a:cubicBezTo>
                    <a:cubicBezTo>
                      <a:pt x="1535" y="6196"/>
                      <a:pt x="1868" y="6596"/>
                      <a:pt x="2202" y="6963"/>
                    </a:cubicBezTo>
                    <a:cubicBezTo>
                      <a:pt x="2602" y="7397"/>
                      <a:pt x="2969" y="7797"/>
                      <a:pt x="3403" y="8231"/>
                    </a:cubicBezTo>
                    <a:cubicBezTo>
                      <a:pt x="3469" y="8264"/>
                      <a:pt x="3536" y="8331"/>
                      <a:pt x="3636" y="8331"/>
                    </a:cubicBezTo>
                    <a:cubicBezTo>
                      <a:pt x="3698" y="8377"/>
                      <a:pt x="3767" y="8402"/>
                      <a:pt x="3833" y="8402"/>
                    </a:cubicBezTo>
                    <a:cubicBezTo>
                      <a:pt x="3910" y="8402"/>
                      <a:pt x="3983" y="8369"/>
                      <a:pt x="4036" y="8298"/>
                    </a:cubicBezTo>
                    <a:cubicBezTo>
                      <a:pt x="4737" y="7497"/>
                      <a:pt x="5437" y="6697"/>
                      <a:pt x="6205" y="5963"/>
                    </a:cubicBezTo>
                    <a:cubicBezTo>
                      <a:pt x="6371" y="5763"/>
                      <a:pt x="6572" y="5596"/>
                      <a:pt x="6772" y="5396"/>
                    </a:cubicBezTo>
                    <a:cubicBezTo>
                      <a:pt x="6972" y="5262"/>
                      <a:pt x="7139" y="5062"/>
                      <a:pt x="7305" y="4862"/>
                    </a:cubicBezTo>
                    <a:cubicBezTo>
                      <a:pt x="7439" y="4695"/>
                      <a:pt x="7405" y="4362"/>
                      <a:pt x="7405" y="4128"/>
                    </a:cubicBezTo>
                    <a:cubicBezTo>
                      <a:pt x="7439" y="3828"/>
                      <a:pt x="7472" y="3528"/>
                      <a:pt x="7506" y="3227"/>
                    </a:cubicBezTo>
                    <a:cubicBezTo>
                      <a:pt x="7572" y="2994"/>
                      <a:pt x="7472" y="2760"/>
                      <a:pt x="7272" y="2694"/>
                    </a:cubicBezTo>
                    <a:cubicBezTo>
                      <a:pt x="7205" y="2594"/>
                      <a:pt x="7172" y="2527"/>
                      <a:pt x="7072" y="2494"/>
                    </a:cubicBezTo>
                    <a:cubicBezTo>
                      <a:pt x="5871" y="1793"/>
                      <a:pt x="4737" y="1026"/>
                      <a:pt x="3669" y="125"/>
                    </a:cubicBezTo>
                    <a:cubicBezTo>
                      <a:pt x="3569" y="42"/>
                      <a:pt x="3444" y="0"/>
                      <a:pt x="3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2328500" y="1163350"/>
                <a:ext cx="189325" cy="210100"/>
              </a:xfrm>
              <a:custGeom>
                <a:avLst/>
                <a:gdLst/>
                <a:ahLst/>
                <a:cxnLst/>
                <a:rect l="l" t="t" r="r" b="b"/>
                <a:pathLst>
                  <a:path w="7573" h="8404" extrusionOk="0">
                    <a:moveTo>
                      <a:pt x="3336" y="1052"/>
                    </a:moveTo>
                    <a:cubicBezTo>
                      <a:pt x="4204" y="1752"/>
                      <a:pt x="5104" y="2419"/>
                      <a:pt x="6038" y="3020"/>
                    </a:cubicBezTo>
                    <a:cubicBezTo>
                      <a:pt x="5271" y="3787"/>
                      <a:pt x="4437" y="4554"/>
                      <a:pt x="3570" y="5255"/>
                    </a:cubicBezTo>
                    <a:cubicBezTo>
                      <a:pt x="3336" y="4921"/>
                      <a:pt x="3069" y="4621"/>
                      <a:pt x="2803" y="4321"/>
                    </a:cubicBezTo>
                    <a:cubicBezTo>
                      <a:pt x="2302" y="3787"/>
                      <a:pt x="1768" y="3287"/>
                      <a:pt x="1201" y="2853"/>
                    </a:cubicBezTo>
                    <a:cubicBezTo>
                      <a:pt x="1935" y="2252"/>
                      <a:pt x="2636" y="1685"/>
                      <a:pt x="3336" y="1052"/>
                    </a:cubicBezTo>
                    <a:close/>
                    <a:moveTo>
                      <a:pt x="868" y="3787"/>
                    </a:moveTo>
                    <a:cubicBezTo>
                      <a:pt x="1301" y="4187"/>
                      <a:pt x="1735" y="4587"/>
                      <a:pt x="2135" y="5054"/>
                    </a:cubicBezTo>
                    <a:cubicBezTo>
                      <a:pt x="2402" y="5355"/>
                      <a:pt x="2669" y="5688"/>
                      <a:pt x="2936" y="6022"/>
                    </a:cubicBezTo>
                    <a:lnTo>
                      <a:pt x="2969" y="6055"/>
                    </a:lnTo>
                    <a:lnTo>
                      <a:pt x="2969" y="6089"/>
                    </a:lnTo>
                    <a:cubicBezTo>
                      <a:pt x="2969" y="6289"/>
                      <a:pt x="3003" y="6522"/>
                      <a:pt x="3036" y="6722"/>
                    </a:cubicBezTo>
                    <a:lnTo>
                      <a:pt x="2836" y="6556"/>
                    </a:lnTo>
                    <a:cubicBezTo>
                      <a:pt x="2469" y="6222"/>
                      <a:pt x="2135" y="5855"/>
                      <a:pt x="1802" y="5455"/>
                    </a:cubicBezTo>
                    <a:cubicBezTo>
                      <a:pt x="1402" y="4954"/>
                      <a:pt x="1068" y="4387"/>
                      <a:pt x="868" y="3787"/>
                    </a:cubicBezTo>
                    <a:close/>
                    <a:moveTo>
                      <a:pt x="6639" y="3820"/>
                    </a:moveTo>
                    <a:lnTo>
                      <a:pt x="6639" y="4454"/>
                    </a:lnTo>
                    <a:cubicBezTo>
                      <a:pt x="5671" y="5288"/>
                      <a:pt x="4804" y="6189"/>
                      <a:pt x="4070" y="7189"/>
                    </a:cubicBezTo>
                    <a:cubicBezTo>
                      <a:pt x="4037" y="6889"/>
                      <a:pt x="4003" y="6622"/>
                      <a:pt x="3937" y="6355"/>
                    </a:cubicBezTo>
                    <a:cubicBezTo>
                      <a:pt x="3970" y="6322"/>
                      <a:pt x="4003" y="6255"/>
                      <a:pt x="4037" y="6189"/>
                    </a:cubicBezTo>
                    <a:cubicBezTo>
                      <a:pt x="4937" y="5455"/>
                      <a:pt x="5805" y="4654"/>
                      <a:pt x="6639" y="3820"/>
                    </a:cubicBezTo>
                    <a:close/>
                    <a:moveTo>
                      <a:pt x="3315" y="1"/>
                    </a:moveTo>
                    <a:cubicBezTo>
                      <a:pt x="3194" y="1"/>
                      <a:pt x="3069" y="51"/>
                      <a:pt x="2969" y="151"/>
                    </a:cubicBezTo>
                    <a:cubicBezTo>
                      <a:pt x="2069" y="885"/>
                      <a:pt x="1168" y="1652"/>
                      <a:pt x="334" y="2453"/>
                    </a:cubicBezTo>
                    <a:cubicBezTo>
                      <a:pt x="267" y="2519"/>
                      <a:pt x="201" y="2619"/>
                      <a:pt x="201" y="2719"/>
                    </a:cubicBezTo>
                    <a:cubicBezTo>
                      <a:pt x="67" y="2786"/>
                      <a:pt x="1" y="2920"/>
                      <a:pt x="34" y="3053"/>
                    </a:cubicBezTo>
                    <a:cubicBezTo>
                      <a:pt x="201" y="4054"/>
                      <a:pt x="601" y="4988"/>
                      <a:pt x="1201" y="5788"/>
                    </a:cubicBezTo>
                    <a:cubicBezTo>
                      <a:pt x="1502" y="6189"/>
                      <a:pt x="1835" y="6589"/>
                      <a:pt x="2202" y="6956"/>
                    </a:cubicBezTo>
                    <a:cubicBezTo>
                      <a:pt x="2602" y="7389"/>
                      <a:pt x="2969" y="7790"/>
                      <a:pt x="3370" y="8223"/>
                    </a:cubicBezTo>
                    <a:cubicBezTo>
                      <a:pt x="3436" y="8290"/>
                      <a:pt x="3536" y="8323"/>
                      <a:pt x="3636" y="8357"/>
                    </a:cubicBezTo>
                    <a:cubicBezTo>
                      <a:pt x="3681" y="8387"/>
                      <a:pt x="3740" y="8403"/>
                      <a:pt x="3800" y="8403"/>
                    </a:cubicBezTo>
                    <a:cubicBezTo>
                      <a:pt x="3873" y="8403"/>
                      <a:pt x="3948" y="8379"/>
                      <a:pt x="4003" y="8323"/>
                    </a:cubicBezTo>
                    <a:cubicBezTo>
                      <a:pt x="4737" y="7523"/>
                      <a:pt x="5404" y="6689"/>
                      <a:pt x="6172" y="5955"/>
                    </a:cubicBezTo>
                    <a:cubicBezTo>
                      <a:pt x="6372" y="5755"/>
                      <a:pt x="6572" y="5588"/>
                      <a:pt x="6739" y="5421"/>
                    </a:cubicBezTo>
                    <a:cubicBezTo>
                      <a:pt x="6939" y="5255"/>
                      <a:pt x="7139" y="5054"/>
                      <a:pt x="7306" y="4888"/>
                    </a:cubicBezTo>
                    <a:cubicBezTo>
                      <a:pt x="7439" y="4688"/>
                      <a:pt x="7372" y="4354"/>
                      <a:pt x="7406" y="4120"/>
                    </a:cubicBezTo>
                    <a:cubicBezTo>
                      <a:pt x="7406" y="3820"/>
                      <a:pt x="7439" y="3520"/>
                      <a:pt x="7506" y="3220"/>
                    </a:cubicBezTo>
                    <a:cubicBezTo>
                      <a:pt x="7573" y="3020"/>
                      <a:pt x="7439" y="2786"/>
                      <a:pt x="7239" y="2686"/>
                    </a:cubicBezTo>
                    <a:cubicBezTo>
                      <a:pt x="7206" y="2619"/>
                      <a:pt x="7139" y="2553"/>
                      <a:pt x="7072" y="2486"/>
                    </a:cubicBezTo>
                    <a:cubicBezTo>
                      <a:pt x="5871" y="1819"/>
                      <a:pt x="4704" y="1018"/>
                      <a:pt x="3636" y="151"/>
                    </a:cubicBezTo>
                    <a:cubicBezTo>
                      <a:pt x="3553" y="51"/>
                      <a:pt x="3436" y="1"/>
                      <a:pt x="3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2953125" y="1868025"/>
                <a:ext cx="174300" cy="193625"/>
              </a:xfrm>
              <a:custGeom>
                <a:avLst/>
                <a:gdLst/>
                <a:ahLst/>
                <a:cxnLst/>
                <a:rect l="l" t="t" r="r" b="b"/>
                <a:pathLst>
                  <a:path w="6972" h="7745" extrusionOk="0">
                    <a:moveTo>
                      <a:pt x="4203" y="1018"/>
                    </a:moveTo>
                    <a:cubicBezTo>
                      <a:pt x="4633" y="2042"/>
                      <a:pt x="5127" y="3034"/>
                      <a:pt x="5688" y="3992"/>
                    </a:cubicBezTo>
                    <a:lnTo>
                      <a:pt x="5688" y="3992"/>
                    </a:lnTo>
                    <a:cubicBezTo>
                      <a:pt x="4626" y="4356"/>
                      <a:pt x="3564" y="4622"/>
                      <a:pt x="2468" y="4821"/>
                    </a:cubicBezTo>
                    <a:cubicBezTo>
                      <a:pt x="2402" y="4387"/>
                      <a:pt x="2302" y="3954"/>
                      <a:pt x="2202" y="3553"/>
                    </a:cubicBezTo>
                    <a:cubicBezTo>
                      <a:pt x="2001" y="2886"/>
                      <a:pt x="1768" y="2252"/>
                      <a:pt x="1501" y="1618"/>
                    </a:cubicBezTo>
                    <a:cubicBezTo>
                      <a:pt x="2402" y="1452"/>
                      <a:pt x="3302" y="1252"/>
                      <a:pt x="4203" y="1018"/>
                    </a:cubicBezTo>
                    <a:close/>
                    <a:moveTo>
                      <a:pt x="767" y="2252"/>
                    </a:moveTo>
                    <a:cubicBezTo>
                      <a:pt x="967" y="2753"/>
                      <a:pt x="1134" y="3286"/>
                      <a:pt x="1268" y="3787"/>
                    </a:cubicBezTo>
                    <a:cubicBezTo>
                      <a:pt x="1368" y="4187"/>
                      <a:pt x="1434" y="4554"/>
                      <a:pt x="1501" y="4921"/>
                    </a:cubicBezTo>
                    <a:cubicBezTo>
                      <a:pt x="1501" y="5021"/>
                      <a:pt x="1534" y="5154"/>
                      <a:pt x="1534" y="5254"/>
                    </a:cubicBezTo>
                    <a:cubicBezTo>
                      <a:pt x="1468" y="5455"/>
                      <a:pt x="1368" y="5688"/>
                      <a:pt x="1301" y="5888"/>
                    </a:cubicBezTo>
                    <a:cubicBezTo>
                      <a:pt x="1268" y="5822"/>
                      <a:pt x="1234" y="5755"/>
                      <a:pt x="1234" y="5655"/>
                    </a:cubicBezTo>
                    <a:cubicBezTo>
                      <a:pt x="1067" y="5188"/>
                      <a:pt x="934" y="4721"/>
                      <a:pt x="834" y="4220"/>
                    </a:cubicBezTo>
                    <a:lnTo>
                      <a:pt x="834" y="4187"/>
                    </a:lnTo>
                    <a:cubicBezTo>
                      <a:pt x="701" y="3553"/>
                      <a:pt x="667" y="2886"/>
                      <a:pt x="767" y="2252"/>
                    </a:cubicBezTo>
                    <a:close/>
                    <a:moveTo>
                      <a:pt x="5838" y="4988"/>
                    </a:moveTo>
                    <a:cubicBezTo>
                      <a:pt x="5737" y="5188"/>
                      <a:pt x="5637" y="5388"/>
                      <a:pt x="5537" y="5555"/>
                    </a:cubicBezTo>
                    <a:cubicBezTo>
                      <a:pt x="4336" y="5855"/>
                      <a:pt x="3136" y="6255"/>
                      <a:pt x="2001" y="6756"/>
                    </a:cubicBezTo>
                    <a:cubicBezTo>
                      <a:pt x="2102" y="6489"/>
                      <a:pt x="2202" y="6222"/>
                      <a:pt x="2268" y="5988"/>
                    </a:cubicBezTo>
                    <a:cubicBezTo>
                      <a:pt x="2302" y="5955"/>
                      <a:pt x="2335" y="5922"/>
                      <a:pt x="2368" y="5922"/>
                    </a:cubicBezTo>
                    <a:cubicBezTo>
                      <a:pt x="2402" y="5888"/>
                      <a:pt x="2402" y="5888"/>
                      <a:pt x="2435" y="5855"/>
                    </a:cubicBezTo>
                    <a:lnTo>
                      <a:pt x="2468" y="5855"/>
                    </a:lnTo>
                    <a:cubicBezTo>
                      <a:pt x="3603" y="5655"/>
                      <a:pt x="4737" y="5355"/>
                      <a:pt x="5838" y="4988"/>
                    </a:cubicBezTo>
                    <a:close/>
                    <a:moveTo>
                      <a:pt x="4492" y="0"/>
                    </a:moveTo>
                    <a:cubicBezTo>
                      <a:pt x="4451" y="0"/>
                      <a:pt x="4410" y="6"/>
                      <a:pt x="4370" y="17"/>
                    </a:cubicBezTo>
                    <a:cubicBezTo>
                      <a:pt x="3202" y="251"/>
                      <a:pt x="2068" y="518"/>
                      <a:pt x="934" y="818"/>
                    </a:cubicBezTo>
                    <a:cubicBezTo>
                      <a:pt x="834" y="851"/>
                      <a:pt x="767" y="918"/>
                      <a:pt x="701" y="985"/>
                    </a:cubicBezTo>
                    <a:cubicBezTo>
                      <a:pt x="683" y="980"/>
                      <a:pt x="665" y="978"/>
                      <a:pt x="648" y="978"/>
                    </a:cubicBezTo>
                    <a:cubicBezTo>
                      <a:pt x="533" y="978"/>
                      <a:pt x="425" y="1069"/>
                      <a:pt x="367" y="1185"/>
                    </a:cubicBezTo>
                    <a:cubicBezTo>
                      <a:pt x="67" y="2152"/>
                      <a:pt x="0" y="3186"/>
                      <a:pt x="133" y="4154"/>
                    </a:cubicBezTo>
                    <a:cubicBezTo>
                      <a:pt x="200" y="4687"/>
                      <a:pt x="334" y="5221"/>
                      <a:pt x="467" y="5721"/>
                    </a:cubicBezTo>
                    <a:cubicBezTo>
                      <a:pt x="600" y="6255"/>
                      <a:pt x="734" y="6822"/>
                      <a:pt x="901" y="7323"/>
                    </a:cubicBezTo>
                    <a:cubicBezTo>
                      <a:pt x="934" y="7423"/>
                      <a:pt x="1001" y="7489"/>
                      <a:pt x="1067" y="7556"/>
                    </a:cubicBezTo>
                    <a:cubicBezTo>
                      <a:pt x="1094" y="7660"/>
                      <a:pt x="1201" y="7744"/>
                      <a:pt x="1326" y="7744"/>
                    </a:cubicBezTo>
                    <a:cubicBezTo>
                      <a:pt x="1361" y="7744"/>
                      <a:pt x="1398" y="7737"/>
                      <a:pt x="1434" y="7723"/>
                    </a:cubicBezTo>
                    <a:cubicBezTo>
                      <a:pt x="2435" y="7356"/>
                      <a:pt x="3436" y="6956"/>
                      <a:pt x="4470" y="6655"/>
                    </a:cubicBezTo>
                    <a:lnTo>
                      <a:pt x="5170" y="6455"/>
                    </a:lnTo>
                    <a:cubicBezTo>
                      <a:pt x="5471" y="6389"/>
                      <a:pt x="5737" y="6322"/>
                      <a:pt x="6004" y="6188"/>
                    </a:cubicBezTo>
                    <a:cubicBezTo>
                      <a:pt x="6171" y="6088"/>
                      <a:pt x="6271" y="5788"/>
                      <a:pt x="6371" y="5621"/>
                    </a:cubicBezTo>
                    <a:cubicBezTo>
                      <a:pt x="6538" y="5355"/>
                      <a:pt x="6705" y="5121"/>
                      <a:pt x="6872" y="4854"/>
                    </a:cubicBezTo>
                    <a:cubicBezTo>
                      <a:pt x="6972" y="4587"/>
                      <a:pt x="6972" y="4287"/>
                      <a:pt x="6872" y="4020"/>
                    </a:cubicBezTo>
                    <a:cubicBezTo>
                      <a:pt x="6138" y="2853"/>
                      <a:pt x="5471" y="1618"/>
                      <a:pt x="4937" y="351"/>
                    </a:cubicBezTo>
                    <a:cubicBezTo>
                      <a:pt x="4882" y="130"/>
                      <a:pt x="4689" y="0"/>
                      <a:pt x="4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2424400" y="1645175"/>
                <a:ext cx="84250" cy="76300"/>
              </a:xfrm>
              <a:custGeom>
                <a:avLst/>
                <a:gdLst/>
                <a:ahLst/>
                <a:cxnLst/>
                <a:rect l="l" t="t" r="r" b="b"/>
                <a:pathLst>
                  <a:path w="3370" h="3052" extrusionOk="0">
                    <a:moveTo>
                      <a:pt x="1703" y="1"/>
                    </a:moveTo>
                    <a:cubicBezTo>
                      <a:pt x="1570" y="1"/>
                      <a:pt x="1436" y="19"/>
                      <a:pt x="1302" y="58"/>
                    </a:cubicBezTo>
                    <a:cubicBezTo>
                      <a:pt x="468" y="258"/>
                      <a:pt x="1" y="1092"/>
                      <a:pt x="201" y="1926"/>
                    </a:cubicBezTo>
                    <a:cubicBezTo>
                      <a:pt x="395" y="2593"/>
                      <a:pt x="1006" y="3051"/>
                      <a:pt x="1667" y="3051"/>
                    </a:cubicBezTo>
                    <a:cubicBezTo>
                      <a:pt x="1800" y="3051"/>
                      <a:pt x="1935" y="3033"/>
                      <a:pt x="2069" y="2994"/>
                    </a:cubicBezTo>
                    <a:cubicBezTo>
                      <a:pt x="2903" y="2760"/>
                      <a:pt x="3370" y="1926"/>
                      <a:pt x="3170" y="1126"/>
                    </a:cubicBezTo>
                    <a:cubicBezTo>
                      <a:pt x="2975" y="459"/>
                      <a:pt x="2364" y="1"/>
                      <a:pt x="1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2515300" y="1666750"/>
                <a:ext cx="61725" cy="55175"/>
              </a:xfrm>
              <a:custGeom>
                <a:avLst/>
                <a:gdLst/>
                <a:ahLst/>
                <a:cxnLst/>
                <a:rect l="l" t="t" r="r" b="b"/>
                <a:pathLst>
                  <a:path w="2469" h="2207" extrusionOk="0">
                    <a:moveTo>
                      <a:pt x="1199" y="0"/>
                    </a:moveTo>
                    <a:cubicBezTo>
                      <a:pt x="1112" y="0"/>
                      <a:pt x="1023" y="10"/>
                      <a:pt x="935" y="29"/>
                    </a:cubicBezTo>
                    <a:cubicBezTo>
                      <a:pt x="367" y="196"/>
                      <a:pt x="1" y="796"/>
                      <a:pt x="167" y="1397"/>
                    </a:cubicBezTo>
                    <a:cubicBezTo>
                      <a:pt x="305" y="1893"/>
                      <a:pt x="739" y="2207"/>
                      <a:pt x="1206" y="2207"/>
                    </a:cubicBezTo>
                    <a:cubicBezTo>
                      <a:pt x="1304" y="2207"/>
                      <a:pt x="1403" y="2193"/>
                      <a:pt x="1502" y="2164"/>
                    </a:cubicBezTo>
                    <a:cubicBezTo>
                      <a:pt x="2102" y="2031"/>
                      <a:pt x="2469" y="1430"/>
                      <a:pt x="2302" y="830"/>
                    </a:cubicBezTo>
                    <a:cubicBezTo>
                      <a:pt x="2160" y="318"/>
                      <a:pt x="1703" y="0"/>
                      <a:pt x="11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2809675" y="1527700"/>
                <a:ext cx="82575" cy="75475"/>
              </a:xfrm>
              <a:custGeom>
                <a:avLst/>
                <a:gdLst/>
                <a:ahLst/>
                <a:cxnLst/>
                <a:rect l="l" t="t" r="r" b="b"/>
                <a:pathLst>
                  <a:path w="3303" h="3019" extrusionOk="0">
                    <a:moveTo>
                      <a:pt x="1648" y="0"/>
                    </a:moveTo>
                    <a:cubicBezTo>
                      <a:pt x="1566" y="0"/>
                      <a:pt x="1484" y="7"/>
                      <a:pt x="1402" y="21"/>
                    </a:cubicBezTo>
                    <a:cubicBezTo>
                      <a:pt x="568" y="154"/>
                      <a:pt x="1" y="955"/>
                      <a:pt x="167" y="1755"/>
                    </a:cubicBezTo>
                    <a:cubicBezTo>
                      <a:pt x="285" y="2491"/>
                      <a:pt x="896" y="3019"/>
                      <a:pt x="1610" y="3019"/>
                    </a:cubicBezTo>
                    <a:cubicBezTo>
                      <a:pt x="1706" y="3019"/>
                      <a:pt x="1803" y="3009"/>
                      <a:pt x="1902" y="2989"/>
                    </a:cubicBezTo>
                    <a:cubicBezTo>
                      <a:pt x="2736" y="2856"/>
                      <a:pt x="3303" y="2089"/>
                      <a:pt x="3136" y="1255"/>
                    </a:cubicBezTo>
                    <a:cubicBezTo>
                      <a:pt x="3016" y="507"/>
                      <a:pt x="2360"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2906425" y="1560350"/>
                <a:ext cx="59225" cy="55000"/>
              </a:xfrm>
              <a:custGeom>
                <a:avLst/>
                <a:gdLst/>
                <a:ahLst/>
                <a:cxnLst/>
                <a:rect l="l" t="t" r="r" b="b"/>
                <a:pathLst>
                  <a:path w="2369" h="2200" extrusionOk="0">
                    <a:moveTo>
                      <a:pt x="1185" y="0"/>
                    </a:moveTo>
                    <a:cubicBezTo>
                      <a:pt x="1124" y="0"/>
                      <a:pt x="1063" y="5"/>
                      <a:pt x="1001" y="16"/>
                    </a:cubicBezTo>
                    <a:cubicBezTo>
                      <a:pt x="400" y="116"/>
                      <a:pt x="0" y="683"/>
                      <a:pt x="100" y="1283"/>
                    </a:cubicBezTo>
                    <a:cubicBezTo>
                      <a:pt x="190" y="1822"/>
                      <a:pt x="655" y="2199"/>
                      <a:pt x="1183" y="2199"/>
                    </a:cubicBezTo>
                    <a:cubicBezTo>
                      <a:pt x="1244" y="2199"/>
                      <a:pt x="1306" y="2194"/>
                      <a:pt x="1368" y="2184"/>
                    </a:cubicBezTo>
                    <a:cubicBezTo>
                      <a:pt x="1968" y="2084"/>
                      <a:pt x="2368" y="1517"/>
                      <a:pt x="2268" y="916"/>
                    </a:cubicBezTo>
                    <a:cubicBezTo>
                      <a:pt x="2179" y="378"/>
                      <a:pt x="1713" y="0"/>
                      <a:pt x="11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3247500" y="1220425"/>
                <a:ext cx="384450" cy="324475"/>
              </a:xfrm>
              <a:custGeom>
                <a:avLst/>
                <a:gdLst/>
                <a:ahLst/>
                <a:cxnLst/>
                <a:rect l="l" t="t" r="r" b="b"/>
                <a:pathLst>
                  <a:path w="15378" h="12979" extrusionOk="0">
                    <a:moveTo>
                      <a:pt x="11429" y="0"/>
                    </a:moveTo>
                    <a:cubicBezTo>
                      <a:pt x="11009" y="0"/>
                      <a:pt x="10570" y="128"/>
                      <a:pt x="10107" y="403"/>
                    </a:cubicBezTo>
                    <a:cubicBezTo>
                      <a:pt x="9140" y="1037"/>
                      <a:pt x="8173" y="1704"/>
                      <a:pt x="7272" y="2405"/>
                    </a:cubicBezTo>
                    <a:lnTo>
                      <a:pt x="6672" y="2405"/>
                    </a:lnTo>
                    <a:cubicBezTo>
                      <a:pt x="6028" y="1856"/>
                      <a:pt x="5235" y="1575"/>
                      <a:pt x="4437" y="1575"/>
                    </a:cubicBezTo>
                    <a:cubicBezTo>
                      <a:pt x="3829" y="1575"/>
                      <a:pt x="3217" y="1739"/>
                      <a:pt x="2669" y="2071"/>
                    </a:cubicBezTo>
                    <a:cubicBezTo>
                      <a:pt x="500" y="3372"/>
                      <a:pt x="0" y="5774"/>
                      <a:pt x="1901" y="8309"/>
                    </a:cubicBezTo>
                    <a:cubicBezTo>
                      <a:pt x="3803" y="10811"/>
                      <a:pt x="9340" y="12979"/>
                      <a:pt x="9340" y="12979"/>
                    </a:cubicBezTo>
                    <a:cubicBezTo>
                      <a:pt x="9340" y="12979"/>
                      <a:pt x="12109" y="10644"/>
                      <a:pt x="13043" y="8309"/>
                    </a:cubicBezTo>
                    <a:cubicBezTo>
                      <a:pt x="14010" y="5940"/>
                      <a:pt x="15378" y="3539"/>
                      <a:pt x="14177" y="1904"/>
                    </a:cubicBezTo>
                    <a:cubicBezTo>
                      <a:pt x="13330" y="728"/>
                      <a:pt x="12434" y="0"/>
                      <a:pt x="11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3518525" y="1266675"/>
                <a:ext cx="50050" cy="138325"/>
              </a:xfrm>
              <a:custGeom>
                <a:avLst/>
                <a:gdLst/>
                <a:ahLst/>
                <a:cxnLst/>
                <a:rect l="l" t="t" r="r" b="b"/>
                <a:pathLst>
                  <a:path w="2002" h="5533" extrusionOk="0">
                    <a:moveTo>
                      <a:pt x="443" y="0"/>
                    </a:moveTo>
                    <a:cubicBezTo>
                      <a:pt x="288" y="0"/>
                      <a:pt x="146" y="96"/>
                      <a:pt x="67" y="254"/>
                    </a:cubicBezTo>
                    <a:cubicBezTo>
                      <a:pt x="0" y="454"/>
                      <a:pt x="67" y="688"/>
                      <a:pt x="267" y="788"/>
                    </a:cubicBezTo>
                    <a:cubicBezTo>
                      <a:pt x="767" y="1155"/>
                      <a:pt x="734" y="1989"/>
                      <a:pt x="701" y="2556"/>
                    </a:cubicBezTo>
                    <a:cubicBezTo>
                      <a:pt x="634" y="2956"/>
                      <a:pt x="534" y="3323"/>
                      <a:pt x="434" y="3723"/>
                    </a:cubicBezTo>
                    <a:cubicBezTo>
                      <a:pt x="300" y="4157"/>
                      <a:pt x="0" y="4624"/>
                      <a:pt x="0" y="5091"/>
                    </a:cubicBezTo>
                    <a:cubicBezTo>
                      <a:pt x="0" y="5339"/>
                      <a:pt x="203" y="5532"/>
                      <a:pt x="431" y="5532"/>
                    </a:cubicBezTo>
                    <a:cubicBezTo>
                      <a:pt x="509" y="5532"/>
                      <a:pt x="590" y="5509"/>
                      <a:pt x="667" y="5458"/>
                    </a:cubicBezTo>
                    <a:cubicBezTo>
                      <a:pt x="1201" y="5225"/>
                      <a:pt x="1501" y="4457"/>
                      <a:pt x="1668" y="3957"/>
                    </a:cubicBezTo>
                    <a:cubicBezTo>
                      <a:pt x="1902" y="3423"/>
                      <a:pt x="2002" y="2890"/>
                      <a:pt x="2002" y="2322"/>
                    </a:cubicBezTo>
                    <a:cubicBezTo>
                      <a:pt x="2002" y="1822"/>
                      <a:pt x="1868" y="1355"/>
                      <a:pt x="1635" y="888"/>
                    </a:cubicBezTo>
                    <a:cubicBezTo>
                      <a:pt x="1401" y="488"/>
                      <a:pt x="1034" y="188"/>
                      <a:pt x="567" y="21"/>
                    </a:cubicBezTo>
                    <a:cubicBezTo>
                      <a:pt x="525" y="7"/>
                      <a:pt x="484" y="0"/>
                      <a:pt x="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3291700" y="1319500"/>
                <a:ext cx="152625" cy="164525"/>
              </a:xfrm>
              <a:custGeom>
                <a:avLst/>
                <a:gdLst/>
                <a:ahLst/>
                <a:cxnLst/>
                <a:rect l="l" t="t" r="r" b="b"/>
                <a:pathLst>
                  <a:path w="6105" h="6581" extrusionOk="0">
                    <a:moveTo>
                      <a:pt x="1582" y="0"/>
                    </a:moveTo>
                    <a:cubicBezTo>
                      <a:pt x="1272" y="0"/>
                      <a:pt x="962" y="144"/>
                      <a:pt x="767" y="476"/>
                    </a:cubicBezTo>
                    <a:cubicBezTo>
                      <a:pt x="0" y="1911"/>
                      <a:pt x="767" y="3345"/>
                      <a:pt x="1735" y="4446"/>
                    </a:cubicBezTo>
                    <a:cubicBezTo>
                      <a:pt x="2168" y="4946"/>
                      <a:pt x="2669" y="5413"/>
                      <a:pt x="3202" y="5813"/>
                    </a:cubicBezTo>
                    <a:cubicBezTo>
                      <a:pt x="3469" y="5980"/>
                      <a:pt x="3736" y="6147"/>
                      <a:pt x="4036" y="6280"/>
                    </a:cubicBezTo>
                    <a:cubicBezTo>
                      <a:pt x="4203" y="6347"/>
                      <a:pt x="4403" y="6447"/>
                      <a:pt x="4570" y="6514"/>
                    </a:cubicBezTo>
                    <a:cubicBezTo>
                      <a:pt x="4670" y="6547"/>
                      <a:pt x="4770" y="6547"/>
                      <a:pt x="4870" y="6581"/>
                    </a:cubicBezTo>
                    <a:lnTo>
                      <a:pt x="5104" y="6581"/>
                    </a:lnTo>
                    <a:cubicBezTo>
                      <a:pt x="5170" y="6564"/>
                      <a:pt x="5212" y="6556"/>
                      <a:pt x="5229" y="6556"/>
                    </a:cubicBezTo>
                    <a:cubicBezTo>
                      <a:pt x="5245" y="6556"/>
                      <a:pt x="5237" y="6564"/>
                      <a:pt x="5204" y="6581"/>
                    </a:cubicBezTo>
                    <a:cubicBezTo>
                      <a:pt x="5771" y="6547"/>
                      <a:pt x="6104" y="5947"/>
                      <a:pt x="5838" y="5447"/>
                    </a:cubicBezTo>
                    <a:lnTo>
                      <a:pt x="5838" y="5447"/>
                    </a:lnTo>
                    <a:cubicBezTo>
                      <a:pt x="5838" y="5481"/>
                      <a:pt x="5838" y="5500"/>
                      <a:pt x="5833" y="5500"/>
                    </a:cubicBezTo>
                    <a:cubicBezTo>
                      <a:pt x="5826" y="5500"/>
                      <a:pt x="5803" y="5433"/>
                      <a:pt x="5737" y="5280"/>
                    </a:cubicBezTo>
                    <a:lnTo>
                      <a:pt x="5537" y="5013"/>
                    </a:lnTo>
                    <a:cubicBezTo>
                      <a:pt x="5471" y="4913"/>
                      <a:pt x="5337" y="4813"/>
                      <a:pt x="5237" y="4746"/>
                    </a:cubicBezTo>
                    <a:cubicBezTo>
                      <a:pt x="5037" y="4579"/>
                      <a:pt x="4870" y="4379"/>
                      <a:pt x="4670" y="4246"/>
                    </a:cubicBezTo>
                    <a:cubicBezTo>
                      <a:pt x="4270" y="3879"/>
                      <a:pt x="3869" y="3579"/>
                      <a:pt x="3503" y="3178"/>
                    </a:cubicBezTo>
                    <a:cubicBezTo>
                      <a:pt x="3169" y="2878"/>
                      <a:pt x="2902" y="2544"/>
                      <a:pt x="2669" y="2144"/>
                    </a:cubicBezTo>
                    <a:cubicBezTo>
                      <a:pt x="2669" y="2117"/>
                      <a:pt x="2557" y="1867"/>
                      <a:pt x="2553" y="1867"/>
                    </a:cubicBezTo>
                    <a:lnTo>
                      <a:pt x="2553" y="1867"/>
                    </a:lnTo>
                    <a:cubicBezTo>
                      <a:pt x="2552" y="1867"/>
                      <a:pt x="2556" y="1880"/>
                      <a:pt x="2569" y="1911"/>
                    </a:cubicBezTo>
                    <a:cubicBezTo>
                      <a:pt x="2535" y="1844"/>
                      <a:pt x="2502" y="1744"/>
                      <a:pt x="2468" y="1644"/>
                    </a:cubicBezTo>
                    <a:cubicBezTo>
                      <a:pt x="2468" y="1577"/>
                      <a:pt x="2468" y="1510"/>
                      <a:pt x="2468" y="1444"/>
                    </a:cubicBezTo>
                    <a:cubicBezTo>
                      <a:pt x="2468" y="1489"/>
                      <a:pt x="2472" y="1507"/>
                      <a:pt x="2478" y="1507"/>
                    </a:cubicBezTo>
                    <a:cubicBezTo>
                      <a:pt x="2497" y="1507"/>
                      <a:pt x="2543" y="1295"/>
                      <a:pt x="2569" y="1244"/>
                    </a:cubicBezTo>
                    <a:cubicBezTo>
                      <a:pt x="2765" y="521"/>
                      <a:pt x="2173" y="0"/>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3246650" y="1206050"/>
                <a:ext cx="386150" cy="350525"/>
              </a:xfrm>
              <a:custGeom>
                <a:avLst/>
                <a:gdLst/>
                <a:ahLst/>
                <a:cxnLst/>
                <a:rect l="l" t="t" r="r" b="b"/>
                <a:pathLst>
                  <a:path w="15446" h="14021" extrusionOk="0">
                    <a:moveTo>
                      <a:pt x="11397" y="1179"/>
                    </a:moveTo>
                    <a:cubicBezTo>
                      <a:pt x="12185" y="1179"/>
                      <a:pt x="12951" y="1570"/>
                      <a:pt x="13410" y="2246"/>
                    </a:cubicBezTo>
                    <a:cubicBezTo>
                      <a:pt x="15011" y="4514"/>
                      <a:pt x="13344" y="7316"/>
                      <a:pt x="12009" y="9217"/>
                    </a:cubicBezTo>
                    <a:cubicBezTo>
                      <a:pt x="11142" y="10452"/>
                      <a:pt x="10241" y="11719"/>
                      <a:pt x="9374" y="12953"/>
                    </a:cubicBezTo>
                    <a:cubicBezTo>
                      <a:pt x="8707" y="12620"/>
                      <a:pt x="8040" y="12253"/>
                      <a:pt x="7373" y="11919"/>
                    </a:cubicBezTo>
                    <a:cubicBezTo>
                      <a:pt x="6706" y="11552"/>
                      <a:pt x="5905" y="11185"/>
                      <a:pt x="5204" y="10785"/>
                    </a:cubicBezTo>
                    <a:cubicBezTo>
                      <a:pt x="3970" y="10118"/>
                      <a:pt x="2903" y="9151"/>
                      <a:pt x="2136" y="7983"/>
                    </a:cubicBezTo>
                    <a:cubicBezTo>
                      <a:pt x="1468" y="6949"/>
                      <a:pt x="1335" y="5648"/>
                      <a:pt x="1735" y="4514"/>
                    </a:cubicBezTo>
                    <a:cubicBezTo>
                      <a:pt x="2069" y="3413"/>
                      <a:pt x="3070" y="2646"/>
                      <a:pt x="4237" y="2613"/>
                    </a:cubicBezTo>
                    <a:cubicBezTo>
                      <a:pt x="5071" y="2646"/>
                      <a:pt x="5872" y="2946"/>
                      <a:pt x="6505" y="3447"/>
                    </a:cubicBezTo>
                    <a:cubicBezTo>
                      <a:pt x="6839" y="3713"/>
                      <a:pt x="7173" y="3947"/>
                      <a:pt x="7473" y="4247"/>
                    </a:cubicBezTo>
                    <a:cubicBezTo>
                      <a:pt x="7773" y="4581"/>
                      <a:pt x="8140" y="4881"/>
                      <a:pt x="8507" y="5148"/>
                    </a:cubicBezTo>
                    <a:cubicBezTo>
                      <a:pt x="8583" y="5201"/>
                      <a:pt x="8667" y="5225"/>
                      <a:pt x="8748" y="5225"/>
                    </a:cubicBezTo>
                    <a:cubicBezTo>
                      <a:pt x="9021" y="5225"/>
                      <a:pt x="9269" y="4956"/>
                      <a:pt x="9141" y="4647"/>
                    </a:cubicBezTo>
                    <a:cubicBezTo>
                      <a:pt x="8974" y="4247"/>
                      <a:pt x="8740" y="3847"/>
                      <a:pt x="8407" y="3513"/>
                    </a:cubicBezTo>
                    <a:cubicBezTo>
                      <a:pt x="8307" y="3413"/>
                      <a:pt x="8240" y="3313"/>
                      <a:pt x="8140" y="3213"/>
                    </a:cubicBezTo>
                    <a:cubicBezTo>
                      <a:pt x="8840" y="2346"/>
                      <a:pt x="9708" y="1512"/>
                      <a:pt x="10842" y="1245"/>
                    </a:cubicBezTo>
                    <a:cubicBezTo>
                      <a:pt x="11026" y="1201"/>
                      <a:pt x="11212" y="1179"/>
                      <a:pt x="11397" y="1179"/>
                    </a:cubicBezTo>
                    <a:close/>
                    <a:moveTo>
                      <a:pt x="11317" y="0"/>
                    </a:moveTo>
                    <a:cubicBezTo>
                      <a:pt x="11226" y="0"/>
                      <a:pt x="11134" y="4"/>
                      <a:pt x="11042" y="11"/>
                    </a:cubicBezTo>
                    <a:cubicBezTo>
                      <a:pt x="9508" y="211"/>
                      <a:pt x="8207" y="1278"/>
                      <a:pt x="7273" y="2446"/>
                    </a:cubicBezTo>
                    <a:cubicBezTo>
                      <a:pt x="6605" y="1912"/>
                      <a:pt x="5872" y="1579"/>
                      <a:pt x="5038" y="1412"/>
                    </a:cubicBezTo>
                    <a:cubicBezTo>
                      <a:pt x="4772" y="1356"/>
                      <a:pt x="4507" y="1330"/>
                      <a:pt x="4245" y="1330"/>
                    </a:cubicBezTo>
                    <a:cubicBezTo>
                      <a:pt x="2926" y="1330"/>
                      <a:pt x="1692" y="2011"/>
                      <a:pt x="968" y="3180"/>
                    </a:cubicBezTo>
                    <a:cubicBezTo>
                      <a:pt x="168" y="4447"/>
                      <a:pt x="1" y="6048"/>
                      <a:pt x="501" y="7483"/>
                    </a:cubicBezTo>
                    <a:cubicBezTo>
                      <a:pt x="1102" y="9017"/>
                      <a:pt x="2169" y="10318"/>
                      <a:pt x="3570" y="11252"/>
                    </a:cubicBezTo>
                    <a:cubicBezTo>
                      <a:pt x="4404" y="11819"/>
                      <a:pt x="5305" y="12320"/>
                      <a:pt x="6272" y="12720"/>
                    </a:cubicBezTo>
                    <a:cubicBezTo>
                      <a:pt x="7239" y="13120"/>
                      <a:pt x="8240" y="13454"/>
                      <a:pt x="9207" y="13921"/>
                    </a:cubicBezTo>
                    <a:cubicBezTo>
                      <a:pt x="9274" y="13954"/>
                      <a:pt x="9341" y="13954"/>
                      <a:pt x="9407" y="13954"/>
                    </a:cubicBezTo>
                    <a:cubicBezTo>
                      <a:pt x="9496" y="13999"/>
                      <a:pt x="9589" y="14021"/>
                      <a:pt x="9679" y="14021"/>
                    </a:cubicBezTo>
                    <a:cubicBezTo>
                      <a:pt x="9860" y="14021"/>
                      <a:pt x="10030" y="13932"/>
                      <a:pt x="10141" y="13754"/>
                    </a:cubicBezTo>
                    <a:cubicBezTo>
                      <a:pt x="11109" y="12453"/>
                      <a:pt x="12076" y="11119"/>
                      <a:pt x="13010" y="9784"/>
                    </a:cubicBezTo>
                    <a:cubicBezTo>
                      <a:pt x="13911" y="8517"/>
                      <a:pt x="14745" y="7216"/>
                      <a:pt x="15078" y="5715"/>
                    </a:cubicBezTo>
                    <a:cubicBezTo>
                      <a:pt x="15445" y="4314"/>
                      <a:pt x="15178" y="2846"/>
                      <a:pt x="14378" y="1645"/>
                    </a:cubicBezTo>
                    <a:cubicBezTo>
                      <a:pt x="13694" y="620"/>
                      <a:pt x="12549" y="0"/>
                      <a:pt x="11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37"/>
            <p:cNvGrpSpPr/>
            <p:nvPr/>
          </p:nvGrpSpPr>
          <p:grpSpPr>
            <a:xfrm>
              <a:off x="3777204" y="3280182"/>
              <a:ext cx="356207" cy="341538"/>
              <a:chOff x="3219750" y="3600081"/>
              <a:chExt cx="335981" cy="322145"/>
            </a:xfrm>
          </p:grpSpPr>
          <p:sp>
            <p:nvSpPr>
              <p:cNvPr id="1138" name="Google Shape;1138;p37"/>
              <p:cNvSpPr/>
              <p:nvPr/>
            </p:nvSpPr>
            <p:spPr>
              <a:xfrm>
                <a:off x="3230063" y="3614587"/>
                <a:ext cx="322798" cy="299956"/>
              </a:xfrm>
              <a:custGeom>
                <a:avLst/>
                <a:gdLst/>
                <a:ahLst/>
                <a:cxnLst/>
                <a:rect l="l" t="t" r="r" b="b"/>
                <a:pathLst>
                  <a:path w="18781" h="17452" extrusionOk="0">
                    <a:moveTo>
                      <a:pt x="8787" y="0"/>
                    </a:moveTo>
                    <a:cubicBezTo>
                      <a:pt x="8760" y="0"/>
                      <a:pt x="8733" y="2"/>
                      <a:pt x="8707" y="6"/>
                    </a:cubicBezTo>
                    <a:cubicBezTo>
                      <a:pt x="7406" y="206"/>
                      <a:pt x="6472" y="4309"/>
                      <a:pt x="6472" y="4309"/>
                    </a:cubicBezTo>
                    <a:lnTo>
                      <a:pt x="5605" y="6544"/>
                    </a:lnTo>
                    <a:cubicBezTo>
                      <a:pt x="5605" y="6544"/>
                      <a:pt x="4277" y="6265"/>
                      <a:pt x="2970" y="6265"/>
                    </a:cubicBezTo>
                    <a:cubicBezTo>
                      <a:pt x="1844" y="6265"/>
                      <a:pt x="733" y="6473"/>
                      <a:pt x="501" y="7245"/>
                    </a:cubicBezTo>
                    <a:cubicBezTo>
                      <a:pt x="1" y="8946"/>
                      <a:pt x="4570" y="11148"/>
                      <a:pt x="4570" y="11148"/>
                    </a:cubicBezTo>
                    <a:cubicBezTo>
                      <a:pt x="4570" y="11148"/>
                      <a:pt x="4370" y="16418"/>
                      <a:pt x="5938" y="17352"/>
                    </a:cubicBezTo>
                    <a:cubicBezTo>
                      <a:pt x="6057" y="17420"/>
                      <a:pt x="6182" y="17452"/>
                      <a:pt x="6313" y="17452"/>
                    </a:cubicBezTo>
                    <a:cubicBezTo>
                      <a:pt x="7909" y="17452"/>
                      <a:pt x="10275" y="12749"/>
                      <a:pt x="10275" y="12749"/>
                    </a:cubicBezTo>
                    <a:cubicBezTo>
                      <a:pt x="10275" y="12749"/>
                      <a:pt x="13960" y="15756"/>
                      <a:pt x="15343" y="15756"/>
                    </a:cubicBezTo>
                    <a:cubicBezTo>
                      <a:pt x="15432" y="15756"/>
                      <a:pt x="15510" y="15743"/>
                      <a:pt x="15578" y="15717"/>
                    </a:cubicBezTo>
                    <a:cubicBezTo>
                      <a:pt x="16679" y="15284"/>
                      <a:pt x="15578" y="9480"/>
                      <a:pt x="15578" y="9480"/>
                    </a:cubicBezTo>
                    <a:cubicBezTo>
                      <a:pt x="15578" y="9480"/>
                      <a:pt x="18781" y="5877"/>
                      <a:pt x="18013" y="4576"/>
                    </a:cubicBezTo>
                    <a:cubicBezTo>
                      <a:pt x="17751" y="4139"/>
                      <a:pt x="17033" y="3992"/>
                      <a:pt x="16187" y="3992"/>
                    </a:cubicBezTo>
                    <a:cubicBezTo>
                      <a:pt x="14451" y="3992"/>
                      <a:pt x="12176" y="4610"/>
                      <a:pt x="12176" y="4610"/>
                    </a:cubicBezTo>
                    <a:cubicBezTo>
                      <a:pt x="12176" y="4610"/>
                      <a:pt x="10095" y="0"/>
                      <a:pt x="8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3377669" y="3655046"/>
                <a:ext cx="51356" cy="67306"/>
              </a:xfrm>
              <a:custGeom>
                <a:avLst/>
                <a:gdLst/>
                <a:ahLst/>
                <a:cxnLst/>
                <a:rect l="l" t="t" r="r" b="b"/>
                <a:pathLst>
                  <a:path w="2988" h="3916" extrusionOk="0">
                    <a:moveTo>
                      <a:pt x="722" y="0"/>
                    </a:moveTo>
                    <a:cubicBezTo>
                      <a:pt x="354" y="0"/>
                      <a:pt x="1" y="300"/>
                      <a:pt x="152" y="754"/>
                    </a:cubicBezTo>
                    <a:lnTo>
                      <a:pt x="152" y="721"/>
                    </a:lnTo>
                    <a:cubicBezTo>
                      <a:pt x="319" y="1322"/>
                      <a:pt x="552" y="1889"/>
                      <a:pt x="786" y="2456"/>
                    </a:cubicBezTo>
                    <a:cubicBezTo>
                      <a:pt x="991" y="2954"/>
                      <a:pt x="1222" y="3916"/>
                      <a:pt x="1863" y="3916"/>
                    </a:cubicBezTo>
                    <a:cubicBezTo>
                      <a:pt x="1952" y="3916"/>
                      <a:pt x="2048" y="3897"/>
                      <a:pt x="2154" y="3857"/>
                    </a:cubicBezTo>
                    <a:cubicBezTo>
                      <a:pt x="2987" y="3490"/>
                      <a:pt x="2387" y="2489"/>
                      <a:pt x="2154" y="1955"/>
                    </a:cubicBezTo>
                    <a:cubicBezTo>
                      <a:pt x="1887" y="1355"/>
                      <a:pt x="1586" y="821"/>
                      <a:pt x="1253" y="287"/>
                    </a:cubicBezTo>
                    <a:cubicBezTo>
                      <a:pt x="1124" y="88"/>
                      <a:pt x="921" y="0"/>
                      <a:pt x="7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3335388" y="3769068"/>
                <a:ext cx="172184" cy="129027"/>
              </a:xfrm>
              <a:custGeom>
                <a:avLst/>
                <a:gdLst/>
                <a:ahLst/>
                <a:cxnLst/>
                <a:rect l="l" t="t" r="r" b="b"/>
                <a:pathLst>
                  <a:path w="10018" h="7507" extrusionOk="0">
                    <a:moveTo>
                      <a:pt x="3901" y="1"/>
                    </a:moveTo>
                    <a:cubicBezTo>
                      <a:pt x="3226" y="1"/>
                      <a:pt x="2576" y="414"/>
                      <a:pt x="2312" y="1059"/>
                    </a:cubicBezTo>
                    <a:cubicBezTo>
                      <a:pt x="2012" y="1626"/>
                      <a:pt x="1778" y="2193"/>
                      <a:pt x="1511" y="2760"/>
                    </a:cubicBezTo>
                    <a:cubicBezTo>
                      <a:pt x="1244" y="3360"/>
                      <a:pt x="944" y="4028"/>
                      <a:pt x="711" y="4695"/>
                    </a:cubicBezTo>
                    <a:cubicBezTo>
                      <a:pt x="477" y="5362"/>
                      <a:pt x="344" y="5929"/>
                      <a:pt x="110" y="6496"/>
                    </a:cubicBezTo>
                    <a:cubicBezTo>
                      <a:pt x="1" y="7088"/>
                      <a:pt x="467" y="7507"/>
                      <a:pt x="942" y="7507"/>
                    </a:cubicBezTo>
                    <a:cubicBezTo>
                      <a:pt x="1190" y="7507"/>
                      <a:pt x="1440" y="7393"/>
                      <a:pt x="1611" y="7130"/>
                    </a:cubicBezTo>
                    <a:lnTo>
                      <a:pt x="1611" y="7163"/>
                    </a:lnTo>
                    <a:cubicBezTo>
                      <a:pt x="1878" y="6663"/>
                      <a:pt x="2212" y="6229"/>
                      <a:pt x="2512" y="5729"/>
                    </a:cubicBezTo>
                    <a:cubicBezTo>
                      <a:pt x="2779" y="5262"/>
                      <a:pt x="3046" y="4761"/>
                      <a:pt x="3279" y="4261"/>
                    </a:cubicBezTo>
                    <a:lnTo>
                      <a:pt x="4013" y="2760"/>
                    </a:lnTo>
                    <a:lnTo>
                      <a:pt x="4073" y="2639"/>
                    </a:lnTo>
                    <a:lnTo>
                      <a:pt x="4073" y="2639"/>
                    </a:lnTo>
                    <a:cubicBezTo>
                      <a:pt x="4361" y="2792"/>
                      <a:pt x="4629" y="2951"/>
                      <a:pt x="4914" y="3094"/>
                    </a:cubicBezTo>
                    <a:cubicBezTo>
                      <a:pt x="5114" y="3227"/>
                      <a:pt x="5281" y="3360"/>
                      <a:pt x="5481" y="3494"/>
                    </a:cubicBezTo>
                    <a:lnTo>
                      <a:pt x="5756" y="3677"/>
                    </a:lnTo>
                    <a:lnTo>
                      <a:pt x="5756" y="3677"/>
                    </a:lnTo>
                    <a:cubicBezTo>
                      <a:pt x="5786" y="3703"/>
                      <a:pt x="5823" y="3736"/>
                      <a:pt x="5848" y="3761"/>
                    </a:cubicBezTo>
                    <a:cubicBezTo>
                      <a:pt x="6215" y="4061"/>
                      <a:pt x="6548" y="4361"/>
                      <a:pt x="6882" y="4695"/>
                    </a:cubicBezTo>
                    <a:cubicBezTo>
                      <a:pt x="7215" y="5095"/>
                      <a:pt x="7616" y="5495"/>
                      <a:pt x="8016" y="5829"/>
                    </a:cubicBezTo>
                    <a:cubicBezTo>
                      <a:pt x="8209" y="5947"/>
                      <a:pt x="8428" y="6007"/>
                      <a:pt x="8647" y="6007"/>
                    </a:cubicBezTo>
                    <a:cubicBezTo>
                      <a:pt x="8921" y="6007"/>
                      <a:pt x="9195" y="5914"/>
                      <a:pt x="9417" y="5729"/>
                    </a:cubicBezTo>
                    <a:cubicBezTo>
                      <a:pt x="9851" y="5429"/>
                      <a:pt x="10017" y="4895"/>
                      <a:pt x="9884" y="4394"/>
                    </a:cubicBezTo>
                    <a:cubicBezTo>
                      <a:pt x="9584" y="3761"/>
                      <a:pt x="9183" y="3227"/>
                      <a:pt x="8650" y="2760"/>
                    </a:cubicBezTo>
                    <a:cubicBezTo>
                      <a:pt x="8216" y="2326"/>
                      <a:pt x="7749" y="1926"/>
                      <a:pt x="7282" y="1592"/>
                    </a:cubicBezTo>
                    <a:cubicBezTo>
                      <a:pt x="6848" y="1259"/>
                      <a:pt x="6381" y="959"/>
                      <a:pt x="5914" y="725"/>
                    </a:cubicBezTo>
                    <a:cubicBezTo>
                      <a:pt x="5381" y="392"/>
                      <a:pt x="4814" y="158"/>
                      <a:pt x="4180" y="25"/>
                    </a:cubicBezTo>
                    <a:cubicBezTo>
                      <a:pt x="4087" y="9"/>
                      <a:pt x="3994" y="1"/>
                      <a:pt x="3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3219750" y="3600081"/>
                <a:ext cx="335981" cy="322145"/>
              </a:xfrm>
              <a:custGeom>
                <a:avLst/>
                <a:gdLst/>
                <a:ahLst/>
                <a:cxnLst/>
                <a:rect l="l" t="t" r="r" b="b"/>
                <a:pathLst>
                  <a:path w="19548" h="18743" extrusionOk="0">
                    <a:moveTo>
                      <a:pt x="9382" y="1292"/>
                    </a:moveTo>
                    <a:cubicBezTo>
                      <a:pt x="10031" y="1292"/>
                      <a:pt x="10578" y="2245"/>
                      <a:pt x="10841" y="2685"/>
                    </a:cubicBezTo>
                    <a:cubicBezTo>
                      <a:pt x="11141" y="3119"/>
                      <a:pt x="11408" y="3619"/>
                      <a:pt x="11608" y="4119"/>
                    </a:cubicBezTo>
                    <a:cubicBezTo>
                      <a:pt x="11809" y="4653"/>
                      <a:pt x="12075" y="5153"/>
                      <a:pt x="12342" y="5654"/>
                    </a:cubicBezTo>
                    <a:cubicBezTo>
                      <a:pt x="12442" y="5754"/>
                      <a:pt x="12542" y="5854"/>
                      <a:pt x="12676" y="5854"/>
                    </a:cubicBezTo>
                    <a:cubicBezTo>
                      <a:pt x="12778" y="5956"/>
                      <a:pt x="12899" y="5999"/>
                      <a:pt x="13025" y="5999"/>
                    </a:cubicBezTo>
                    <a:cubicBezTo>
                      <a:pt x="13064" y="5999"/>
                      <a:pt x="13103" y="5995"/>
                      <a:pt x="13143" y="5987"/>
                    </a:cubicBezTo>
                    <a:cubicBezTo>
                      <a:pt x="14077" y="5754"/>
                      <a:pt x="15044" y="5554"/>
                      <a:pt x="15978" y="5287"/>
                    </a:cubicBezTo>
                    <a:cubicBezTo>
                      <a:pt x="16229" y="5228"/>
                      <a:pt x="16558" y="5162"/>
                      <a:pt x="16875" y="5162"/>
                    </a:cubicBezTo>
                    <a:cubicBezTo>
                      <a:pt x="17277" y="5162"/>
                      <a:pt x="17660" y="5267"/>
                      <a:pt x="17846" y="5620"/>
                    </a:cubicBezTo>
                    <a:cubicBezTo>
                      <a:pt x="17946" y="5987"/>
                      <a:pt x="17880" y="6354"/>
                      <a:pt x="17679" y="6654"/>
                    </a:cubicBezTo>
                    <a:cubicBezTo>
                      <a:pt x="17479" y="7055"/>
                      <a:pt x="17246" y="7422"/>
                      <a:pt x="17046" y="7789"/>
                    </a:cubicBezTo>
                    <a:cubicBezTo>
                      <a:pt x="16879" y="8122"/>
                      <a:pt x="16645" y="8456"/>
                      <a:pt x="16378" y="8789"/>
                    </a:cubicBezTo>
                    <a:cubicBezTo>
                      <a:pt x="16078" y="9089"/>
                      <a:pt x="15811" y="9423"/>
                      <a:pt x="15578" y="9757"/>
                    </a:cubicBezTo>
                    <a:cubicBezTo>
                      <a:pt x="15578" y="9823"/>
                      <a:pt x="15545" y="9857"/>
                      <a:pt x="15545" y="9923"/>
                    </a:cubicBezTo>
                    <a:cubicBezTo>
                      <a:pt x="15444" y="10023"/>
                      <a:pt x="15378" y="10157"/>
                      <a:pt x="15378" y="10290"/>
                    </a:cubicBezTo>
                    <a:cubicBezTo>
                      <a:pt x="15545" y="11158"/>
                      <a:pt x="15745" y="11992"/>
                      <a:pt x="16012" y="12792"/>
                    </a:cubicBezTo>
                    <a:cubicBezTo>
                      <a:pt x="16178" y="13559"/>
                      <a:pt x="16445" y="14393"/>
                      <a:pt x="16312" y="15160"/>
                    </a:cubicBezTo>
                    <a:cubicBezTo>
                      <a:pt x="16246" y="15542"/>
                      <a:pt x="16004" y="15675"/>
                      <a:pt x="15706" y="15675"/>
                    </a:cubicBezTo>
                    <a:cubicBezTo>
                      <a:pt x="15248" y="15675"/>
                      <a:pt x="14660" y="15362"/>
                      <a:pt x="14377" y="15160"/>
                    </a:cubicBezTo>
                    <a:cubicBezTo>
                      <a:pt x="13410" y="14527"/>
                      <a:pt x="12509" y="13826"/>
                      <a:pt x="11675" y="13059"/>
                    </a:cubicBezTo>
                    <a:cubicBezTo>
                      <a:pt x="11573" y="12957"/>
                      <a:pt x="11452" y="12914"/>
                      <a:pt x="11311" y="12914"/>
                    </a:cubicBezTo>
                    <a:cubicBezTo>
                      <a:pt x="11267" y="12914"/>
                      <a:pt x="11222" y="12918"/>
                      <a:pt x="11175" y="12926"/>
                    </a:cubicBezTo>
                    <a:cubicBezTo>
                      <a:pt x="11127" y="12902"/>
                      <a:pt x="11076" y="12891"/>
                      <a:pt x="11023" y="12891"/>
                    </a:cubicBezTo>
                    <a:cubicBezTo>
                      <a:pt x="10927" y="12891"/>
                      <a:pt x="10827" y="12928"/>
                      <a:pt x="10741" y="12992"/>
                    </a:cubicBezTo>
                    <a:cubicBezTo>
                      <a:pt x="10441" y="13393"/>
                      <a:pt x="10174" y="13826"/>
                      <a:pt x="10007" y="14293"/>
                    </a:cubicBezTo>
                    <a:cubicBezTo>
                      <a:pt x="9774" y="14727"/>
                      <a:pt x="9507" y="15160"/>
                      <a:pt x="9240" y="15594"/>
                    </a:cubicBezTo>
                    <a:cubicBezTo>
                      <a:pt x="8973" y="15961"/>
                      <a:pt x="8673" y="16361"/>
                      <a:pt x="8339" y="16695"/>
                    </a:cubicBezTo>
                    <a:cubicBezTo>
                      <a:pt x="8039" y="17062"/>
                      <a:pt x="7672" y="17362"/>
                      <a:pt x="7272" y="17529"/>
                    </a:cubicBezTo>
                    <a:cubicBezTo>
                      <a:pt x="7194" y="17555"/>
                      <a:pt x="7122" y="17567"/>
                      <a:pt x="7053" y="17567"/>
                    </a:cubicBezTo>
                    <a:cubicBezTo>
                      <a:pt x="6327" y="17567"/>
                      <a:pt x="6096" y="16212"/>
                      <a:pt x="6004" y="15694"/>
                    </a:cubicBezTo>
                    <a:cubicBezTo>
                      <a:pt x="5871" y="14593"/>
                      <a:pt x="5804" y="13493"/>
                      <a:pt x="5904" y="12425"/>
                    </a:cubicBezTo>
                    <a:cubicBezTo>
                      <a:pt x="5904" y="12325"/>
                      <a:pt x="5871" y="12225"/>
                      <a:pt x="5838" y="12158"/>
                    </a:cubicBezTo>
                    <a:cubicBezTo>
                      <a:pt x="5838" y="12125"/>
                      <a:pt x="5871" y="12092"/>
                      <a:pt x="5871" y="12058"/>
                    </a:cubicBezTo>
                    <a:cubicBezTo>
                      <a:pt x="5938" y="11758"/>
                      <a:pt x="5838" y="11491"/>
                      <a:pt x="5604" y="11358"/>
                    </a:cubicBezTo>
                    <a:cubicBezTo>
                      <a:pt x="5337" y="11191"/>
                      <a:pt x="5037" y="11058"/>
                      <a:pt x="4770" y="10957"/>
                    </a:cubicBezTo>
                    <a:lnTo>
                      <a:pt x="4036" y="10691"/>
                    </a:lnTo>
                    <a:cubicBezTo>
                      <a:pt x="3636" y="10490"/>
                      <a:pt x="3169" y="10324"/>
                      <a:pt x="2735" y="10157"/>
                    </a:cubicBezTo>
                    <a:cubicBezTo>
                      <a:pt x="2168" y="9890"/>
                      <a:pt x="1368" y="9456"/>
                      <a:pt x="1468" y="8689"/>
                    </a:cubicBezTo>
                    <a:cubicBezTo>
                      <a:pt x="1468" y="8456"/>
                      <a:pt x="1635" y="8322"/>
                      <a:pt x="1935" y="8256"/>
                    </a:cubicBezTo>
                    <a:cubicBezTo>
                      <a:pt x="2368" y="8155"/>
                      <a:pt x="2835" y="8122"/>
                      <a:pt x="3302" y="8089"/>
                    </a:cubicBezTo>
                    <a:cubicBezTo>
                      <a:pt x="4370" y="7989"/>
                      <a:pt x="5471" y="7955"/>
                      <a:pt x="6538" y="7955"/>
                    </a:cubicBezTo>
                    <a:cubicBezTo>
                      <a:pt x="6872" y="7955"/>
                      <a:pt x="7105" y="7688"/>
                      <a:pt x="7105" y="7388"/>
                    </a:cubicBezTo>
                    <a:cubicBezTo>
                      <a:pt x="7205" y="7322"/>
                      <a:pt x="7272" y="7221"/>
                      <a:pt x="7272" y="7088"/>
                    </a:cubicBezTo>
                    <a:cubicBezTo>
                      <a:pt x="7305" y="6521"/>
                      <a:pt x="7405" y="5921"/>
                      <a:pt x="7539" y="5353"/>
                    </a:cubicBezTo>
                    <a:cubicBezTo>
                      <a:pt x="7639" y="4786"/>
                      <a:pt x="7772" y="4253"/>
                      <a:pt x="7906" y="3719"/>
                    </a:cubicBezTo>
                    <a:cubicBezTo>
                      <a:pt x="8039" y="3185"/>
                      <a:pt x="8206" y="2652"/>
                      <a:pt x="8439" y="2185"/>
                    </a:cubicBezTo>
                    <a:cubicBezTo>
                      <a:pt x="8540" y="1818"/>
                      <a:pt x="8806" y="1517"/>
                      <a:pt x="9107" y="1351"/>
                    </a:cubicBezTo>
                    <a:cubicBezTo>
                      <a:pt x="9200" y="1310"/>
                      <a:pt x="9292" y="1292"/>
                      <a:pt x="9382" y="1292"/>
                    </a:cubicBezTo>
                    <a:close/>
                    <a:moveTo>
                      <a:pt x="9350" y="0"/>
                    </a:moveTo>
                    <a:cubicBezTo>
                      <a:pt x="8766" y="0"/>
                      <a:pt x="8190" y="259"/>
                      <a:pt x="7806" y="750"/>
                    </a:cubicBezTo>
                    <a:cubicBezTo>
                      <a:pt x="7172" y="1484"/>
                      <a:pt x="6905" y="2518"/>
                      <a:pt x="6705" y="3452"/>
                    </a:cubicBezTo>
                    <a:cubicBezTo>
                      <a:pt x="6538" y="4053"/>
                      <a:pt x="6471" y="4653"/>
                      <a:pt x="6405" y="5253"/>
                    </a:cubicBezTo>
                    <a:cubicBezTo>
                      <a:pt x="6405" y="5787"/>
                      <a:pt x="6438" y="6287"/>
                      <a:pt x="6505" y="6821"/>
                    </a:cubicBezTo>
                    <a:cubicBezTo>
                      <a:pt x="5871" y="6754"/>
                      <a:pt x="5229" y="6721"/>
                      <a:pt x="4591" y="6721"/>
                    </a:cubicBezTo>
                    <a:cubicBezTo>
                      <a:pt x="3953" y="6721"/>
                      <a:pt x="3319" y="6754"/>
                      <a:pt x="2702" y="6821"/>
                    </a:cubicBezTo>
                    <a:cubicBezTo>
                      <a:pt x="2068" y="6821"/>
                      <a:pt x="1468" y="6988"/>
                      <a:pt x="901" y="7255"/>
                    </a:cubicBezTo>
                    <a:cubicBezTo>
                      <a:pt x="434" y="7555"/>
                      <a:pt x="167" y="8055"/>
                      <a:pt x="134" y="8622"/>
                    </a:cubicBezTo>
                    <a:cubicBezTo>
                      <a:pt x="0" y="9723"/>
                      <a:pt x="801" y="10624"/>
                      <a:pt x="1768" y="11124"/>
                    </a:cubicBezTo>
                    <a:cubicBezTo>
                      <a:pt x="2268" y="11391"/>
                      <a:pt x="2802" y="11558"/>
                      <a:pt x="3336" y="11791"/>
                    </a:cubicBezTo>
                    <a:cubicBezTo>
                      <a:pt x="3836" y="12025"/>
                      <a:pt x="4337" y="12225"/>
                      <a:pt x="4870" y="12392"/>
                    </a:cubicBezTo>
                    <a:cubicBezTo>
                      <a:pt x="4770" y="13426"/>
                      <a:pt x="4770" y="14460"/>
                      <a:pt x="4870" y="15461"/>
                    </a:cubicBezTo>
                    <a:cubicBezTo>
                      <a:pt x="4970" y="16395"/>
                      <a:pt x="5170" y="17429"/>
                      <a:pt x="5804" y="18163"/>
                    </a:cubicBezTo>
                    <a:cubicBezTo>
                      <a:pt x="6159" y="18568"/>
                      <a:pt x="6607" y="18742"/>
                      <a:pt x="7068" y="18742"/>
                    </a:cubicBezTo>
                    <a:cubicBezTo>
                      <a:pt x="7517" y="18742"/>
                      <a:pt x="7977" y="18576"/>
                      <a:pt x="8373" y="18296"/>
                    </a:cubicBezTo>
                    <a:cubicBezTo>
                      <a:pt x="9540" y="17362"/>
                      <a:pt x="10474" y="16128"/>
                      <a:pt x="11075" y="14727"/>
                    </a:cubicBezTo>
                    <a:cubicBezTo>
                      <a:pt x="11141" y="14560"/>
                      <a:pt x="11208" y="14393"/>
                      <a:pt x="11275" y="14193"/>
                    </a:cubicBezTo>
                    <a:cubicBezTo>
                      <a:pt x="11942" y="14794"/>
                      <a:pt x="12609" y="15361"/>
                      <a:pt x="13343" y="15861"/>
                    </a:cubicBezTo>
                    <a:cubicBezTo>
                      <a:pt x="14013" y="16356"/>
                      <a:pt x="14759" y="16826"/>
                      <a:pt x="15604" y="16826"/>
                    </a:cubicBezTo>
                    <a:cubicBezTo>
                      <a:pt x="15727" y="16826"/>
                      <a:pt x="15851" y="16816"/>
                      <a:pt x="15978" y="16795"/>
                    </a:cubicBezTo>
                    <a:cubicBezTo>
                      <a:pt x="18080" y="16495"/>
                      <a:pt x="17579" y="13960"/>
                      <a:pt x="17212" y="12525"/>
                    </a:cubicBezTo>
                    <a:cubicBezTo>
                      <a:pt x="17046" y="11758"/>
                      <a:pt x="16812" y="11058"/>
                      <a:pt x="16512" y="10357"/>
                    </a:cubicBezTo>
                    <a:cubicBezTo>
                      <a:pt x="16879" y="10157"/>
                      <a:pt x="17179" y="9890"/>
                      <a:pt x="17446" y="9556"/>
                    </a:cubicBezTo>
                    <a:cubicBezTo>
                      <a:pt x="17779" y="9156"/>
                      <a:pt x="18046" y="8723"/>
                      <a:pt x="18280" y="8289"/>
                    </a:cubicBezTo>
                    <a:cubicBezTo>
                      <a:pt x="18847" y="7322"/>
                      <a:pt x="19547" y="6121"/>
                      <a:pt x="18980" y="5020"/>
                    </a:cubicBezTo>
                    <a:cubicBezTo>
                      <a:pt x="18571" y="4200"/>
                      <a:pt x="17691" y="3873"/>
                      <a:pt x="16818" y="3873"/>
                    </a:cubicBezTo>
                    <a:cubicBezTo>
                      <a:pt x="16625" y="3873"/>
                      <a:pt x="16432" y="3889"/>
                      <a:pt x="16245" y="3919"/>
                    </a:cubicBezTo>
                    <a:cubicBezTo>
                      <a:pt x="15211" y="4119"/>
                      <a:pt x="14144" y="4453"/>
                      <a:pt x="13176" y="4886"/>
                    </a:cubicBezTo>
                    <a:cubicBezTo>
                      <a:pt x="13076" y="4553"/>
                      <a:pt x="12976" y="4219"/>
                      <a:pt x="12843" y="3886"/>
                    </a:cubicBezTo>
                    <a:cubicBezTo>
                      <a:pt x="12642" y="3385"/>
                      <a:pt x="12409" y="2918"/>
                      <a:pt x="12175" y="2418"/>
                    </a:cubicBezTo>
                    <a:cubicBezTo>
                      <a:pt x="11742" y="1584"/>
                      <a:pt x="11175" y="717"/>
                      <a:pt x="10307" y="250"/>
                    </a:cubicBezTo>
                    <a:cubicBezTo>
                      <a:pt x="10008" y="82"/>
                      <a:pt x="9677" y="0"/>
                      <a:pt x="9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2" name="Google Shape;1142;p37"/>
          <p:cNvSpPr txBox="1"/>
          <p:nvPr/>
        </p:nvSpPr>
        <p:spPr>
          <a:xfrm>
            <a:off x="1410250" y="1855892"/>
            <a:ext cx="1837800" cy="405600"/>
          </a:xfrm>
          <a:prstGeom prst="rect">
            <a:avLst/>
          </a:prstGeom>
          <a:noFill/>
          <a:ln>
            <a:noFill/>
          </a:ln>
        </p:spPr>
        <p:txBody>
          <a:bodyPr spcFirstLastPara="1" wrap="square" lIns="91425" tIns="182875" rIns="91425" bIns="0" anchor="b" anchorCtr="0">
            <a:noAutofit/>
          </a:bodyPr>
          <a:lstStyle/>
          <a:p>
            <a:pPr marL="0" lvl="0" indent="0" algn="l" rtl="0">
              <a:spcBef>
                <a:spcPts val="0"/>
              </a:spcBef>
              <a:spcAft>
                <a:spcPts val="0"/>
              </a:spcAft>
              <a:buNone/>
            </a:pPr>
            <a:r>
              <a:rPr lang="en" sz="2800" dirty="0" smtClean="0">
                <a:solidFill>
                  <a:schemeClr val="dk1"/>
                </a:solidFill>
                <a:latin typeface="Itim"/>
                <a:ea typeface="Itim"/>
                <a:cs typeface="Itim"/>
                <a:sym typeface="Itim"/>
              </a:rPr>
              <a:t>Ngoại hình</a:t>
            </a:r>
            <a:endParaRPr sz="2800" dirty="0">
              <a:solidFill>
                <a:schemeClr val="dk1"/>
              </a:solidFill>
              <a:latin typeface="Itim"/>
              <a:ea typeface="Itim"/>
              <a:cs typeface="Itim"/>
              <a:sym typeface="Itim"/>
            </a:endParaRPr>
          </a:p>
        </p:txBody>
      </p:sp>
      <p:sp>
        <p:nvSpPr>
          <p:cNvPr id="1143" name="Google Shape;1143;p37"/>
          <p:cNvSpPr txBox="1"/>
          <p:nvPr/>
        </p:nvSpPr>
        <p:spPr>
          <a:xfrm>
            <a:off x="1410250" y="2198367"/>
            <a:ext cx="1487182" cy="707100"/>
          </a:xfrm>
          <a:prstGeom prst="rect">
            <a:avLst/>
          </a:prstGeom>
          <a:noFill/>
          <a:ln>
            <a:noFill/>
          </a:ln>
        </p:spPr>
        <p:txBody>
          <a:bodyPr spcFirstLastPara="1" wrap="square" lIns="91425" tIns="91425" rIns="91425" bIns="0" anchor="t" anchorCtr="0">
            <a:noAutofit/>
          </a:bodyPr>
          <a:lstStyle/>
          <a:p>
            <a:pPr marL="0" lvl="0" indent="0" algn="l" rtl="0">
              <a:lnSpc>
                <a:spcPct val="100000"/>
              </a:lnSpc>
              <a:spcBef>
                <a:spcPts val="0"/>
              </a:spcBef>
              <a:spcAft>
                <a:spcPts val="0"/>
              </a:spcAft>
              <a:buNone/>
            </a:pPr>
            <a:r>
              <a:rPr lang="en-US" sz="1600" dirty="0">
                <a:solidFill>
                  <a:schemeClr val="dk2"/>
                </a:solidFill>
                <a:latin typeface="Nunito"/>
                <a:ea typeface="Nunito"/>
                <a:cs typeface="Nunito"/>
                <a:sym typeface="Nunito"/>
              </a:rPr>
              <a:t>l</a:t>
            </a:r>
            <a:r>
              <a:rPr lang="en" sz="1600" dirty="0" smtClean="0">
                <a:solidFill>
                  <a:schemeClr val="dk2"/>
                </a:solidFill>
                <a:latin typeface="Nunito"/>
                <a:ea typeface="Nunito"/>
                <a:cs typeface="Nunito"/>
                <a:sym typeface="Nunito"/>
              </a:rPr>
              <a:t>ùn và đeo kính cận</a:t>
            </a:r>
            <a:endParaRPr sz="1600" dirty="0">
              <a:solidFill>
                <a:schemeClr val="dk2"/>
              </a:solidFill>
              <a:latin typeface="Nunito"/>
              <a:ea typeface="Nunito"/>
              <a:cs typeface="Nunito"/>
              <a:sym typeface="Nunito"/>
            </a:endParaRPr>
          </a:p>
        </p:txBody>
      </p:sp>
      <p:sp>
        <p:nvSpPr>
          <p:cNvPr id="1144" name="Google Shape;1144;p37"/>
          <p:cNvSpPr txBox="1"/>
          <p:nvPr/>
        </p:nvSpPr>
        <p:spPr>
          <a:xfrm>
            <a:off x="1410250" y="3370966"/>
            <a:ext cx="1837800" cy="405600"/>
          </a:xfrm>
          <a:prstGeom prst="rect">
            <a:avLst/>
          </a:prstGeom>
          <a:noFill/>
          <a:ln>
            <a:noFill/>
          </a:ln>
        </p:spPr>
        <p:txBody>
          <a:bodyPr spcFirstLastPara="1" wrap="square" lIns="91425" tIns="182875" rIns="91425" bIns="0" anchor="b" anchorCtr="0">
            <a:noAutofit/>
          </a:bodyPr>
          <a:lstStyle/>
          <a:p>
            <a:pPr marL="0" lvl="0" indent="0" algn="l" rtl="0">
              <a:spcBef>
                <a:spcPts val="0"/>
              </a:spcBef>
              <a:spcAft>
                <a:spcPts val="0"/>
              </a:spcAft>
              <a:buNone/>
            </a:pPr>
            <a:r>
              <a:rPr lang="en" sz="2800" dirty="0" smtClean="0">
                <a:solidFill>
                  <a:schemeClr val="dk1"/>
                </a:solidFill>
                <a:latin typeface="Itim"/>
                <a:ea typeface="Itim"/>
                <a:cs typeface="Itim"/>
                <a:sym typeface="Itim"/>
              </a:rPr>
              <a:t>Sở thích</a:t>
            </a:r>
            <a:endParaRPr sz="2800" dirty="0">
              <a:solidFill>
                <a:schemeClr val="dk1"/>
              </a:solidFill>
              <a:latin typeface="Itim"/>
              <a:ea typeface="Itim"/>
              <a:cs typeface="Itim"/>
              <a:sym typeface="Itim"/>
            </a:endParaRPr>
          </a:p>
        </p:txBody>
      </p:sp>
      <p:sp>
        <p:nvSpPr>
          <p:cNvPr id="1145" name="Google Shape;1145;p37"/>
          <p:cNvSpPr txBox="1"/>
          <p:nvPr/>
        </p:nvSpPr>
        <p:spPr>
          <a:xfrm>
            <a:off x="1410250" y="3713467"/>
            <a:ext cx="1837800" cy="707100"/>
          </a:xfrm>
          <a:prstGeom prst="rect">
            <a:avLst/>
          </a:prstGeom>
          <a:noFill/>
          <a:ln>
            <a:noFill/>
          </a:ln>
        </p:spPr>
        <p:txBody>
          <a:bodyPr spcFirstLastPara="1" wrap="square" lIns="91425" tIns="91425" rIns="91425" bIns="0" anchor="t" anchorCtr="0">
            <a:noAutofit/>
          </a:bodyPr>
          <a:lstStyle/>
          <a:p>
            <a:pPr marL="0" lvl="0" indent="0" algn="l" rtl="0">
              <a:lnSpc>
                <a:spcPct val="100000"/>
              </a:lnSpc>
              <a:spcBef>
                <a:spcPts val="0"/>
              </a:spcBef>
              <a:spcAft>
                <a:spcPts val="0"/>
              </a:spcAft>
              <a:buNone/>
            </a:pPr>
            <a:r>
              <a:rPr lang="en-US" sz="1600" dirty="0" smtClean="0">
                <a:solidFill>
                  <a:schemeClr val="dk2"/>
                </a:solidFill>
                <a:latin typeface="Nunito"/>
                <a:ea typeface="Nunito"/>
                <a:cs typeface="Nunito"/>
                <a:sym typeface="Nunito"/>
              </a:rPr>
              <a:t>ă</a:t>
            </a:r>
            <a:r>
              <a:rPr lang="en" sz="1600" dirty="0" smtClean="0">
                <a:solidFill>
                  <a:schemeClr val="dk2"/>
                </a:solidFill>
                <a:latin typeface="Nunito"/>
                <a:ea typeface="Nunito"/>
                <a:cs typeface="Nunito"/>
                <a:sym typeface="Nunito"/>
              </a:rPr>
              <a:t>n uống và, đọc sách và du lịch</a:t>
            </a:r>
            <a:endParaRPr sz="1600" dirty="0">
              <a:solidFill>
                <a:schemeClr val="dk2"/>
              </a:solidFill>
              <a:latin typeface="Nunito"/>
              <a:ea typeface="Nunito"/>
              <a:cs typeface="Nunito"/>
              <a:sym typeface="Nunito"/>
            </a:endParaRPr>
          </a:p>
        </p:txBody>
      </p:sp>
      <p:sp>
        <p:nvSpPr>
          <p:cNvPr id="1146" name="Google Shape;1146;p37"/>
          <p:cNvSpPr txBox="1"/>
          <p:nvPr/>
        </p:nvSpPr>
        <p:spPr>
          <a:xfrm flipH="1">
            <a:off x="5812250" y="1855892"/>
            <a:ext cx="1921500" cy="405600"/>
          </a:xfrm>
          <a:prstGeom prst="rect">
            <a:avLst/>
          </a:prstGeom>
          <a:noFill/>
          <a:ln>
            <a:noFill/>
          </a:ln>
        </p:spPr>
        <p:txBody>
          <a:bodyPr spcFirstLastPara="1" wrap="square" lIns="91425" tIns="182875" rIns="91425" bIns="0" anchor="b" anchorCtr="0">
            <a:noAutofit/>
          </a:bodyPr>
          <a:lstStyle/>
          <a:p>
            <a:pPr marL="0" lvl="0" indent="0" algn="r" rtl="0">
              <a:spcBef>
                <a:spcPts val="0"/>
              </a:spcBef>
              <a:spcAft>
                <a:spcPts val="0"/>
              </a:spcAft>
              <a:buNone/>
            </a:pPr>
            <a:r>
              <a:rPr lang="en" sz="2800" dirty="0" smtClean="0">
                <a:solidFill>
                  <a:schemeClr val="dk1"/>
                </a:solidFill>
                <a:latin typeface="Itim"/>
                <a:ea typeface="Itim"/>
                <a:cs typeface="Itim"/>
                <a:sym typeface="Itim"/>
              </a:rPr>
              <a:t>Tính cách</a:t>
            </a:r>
            <a:endParaRPr sz="2800" dirty="0">
              <a:solidFill>
                <a:schemeClr val="dk1"/>
              </a:solidFill>
              <a:latin typeface="Itim"/>
              <a:ea typeface="Itim"/>
              <a:cs typeface="Itim"/>
              <a:sym typeface="Itim"/>
            </a:endParaRPr>
          </a:p>
        </p:txBody>
      </p:sp>
      <p:sp>
        <p:nvSpPr>
          <p:cNvPr id="1147" name="Google Shape;1147;p37"/>
          <p:cNvSpPr txBox="1"/>
          <p:nvPr/>
        </p:nvSpPr>
        <p:spPr>
          <a:xfrm flipH="1">
            <a:off x="5812250" y="2198367"/>
            <a:ext cx="1921500" cy="707100"/>
          </a:xfrm>
          <a:prstGeom prst="rect">
            <a:avLst/>
          </a:prstGeom>
          <a:noFill/>
          <a:ln>
            <a:noFill/>
          </a:ln>
        </p:spPr>
        <p:txBody>
          <a:bodyPr spcFirstLastPara="1" wrap="square" lIns="91425" tIns="91425" rIns="91425" bIns="0" anchor="t" anchorCtr="0">
            <a:noAutofit/>
          </a:bodyPr>
          <a:lstStyle/>
          <a:p>
            <a:pPr marL="0" lvl="0" indent="0" algn="r" rtl="0">
              <a:lnSpc>
                <a:spcPct val="100000"/>
              </a:lnSpc>
              <a:spcBef>
                <a:spcPts val="0"/>
              </a:spcBef>
              <a:spcAft>
                <a:spcPts val="0"/>
              </a:spcAft>
              <a:buNone/>
            </a:pPr>
            <a:r>
              <a:rPr lang="en-US" sz="1600" dirty="0">
                <a:solidFill>
                  <a:schemeClr val="dk2"/>
                </a:solidFill>
                <a:latin typeface="Nunito"/>
                <a:ea typeface="Nunito"/>
                <a:cs typeface="Nunito"/>
                <a:sym typeface="Nunito"/>
              </a:rPr>
              <a:t>v</a:t>
            </a:r>
            <a:r>
              <a:rPr lang="en" sz="1600" dirty="0" smtClean="0">
                <a:solidFill>
                  <a:schemeClr val="dk2"/>
                </a:solidFill>
                <a:latin typeface="Nunito"/>
                <a:ea typeface="Nunito"/>
                <a:cs typeface="Nunito"/>
                <a:sym typeface="Nunito"/>
              </a:rPr>
              <a:t>ui vẻ, hòa động, hay cáu gắt</a:t>
            </a:r>
            <a:endParaRPr sz="1600" dirty="0">
              <a:solidFill>
                <a:schemeClr val="dk2"/>
              </a:solidFill>
              <a:latin typeface="Nunito"/>
              <a:ea typeface="Nunito"/>
              <a:cs typeface="Nunito"/>
              <a:sym typeface="Nunito"/>
            </a:endParaRPr>
          </a:p>
        </p:txBody>
      </p:sp>
      <p:sp>
        <p:nvSpPr>
          <p:cNvPr id="1148" name="Google Shape;1148;p37"/>
          <p:cNvSpPr txBox="1"/>
          <p:nvPr/>
        </p:nvSpPr>
        <p:spPr>
          <a:xfrm flipH="1">
            <a:off x="5812250" y="3370966"/>
            <a:ext cx="1921500" cy="405600"/>
          </a:xfrm>
          <a:prstGeom prst="rect">
            <a:avLst/>
          </a:prstGeom>
          <a:noFill/>
          <a:ln>
            <a:noFill/>
          </a:ln>
        </p:spPr>
        <p:txBody>
          <a:bodyPr spcFirstLastPara="1" wrap="square" lIns="91425" tIns="182875" rIns="91425" bIns="0" anchor="b" anchorCtr="0">
            <a:noAutofit/>
          </a:bodyPr>
          <a:lstStyle/>
          <a:p>
            <a:pPr marL="0" lvl="0" indent="0" algn="r" rtl="0">
              <a:spcBef>
                <a:spcPts val="0"/>
              </a:spcBef>
              <a:spcAft>
                <a:spcPts val="0"/>
              </a:spcAft>
              <a:buNone/>
            </a:pPr>
            <a:r>
              <a:rPr lang="en" sz="2800" dirty="0" smtClean="0">
                <a:solidFill>
                  <a:schemeClr val="dk1"/>
                </a:solidFill>
                <a:latin typeface="Itim"/>
                <a:ea typeface="Itim"/>
                <a:cs typeface="Itim"/>
                <a:sym typeface="Itim"/>
              </a:rPr>
              <a:t>Thói quen</a:t>
            </a:r>
            <a:endParaRPr sz="2800" dirty="0">
              <a:solidFill>
                <a:schemeClr val="dk1"/>
              </a:solidFill>
              <a:latin typeface="Itim"/>
              <a:ea typeface="Itim"/>
              <a:cs typeface="Itim"/>
              <a:sym typeface="Itim"/>
            </a:endParaRPr>
          </a:p>
        </p:txBody>
      </p:sp>
      <p:sp>
        <p:nvSpPr>
          <p:cNvPr id="1149" name="Google Shape;1149;p37"/>
          <p:cNvSpPr txBox="1"/>
          <p:nvPr/>
        </p:nvSpPr>
        <p:spPr>
          <a:xfrm flipH="1">
            <a:off x="5812250" y="3713467"/>
            <a:ext cx="1921500" cy="707100"/>
          </a:xfrm>
          <a:prstGeom prst="rect">
            <a:avLst/>
          </a:prstGeom>
          <a:noFill/>
          <a:ln>
            <a:noFill/>
          </a:ln>
        </p:spPr>
        <p:txBody>
          <a:bodyPr spcFirstLastPara="1" wrap="square" lIns="91425" tIns="91425" rIns="91425" bIns="0" anchor="t" anchorCtr="0">
            <a:noAutofit/>
          </a:bodyPr>
          <a:lstStyle/>
          <a:p>
            <a:pPr marL="0" lvl="0" indent="0" algn="r" rtl="0">
              <a:lnSpc>
                <a:spcPct val="100000"/>
              </a:lnSpc>
              <a:spcBef>
                <a:spcPts val="0"/>
              </a:spcBef>
              <a:spcAft>
                <a:spcPts val="0"/>
              </a:spcAft>
              <a:buNone/>
            </a:pPr>
            <a:r>
              <a:rPr lang="en-US" sz="1600" dirty="0">
                <a:solidFill>
                  <a:schemeClr val="dk2"/>
                </a:solidFill>
                <a:latin typeface="Nunito"/>
                <a:ea typeface="Nunito"/>
                <a:cs typeface="Nunito"/>
                <a:sym typeface="Nunito"/>
              </a:rPr>
              <a:t>h</a:t>
            </a:r>
            <a:r>
              <a:rPr lang="en" sz="1600" dirty="0" smtClean="0">
                <a:solidFill>
                  <a:schemeClr val="dk2"/>
                </a:solidFill>
                <a:latin typeface="Nunito"/>
                <a:ea typeface="Nunito"/>
                <a:cs typeface="Nunito"/>
                <a:sym typeface="Nunito"/>
              </a:rPr>
              <a:t>ay “lườm” mọi người</a:t>
            </a:r>
            <a:endParaRPr sz="1600" dirty="0">
              <a:solidFill>
                <a:schemeClr val="dk2"/>
              </a:solidFill>
              <a:latin typeface="Nunito"/>
              <a:ea typeface="Nunito"/>
              <a:cs typeface="Nunito"/>
              <a:sym typeface="Nunito"/>
            </a:endParaRPr>
          </a:p>
        </p:txBody>
      </p:sp>
      <p:sp>
        <p:nvSpPr>
          <p:cNvPr id="1150" name="Google Shape;1150;p37"/>
          <p:cNvSpPr/>
          <p:nvPr/>
        </p:nvSpPr>
        <p:spPr>
          <a:xfrm>
            <a:off x="795900" y="1886817"/>
            <a:ext cx="465600" cy="4656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dk1"/>
              </a:solidFill>
              <a:latin typeface="Itim"/>
              <a:ea typeface="Itim"/>
              <a:cs typeface="Itim"/>
              <a:sym typeface="Itim"/>
            </a:endParaRPr>
          </a:p>
        </p:txBody>
      </p:sp>
      <p:sp>
        <p:nvSpPr>
          <p:cNvPr id="1151" name="Google Shape;1151;p37"/>
          <p:cNvSpPr/>
          <p:nvPr/>
        </p:nvSpPr>
        <p:spPr>
          <a:xfrm>
            <a:off x="795900" y="3372717"/>
            <a:ext cx="465600" cy="46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dk1"/>
              </a:solidFill>
              <a:latin typeface="Itim"/>
              <a:ea typeface="Itim"/>
              <a:cs typeface="Itim"/>
              <a:sym typeface="Itim"/>
            </a:endParaRPr>
          </a:p>
        </p:txBody>
      </p:sp>
      <p:sp>
        <p:nvSpPr>
          <p:cNvPr id="1152" name="Google Shape;1152;p37"/>
          <p:cNvSpPr/>
          <p:nvPr/>
        </p:nvSpPr>
        <p:spPr>
          <a:xfrm>
            <a:off x="7882500" y="1886817"/>
            <a:ext cx="465600" cy="4656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dk1"/>
              </a:solidFill>
              <a:latin typeface="Itim"/>
              <a:ea typeface="Itim"/>
              <a:cs typeface="Itim"/>
              <a:sym typeface="Itim"/>
            </a:endParaRPr>
          </a:p>
        </p:txBody>
      </p:sp>
      <p:sp>
        <p:nvSpPr>
          <p:cNvPr id="1153" name="Google Shape;1153;p37"/>
          <p:cNvSpPr/>
          <p:nvPr/>
        </p:nvSpPr>
        <p:spPr>
          <a:xfrm>
            <a:off x="7882500" y="3372717"/>
            <a:ext cx="465600" cy="4656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dk1"/>
              </a:solidFill>
              <a:latin typeface="Itim"/>
              <a:ea typeface="Itim"/>
              <a:cs typeface="Itim"/>
              <a:sym typeface="Itim"/>
            </a:endParaRPr>
          </a:p>
        </p:txBody>
      </p:sp>
      <p:sp>
        <p:nvSpPr>
          <p:cNvPr id="1154" name="Google Shape;1154;p37"/>
          <p:cNvSpPr/>
          <p:nvPr/>
        </p:nvSpPr>
        <p:spPr>
          <a:xfrm>
            <a:off x="3545636" y="723444"/>
            <a:ext cx="2036107" cy="69775"/>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cxnSp>
        <p:nvCxnSpPr>
          <p:cNvPr id="1155" name="Google Shape;1155;p37"/>
          <p:cNvCxnSpPr>
            <a:stCxn id="1142" idx="0"/>
          </p:cNvCxnSpPr>
          <p:nvPr/>
        </p:nvCxnSpPr>
        <p:spPr>
          <a:xfrm rot="-5400000" flipH="1">
            <a:off x="3000550" y="1184492"/>
            <a:ext cx="306300" cy="1649100"/>
          </a:xfrm>
          <a:prstGeom prst="curvedConnector4">
            <a:avLst>
              <a:gd name="adj1" fmla="val -77742"/>
              <a:gd name="adj2" fmla="val 77861"/>
            </a:avLst>
          </a:prstGeom>
          <a:noFill/>
          <a:ln w="28575" cap="flat" cmpd="sng">
            <a:solidFill>
              <a:schemeClr val="dk1"/>
            </a:solidFill>
            <a:prstDash val="solid"/>
            <a:round/>
            <a:headEnd type="none" w="med" len="med"/>
            <a:tailEnd type="none" w="med" len="med"/>
          </a:ln>
        </p:spPr>
      </p:cxnSp>
      <p:cxnSp>
        <p:nvCxnSpPr>
          <p:cNvPr id="1156" name="Google Shape;1156;p37"/>
          <p:cNvCxnSpPr>
            <a:stCxn id="1144" idx="0"/>
          </p:cNvCxnSpPr>
          <p:nvPr/>
        </p:nvCxnSpPr>
        <p:spPr>
          <a:xfrm rot="-5400000" flipH="1">
            <a:off x="2767600" y="2932516"/>
            <a:ext cx="269700" cy="1146600"/>
          </a:xfrm>
          <a:prstGeom prst="curvedConnector4">
            <a:avLst>
              <a:gd name="adj1" fmla="val -88293"/>
              <a:gd name="adj2" fmla="val 90071"/>
            </a:avLst>
          </a:prstGeom>
          <a:noFill/>
          <a:ln w="28575" cap="flat" cmpd="sng">
            <a:solidFill>
              <a:schemeClr val="dk1"/>
            </a:solidFill>
            <a:prstDash val="solid"/>
            <a:round/>
            <a:headEnd type="none" w="med" len="med"/>
            <a:tailEnd type="none" w="med" len="med"/>
          </a:ln>
        </p:spPr>
      </p:cxnSp>
      <p:cxnSp>
        <p:nvCxnSpPr>
          <p:cNvPr id="1157" name="Google Shape;1157;p37"/>
          <p:cNvCxnSpPr>
            <a:stCxn id="1146" idx="0"/>
          </p:cNvCxnSpPr>
          <p:nvPr/>
        </p:nvCxnSpPr>
        <p:spPr>
          <a:xfrm rot="5400000">
            <a:off x="5810450" y="1566842"/>
            <a:ext cx="673500" cy="1251600"/>
          </a:xfrm>
          <a:prstGeom prst="curvedConnector4">
            <a:avLst>
              <a:gd name="adj1" fmla="val -35356"/>
              <a:gd name="adj2" fmla="val 88381"/>
            </a:avLst>
          </a:prstGeom>
          <a:noFill/>
          <a:ln w="28575" cap="flat" cmpd="sng">
            <a:solidFill>
              <a:schemeClr val="dk1"/>
            </a:solidFill>
            <a:prstDash val="solid"/>
            <a:round/>
            <a:headEnd type="none" w="med" len="med"/>
            <a:tailEnd type="none" w="med" len="med"/>
          </a:ln>
        </p:spPr>
      </p:cxnSp>
      <p:cxnSp>
        <p:nvCxnSpPr>
          <p:cNvPr id="1158" name="Google Shape;1158;p37"/>
          <p:cNvCxnSpPr>
            <a:stCxn id="1148" idx="0"/>
          </p:cNvCxnSpPr>
          <p:nvPr/>
        </p:nvCxnSpPr>
        <p:spPr>
          <a:xfrm rot="5400000">
            <a:off x="6037850" y="2875516"/>
            <a:ext cx="239700" cy="1230600"/>
          </a:xfrm>
          <a:prstGeom prst="curvedConnector4">
            <a:avLst>
              <a:gd name="adj1" fmla="val -99343"/>
              <a:gd name="adj2" fmla="val 89036"/>
            </a:avLst>
          </a:prstGeom>
          <a:noFill/>
          <a:ln w="28575" cap="flat" cmpd="sng">
            <a:solidFill>
              <a:schemeClr val="dk1"/>
            </a:solidFill>
            <a:prstDash val="solid"/>
            <a:round/>
            <a:headEnd type="none" w="med" len="med"/>
            <a:tailEnd type="none" w="med" len="med"/>
          </a:ln>
        </p:spPr>
      </p:cxnSp>
      <p:sp>
        <p:nvSpPr>
          <p:cNvPr id="116" name="Google Shape;409;p30"/>
          <p:cNvSpPr txBox="1">
            <a:spLocks/>
          </p:cNvSpPr>
          <p:nvPr/>
        </p:nvSpPr>
        <p:spPr>
          <a:xfrm>
            <a:off x="722966" y="748840"/>
            <a:ext cx="7698068" cy="473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2800"/>
              <a:buFont typeface="Nunito"/>
              <a:buNone/>
              <a:defRPr sz="1800" b="0" i="0" u="none" strike="noStrike" cap="none">
                <a:solidFill>
                  <a:schemeClr val="dk2"/>
                </a:solidFill>
                <a:latin typeface="Nunito"/>
                <a:ea typeface="Nunito"/>
                <a:cs typeface="Nunito"/>
                <a:sym typeface="Nunito"/>
              </a:defRPr>
            </a:lvl1pPr>
            <a:lvl2pPr marL="914400" marR="0" lvl="1"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9pPr>
          </a:lstStyle>
          <a:p>
            <a:pPr marL="0" indent="0" algn="ctr"/>
            <a:r>
              <a:rPr lang="en-US" sz="2000" i="1" dirty="0" err="1" smtClean="0"/>
              <a:t>Nhiệm</a:t>
            </a:r>
            <a:r>
              <a:rPr lang="en-US" sz="2000" i="1" dirty="0" smtClean="0"/>
              <a:t> </a:t>
            </a:r>
            <a:r>
              <a:rPr lang="en-US" sz="2000" i="1" dirty="0" err="1" smtClean="0"/>
              <a:t>vụ</a:t>
            </a:r>
            <a:r>
              <a:rPr lang="en-US" sz="2000" i="1" dirty="0" smtClean="0"/>
              <a:t>: </a:t>
            </a:r>
            <a:r>
              <a:rPr lang="en-US" sz="2000" i="1" dirty="0" err="1" smtClean="0">
                <a:solidFill>
                  <a:schemeClr val="tx1"/>
                </a:solidFill>
              </a:rPr>
              <a:t>Lựa</a:t>
            </a:r>
            <a:r>
              <a:rPr lang="en-US" sz="2000" i="1" dirty="0" smtClean="0">
                <a:solidFill>
                  <a:schemeClr val="tx1"/>
                </a:solidFill>
              </a:rPr>
              <a:t> </a:t>
            </a:r>
            <a:r>
              <a:rPr lang="en-US" sz="2000" i="1" dirty="0" err="1" smtClean="0">
                <a:solidFill>
                  <a:schemeClr val="tx1"/>
                </a:solidFill>
              </a:rPr>
              <a:t>chọn</a:t>
            </a:r>
            <a:r>
              <a:rPr lang="en-US" sz="2000" i="1" dirty="0" smtClean="0">
                <a:solidFill>
                  <a:schemeClr val="tx1"/>
                </a:solidFill>
              </a:rPr>
              <a:t> 1 </a:t>
            </a:r>
            <a:r>
              <a:rPr lang="en-US" sz="2000" i="1" dirty="0" err="1" smtClean="0">
                <a:solidFill>
                  <a:schemeClr val="tx1"/>
                </a:solidFill>
              </a:rPr>
              <a:t>biểu</a:t>
            </a:r>
            <a:r>
              <a:rPr lang="en-US" sz="2000" i="1" dirty="0" smtClean="0">
                <a:solidFill>
                  <a:schemeClr val="tx1"/>
                </a:solidFill>
              </a:rPr>
              <a:t> </a:t>
            </a:r>
            <a:r>
              <a:rPr lang="en-US" sz="2000" i="1" dirty="0" err="1" smtClean="0">
                <a:solidFill>
                  <a:schemeClr val="tx1"/>
                </a:solidFill>
              </a:rPr>
              <a:t>tượng</a:t>
            </a:r>
            <a:r>
              <a:rPr lang="en-US" sz="2000" i="1" dirty="0" smtClean="0">
                <a:solidFill>
                  <a:schemeClr val="tx1"/>
                </a:solidFill>
              </a:rPr>
              <a:t> </a:t>
            </a:r>
            <a:r>
              <a:rPr lang="en-US" sz="2000" i="1" dirty="0" err="1" smtClean="0">
                <a:solidFill>
                  <a:schemeClr val="tx1"/>
                </a:solidFill>
              </a:rPr>
              <a:t>bất</a:t>
            </a:r>
            <a:r>
              <a:rPr lang="en-US" sz="2000" i="1" dirty="0" smtClean="0">
                <a:solidFill>
                  <a:schemeClr val="tx1"/>
                </a:solidFill>
              </a:rPr>
              <a:t> </a:t>
            </a:r>
            <a:r>
              <a:rPr lang="en-US" sz="2000" i="1" dirty="0" err="1" smtClean="0">
                <a:solidFill>
                  <a:schemeClr val="tx1"/>
                </a:solidFill>
              </a:rPr>
              <a:t>kì</a:t>
            </a:r>
            <a:r>
              <a:rPr lang="en-US" sz="2000" i="1" dirty="0" smtClean="0">
                <a:solidFill>
                  <a:schemeClr val="tx1"/>
                </a:solidFill>
              </a:rPr>
              <a:t> (</a:t>
            </a:r>
            <a:r>
              <a:rPr lang="en-US" sz="2000" i="1" dirty="0" err="1" smtClean="0">
                <a:solidFill>
                  <a:schemeClr val="tx1"/>
                </a:solidFill>
              </a:rPr>
              <a:t>món</a:t>
            </a:r>
            <a:r>
              <a:rPr lang="en-US" sz="2000" i="1" dirty="0" smtClean="0">
                <a:solidFill>
                  <a:schemeClr val="tx1"/>
                </a:solidFill>
              </a:rPr>
              <a:t> </a:t>
            </a:r>
            <a:r>
              <a:rPr lang="en-US" sz="2000" i="1" dirty="0" err="1" smtClean="0">
                <a:solidFill>
                  <a:schemeClr val="tx1"/>
                </a:solidFill>
              </a:rPr>
              <a:t>ăn</a:t>
            </a:r>
            <a:r>
              <a:rPr lang="en-US" sz="2000" i="1" dirty="0" smtClean="0">
                <a:solidFill>
                  <a:schemeClr val="tx1"/>
                </a:solidFill>
              </a:rPr>
              <a:t>, </a:t>
            </a:r>
            <a:r>
              <a:rPr lang="en-US" sz="2000" i="1" dirty="0" err="1" smtClean="0">
                <a:solidFill>
                  <a:schemeClr val="tx1"/>
                </a:solidFill>
              </a:rPr>
              <a:t>cây</a:t>
            </a:r>
            <a:r>
              <a:rPr lang="en-US" sz="2000" i="1" dirty="0" smtClean="0">
                <a:solidFill>
                  <a:schemeClr val="tx1"/>
                </a:solidFill>
              </a:rPr>
              <a:t> </a:t>
            </a:r>
            <a:r>
              <a:rPr lang="en-US" sz="2000" i="1" dirty="0" err="1" smtClean="0">
                <a:solidFill>
                  <a:schemeClr val="tx1"/>
                </a:solidFill>
              </a:rPr>
              <a:t>cối</a:t>
            </a:r>
            <a:r>
              <a:rPr lang="en-US" sz="2000" i="1" dirty="0" smtClean="0">
                <a:solidFill>
                  <a:schemeClr val="tx1"/>
                </a:solidFill>
              </a:rPr>
              <a:t>, </a:t>
            </a:r>
            <a:r>
              <a:rPr lang="en-US" sz="2000" i="1" dirty="0" err="1" smtClean="0">
                <a:solidFill>
                  <a:schemeClr val="tx1"/>
                </a:solidFill>
              </a:rPr>
              <a:t>đồ</a:t>
            </a:r>
            <a:r>
              <a:rPr lang="en-US" sz="2000" i="1" dirty="0" smtClean="0">
                <a:solidFill>
                  <a:schemeClr val="tx1"/>
                </a:solidFill>
              </a:rPr>
              <a:t> </a:t>
            </a:r>
            <a:r>
              <a:rPr lang="en-US" sz="2000" i="1" dirty="0" err="1" smtClean="0">
                <a:solidFill>
                  <a:schemeClr val="tx1"/>
                </a:solidFill>
              </a:rPr>
              <a:t>vật</a:t>
            </a:r>
            <a:r>
              <a:rPr lang="en-US" sz="2000" i="1" dirty="0" smtClean="0">
                <a:solidFill>
                  <a:schemeClr val="tx1"/>
                </a:solidFill>
              </a:rPr>
              <a:t>, con </a:t>
            </a:r>
            <a:r>
              <a:rPr lang="en-US" sz="2000" i="1" dirty="0" err="1" smtClean="0">
                <a:solidFill>
                  <a:schemeClr val="tx1"/>
                </a:solidFill>
              </a:rPr>
              <a:t>vật</a:t>
            </a:r>
            <a:r>
              <a:rPr lang="en-US" sz="2000" i="1" dirty="0" smtClean="0">
                <a:solidFill>
                  <a:schemeClr val="tx1"/>
                </a:solidFill>
              </a:rPr>
              <a:t>,…) + 1 </a:t>
            </a:r>
            <a:r>
              <a:rPr lang="en-US" sz="2000" i="1" dirty="0" err="1" smtClean="0">
                <a:solidFill>
                  <a:schemeClr val="tx1"/>
                </a:solidFill>
              </a:rPr>
              <a:t>màu</a:t>
            </a:r>
            <a:r>
              <a:rPr lang="en-US" sz="2000" i="1" dirty="0" smtClean="0">
                <a:solidFill>
                  <a:schemeClr val="tx1"/>
                </a:solidFill>
              </a:rPr>
              <a:t> </a:t>
            </a:r>
            <a:r>
              <a:rPr lang="en-US" sz="2000" i="1" dirty="0" err="1" smtClean="0">
                <a:solidFill>
                  <a:schemeClr val="tx1"/>
                </a:solidFill>
              </a:rPr>
              <a:t>sắc</a:t>
            </a:r>
            <a:r>
              <a:rPr lang="en-US" sz="2000" i="1" dirty="0" smtClean="0">
                <a:solidFill>
                  <a:schemeClr val="tx1"/>
                </a:solidFill>
              </a:rPr>
              <a:t> </a:t>
            </a:r>
            <a:r>
              <a:rPr lang="en-US" sz="2000" i="1" dirty="0" err="1" smtClean="0">
                <a:solidFill>
                  <a:schemeClr val="tx1"/>
                </a:solidFill>
              </a:rPr>
              <a:t>để</a:t>
            </a:r>
            <a:r>
              <a:rPr lang="en-US" sz="2000" i="1" dirty="0" smtClean="0">
                <a:solidFill>
                  <a:schemeClr val="tx1"/>
                </a:solidFill>
              </a:rPr>
              <a:t> </a:t>
            </a:r>
            <a:r>
              <a:rPr lang="en-US" sz="2000" i="1" dirty="0" err="1" smtClean="0">
                <a:solidFill>
                  <a:schemeClr val="tx1"/>
                </a:solidFill>
              </a:rPr>
              <a:t>thể</a:t>
            </a:r>
            <a:r>
              <a:rPr lang="en-US" sz="2000" i="1" dirty="0" smtClean="0">
                <a:solidFill>
                  <a:schemeClr val="tx1"/>
                </a:solidFill>
              </a:rPr>
              <a:t> </a:t>
            </a:r>
            <a:r>
              <a:rPr lang="en-US" sz="2000" i="1" dirty="0" err="1" smtClean="0">
                <a:solidFill>
                  <a:schemeClr val="tx1"/>
                </a:solidFill>
              </a:rPr>
              <a:t>hiện</a:t>
            </a:r>
            <a:r>
              <a:rPr lang="en-US" sz="2000" i="1" dirty="0" smtClean="0">
                <a:solidFill>
                  <a:schemeClr val="tx1"/>
                </a:solidFill>
              </a:rPr>
              <a:t> </a:t>
            </a:r>
            <a:r>
              <a:rPr lang="en-US" sz="2000" i="1" dirty="0" err="1" smtClean="0">
                <a:solidFill>
                  <a:schemeClr val="tx1"/>
                </a:solidFill>
              </a:rPr>
              <a:t>đặc</a:t>
            </a:r>
            <a:r>
              <a:rPr lang="en-US" sz="2000" i="1" dirty="0" smtClean="0">
                <a:solidFill>
                  <a:schemeClr val="tx1"/>
                </a:solidFill>
              </a:rPr>
              <a:t> </a:t>
            </a:r>
            <a:r>
              <a:rPr lang="en-US" sz="2000" i="1" dirty="0" err="1" smtClean="0">
                <a:solidFill>
                  <a:schemeClr val="tx1"/>
                </a:solidFill>
              </a:rPr>
              <a:t>điểm</a:t>
            </a:r>
            <a:r>
              <a:rPr lang="en-US" sz="2000" i="1" dirty="0" smtClean="0">
                <a:solidFill>
                  <a:schemeClr val="tx1"/>
                </a:solidFill>
              </a:rPr>
              <a:t> </a:t>
            </a:r>
            <a:r>
              <a:rPr lang="en-US" sz="2000" i="1" dirty="0" err="1" smtClean="0">
                <a:solidFill>
                  <a:schemeClr val="tx1"/>
                </a:solidFill>
              </a:rPr>
              <a:t>của</a:t>
            </a:r>
            <a:r>
              <a:rPr lang="en-US" sz="2000" i="1" dirty="0" smtClean="0">
                <a:solidFill>
                  <a:schemeClr val="tx1"/>
                </a:solidFill>
              </a:rPr>
              <a:t> </a:t>
            </a:r>
            <a:r>
              <a:rPr lang="en-US" sz="2000" i="1" dirty="0" err="1" smtClean="0">
                <a:solidFill>
                  <a:schemeClr val="tx1"/>
                </a:solidFill>
              </a:rPr>
              <a:t>bản</a:t>
            </a:r>
            <a:r>
              <a:rPr lang="en-US" sz="2000" i="1" dirty="0" smtClean="0">
                <a:solidFill>
                  <a:schemeClr val="tx1"/>
                </a:solidFill>
              </a:rPr>
              <a:t> </a:t>
            </a:r>
            <a:r>
              <a:rPr lang="en-US" sz="2000" i="1" dirty="0" err="1" smtClean="0">
                <a:solidFill>
                  <a:schemeClr val="tx1"/>
                </a:solidFill>
              </a:rPr>
              <a:t>thân</a:t>
            </a:r>
            <a:endParaRPr lang="en-US" sz="2000" i="1" dirty="0">
              <a:solidFill>
                <a:schemeClr val="tx1"/>
              </a:solidFill>
            </a:endParaRPr>
          </a:p>
        </p:txBody>
      </p:sp>
      <p:sp>
        <p:nvSpPr>
          <p:cNvPr id="117" name="Google Shape;409;p30"/>
          <p:cNvSpPr txBox="1">
            <a:spLocks/>
          </p:cNvSpPr>
          <p:nvPr/>
        </p:nvSpPr>
        <p:spPr>
          <a:xfrm>
            <a:off x="1677222" y="4361335"/>
            <a:ext cx="5876969" cy="473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2800"/>
              <a:buFont typeface="Nunito"/>
              <a:buNone/>
              <a:defRPr sz="1800" b="0" i="0" u="none" strike="noStrike" cap="none">
                <a:solidFill>
                  <a:schemeClr val="dk2"/>
                </a:solidFill>
                <a:latin typeface="Nunito"/>
                <a:ea typeface="Nunito"/>
                <a:cs typeface="Nunito"/>
                <a:sym typeface="Nunito"/>
              </a:defRPr>
            </a:lvl1pPr>
            <a:lvl2pPr marL="914400" marR="0" lvl="1"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2"/>
              </a:buClr>
              <a:buSzPts val="2800"/>
              <a:buFont typeface="Nunito"/>
              <a:buNone/>
              <a:defRPr sz="2800" b="0" i="0" u="none" strike="noStrike" cap="none">
                <a:solidFill>
                  <a:schemeClr val="dk2"/>
                </a:solidFill>
                <a:latin typeface="Nunito"/>
                <a:ea typeface="Nunito"/>
                <a:cs typeface="Nunito"/>
                <a:sym typeface="Nunito"/>
              </a:defRPr>
            </a:lvl9pPr>
          </a:lstStyle>
          <a:p>
            <a:pPr marL="0" indent="0" algn="ctr"/>
            <a:r>
              <a:rPr lang="en-US" sz="2000" b="1" i="1" dirty="0" smtClean="0"/>
              <a:t>Pizza </a:t>
            </a:r>
            <a:r>
              <a:rPr lang="en-US" sz="2000" b="1" i="1" dirty="0" err="1" smtClean="0"/>
              <a:t>vàng</a:t>
            </a:r>
            <a:r>
              <a:rPr lang="en-US" sz="2000" b="1" i="1" dirty="0" smtClean="0"/>
              <a:t> </a:t>
            </a:r>
            <a:r>
              <a:rPr lang="en-US" sz="2000" b="1" i="1" dirty="0" err="1" smtClean="0"/>
              <a:t>tươi</a:t>
            </a:r>
            <a:r>
              <a:rPr lang="en-US" sz="2000" b="1" i="1" dirty="0" smtClean="0"/>
              <a:t> </a:t>
            </a:r>
            <a:r>
              <a:rPr lang="en-US" sz="2000" b="1" i="1" dirty="0" err="1" smtClean="0"/>
              <a:t>vui</a:t>
            </a:r>
            <a:r>
              <a:rPr lang="en-US" sz="2000" b="1" i="1" dirty="0" smtClean="0"/>
              <a:t> </a:t>
            </a:r>
            <a:r>
              <a:rPr lang="en-US" sz="2000" b="1" i="1" dirty="0" err="1" smtClean="0"/>
              <a:t>vẻ</a:t>
            </a:r>
            <a:endParaRPr lang="en-US" sz="2000" b="1" i="1" dirty="0">
              <a:solidFill>
                <a:schemeClr val="tx1"/>
              </a:solidFill>
            </a:endParaRPr>
          </a:p>
        </p:txBody>
      </p:sp>
      <p:grpSp>
        <p:nvGrpSpPr>
          <p:cNvPr id="118" name="Group 117"/>
          <p:cNvGrpSpPr/>
          <p:nvPr/>
        </p:nvGrpSpPr>
        <p:grpSpPr>
          <a:xfrm>
            <a:off x="183384" y="161366"/>
            <a:ext cx="522455" cy="513011"/>
            <a:chOff x="457200" y="59057"/>
            <a:chExt cx="838200" cy="838200"/>
          </a:xfrm>
          <a:solidFill>
            <a:schemeClr val="accent5">
              <a:lumMod val="75000"/>
            </a:schemeClr>
          </a:solidFill>
        </p:grpSpPr>
        <p:sp>
          <p:nvSpPr>
            <p:cNvPr id="119" name="Oval 118"/>
            <p:cNvSpPr/>
            <p:nvPr/>
          </p:nvSpPr>
          <p:spPr>
            <a:xfrm>
              <a:off x="457200" y="59057"/>
              <a:ext cx="838200" cy="838200"/>
            </a:xfrm>
            <a:prstGeom prst="ellipse">
              <a:avLst/>
            </a:prstGeom>
            <a:grpFill/>
            <a:ln>
              <a:solidFill>
                <a:schemeClr val="accent5">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0" name="Picture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33" y="225590"/>
              <a:ext cx="505134" cy="505134"/>
            </a:xfrm>
            <a:prstGeom prst="rect">
              <a:avLst/>
            </a:prstGeom>
            <a:grpFill/>
            <a:ln>
              <a:solidFill>
                <a:schemeClr val="accent5">
                  <a:lumMod val="75000"/>
                </a:schemeClr>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14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4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4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 grpId="1"/>
      <p:bldP spid="1145" grpId="1"/>
      <p:bldP spid="1147" grpId="1"/>
      <p:bldP spid="1149" grpId="1"/>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36"/>
          <p:cNvSpPr/>
          <p:nvPr/>
        </p:nvSpPr>
        <p:spPr>
          <a:xfrm>
            <a:off x="4474376" y="1015200"/>
            <a:ext cx="1240695" cy="69775"/>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922" name="Google Shape;922;p36"/>
          <p:cNvSpPr txBox="1">
            <a:spLocks noGrp="1"/>
          </p:cNvSpPr>
          <p:nvPr>
            <p:ph type="title" idx="4"/>
          </p:nvPr>
        </p:nvSpPr>
        <p:spPr>
          <a:xfrm>
            <a:off x="892821" y="3101167"/>
            <a:ext cx="1986000" cy="1163627"/>
          </a:xfrm>
          <a:prstGeom prst="rect">
            <a:avLst/>
          </a:prstGeom>
          <a:solidFill>
            <a:srgbClr val="8BCFB8"/>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t>Đặc điểm của bản thân con </a:t>
            </a:r>
            <a:r>
              <a:rPr lang="en" sz="2400" dirty="0" smtClean="0">
                <a:solidFill>
                  <a:srgbClr val="7030A0"/>
                </a:solidFill>
              </a:rPr>
              <a:t>thấy hài lòng</a:t>
            </a:r>
            <a:endParaRPr sz="2400" dirty="0">
              <a:solidFill>
                <a:srgbClr val="7030A0"/>
              </a:solidFill>
            </a:endParaRPr>
          </a:p>
        </p:txBody>
      </p:sp>
      <p:sp>
        <p:nvSpPr>
          <p:cNvPr id="923" name="Google Shape;923;p36"/>
          <p:cNvSpPr txBox="1">
            <a:spLocks noGrp="1"/>
          </p:cNvSpPr>
          <p:nvPr>
            <p:ph type="title" idx="15"/>
          </p:nvPr>
        </p:nvSpPr>
        <p:spPr>
          <a:xfrm>
            <a:off x="713225" y="492650"/>
            <a:ext cx="771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smtClean="0"/>
              <a:t>2. Phát huy điểm tốt của bản thân</a:t>
            </a:r>
            <a:endParaRPr sz="3200" dirty="0"/>
          </a:p>
        </p:txBody>
      </p:sp>
      <p:sp>
        <p:nvSpPr>
          <p:cNvPr id="926" name="Google Shape;926;p36"/>
          <p:cNvSpPr txBox="1">
            <a:spLocks noGrp="1"/>
          </p:cNvSpPr>
          <p:nvPr>
            <p:ph type="title" idx="2"/>
          </p:nvPr>
        </p:nvSpPr>
        <p:spPr>
          <a:xfrm>
            <a:off x="2282170" y="1153613"/>
            <a:ext cx="4384411" cy="5277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t>Điều con </a:t>
            </a:r>
            <a:r>
              <a:rPr lang="en" sz="2400" dirty="0" smtClean="0">
                <a:solidFill>
                  <a:srgbClr val="7030A0"/>
                </a:solidFill>
              </a:rPr>
              <a:t>mong ước </a:t>
            </a:r>
            <a:r>
              <a:rPr lang="en" sz="2400" dirty="0" smtClean="0"/>
              <a:t>về bản thân</a:t>
            </a:r>
            <a:endParaRPr sz="2400" dirty="0"/>
          </a:p>
        </p:txBody>
      </p:sp>
      <p:sp>
        <p:nvSpPr>
          <p:cNvPr id="929" name="Google Shape;929;p36"/>
          <p:cNvSpPr txBox="1">
            <a:spLocks noGrp="1"/>
          </p:cNvSpPr>
          <p:nvPr>
            <p:ph type="title" idx="6"/>
          </p:nvPr>
        </p:nvSpPr>
        <p:spPr>
          <a:xfrm>
            <a:off x="892821" y="1914815"/>
            <a:ext cx="2345192" cy="775568"/>
          </a:xfrm>
          <a:prstGeom prst="rect">
            <a:avLst/>
          </a:prstGeom>
          <a:solidFill>
            <a:srgbClr val="FEE267"/>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solidFill>
                  <a:srgbClr val="7030A0"/>
                </a:solidFill>
              </a:rPr>
              <a:t>Mục tiêu </a:t>
            </a:r>
            <a:r>
              <a:rPr lang="en" sz="2400" dirty="0" smtClean="0"/>
              <a:t>trong năm học này</a:t>
            </a:r>
            <a:endParaRPr sz="2400" dirty="0"/>
          </a:p>
        </p:txBody>
      </p:sp>
      <p:sp>
        <p:nvSpPr>
          <p:cNvPr id="931" name="Google Shape;931;p36"/>
          <p:cNvSpPr txBox="1">
            <a:spLocks noGrp="1"/>
          </p:cNvSpPr>
          <p:nvPr>
            <p:ph type="title" idx="8"/>
          </p:nvPr>
        </p:nvSpPr>
        <p:spPr>
          <a:xfrm>
            <a:off x="6354758" y="2864374"/>
            <a:ext cx="2577054" cy="1109513"/>
          </a:xfrm>
          <a:prstGeom prst="rect">
            <a:avLst/>
          </a:prstGeom>
          <a:solidFill>
            <a:srgbClr val="8FB5E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t>Đặc điểm của bản thân con thấy </a:t>
            </a:r>
            <a:r>
              <a:rPr lang="en" sz="2400" dirty="0" smtClean="0">
                <a:solidFill>
                  <a:srgbClr val="7030A0"/>
                </a:solidFill>
              </a:rPr>
              <a:t>chưa hài lòng</a:t>
            </a:r>
            <a:endParaRPr sz="2400" dirty="0">
              <a:solidFill>
                <a:srgbClr val="7030A0"/>
              </a:solidFill>
            </a:endParaRPr>
          </a:p>
        </p:txBody>
      </p:sp>
      <p:sp>
        <p:nvSpPr>
          <p:cNvPr id="933" name="Google Shape;933;p36"/>
          <p:cNvSpPr txBox="1">
            <a:spLocks noGrp="1"/>
          </p:cNvSpPr>
          <p:nvPr>
            <p:ph type="title" idx="13"/>
          </p:nvPr>
        </p:nvSpPr>
        <p:spPr>
          <a:xfrm>
            <a:off x="6175162" y="1774899"/>
            <a:ext cx="2107333" cy="764419"/>
          </a:xfrm>
          <a:prstGeom prst="rect">
            <a:avLst/>
          </a:prstGeom>
          <a:solidFill>
            <a:srgbClr val="ED8DBA"/>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t>Điều </a:t>
            </a:r>
            <a:r>
              <a:rPr lang="en" sz="2400" dirty="0" smtClean="0">
                <a:solidFill>
                  <a:srgbClr val="7030A0"/>
                </a:solidFill>
              </a:rPr>
              <a:t>quan trọng</a:t>
            </a:r>
            <a:r>
              <a:rPr lang="en" sz="2400" dirty="0" smtClean="0"/>
              <a:t> với con</a:t>
            </a:r>
            <a:endParaRPr sz="2400" dirty="0"/>
          </a:p>
        </p:txBody>
      </p:sp>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417" y="1769577"/>
            <a:ext cx="3116745" cy="32991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3"/>
          <p:cNvSpPr txBox="1">
            <a:spLocks noGrp="1"/>
          </p:cNvSpPr>
          <p:nvPr>
            <p:ph type="title"/>
          </p:nvPr>
        </p:nvSpPr>
        <p:spPr>
          <a:xfrm flipH="1">
            <a:off x="4571930" y="406235"/>
            <a:ext cx="38418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dirty="0" smtClean="0"/>
              <a:t>3. Chân dung của em trong tương lai</a:t>
            </a:r>
            <a:endParaRPr sz="3600" dirty="0"/>
          </a:p>
        </p:txBody>
      </p:sp>
      <p:sp>
        <p:nvSpPr>
          <p:cNvPr id="600" name="Google Shape;600;p33"/>
          <p:cNvSpPr txBox="1">
            <a:spLocks noGrp="1"/>
          </p:cNvSpPr>
          <p:nvPr>
            <p:ph type="subTitle" idx="1"/>
          </p:nvPr>
        </p:nvSpPr>
        <p:spPr>
          <a:xfrm flipH="1">
            <a:off x="5441705" y="1802562"/>
            <a:ext cx="3000530" cy="1994196"/>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lvl="0" indent="0" algn="just" rtl="0">
              <a:spcBef>
                <a:spcPts val="0"/>
              </a:spcBef>
              <a:spcAft>
                <a:spcPts val="0"/>
              </a:spcAft>
              <a:buNone/>
            </a:pPr>
            <a:r>
              <a:rPr lang="en" sz="2000" dirty="0" smtClean="0"/>
              <a:t>Hình dung về bản thân con trong tương lai:</a:t>
            </a:r>
          </a:p>
          <a:p>
            <a:pPr marL="0" lvl="0" indent="0" algn="just" rtl="0">
              <a:spcBef>
                <a:spcPts val="0"/>
              </a:spcBef>
              <a:spcAft>
                <a:spcPts val="0"/>
              </a:spcAft>
              <a:buNone/>
            </a:pPr>
            <a:r>
              <a:rPr lang="en" sz="2000" b="1" dirty="0" smtClean="0">
                <a:solidFill>
                  <a:srgbClr val="FEE267"/>
                </a:solidFill>
              </a:rPr>
              <a:t>+ Ngoại hình</a:t>
            </a:r>
          </a:p>
          <a:p>
            <a:pPr marL="0" lvl="0" indent="0" algn="just" rtl="0">
              <a:spcBef>
                <a:spcPts val="0"/>
              </a:spcBef>
              <a:spcAft>
                <a:spcPts val="0"/>
              </a:spcAft>
              <a:buNone/>
            </a:pPr>
            <a:r>
              <a:rPr lang="en" sz="2000" b="1" dirty="0" smtClean="0">
                <a:solidFill>
                  <a:srgbClr val="ED8DBA"/>
                </a:solidFill>
              </a:rPr>
              <a:t>+ Tính cách</a:t>
            </a:r>
          </a:p>
          <a:p>
            <a:pPr marL="0" lvl="0" indent="0" algn="just" rtl="0">
              <a:spcBef>
                <a:spcPts val="0"/>
              </a:spcBef>
              <a:spcAft>
                <a:spcPts val="0"/>
              </a:spcAft>
              <a:buNone/>
            </a:pPr>
            <a:r>
              <a:rPr lang="en" sz="2000" b="1" dirty="0" smtClean="0">
                <a:solidFill>
                  <a:srgbClr val="8BCFB8"/>
                </a:solidFill>
              </a:rPr>
              <a:t>+ Khả năng</a:t>
            </a:r>
          </a:p>
          <a:p>
            <a:pPr marL="0" lvl="0" indent="0" algn="just" rtl="0">
              <a:spcBef>
                <a:spcPts val="0"/>
              </a:spcBef>
              <a:spcAft>
                <a:spcPts val="0"/>
              </a:spcAft>
              <a:buNone/>
            </a:pPr>
            <a:r>
              <a:rPr lang="en" sz="2000" b="1" dirty="0" smtClean="0">
                <a:solidFill>
                  <a:srgbClr val="8FB5E0"/>
                </a:solidFill>
              </a:rPr>
              <a:t>+ Nghề nghiệp</a:t>
            </a:r>
            <a:endParaRPr sz="2000" b="1" dirty="0">
              <a:solidFill>
                <a:srgbClr val="8FB5E0"/>
              </a:solidFill>
            </a:endParaRPr>
          </a:p>
        </p:txBody>
      </p:sp>
      <p:grpSp>
        <p:nvGrpSpPr>
          <p:cNvPr id="601" name="Google Shape;601;p33"/>
          <p:cNvGrpSpPr/>
          <p:nvPr/>
        </p:nvGrpSpPr>
        <p:grpSpPr>
          <a:xfrm flipH="1">
            <a:off x="676175" y="1051931"/>
            <a:ext cx="3558279" cy="3659683"/>
            <a:chOff x="6920350" y="990375"/>
            <a:chExt cx="3028581" cy="3114889"/>
          </a:xfrm>
        </p:grpSpPr>
        <p:sp>
          <p:nvSpPr>
            <p:cNvPr id="602" name="Google Shape;602;p33"/>
            <p:cNvSpPr/>
            <p:nvPr/>
          </p:nvSpPr>
          <p:spPr>
            <a:xfrm>
              <a:off x="9782303" y="2155689"/>
              <a:ext cx="166627" cy="243954"/>
            </a:xfrm>
            <a:custGeom>
              <a:avLst/>
              <a:gdLst/>
              <a:ahLst/>
              <a:cxnLst/>
              <a:rect l="l" t="t" r="r" b="b"/>
              <a:pathLst>
                <a:path w="4535" h="6640" extrusionOk="0">
                  <a:moveTo>
                    <a:pt x="2349" y="0"/>
                  </a:moveTo>
                  <a:cubicBezTo>
                    <a:pt x="2211" y="0"/>
                    <a:pt x="2076" y="80"/>
                    <a:pt x="2033" y="232"/>
                  </a:cubicBezTo>
                  <a:cubicBezTo>
                    <a:pt x="1759" y="897"/>
                    <a:pt x="1779" y="1620"/>
                    <a:pt x="1779" y="2343"/>
                  </a:cubicBezTo>
                  <a:cubicBezTo>
                    <a:pt x="1671" y="2333"/>
                    <a:pt x="1564" y="2328"/>
                    <a:pt x="1457" y="2328"/>
                  </a:cubicBezTo>
                  <a:cubicBezTo>
                    <a:pt x="1135" y="2328"/>
                    <a:pt x="816" y="2372"/>
                    <a:pt x="508" y="2460"/>
                  </a:cubicBezTo>
                  <a:cubicBezTo>
                    <a:pt x="196" y="2558"/>
                    <a:pt x="0" y="3027"/>
                    <a:pt x="293" y="3281"/>
                  </a:cubicBezTo>
                  <a:cubicBezTo>
                    <a:pt x="645" y="3555"/>
                    <a:pt x="1075" y="3750"/>
                    <a:pt x="1525" y="3848"/>
                  </a:cubicBezTo>
                  <a:cubicBezTo>
                    <a:pt x="1564" y="3984"/>
                    <a:pt x="1622" y="4121"/>
                    <a:pt x="1681" y="4258"/>
                  </a:cubicBezTo>
                  <a:cubicBezTo>
                    <a:pt x="1701" y="4297"/>
                    <a:pt x="1701" y="4356"/>
                    <a:pt x="1720" y="4395"/>
                  </a:cubicBezTo>
                  <a:cubicBezTo>
                    <a:pt x="1701" y="4922"/>
                    <a:pt x="1681" y="5431"/>
                    <a:pt x="1701" y="5958"/>
                  </a:cubicBezTo>
                  <a:cubicBezTo>
                    <a:pt x="1720" y="6420"/>
                    <a:pt x="2042" y="6640"/>
                    <a:pt x="2378" y="6640"/>
                  </a:cubicBezTo>
                  <a:cubicBezTo>
                    <a:pt x="2725" y="6640"/>
                    <a:pt x="3087" y="6405"/>
                    <a:pt x="3147" y="5958"/>
                  </a:cubicBezTo>
                  <a:cubicBezTo>
                    <a:pt x="3225" y="5313"/>
                    <a:pt x="3244" y="4649"/>
                    <a:pt x="3205" y="4004"/>
                  </a:cubicBezTo>
                  <a:lnTo>
                    <a:pt x="3420" y="4004"/>
                  </a:lnTo>
                  <a:cubicBezTo>
                    <a:pt x="4495" y="3906"/>
                    <a:pt x="4534" y="2343"/>
                    <a:pt x="3420" y="2304"/>
                  </a:cubicBezTo>
                  <a:lnTo>
                    <a:pt x="3127" y="2304"/>
                  </a:lnTo>
                  <a:cubicBezTo>
                    <a:pt x="3088" y="1561"/>
                    <a:pt x="3029" y="799"/>
                    <a:pt x="2639" y="154"/>
                  </a:cubicBezTo>
                  <a:cubicBezTo>
                    <a:pt x="2569" y="50"/>
                    <a:pt x="2458" y="0"/>
                    <a:pt x="2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7746423" y="3859106"/>
              <a:ext cx="181692" cy="246158"/>
            </a:xfrm>
            <a:custGeom>
              <a:avLst/>
              <a:gdLst/>
              <a:ahLst/>
              <a:cxnLst/>
              <a:rect l="l" t="t" r="r" b="b"/>
              <a:pathLst>
                <a:path w="4945" h="6700" extrusionOk="0">
                  <a:moveTo>
                    <a:pt x="2911" y="0"/>
                  </a:moveTo>
                  <a:cubicBezTo>
                    <a:pt x="2751" y="0"/>
                    <a:pt x="2581" y="89"/>
                    <a:pt x="2541" y="250"/>
                  </a:cubicBezTo>
                  <a:cubicBezTo>
                    <a:pt x="2365" y="1051"/>
                    <a:pt x="2248" y="1852"/>
                    <a:pt x="2150" y="2653"/>
                  </a:cubicBezTo>
                  <a:cubicBezTo>
                    <a:pt x="1994" y="2770"/>
                    <a:pt x="1876" y="2907"/>
                    <a:pt x="1759" y="3064"/>
                  </a:cubicBezTo>
                  <a:cubicBezTo>
                    <a:pt x="1173" y="3083"/>
                    <a:pt x="606" y="3161"/>
                    <a:pt x="176" y="3513"/>
                  </a:cubicBezTo>
                  <a:cubicBezTo>
                    <a:pt x="0" y="3689"/>
                    <a:pt x="39" y="3982"/>
                    <a:pt x="254" y="4119"/>
                  </a:cubicBezTo>
                  <a:cubicBezTo>
                    <a:pt x="587" y="4314"/>
                    <a:pt x="958" y="4392"/>
                    <a:pt x="1329" y="4392"/>
                  </a:cubicBezTo>
                  <a:cubicBezTo>
                    <a:pt x="1427" y="4510"/>
                    <a:pt x="1505" y="4627"/>
                    <a:pt x="1583" y="4764"/>
                  </a:cubicBezTo>
                  <a:cubicBezTo>
                    <a:pt x="1661" y="4940"/>
                    <a:pt x="1622" y="5135"/>
                    <a:pt x="1681" y="5311"/>
                  </a:cubicBezTo>
                  <a:cubicBezTo>
                    <a:pt x="1642" y="5585"/>
                    <a:pt x="1622" y="5858"/>
                    <a:pt x="1622" y="6151"/>
                  </a:cubicBezTo>
                  <a:cubicBezTo>
                    <a:pt x="1635" y="6460"/>
                    <a:pt x="1952" y="6699"/>
                    <a:pt x="2243" y="6699"/>
                  </a:cubicBezTo>
                  <a:cubicBezTo>
                    <a:pt x="2412" y="6699"/>
                    <a:pt x="2572" y="6619"/>
                    <a:pt x="2658" y="6425"/>
                  </a:cubicBezTo>
                  <a:cubicBezTo>
                    <a:pt x="2814" y="6034"/>
                    <a:pt x="2951" y="5624"/>
                    <a:pt x="3049" y="5213"/>
                  </a:cubicBezTo>
                  <a:cubicBezTo>
                    <a:pt x="3127" y="5116"/>
                    <a:pt x="3205" y="4979"/>
                    <a:pt x="3283" y="4861"/>
                  </a:cubicBezTo>
                  <a:cubicBezTo>
                    <a:pt x="3420" y="4686"/>
                    <a:pt x="3537" y="4490"/>
                    <a:pt x="3655" y="4295"/>
                  </a:cubicBezTo>
                  <a:cubicBezTo>
                    <a:pt x="3675" y="4296"/>
                    <a:pt x="3696" y="4296"/>
                    <a:pt x="3716" y="4296"/>
                  </a:cubicBezTo>
                  <a:cubicBezTo>
                    <a:pt x="4145" y="4296"/>
                    <a:pt x="4566" y="4103"/>
                    <a:pt x="4827" y="3767"/>
                  </a:cubicBezTo>
                  <a:cubicBezTo>
                    <a:pt x="4945" y="3591"/>
                    <a:pt x="4905" y="3357"/>
                    <a:pt x="4769" y="3220"/>
                  </a:cubicBezTo>
                  <a:cubicBezTo>
                    <a:pt x="4501" y="2938"/>
                    <a:pt x="4152" y="2860"/>
                    <a:pt x="3781" y="2860"/>
                  </a:cubicBezTo>
                  <a:cubicBezTo>
                    <a:pt x="3637" y="2860"/>
                    <a:pt x="3489" y="2871"/>
                    <a:pt x="3342" y="2888"/>
                  </a:cubicBezTo>
                  <a:cubicBezTo>
                    <a:pt x="3381" y="2008"/>
                    <a:pt x="3342" y="1129"/>
                    <a:pt x="3225" y="250"/>
                  </a:cubicBezTo>
                  <a:cubicBezTo>
                    <a:pt x="3206" y="79"/>
                    <a:pt x="3063" y="0"/>
                    <a:pt x="2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7493329" y="1419289"/>
              <a:ext cx="123234" cy="150634"/>
            </a:xfrm>
            <a:custGeom>
              <a:avLst/>
              <a:gdLst/>
              <a:ahLst/>
              <a:cxnLst/>
              <a:rect l="l" t="t" r="r" b="b"/>
              <a:pathLst>
                <a:path w="3354" h="4100" extrusionOk="0">
                  <a:moveTo>
                    <a:pt x="1788" y="0"/>
                  </a:moveTo>
                  <a:cubicBezTo>
                    <a:pt x="1627" y="0"/>
                    <a:pt x="1466" y="108"/>
                    <a:pt x="1466" y="323"/>
                  </a:cubicBezTo>
                  <a:lnTo>
                    <a:pt x="1427" y="1105"/>
                  </a:lnTo>
                  <a:lnTo>
                    <a:pt x="1427" y="1124"/>
                  </a:lnTo>
                  <a:lnTo>
                    <a:pt x="1427" y="1163"/>
                  </a:lnTo>
                  <a:lnTo>
                    <a:pt x="1407" y="1222"/>
                  </a:lnTo>
                  <a:cubicBezTo>
                    <a:pt x="1349" y="1437"/>
                    <a:pt x="1251" y="1652"/>
                    <a:pt x="1095" y="1828"/>
                  </a:cubicBezTo>
                  <a:cubicBezTo>
                    <a:pt x="938" y="1847"/>
                    <a:pt x="782" y="1867"/>
                    <a:pt x="606" y="1886"/>
                  </a:cubicBezTo>
                  <a:cubicBezTo>
                    <a:pt x="20" y="1906"/>
                    <a:pt x="0" y="2824"/>
                    <a:pt x="606" y="2824"/>
                  </a:cubicBezTo>
                  <a:lnTo>
                    <a:pt x="977" y="2824"/>
                  </a:lnTo>
                  <a:cubicBezTo>
                    <a:pt x="997" y="2981"/>
                    <a:pt x="1075" y="3117"/>
                    <a:pt x="1192" y="3215"/>
                  </a:cubicBezTo>
                  <a:cubicBezTo>
                    <a:pt x="1231" y="3254"/>
                    <a:pt x="1290" y="3313"/>
                    <a:pt x="1349" y="3332"/>
                  </a:cubicBezTo>
                  <a:cubicBezTo>
                    <a:pt x="1349" y="3508"/>
                    <a:pt x="1388" y="3665"/>
                    <a:pt x="1466" y="3821"/>
                  </a:cubicBezTo>
                  <a:cubicBezTo>
                    <a:pt x="1515" y="4007"/>
                    <a:pt x="1671" y="4099"/>
                    <a:pt x="1827" y="4099"/>
                  </a:cubicBezTo>
                  <a:cubicBezTo>
                    <a:pt x="1984" y="4099"/>
                    <a:pt x="2140" y="4007"/>
                    <a:pt x="2189" y="3821"/>
                  </a:cubicBezTo>
                  <a:cubicBezTo>
                    <a:pt x="2248" y="3665"/>
                    <a:pt x="2287" y="3508"/>
                    <a:pt x="2306" y="3332"/>
                  </a:cubicBezTo>
                  <a:lnTo>
                    <a:pt x="2541" y="2902"/>
                  </a:lnTo>
                  <a:cubicBezTo>
                    <a:pt x="2619" y="2805"/>
                    <a:pt x="2658" y="2668"/>
                    <a:pt x="2658" y="2551"/>
                  </a:cubicBezTo>
                  <a:cubicBezTo>
                    <a:pt x="2795" y="2492"/>
                    <a:pt x="2951" y="2414"/>
                    <a:pt x="3068" y="2336"/>
                  </a:cubicBezTo>
                  <a:cubicBezTo>
                    <a:pt x="3353" y="2089"/>
                    <a:pt x="3324" y="1435"/>
                    <a:pt x="2837" y="1435"/>
                  </a:cubicBezTo>
                  <a:cubicBezTo>
                    <a:pt x="2823" y="1435"/>
                    <a:pt x="2809" y="1436"/>
                    <a:pt x="2795" y="1437"/>
                  </a:cubicBezTo>
                  <a:cubicBezTo>
                    <a:pt x="2619" y="1456"/>
                    <a:pt x="2462" y="1495"/>
                    <a:pt x="2306" y="1535"/>
                  </a:cubicBezTo>
                  <a:cubicBezTo>
                    <a:pt x="2267" y="1535"/>
                    <a:pt x="2228" y="1495"/>
                    <a:pt x="2189" y="1476"/>
                  </a:cubicBezTo>
                  <a:lnTo>
                    <a:pt x="2169" y="1456"/>
                  </a:lnTo>
                  <a:lnTo>
                    <a:pt x="2111" y="323"/>
                  </a:lnTo>
                  <a:cubicBezTo>
                    <a:pt x="2111" y="108"/>
                    <a:pt x="1949" y="0"/>
                    <a:pt x="1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7755403" y="1502140"/>
              <a:ext cx="114196" cy="102027"/>
            </a:xfrm>
            <a:custGeom>
              <a:avLst/>
              <a:gdLst/>
              <a:ahLst/>
              <a:cxnLst/>
              <a:rect l="l" t="t" r="r" b="b"/>
              <a:pathLst>
                <a:path w="3108" h="2777" extrusionOk="0">
                  <a:moveTo>
                    <a:pt x="1826" y="1"/>
                  </a:moveTo>
                  <a:cubicBezTo>
                    <a:pt x="1521" y="1"/>
                    <a:pt x="1224" y="88"/>
                    <a:pt x="958" y="257"/>
                  </a:cubicBezTo>
                  <a:lnTo>
                    <a:pt x="919" y="296"/>
                  </a:lnTo>
                  <a:cubicBezTo>
                    <a:pt x="645" y="393"/>
                    <a:pt x="430" y="589"/>
                    <a:pt x="293" y="843"/>
                  </a:cubicBezTo>
                  <a:cubicBezTo>
                    <a:pt x="0" y="1371"/>
                    <a:pt x="78" y="2035"/>
                    <a:pt x="528" y="2465"/>
                  </a:cubicBezTo>
                  <a:cubicBezTo>
                    <a:pt x="757" y="2674"/>
                    <a:pt x="1048" y="2776"/>
                    <a:pt x="1340" y="2776"/>
                  </a:cubicBezTo>
                  <a:cubicBezTo>
                    <a:pt x="1596" y="2776"/>
                    <a:pt x="1853" y="2698"/>
                    <a:pt x="2071" y="2543"/>
                  </a:cubicBezTo>
                  <a:cubicBezTo>
                    <a:pt x="2697" y="2348"/>
                    <a:pt x="3107" y="1722"/>
                    <a:pt x="3010" y="1058"/>
                  </a:cubicBezTo>
                  <a:cubicBezTo>
                    <a:pt x="2970" y="569"/>
                    <a:pt x="2638" y="178"/>
                    <a:pt x="2189" y="42"/>
                  </a:cubicBezTo>
                  <a:cubicBezTo>
                    <a:pt x="2067" y="14"/>
                    <a:pt x="1946" y="1"/>
                    <a:pt x="1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8235721" y="2746521"/>
              <a:ext cx="82634" cy="80865"/>
            </a:xfrm>
            <a:custGeom>
              <a:avLst/>
              <a:gdLst/>
              <a:ahLst/>
              <a:cxnLst/>
              <a:rect l="l" t="t" r="r" b="b"/>
              <a:pathLst>
                <a:path w="2249" h="2201" extrusionOk="0">
                  <a:moveTo>
                    <a:pt x="978" y="0"/>
                  </a:moveTo>
                  <a:cubicBezTo>
                    <a:pt x="646" y="0"/>
                    <a:pt x="333" y="195"/>
                    <a:pt x="177" y="469"/>
                  </a:cubicBezTo>
                  <a:cubicBezTo>
                    <a:pt x="79" y="606"/>
                    <a:pt x="40" y="762"/>
                    <a:pt x="79" y="919"/>
                  </a:cubicBezTo>
                  <a:cubicBezTo>
                    <a:pt x="40" y="1036"/>
                    <a:pt x="40" y="1173"/>
                    <a:pt x="59" y="1290"/>
                  </a:cubicBezTo>
                  <a:cubicBezTo>
                    <a:pt x="20" y="1427"/>
                    <a:pt x="1" y="1583"/>
                    <a:pt x="20" y="1720"/>
                  </a:cubicBezTo>
                  <a:cubicBezTo>
                    <a:pt x="20" y="1935"/>
                    <a:pt x="157" y="2111"/>
                    <a:pt x="372" y="2189"/>
                  </a:cubicBezTo>
                  <a:cubicBezTo>
                    <a:pt x="405" y="2197"/>
                    <a:pt x="438" y="2201"/>
                    <a:pt x="472" y="2201"/>
                  </a:cubicBezTo>
                  <a:cubicBezTo>
                    <a:pt x="599" y="2201"/>
                    <a:pt x="729" y="2145"/>
                    <a:pt x="821" y="2052"/>
                  </a:cubicBezTo>
                  <a:cubicBezTo>
                    <a:pt x="931" y="2090"/>
                    <a:pt x="1044" y="2108"/>
                    <a:pt x="1156" y="2108"/>
                  </a:cubicBezTo>
                  <a:cubicBezTo>
                    <a:pt x="1503" y="2108"/>
                    <a:pt x="1836" y="1932"/>
                    <a:pt x="2014" y="1622"/>
                  </a:cubicBezTo>
                  <a:cubicBezTo>
                    <a:pt x="2248" y="1133"/>
                    <a:pt x="2111" y="547"/>
                    <a:pt x="1662" y="235"/>
                  </a:cubicBezTo>
                  <a:cubicBezTo>
                    <a:pt x="1466" y="78"/>
                    <a:pt x="1212" y="0"/>
                    <a:pt x="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7533523" y="3595311"/>
              <a:ext cx="94832" cy="86045"/>
            </a:xfrm>
            <a:custGeom>
              <a:avLst/>
              <a:gdLst/>
              <a:ahLst/>
              <a:cxnLst/>
              <a:rect l="l" t="t" r="r" b="b"/>
              <a:pathLst>
                <a:path w="2581" h="2342" extrusionOk="0">
                  <a:moveTo>
                    <a:pt x="1382" y="0"/>
                  </a:moveTo>
                  <a:cubicBezTo>
                    <a:pt x="1083" y="0"/>
                    <a:pt x="780" y="119"/>
                    <a:pt x="548" y="368"/>
                  </a:cubicBezTo>
                  <a:cubicBezTo>
                    <a:pt x="1" y="974"/>
                    <a:pt x="137" y="2107"/>
                    <a:pt x="1017" y="2322"/>
                  </a:cubicBezTo>
                  <a:cubicBezTo>
                    <a:pt x="1069" y="2335"/>
                    <a:pt x="1123" y="2342"/>
                    <a:pt x="1178" y="2342"/>
                  </a:cubicBezTo>
                  <a:cubicBezTo>
                    <a:pt x="1288" y="2342"/>
                    <a:pt x="1401" y="2316"/>
                    <a:pt x="1505" y="2264"/>
                  </a:cubicBezTo>
                  <a:cubicBezTo>
                    <a:pt x="1521" y="2265"/>
                    <a:pt x="1537" y="2265"/>
                    <a:pt x="1552" y="2265"/>
                  </a:cubicBezTo>
                  <a:cubicBezTo>
                    <a:pt x="1906" y="2265"/>
                    <a:pt x="2236" y="2055"/>
                    <a:pt x="2404" y="1756"/>
                  </a:cubicBezTo>
                  <a:cubicBezTo>
                    <a:pt x="2580" y="1384"/>
                    <a:pt x="2561" y="974"/>
                    <a:pt x="2385" y="622"/>
                  </a:cubicBezTo>
                  <a:cubicBezTo>
                    <a:pt x="2182" y="218"/>
                    <a:pt x="1786" y="0"/>
                    <a:pt x="1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7881756" y="990375"/>
              <a:ext cx="82597" cy="92842"/>
            </a:xfrm>
            <a:custGeom>
              <a:avLst/>
              <a:gdLst/>
              <a:ahLst/>
              <a:cxnLst/>
              <a:rect l="l" t="t" r="r" b="b"/>
              <a:pathLst>
                <a:path w="2248" h="2527" extrusionOk="0">
                  <a:moveTo>
                    <a:pt x="982" y="0"/>
                  </a:moveTo>
                  <a:cubicBezTo>
                    <a:pt x="870" y="0"/>
                    <a:pt x="755" y="92"/>
                    <a:pt x="802" y="233"/>
                  </a:cubicBezTo>
                  <a:lnTo>
                    <a:pt x="841" y="565"/>
                  </a:lnTo>
                  <a:cubicBezTo>
                    <a:pt x="802" y="741"/>
                    <a:pt x="802" y="917"/>
                    <a:pt x="841" y="1112"/>
                  </a:cubicBezTo>
                  <a:cubicBezTo>
                    <a:pt x="684" y="1171"/>
                    <a:pt x="548" y="1229"/>
                    <a:pt x="411" y="1327"/>
                  </a:cubicBezTo>
                  <a:cubicBezTo>
                    <a:pt x="313" y="1366"/>
                    <a:pt x="196" y="1425"/>
                    <a:pt x="98" y="1483"/>
                  </a:cubicBezTo>
                  <a:cubicBezTo>
                    <a:pt x="20" y="1522"/>
                    <a:pt x="0" y="1600"/>
                    <a:pt x="40" y="1679"/>
                  </a:cubicBezTo>
                  <a:cubicBezTo>
                    <a:pt x="40" y="1813"/>
                    <a:pt x="154" y="1959"/>
                    <a:pt x="295" y="1959"/>
                  </a:cubicBezTo>
                  <a:cubicBezTo>
                    <a:pt x="338" y="1959"/>
                    <a:pt x="384" y="1945"/>
                    <a:pt x="430" y="1913"/>
                  </a:cubicBezTo>
                  <a:cubicBezTo>
                    <a:pt x="528" y="1855"/>
                    <a:pt x="626" y="1796"/>
                    <a:pt x="723" y="1757"/>
                  </a:cubicBezTo>
                  <a:cubicBezTo>
                    <a:pt x="782" y="1737"/>
                    <a:pt x="860" y="1718"/>
                    <a:pt x="919" y="1698"/>
                  </a:cubicBezTo>
                  <a:cubicBezTo>
                    <a:pt x="958" y="1913"/>
                    <a:pt x="1017" y="2128"/>
                    <a:pt x="1095" y="2343"/>
                  </a:cubicBezTo>
                  <a:cubicBezTo>
                    <a:pt x="1141" y="2464"/>
                    <a:pt x="1258" y="2527"/>
                    <a:pt x="1368" y="2527"/>
                  </a:cubicBezTo>
                  <a:cubicBezTo>
                    <a:pt x="1489" y="2527"/>
                    <a:pt x="1603" y="2449"/>
                    <a:pt x="1603" y="2284"/>
                  </a:cubicBezTo>
                  <a:cubicBezTo>
                    <a:pt x="1583" y="2011"/>
                    <a:pt x="1564" y="1757"/>
                    <a:pt x="1525" y="1503"/>
                  </a:cubicBezTo>
                  <a:lnTo>
                    <a:pt x="1544" y="1503"/>
                  </a:lnTo>
                  <a:cubicBezTo>
                    <a:pt x="1564" y="1503"/>
                    <a:pt x="1583" y="1483"/>
                    <a:pt x="1603" y="1483"/>
                  </a:cubicBezTo>
                  <a:cubicBezTo>
                    <a:pt x="1701" y="1464"/>
                    <a:pt x="1798" y="1444"/>
                    <a:pt x="1896" y="1444"/>
                  </a:cubicBezTo>
                  <a:cubicBezTo>
                    <a:pt x="2228" y="1405"/>
                    <a:pt x="2248" y="897"/>
                    <a:pt x="1896" y="897"/>
                  </a:cubicBezTo>
                  <a:cubicBezTo>
                    <a:pt x="1740" y="897"/>
                    <a:pt x="1564" y="917"/>
                    <a:pt x="1407" y="936"/>
                  </a:cubicBezTo>
                  <a:cubicBezTo>
                    <a:pt x="1388" y="838"/>
                    <a:pt x="1349" y="721"/>
                    <a:pt x="1329" y="623"/>
                  </a:cubicBezTo>
                  <a:lnTo>
                    <a:pt x="1329" y="604"/>
                  </a:lnTo>
                  <a:cubicBezTo>
                    <a:pt x="1349" y="526"/>
                    <a:pt x="1329" y="428"/>
                    <a:pt x="1271" y="369"/>
                  </a:cubicBezTo>
                  <a:cubicBezTo>
                    <a:pt x="1251" y="350"/>
                    <a:pt x="1232" y="330"/>
                    <a:pt x="1212" y="330"/>
                  </a:cubicBezTo>
                  <a:cubicBezTo>
                    <a:pt x="1193" y="272"/>
                    <a:pt x="1173" y="193"/>
                    <a:pt x="1153" y="135"/>
                  </a:cubicBezTo>
                  <a:cubicBezTo>
                    <a:pt x="1130" y="41"/>
                    <a:pt x="1056" y="0"/>
                    <a:pt x="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8022475" y="1461652"/>
              <a:ext cx="81164" cy="97104"/>
            </a:xfrm>
            <a:custGeom>
              <a:avLst/>
              <a:gdLst/>
              <a:ahLst/>
              <a:cxnLst/>
              <a:rect l="l" t="t" r="r" b="b"/>
              <a:pathLst>
                <a:path w="2209" h="2643" extrusionOk="0">
                  <a:moveTo>
                    <a:pt x="1056" y="0"/>
                  </a:moveTo>
                  <a:cubicBezTo>
                    <a:pt x="972" y="0"/>
                    <a:pt x="888" y="30"/>
                    <a:pt x="821" y="88"/>
                  </a:cubicBezTo>
                  <a:lnTo>
                    <a:pt x="137" y="948"/>
                  </a:lnTo>
                  <a:cubicBezTo>
                    <a:pt x="98" y="987"/>
                    <a:pt x="79" y="1026"/>
                    <a:pt x="79" y="1065"/>
                  </a:cubicBezTo>
                  <a:cubicBezTo>
                    <a:pt x="1" y="1124"/>
                    <a:pt x="1" y="1222"/>
                    <a:pt x="59" y="1280"/>
                  </a:cubicBezTo>
                  <a:lnTo>
                    <a:pt x="98" y="1320"/>
                  </a:lnTo>
                  <a:cubicBezTo>
                    <a:pt x="118" y="1398"/>
                    <a:pt x="196" y="1476"/>
                    <a:pt x="294" y="1515"/>
                  </a:cubicBezTo>
                  <a:cubicBezTo>
                    <a:pt x="372" y="1613"/>
                    <a:pt x="450" y="1691"/>
                    <a:pt x="509" y="1789"/>
                  </a:cubicBezTo>
                  <a:cubicBezTo>
                    <a:pt x="528" y="1906"/>
                    <a:pt x="606" y="2004"/>
                    <a:pt x="704" y="2062"/>
                  </a:cubicBezTo>
                  <a:cubicBezTo>
                    <a:pt x="782" y="2218"/>
                    <a:pt x="880" y="2375"/>
                    <a:pt x="939" y="2531"/>
                  </a:cubicBezTo>
                  <a:cubicBezTo>
                    <a:pt x="974" y="2611"/>
                    <a:pt x="1041" y="2642"/>
                    <a:pt x="1111" y="2642"/>
                  </a:cubicBezTo>
                  <a:cubicBezTo>
                    <a:pt x="1197" y="2642"/>
                    <a:pt x="1287" y="2595"/>
                    <a:pt x="1330" y="2531"/>
                  </a:cubicBezTo>
                  <a:lnTo>
                    <a:pt x="2150" y="1417"/>
                  </a:lnTo>
                  <a:cubicBezTo>
                    <a:pt x="2209" y="1300"/>
                    <a:pt x="2189" y="1144"/>
                    <a:pt x="2111" y="1046"/>
                  </a:cubicBezTo>
                  <a:cubicBezTo>
                    <a:pt x="1818" y="772"/>
                    <a:pt x="1564" y="479"/>
                    <a:pt x="1349" y="167"/>
                  </a:cubicBezTo>
                  <a:cubicBezTo>
                    <a:pt x="1282" y="54"/>
                    <a:pt x="1169" y="0"/>
                    <a:pt x="10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8536557" y="2838153"/>
              <a:ext cx="112763" cy="112388"/>
            </a:xfrm>
            <a:custGeom>
              <a:avLst/>
              <a:gdLst/>
              <a:ahLst/>
              <a:cxnLst/>
              <a:rect l="l" t="t" r="r" b="b"/>
              <a:pathLst>
                <a:path w="3069" h="3059" extrusionOk="0">
                  <a:moveTo>
                    <a:pt x="1777" y="0"/>
                  </a:moveTo>
                  <a:cubicBezTo>
                    <a:pt x="1506" y="0"/>
                    <a:pt x="1241" y="115"/>
                    <a:pt x="1037" y="320"/>
                  </a:cubicBezTo>
                  <a:cubicBezTo>
                    <a:pt x="724" y="418"/>
                    <a:pt x="431" y="809"/>
                    <a:pt x="274" y="1043"/>
                  </a:cubicBezTo>
                  <a:cubicBezTo>
                    <a:pt x="1" y="1414"/>
                    <a:pt x="40" y="1942"/>
                    <a:pt x="372" y="2274"/>
                  </a:cubicBezTo>
                  <a:cubicBezTo>
                    <a:pt x="673" y="2594"/>
                    <a:pt x="1118" y="3058"/>
                    <a:pt x="1587" y="3058"/>
                  </a:cubicBezTo>
                  <a:cubicBezTo>
                    <a:pt x="1605" y="3058"/>
                    <a:pt x="1624" y="3057"/>
                    <a:pt x="1642" y="3056"/>
                  </a:cubicBezTo>
                  <a:cubicBezTo>
                    <a:pt x="2111" y="2997"/>
                    <a:pt x="2483" y="2470"/>
                    <a:pt x="2678" y="2098"/>
                  </a:cubicBezTo>
                  <a:cubicBezTo>
                    <a:pt x="3069" y="1356"/>
                    <a:pt x="2932" y="105"/>
                    <a:pt x="1896" y="7"/>
                  </a:cubicBezTo>
                  <a:cubicBezTo>
                    <a:pt x="1857" y="2"/>
                    <a:pt x="1817" y="0"/>
                    <a:pt x="1777" y="0"/>
                  </a:cubicBezTo>
                  <a:close/>
                </a:path>
              </a:pathLst>
            </a:custGeom>
            <a:solidFill>
              <a:srgbClr val="F5D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9509463" y="1943032"/>
              <a:ext cx="114196" cy="99088"/>
            </a:xfrm>
            <a:custGeom>
              <a:avLst/>
              <a:gdLst/>
              <a:ahLst/>
              <a:cxnLst/>
              <a:rect l="l" t="t" r="r" b="b"/>
              <a:pathLst>
                <a:path w="3108" h="2697" extrusionOk="0">
                  <a:moveTo>
                    <a:pt x="1470" y="0"/>
                  </a:moveTo>
                  <a:cubicBezTo>
                    <a:pt x="1449" y="0"/>
                    <a:pt x="1428" y="1"/>
                    <a:pt x="1407" y="1"/>
                  </a:cubicBezTo>
                  <a:cubicBezTo>
                    <a:pt x="1271" y="1"/>
                    <a:pt x="1134" y="60"/>
                    <a:pt x="1056" y="177"/>
                  </a:cubicBezTo>
                  <a:cubicBezTo>
                    <a:pt x="626" y="353"/>
                    <a:pt x="274" y="920"/>
                    <a:pt x="79" y="1291"/>
                  </a:cubicBezTo>
                  <a:cubicBezTo>
                    <a:pt x="0" y="1448"/>
                    <a:pt x="20" y="1623"/>
                    <a:pt x="137" y="1760"/>
                  </a:cubicBezTo>
                  <a:cubicBezTo>
                    <a:pt x="411" y="1975"/>
                    <a:pt x="684" y="2190"/>
                    <a:pt x="977" y="2386"/>
                  </a:cubicBezTo>
                  <a:cubicBezTo>
                    <a:pt x="1159" y="2534"/>
                    <a:pt x="1368" y="2696"/>
                    <a:pt x="1605" y="2696"/>
                  </a:cubicBezTo>
                  <a:cubicBezTo>
                    <a:pt x="1649" y="2696"/>
                    <a:pt x="1694" y="2691"/>
                    <a:pt x="1740" y="2679"/>
                  </a:cubicBezTo>
                  <a:cubicBezTo>
                    <a:pt x="1994" y="2620"/>
                    <a:pt x="2130" y="2386"/>
                    <a:pt x="2287" y="2190"/>
                  </a:cubicBezTo>
                  <a:cubicBezTo>
                    <a:pt x="2521" y="1858"/>
                    <a:pt x="2775" y="1545"/>
                    <a:pt x="3010" y="1213"/>
                  </a:cubicBezTo>
                  <a:cubicBezTo>
                    <a:pt x="3108" y="1037"/>
                    <a:pt x="3068" y="822"/>
                    <a:pt x="2912" y="685"/>
                  </a:cubicBezTo>
                  <a:cubicBezTo>
                    <a:pt x="2554" y="252"/>
                    <a:pt x="2033" y="0"/>
                    <a:pt x="1470" y="0"/>
                  </a:cubicBezTo>
                  <a:close/>
                </a:path>
              </a:pathLst>
            </a:custGeom>
            <a:solidFill>
              <a:srgbClr val="F5D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8010350" y="3515436"/>
              <a:ext cx="149064" cy="153757"/>
            </a:xfrm>
            <a:custGeom>
              <a:avLst/>
              <a:gdLst/>
              <a:ahLst/>
              <a:cxnLst/>
              <a:rect l="l" t="t" r="r" b="b"/>
              <a:pathLst>
                <a:path w="4057" h="4185" extrusionOk="0">
                  <a:moveTo>
                    <a:pt x="1961" y="1"/>
                  </a:moveTo>
                  <a:cubicBezTo>
                    <a:pt x="1760" y="1"/>
                    <a:pt x="1546" y="180"/>
                    <a:pt x="1581" y="451"/>
                  </a:cubicBezTo>
                  <a:cubicBezTo>
                    <a:pt x="1581" y="490"/>
                    <a:pt x="1601" y="549"/>
                    <a:pt x="1601" y="607"/>
                  </a:cubicBezTo>
                  <a:cubicBezTo>
                    <a:pt x="1562" y="647"/>
                    <a:pt x="1542" y="705"/>
                    <a:pt x="1542" y="764"/>
                  </a:cubicBezTo>
                  <a:cubicBezTo>
                    <a:pt x="1445" y="803"/>
                    <a:pt x="1366" y="881"/>
                    <a:pt x="1366" y="998"/>
                  </a:cubicBezTo>
                  <a:cubicBezTo>
                    <a:pt x="1347" y="1350"/>
                    <a:pt x="1210" y="1682"/>
                    <a:pt x="1015" y="1975"/>
                  </a:cubicBezTo>
                  <a:lnTo>
                    <a:pt x="467" y="2151"/>
                  </a:lnTo>
                  <a:cubicBezTo>
                    <a:pt x="1" y="2277"/>
                    <a:pt x="128" y="2930"/>
                    <a:pt x="560" y="2930"/>
                  </a:cubicBezTo>
                  <a:cubicBezTo>
                    <a:pt x="598" y="2930"/>
                    <a:pt x="639" y="2925"/>
                    <a:pt x="682" y="2913"/>
                  </a:cubicBezTo>
                  <a:lnTo>
                    <a:pt x="1073" y="2835"/>
                  </a:lnTo>
                  <a:cubicBezTo>
                    <a:pt x="1347" y="3070"/>
                    <a:pt x="1620" y="3324"/>
                    <a:pt x="1875" y="3597"/>
                  </a:cubicBezTo>
                  <a:cubicBezTo>
                    <a:pt x="1875" y="3676"/>
                    <a:pt x="1894" y="3754"/>
                    <a:pt x="1914" y="3832"/>
                  </a:cubicBezTo>
                  <a:cubicBezTo>
                    <a:pt x="1953" y="3949"/>
                    <a:pt x="2070" y="4047"/>
                    <a:pt x="2187" y="4047"/>
                  </a:cubicBezTo>
                  <a:cubicBezTo>
                    <a:pt x="2260" y="4141"/>
                    <a:pt x="2362" y="4184"/>
                    <a:pt x="2463" y="4184"/>
                  </a:cubicBezTo>
                  <a:cubicBezTo>
                    <a:pt x="2633" y="4184"/>
                    <a:pt x="2800" y="4060"/>
                    <a:pt x="2813" y="3851"/>
                  </a:cubicBezTo>
                  <a:cubicBezTo>
                    <a:pt x="2813" y="3597"/>
                    <a:pt x="2793" y="3324"/>
                    <a:pt x="2773" y="3070"/>
                  </a:cubicBezTo>
                  <a:cubicBezTo>
                    <a:pt x="2813" y="2952"/>
                    <a:pt x="2852" y="2835"/>
                    <a:pt x="2910" y="2718"/>
                  </a:cubicBezTo>
                  <a:cubicBezTo>
                    <a:pt x="3008" y="2562"/>
                    <a:pt x="3106" y="2405"/>
                    <a:pt x="3203" y="2249"/>
                  </a:cubicBezTo>
                  <a:cubicBezTo>
                    <a:pt x="3242" y="2210"/>
                    <a:pt x="3282" y="2190"/>
                    <a:pt x="3321" y="2151"/>
                  </a:cubicBezTo>
                  <a:lnTo>
                    <a:pt x="3594" y="2073"/>
                  </a:lnTo>
                  <a:cubicBezTo>
                    <a:pt x="4056" y="1949"/>
                    <a:pt x="3920" y="1290"/>
                    <a:pt x="3509" y="1290"/>
                  </a:cubicBezTo>
                  <a:cubicBezTo>
                    <a:pt x="3469" y="1290"/>
                    <a:pt x="3425" y="1297"/>
                    <a:pt x="3379" y="1311"/>
                  </a:cubicBezTo>
                  <a:lnTo>
                    <a:pt x="3086" y="1350"/>
                  </a:lnTo>
                  <a:cubicBezTo>
                    <a:pt x="2969" y="1252"/>
                    <a:pt x="2852" y="1174"/>
                    <a:pt x="2734" y="1096"/>
                  </a:cubicBezTo>
                  <a:cubicBezTo>
                    <a:pt x="2617" y="998"/>
                    <a:pt x="2539" y="959"/>
                    <a:pt x="2441" y="901"/>
                  </a:cubicBezTo>
                  <a:cubicBezTo>
                    <a:pt x="2441" y="861"/>
                    <a:pt x="2422" y="822"/>
                    <a:pt x="2422" y="783"/>
                  </a:cubicBezTo>
                  <a:cubicBezTo>
                    <a:pt x="2422" y="666"/>
                    <a:pt x="2402" y="549"/>
                    <a:pt x="2383" y="412"/>
                  </a:cubicBezTo>
                  <a:cubicBezTo>
                    <a:pt x="2383" y="334"/>
                    <a:pt x="2344" y="275"/>
                    <a:pt x="2265" y="256"/>
                  </a:cubicBezTo>
                  <a:cubicBezTo>
                    <a:pt x="2219" y="78"/>
                    <a:pt x="2093" y="1"/>
                    <a:pt x="1961" y="1"/>
                  </a:cubicBezTo>
                  <a:close/>
                </a:path>
              </a:pathLst>
            </a:custGeom>
            <a:solidFill>
              <a:srgbClr val="F5D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7382040" y="1362929"/>
              <a:ext cx="180259" cy="292267"/>
            </a:xfrm>
            <a:custGeom>
              <a:avLst/>
              <a:gdLst/>
              <a:ahLst/>
              <a:cxnLst/>
              <a:rect l="l" t="t" r="r" b="b"/>
              <a:pathLst>
                <a:path w="4906" h="7955" extrusionOk="0">
                  <a:moveTo>
                    <a:pt x="156" y="0"/>
                  </a:moveTo>
                  <a:lnTo>
                    <a:pt x="0" y="7739"/>
                  </a:lnTo>
                  <a:lnTo>
                    <a:pt x="4905" y="7954"/>
                  </a:lnTo>
                  <a:lnTo>
                    <a:pt x="4182" y="118"/>
                  </a:lnTo>
                  <a:lnTo>
                    <a:pt x="1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6971347" y="3110514"/>
              <a:ext cx="1302522" cy="901820"/>
            </a:xfrm>
            <a:custGeom>
              <a:avLst/>
              <a:gdLst/>
              <a:ahLst/>
              <a:cxnLst/>
              <a:rect l="l" t="t" r="r" b="b"/>
              <a:pathLst>
                <a:path w="35450" h="24546" extrusionOk="0">
                  <a:moveTo>
                    <a:pt x="33808" y="1"/>
                  </a:moveTo>
                  <a:lnTo>
                    <a:pt x="0" y="3792"/>
                  </a:lnTo>
                  <a:lnTo>
                    <a:pt x="489" y="7876"/>
                  </a:lnTo>
                  <a:lnTo>
                    <a:pt x="4983" y="7310"/>
                  </a:lnTo>
                  <a:lnTo>
                    <a:pt x="1368" y="24546"/>
                  </a:lnTo>
                  <a:lnTo>
                    <a:pt x="5316" y="24038"/>
                  </a:lnTo>
                  <a:lnTo>
                    <a:pt x="9888" y="6841"/>
                  </a:lnTo>
                  <a:lnTo>
                    <a:pt x="11999" y="6626"/>
                  </a:lnTo>
                  <a:lnTo>
                    <a:pt x="12683" y="20305"/>
                  </a:lnTo>
                  <a:lnTo>
                    <a:pt x="17178" y="19875"/>
                  </a:lnTo>
                  <a:lnTo>
                    <a:pt x="17060" y="6098"/>
                  </a:lnTo>
                  <a:lnTo>
                    <a:pt x="25073" y="5316"/>
                  </a:lnTo>
                  <a:lnTo>
                    <a:pt x="31443" y="21380"/>
                  </a:lnTo>
                  <a:lnTo>
                    <a:pt x="35449" y="21419"/>
                  </a:lnTo>
                  <a:lnTo>
                    <a:pt x="29802" y="4730"/>
                  </a:lnTo>
                  <a:lnTo>
                    <a:pt x="33906" y="3831"/>
                  </a:lnTo>
                  <a:lnTo>
                    <a:pt x="338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6939015" y="1646532"/>
              <a:ext cx="1220696" cy="1583898"/>
            </a:xfrm>
            <a:custGeom>
              <a:avLst/>
              <a:gdLst/>
              <a:ahLst/>
              <a:cxnLst/>
              <a:rect l="l" t="t" r="r" b="b"/>
              <a:pathLst>
                <a:path w="33223" h="43111" extrusionOk="0">
                  <a:moveTo>
                    <a:pt x="30174" y="1"/>
                  </a:moveTo>
                  <a:lnTo>
                    <a:pt x="861" y="118"/>
                  </a:lnTo>
                  <a:lnTo>
                    <a:pt x="1" y="1408"/>
                  </a:lnTo>
                  <a:lnTo>
                    <a:pt x="2111" y="41586"/>
                  </a:lnTo>
                  <a:lnTo>
                    <a:pt x="3206" y="43110"/>
                  </a:lnTo>
                  <a:lnTo>
                    <a:pt x="31952" y="39866"/>
                  </a:lnTo>
                  <a:lnTo>
                    <a:pt x="33222" y="38713"/>
                  </a:lnTo>
                  <a:lnTo>
                    <a:pt x="33085" y="34004"/>
                  </a:lnTo>
                  <a:lnTo>
                    <a:pt x="32499" y="20324"/>
                  </a:lnTo>
                  <a:lnTo>
                    <a:pt x="31581" y="14618"/>
                  </a:lnTo>
                  <a:lnTo>
                    <a:pt x="32284" y="9420"/>
                  </a:lnTo>
                  <a:lnTo>
                    <a:pt x="31522" y="528"/>
                  </a:lnTo>
                  <a:lnTo>
                    <a:pt x="301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7203955" y="1857609"/>
              <a:ext cx="473207" cy="827091"/>
            </a:xfrm>
            <a:custGeom>
              <a:avLst/>
              <a:gdLst/>
              <a:ahLst/>
              <a:cxnLst/>
              <a:rect l="l" t="t" r="r" b="b"/>
              <a:pathLst>
                <a:path w="12879" h="22512" extrusionOk="0">
                  <a:moveTo>
                    <a:pt x="12234" y="1"/>
                  </a:moveTo>
                  <a:cubicBezTo>
                    <a:pt x="10417" y="353"/>
                    <a:pt x="9088" y="2170"/>
                    <a:pt x="7974" y="3538"/>
                  </a:cubicBezTo>
                  <a:cubicBezTo>
                    <a:pt x="6547" y="5316"/>
                    <a:pt x="5316" y="7251"/>
                    <a:pt x="4339" y="9322"/>
                  </a:cubicBezTo>
                  <a:cubicBezTo>
                    <a:pt x="2795" y="12606"/>
                    <a:pt x="1" y="18077"/>
                    <a:pt x="1505" y="21712"/>
                  </a:cubicBezTo>
                  <a:cubicBezTo>
                    <a:pt x="1686" y="22150"/>
                    <a:pt x="2154" y="22511"/>
                    <a:pt x="2615" y="22511"/>
                  </a:cubicBezTo>
                  <a:cubicBezTo>
                    <a:pt x="2854" y="22511"/>
                    <a:pt x="3090" y="22415"/>
                    <a:pt x="3284" y="22181"/>
                  </a:cubicBezTo>
                  <a:cubicBezTo>
                    <a:pt x="4515" y="20755"/>
                    <a:pt x="4828" y="18879"/>
                    <a:pt x="5316" y="17120"/>
                  </a:cubicBezTo>
                  <a:cubicBezTo>
                    <a:pt x="5902" y="14951"/>
                    <a:pt x="6684" y="12840"/>
                    <a:pt x="7642" y="10827"/>
                  </a:cubicBezTo>
                  <a:cubicBezTo>
                    <a:pt x="8521" y="9010"/>
                    <a:pt x="9459" y="7212"/>
                    <a:pt x="10475" y="5473"/>
                  </a:cubicBezTo>
                  <a:cubicBezTo>
                    <a:pt x="11374" y="3929"/>
                    <a:pt x="12762" y="2346"/>
                    <a:pt x="12879" y="509"/>
                  </a:cubicBezTo>
                  <a:cubicBezTo>
                    <a:pt x="12879" y="220"/>
                    <a:pt x="12643" y="5"/>
                    <a:pt x="12363" y="5"/>
                  </a:cubicBezTo>
                  <a:cubicBezTo>
                    <a:pt x="12321" y="5"/>
                    <a:pt x="12278" y="10"/>
                    <a:pt x="12234" y="20"/>
                  </a:cubicBezTo>
                  <a:lnTo>
                    <a:pt x="1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7100639" y="1860181"/>
              <a:ext cx="468430" cy="593057"/>
            </a:xfrm>
            <a:custGeom>
              <a:avLst/>
              <a:gdLst/>
              <a:ahLst/>
              <a:cxnLst/>
              <a:rect l="l" t="t" r="r" b="b"/>
              <a:pathLst>
                <a:path w="12749" h="16142" extrusionOk="0">
                  <a:moveTo>
                    <a:pt x="8575" y="1"/>
                  </a:moveTo>
                  <a:cubicBezTo>
                    <a:pt x="8222" y="1"/>
                    <a:pt x="7864" y="160"/>
                    <a:pt x="7601" y="537"/>
                  </a:cubicBezTo>
                  <a:cubicBezTo>
                    <a:pt x="7601" y="537"/>
                    <a:pt x="7601" y="537"/>
                    <a:pt x="7601" y="537"/>
                  </a:cubicBezTo>
                  <a:lnTo>
                    <a:pt x="7601" y="537"/>
                  </a:lnTo>
                  <a:cubicBezTo>
                    <a:pt x="7369" y="869"/>
                    <a:pt x="7135" y="1198"/>
                    <a:pt x="6897" y="1526"/>
                  </a:cubicBezTo>
                  <a:lnTo>
                    <a:pt x="6897" y="1526"/>
                  </a:lnTo>
                  <a:cubicBezTo>
                    <a:pt x="6711" y="1098"/>
                    <a:pt x="6274" y="773"/>
                    <a:pt x="5835" y="773"/>
                  </a:cubicBezTo>
                  <a:cubicBezTo>
                    <a:pt x="5588" y="773"/>
                    <a:pt x="5341" y="876"/>
                    <a:pt x="5138" y="1123"/>
                  </a:cubicBezTo>
                  <a:cubicBezTo>
                    <a:pt x="3379" y="3292"/>
                    <a:pt x="409" y="6497"/>
                    <a:pt x="487" y="9467"/>
                  </a:cubicBezTo>
                  <a:cubicBezTo>
                    <a:pt x="500" y="10182"/>
                    <a:pt x="1079" y="10646"/>
                    <a:pt x="1687" y="10646"/>
                  </a:cubicBezTo>
                  <a:cubicBezTo>
                    <a:pt x="1781" y="10646"/>
                    <a:pt x="1875" y="10635"/>
                    <a:pt x="1968" y="10613"/>
                  </a:cubicBezTo>
                  <a:lnTo>
                    <a:pt x="1968" y="10613"/>
                  </a:lnTo>
                  <a:cubicBezTo>
                    <a:pt x="1337" y="11861"/>
                    <a:pt x="774" y="13144"/>
                    <a:pt x="331" y="14490"/>
                  </a:cubicBezTo>
                  <a:cubicBezTo>
                    <a:pt x="1" y="15505"/>
                    <a:pt x="792" y="16141"/>
                    <a:pt x="1623" y="16141"/>
                  </a:cubicBezTo>
                  <a:cubicBezTo>
                    <a:pt x="2071" y="16141"/>
                    <a:pt x="2531" y="15956"/>
                    <a:pt x="2832" y="15545"/>
                  </a:cubicBezTo>
                  <a:cubicBezTo>
                    <a:pt x="6252" y="10835"/>
                    <a:pt x="9770" y="6165"/>
                    <a:pt x="12545" y="1045"/>
                  </a:cubicBezTo>
                  <a:cubicBezTo>
                    <a:pt x="12749" y="665"/>
                    <a:pt x="12430" y="264"/>
                    <a:pt x="12085" y="264"/>
                  </a:cubicBezTo>
                  <a:cubicBezTo>
                    <a:pt x="11968" y="264"/>
                    <a:pt x="11847" y="311"/>
                    <a:pt x="11743" y="419"/>
                  </a:cubicBezTo>
                  <a:lnTo>
                    <a:pt x="11724" y="419"/>
                  </a:lnTo>
                  <a:cubicBezTo>
                    <a:pt x="10700" y="1453"/>
                    <a:pt x="9715" y="2523"/>
                    <a:pt x="8759" y="3619"/>
                  </a:cubicBezTo>
                  <a:lnTo>
                    <a:pt x="8759" y="3619"/>
                  </a:lnTo>
                  <a:cubicBezTo>
                    <a:pt x="9092" y="3010"/>
                    <a:pt x="9412" y="2394"/>
                    <a:pt x="9711" y="1768"/>
                  </a:cubicBezTo>
                  <a:cubicBezTo>
                    <a:pt x="10145" y="819"/>
                    <a:pt x="9374" y="1"/>
                    <a:pt x="8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7395671" y="2083676"/>
              <a:ext cx="492239" cy="655478"/>
            </a:xfrm>
            <a:custGeom>
              <a:avLst/>
              <a:gdLst/>
              <a:ahLst/>
              <a:cxnLst/>
              <a:rect l="l" t="t" r="r" b="b"/>
              <a:pathLst>
                <a:path w="13397" h="17841" extrusionOk="0">
                  <a:moveTo>
                    <a:pt x="9468" y="1"/>
                  </a:moveTo>
                  <a:cubicBezTo>
                    <a:pt x="9360" y="1"/>
                    <a:pt x="9252" y="14"/>
                    <a:pt x="9146" y="43"/>
                  </a:cubicBezTo>
                  <a:cubicBezTo>
                    <a:pt x="7022" y="605"/>
                    <a:pt x="5541" y="1814"/>
                    <a:pt x="4371" y="3330"/>
                  </a:cubicBezTo>
                  <a:lnTo>
                    <a:pt x="4371" y="3330"/>
                  </a:lnTo>
                  <a:cubicBezTo>
                    <a:pt x="4424" y="3134"/>
                    <a:pt x="4473" y="2938"/>
                    <a:pt x="4515" y="2740"/>
                  </a:cubicBezTo>
                  <a:cubicBezTo>
                    <a:pt x="4576" y="2432"/>
                    <a:pt x="4311" y="2064"/>
                    <a:pt x="4005" y="2064"/>
                  </a:cubicBezTo>
                  <a:cubicBezTo>
                    <a:pt x="3922" y="2064"/>
                    <a:pt x="3836" y="2091"/>
                    <a:pt x="3753" y="2153"/>
                  </a:cubicBezTo>
                  <a:lnTo>
                    <a:pt x="3753" y="2134"/>
                  </a:lnTo>
                  <a:cubicBezTo>
                    <a:pt x="1036" y="4205"/>
                    <a:pt x="0" y="8329"/>
                    <a:pt x="0" y="11612"/>
                  </a:cubicBezTo>
                  <a:cubicBezTo>
                    <a:pt x="0" y="12454"/>
                    <a:pt x="719" y="12978"/>
                    <a:pt x="1431" y="12978"/>
                  </a:cubicBezTo>
                  <a:cubicBezTo>
                    <a:pt x="1735" y="12978"/>
                    <a:pt x="2039" y="12882"/>
                    <a:pt x="2284" y="12674"/>
                  </a:cubicBezTo>
                  <a:lnTo>
                    <a:pt x="2284" y="12674"/>
                  </a:lnTo>
                  <a:cubicBezTo>
                    <a:pt x="2216" y="13223"/>
                    <a:pt x="2199" y="13775"/>
                    <a:pt x="2248" y="14328"/>
                  </a:cubicBezTo>
                  <a:cubicBezTo>
                    <a:pt x="2378" y="15710"/>
                    <a:pt x="3062" y="17840"/>
                    <a:pt x="4742" y="17840"/>
                  </a:cubicBezTo>
                  <a:cubicBezTo>
                    <a:pt x="4820" y="17840"/>
                    <a:pt x="4901" y="17836"/>
                    <a:pt x="4984" y="17826"/>
                  </a:cubicBezTo>
                  <a:cubicBezTo>
                    <a:pt x="5668" y="17748"/>
                    <a:pt x="5980" y="17416"/>
                    <a:pt x="6371" y="16869"/>
                  </a:cubicBezTo>
                  <a:cubicBezTo>
                    <a:pt x="6505" y="16688"/>
                    <a:pt x="6635" y="16499"/>
                    <a:pt x="6760" y="16305"/>
                  </a:cubicBezTo>
                  <a:lnTo>
                    <a:pt x="6760" y="16305"/>
                  </a:lnTo>
                  <a:cubicBezTo>
                    <a:pt x="7000" y="16660"/>
                    <a:pt x="7429" y="16897"/>
                    <a:pt x="7847" y="16897"/>
                  </a:cubicBezTo>
                  <a:cubicBezTo>
                    <a:pt x="8130" y="16897"/>
                    <a:pt x="8408" y="16789"/>
                    <a:pt x="8619" y="16536"/>
                  </a:cubicBezTo>
                  <a:cubicBezTo>
                    <a:pt x="8777" y="16349"/>
                    <a:pt x="9350" y="15810"/>
                    <a:pt x="9672" y="15392"/>
                  </a:cubicBezTo>
                  <a:lnTo>
                    <a:pt x="9672" y="15392"/>
                  </a:lnTo>
                  <a:cubicBezTo>
                    <a:pt x="9941" y="15788"/>
                    <a:pt x="10556" y="16077"/>
                    <a:pt x="10964" y="16145"/>
                  </a:cubicBezTo>
                  <a:cubicBezTo>
                    <a:pt x="11116" y="16175"/>
                    <a:pt x="11260" y="16190"/>
                    <a:pt x="11397" y="16190"/>
                  </a:cubicBezTo>
                  <a:cubicBezTo>
                    <a:pt x="12595" y="16190"/>
                    <a:pt x="13205" y="15097"/>
                    <a:pt x="13328" y="13957"/>
                  </a:cubicBezTo>
                  <a:cubicBezTo>
                    <a:pt x="13396" y="13229"/>
                    <a:pt x="12881" y="12872"/>
                    <a:pt x="12321" y="12872"/>
                  </a:cubicBezTo>
                  <a:cubicBezTo>
                    <a:pt x="11949" y="12872"/>
                    <a:pt x="11558" y="13029"/>
                    <a:pt x="11304" y="13340"/>
                  </a:cubicBezTo>
                  <a:lnTo>
                    <a:pt x="11304" y="13340"/>
                  </a:lnTo>
                  <a:cubicBezTo>
                    <a:pt x="11227" y="13180"/>
                    <a:pt x="11124" y="13036"/>
                    <a:pt x="11003" y="12901"/>
                  </a:cubicBezTo>
                  <a:cubicBezTo>
                    <a:pt x="10690" y="12589"/>
                    <a:pt x="10260" y="12393"/>
                    <a:pt x="9830" y="12354"/>
                  </a:cubicBezTo>
                  <a:cubicBezTo>
                    <a:pt x="9823" y="12354"/>
                    <a:pt x="9815" y="12354"/>
                    <a:pt x="9808" y="12354"/>
                  </a:cubicBezTo>
                  <a:cubicBezTo>
                    <a:pt x="9555" y="12354"/>
                    <a:pt x="9316" y="12420"/>
                    <a:pt x="9090" y="12533"/>
                  </a:cubicBezTo>
                  <a:lnTo>
                    <a:pt x="9090" y="12533"/>
                  </a:lnTo>
                  <a:lnTo>
                    <a:pt x="9127" y="11573"/>
                  </a:lnTo>
                  <a:cubicBezTo>
                    <a:pt x="9150" y="10809"/>
                    <a:pt x="8503" y="10351"/>
                    <a:pt x="7854" y="10351"/>
                  </a:cubicBezTo>
                  <a:cubicBezTo>
                    <a:pt x="7440" y="10351"/>
                    <a:pt x="7025" y="10537"/>
                    <a:pt x="6782" y="10947"/>
                  </a:cubicBezTo>
                  <a:cubicBezTo>
                    <a:pt x="6332" y="11709"/>
                    <a:pt x="5902" y="12472"/>
                    <a:pt x="5433" y="13234"/>
                  </a:cubicBezTo>
                  <a:cubicBezTo>
                    <a:pt x="5351" y="13377"/>
                    <a:pt x="5266" y="13520"/>
                    <a:pt x="5181" y="13663"/>
                  </a:cubicBezTo>
                  <a:lnTo>
                    <a:pt x="5181" y="13663"/>
                  </a:lnTo>
                  <a:cubicBezTo>
                    <a:pt x="5425" y="12000"/>
                    <a:pt x="5581" y="10730"/>
                    <a:pt x="6430" y="9032"/>
                  </a:cubicBezTo>
                  <a:cubicBezTo>
                    <a:pt x="7700" y="6472"/>
                    <a:pt x="9830" y="4440"/>
                    <a:pt x="10846" y="1743"/>
                  </a:cubicBezTo>
                  <a:cubicBezTo>
                    <a:pt x="11193" y="841"/>
                    <a:pt x="10324" y="1"/>
                    <a:pt x="9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6920350" y="1629264"/>
              <a:ext cx="1256593" cy="1607632"/>
            </a:xfrm>
            <a:custGeom>
              <a:avLst/>
              <a:gdLst/>
              <a:ahLst/>
              <a:cxnLst/>
              <a:rect l="l" t="t" r="r" b="b"/>
              <a:pathLst>
                <a:path w="34200" h="43757" extrusionOk="0">
                  <a:moveTo>
                    <a:pt x="30740" y="920"/>
                  </a:moveTo>
                  <a:cubicBezTo>
                    <a:pt x="31209" y="920"/>
                    <a:pt x="31581" y="1272"/>
                    <a:pt x="31620" y="1741"/>
                  </a:cubicBezTo>
                  <a:lnTo>
                    <a:pt x="33046" y="34259"/>
                  </a:lnTo>
                  <a:lnTo>
                    <a:pt x="33242" y="38968"/>
                  </a:lnTo>
                  <a:cubicBezTo>
                    <a:pt x="33281" y="39457"/>
                    <a:pt x="32890" y="39867"/>
                    <a:pt x="32401" y="39887"/>
                  </a:cubicBezTo>
                  <a:lnTo>
                    <a:pt x="3987" y="42838"/>
                  </a:lnTo>
                  <a:cubicBezTo>
                    <a:pt x="3963" y="42840"/>
                    <a:pt x="3940" y="42841"/>
                    <a:pt x="3917" y="42841"/>
                  </a:cubicBezTo>
                  <a:cubicBezTo>
                    <a:pt x="3710" y="42841"/>
                    <a:pt x="3520" y="42763"/>
                    <a:pt x="3362" y="42623"/>
                  </a:cubicBezTo>
                  <a:cubicBezTo>
                    <a:pt x="3186" y="42467"/>
                    <a:pt x="3088" y="42252"/>
                    <a:pt x="3088" y="42017"/>
                  </a:cubicBezTo>
                  <a:lnTo>
                    <a:pt x="958" y="1858"/>
                  </a:lnTo>
                  <a:cubicBezTo>
                    <a:pt x="939" y="1389"/>
                    <a:pt x="1290" y="979"/>
                    <a:pt x="1759" y="940"/>
                  </a:cubicBezTo>
                  <a:lnTo>
                    <a:pt x="30701" y="920"/>
                  </a:lnTo>
                  <a:close/>
                  <a:moveTo>
                    <a:pt x="30752" y="0"/>
                  </a:moveTo>
                  <a:cubicBezTo>
                    <a:pt x="30729" y="0"/>
                    <a:pt x="30705" y="1"/>
                    <a:pt x="30682" y="2"/>
                  </a:cubicBezTo>
                  <a:lnTo>
                    <a:pt x="1740" y="41"/>
                  </a:lnTo>
                  <a:cubicBezTo>
                    <a:pt x="763" y="99"/>
                    <a:pt x="1" y="920"/>
                    <a:pt x="59" y="1917"/>
                  </a:cubicBezTo>
                  <a:lnTo>
                    <a:pt x="2170" y="42076"/>
                  </a:lnTo>
                  <a:cubicBezTo>
                    <a:pt x="2209" y="43014"/>
                    <a:pt x="3010" y="43756"/>
                    <a:pt x="3948" y="43756"/>
                  </a:cubicBezTo>
                  <a:lnTo>
                    <a:pt x="4065" y="43756"/>
                  </a:lnTo>
                  <a:lnTo>
                    <a:pt x="32480" y="40805"/>
                  </a:lnTo>
                  <a:cubicBezTo>
                    <a:pt x="33457" y="40747"/>
                    <a:pt x="34199" y="39906"/>
                    <a:pt x="34160" y="38929"/>
                  </a:cubicBezTo>
                  <a:lnTo>
                    <a:pt x="32519" y="1702"/>
                  </a:lnTo>
                  <a:cubicBezTo>
                    <a:pt x="32480" y="749"/>
                    <a:pt x="31680" y="0"/>
                    <a:pt x="30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6953380" y="3091923"/>
              <a:ext cx="1283158" cy="326655"/>
            </a:xfrm>
            <a:custGeom>
              <a:avLst/>
              <a:gdLst/>
              <a:ahLst/>
              <a:cxnLst/>
              <a:rect l="l" t="t" r="r" b="b"/>
              <a:pathLst>
                <a:path w="34923" h="8891" extrusionOk="0">
                  <a:moveTo>
                    <a:pt x="33867" y="917"/>
                  </a:moveTo>
                  <a:lnTo>
                    <a:pt x="33945" y="4024"/>
                  </a:lnTo>
                  <a:cubicBezTo>
                    <a:pt x="33730" y="4064"/>
                    <a:pt x="33398" y="4122"/>
                    <a:pt x="32948" y="4181"/>
                  </a:cubicBezTo>
                  <a:lnTo>
                    <a:pt x="2365" y="7894"/>
                  </a:lnTo>
                  <a:cubicBezTo>
                    <a:pt x="1916" y="7952"/>
                    <a:pt x="1583" y="7972"/>
                    <a:pt x="1388" y="7972"/>
                  </a:cubicBezTo>
                  <a:lnTo>
                    <a:pt x="978" y="4611"/>
                  </a:lnTo>
                  <a:cubicBezTo>
                    <a:pt x="1193" y="4552"/>
                    <a:pt x="1505" y="4513"/>
                    <a:pt x="1955" y="4454"/>
                  </a:cubicBezTo>
                  <a:lnTo>
                    <a:pt x="32929" y="995"/>
                  </a:lnTo>
                  <a:cubicBezTo>
                    <a:pt x="33339" y="937"/>
                    <a:pt x="33652" y="917"/>
                    <a:pt x="33867" y="917"/>
                  </a:cubicBezTo>
                  <a:close/>
                  <a:moveTo>
                    <a:pt x="33954" y="1"/>
                  </a:moveTo>
                  <a:cubicBezTo>
                    <a:pt x="33704" y="1"/>
                    <a:pt x="33347" y="22"/>
                    <a:pt x="32831" y="77"/>
                  </a:cubicBezTo>
                  <a:lnTo>
                    <a:pt x="1818" y="3555"/>
                  </a:lnTo>
                  <a:cubicBezTo>
                    <a:pt x="333" y="3712"/>
                    <a:pt x="196" y="3888"/>
                    <a:pt x="118" y="4005"/>
                  </a:cubicBezTo>
                  <a:cubicBezTo>
                    <a:pt x="40" y="4103"/>
                    <a:pt x="1" y="4220"/>
                    <a:pt x="20" y="4357"/>
                  </a:cubicBezTo>
                  <a:lnTo>
                    <a:pt x="509" y="8441"/>
                  </a:lnTo>
                  <a:cubicBezTo>
                    <a:pt x="548" y="8754"/>
                    <a:pt x="724" y="8890"/>
                    <a:pt x="1310" y="8890"/>
                  </a:cubicBezTo>
                  <a:cubicBezTo>
                    <a:pt x="1701" y="8890"/>
                    <a:pt x="2072" y="8851"/>
                    <a:pt x="2463" y="8812"/>
                  </a:cubicBezTo>
                  <a:lnTo>
                    <a:pt x="33066" y="5080"/>
                  </a:lnTo>
                  <a:cubicBezTo>
                    <a:pt x="34570" y="4904"/>
                    <a:pt x="34922" y="4748"/>
                    <a:pt x="34864" y="4318"/>
                  </a:cubicBezTo>
                  <a:lnTo>
                    <a:pt x="34766" y="448"/>
                  </a:lnTo>
                  <a:cubicBezTo>
                    <a:pt x="34746" y="331"/>
                    <a:pt x="34688" y="214"/>
                    <a:pt x="34590" y="136"/>
                  </a:cubicBezTo>
                  <a:cubicBezTo>
                    <a:pt x="34514" y="72"/>
                    <a:pt x="34413" y="1"/>
                    <a:pt x="33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7001621" y="3378355"/>
              <a:ext cx="153547" cy="649747"/>
            </a:xfrm>
            <a:custGeom>
              <a:avLst/>
              <a:gdLst/>
              <a:ahLst/>
              <a:cxnLst/>
              <a:rect l="l" t="t" r="r" b="b"/>
              <a:pathLst>
                <a:path w="4179" h="17685" extrusionOk="0">
                  <a:moveTo>
                    <a:pt x="4140" y="0"/>
                  </a:moveTo>
                  <a:cubicBezTo>
                    <a:pt x="3280" y="2795"/>
                    <a:pt x="2909" y="5765"/>
                    <a:pt x="2283" y="8599"/>
                  </a:cubicBezTo>
                  <a:cubicBezTo>
                    <a:pt x="1658" y="11432"/>
                    <a:pt x="915" y="14305"/>
                    <a:pt x="95" y="17139"/>
                  </a:cubicBezTo>
                  <a:cubicBezTo>
                    <a:pt x="0" y="17468"/>
                    <a:pt x="289" y="17684"/>
                    <a:pt x="564" y="17684"/>
                  </a:cubicBezTo>
                  <a:cubicBezTo>
                    <a:pt x="745" y="17684"/>
                    <a:pt x="920" y="17590"/>
                    <a:pt x="974" y="17373"/>
                  </a:cubicBezTo>
                  <a:cubicBezTo>
                    <a:pt x="2401" y="11843"/>
                    <a:pt x="4179" y="5765"/>
                    <a:pt x="4179" y="39"/>
                  </a:cubicBezTo>
                  <a:cubicBezTo>
                    <a:pt x="4179" y="20"/>
                    <a:pt x="4169" y="10"/>
                    <a:pt x="4159" y="10"/>
                  </a:cubicBezTo>
                  <a:cubicBezTo>
                    <a:pt x="4150" y="10"/>
                    <a:pt x="4140" y="20"/>
                    <a:pt x="4140" y="39"/>
                  </a:cubicBezTo>
                  <a:lnTo>
                    <a:pt x="41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7013709" y="3985757"/>
              <a:ext cx="168023" cy="44015"/>
            </a:xfrm>
            <a:custGeom>
              <a:avLst/>
              <a:gdLst/>
              <a:ahLst/>
              <a:cxnLst/>
              <a:rect l="l" t="t" r="r" b="b"/>
              <a:pathLst>
                <a:path w="4573" h="1198" extrusionOk="0">
                  <a:moveTo>
                    <a:pt x="4202" y="1"/>
                  </a:moveTo>
                  <a:cubicBezTo>
                    <a:pt x="3498" y="1"/>
                    <a:pt x="2775" y="235"/>
                    <a:pt x="2072" y="392"/>
                  </a:cubicBezTo>
                  <a:cubicBezTo>
                    <a:pt x="1388" y="548"/>
                    <a:pt x="606" y="587"/>
                    <a:pt x="59" y="997"/>
                  </a:cubicBezTo>
                  <a:cubicBezTo>
                    <a:pt x="0" y="1036"/>
                    <a:pt x="0" y="1115"/>
                    <a:pt x="78" y="1154"/>
                  </a:cubicBezTo>
                  <a:cubicBezTo>
                    <a:pt x="217" y="1185"/>
                    <a:pt x="356" y="1198"/>
                    <a:pt x="495" y="1198"/>
                  </a:cubicBezTo>
                  <a:cubicBezTo>
                    <a:pt x="962" y="1198"/>
                    <a:pt x="1429" y="1053"/>
                    <a:pt x="1896" y="978"/>
                  </a:cubicBezTo>
                  <a:cubicBezTo>
                    <a:pt x="2677" y="841"/>
                    <a:pt x="3537" y="821"/>
                    <a:pt x="4280" y="548"/>
                  </a:cubicBezTo>
                  <a:cubicBezTo>
                    <a:pt x="4573" y="450"/>
                    <a:pt x="4514" y="20"/>
                    <a:pt x="4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7155126" y="3349183"/>
              <a:ext cx="194625" cy="654670"/>
            </a:xfrm>
            <a:custGeom>
              <a:avLst/>
              <a:gdLst/>
              <a:ahLst/>
              <a:cxnLst/>
              <a:rect l="l" t="t" r="r" b="b"/>
              <a:pathLst>
                <a:path w="5297" h="17819" extrusionOk="0">
                  <a:moveTo>
                    <a:pt x="4868" y="1"/>
                  </a:moveTo>
                  <a:cubicBezTo>
                    <a:pt x="4727" y="1"/>
                    <a:pt x="4589" y="76"/>
                    <a:pt x="4535" y="247"/>
                  </a:cubicBezTo>
                  <a:cubicBezTo>
                    <a:pt x="2854" y="5934"/>
                    <a:pt x="1232" y="11660"/>
                    <a:pt x="59" y="17464"/>
                  </a:cubicBezTo>
                  <a:cubicBezTo>
                    <a:pt x="0" y="17677"/>
                    <a:pt x="171" y="17818"/>
                    <a:pt x="336" y="17818"/>
                  </a:cubicBezTo>
                  <a:cubicBezTo>
                    <a:pt x="443" y="17818"/>
                    <a:pt x="549" y="17758"/>
                    <a:pt x="587" y="17620"/>
                  </a:cubicBezTo>
                  <a:lnTo>
                    <a:pt x="587" y="17600"/>
                  </a:lnTo>
                  <a:cubicBezTo>
                    <a:pt x="2307" y="11933"/>
                    <a:pt x="3733" y="6168"/>
                    <a:pt x="5238" y="442"/>
                  </a:cubicBezTo>
                  <a:cubicBezTo>
                    <a:pt x="5297" y="172"/>
                    <a:pt x="5080" y="1"/>
                    <a:pt x="4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8065572" y="3283012"/>
              <a:ext cx="228869" cy="629650"/>
            </a:xfrm>
            <a:custGeom>
              <a:avLst/>
              <a:gdLst/>
              <a:ahLst/>
              <a:cxnLst/>
              <a:rect l="l" t="t" r="r" b="b"/>
              <a:pathLst>
                <a:path w="6229" h="17138" extrusionOk="0">
                  <a:moveTo>
                    <a:pt x="20" y="1"/>
                  </a:moveTo>
                  <a:cubicBezTo>
                    <a:pt x="10" y="1"/>
                    <a:pt x="0" y="6"/>
                    <a:pt x="0" y="16"/>
                  </a:cubicBezTo>
                  <a:lnTo>
                    <a:pt x="0" y="35"/>
                  </a:lnTo>
                  <a:cubicBezTo>
                    <a:pt x="684" y="5722"/>
                    <a:pt x="3166" y="11526"/>
                    <a:pt x="5237" y="16841"/>
                  </a:cubicBezTo>
                  <a:cubicBezTo>
                    <a:pt x="5314" y="17048"/>
                    <a:pt x="5495" y="17138"/>
                    <a:pt x="5675" y="17138"/>
                  </a:cubicBezTo>
                  <a:cubicBezTo>
                    <a:pt x="5954" y="17138"/>
                    <a:pt x="6228" y="16920"/>
                    <a:pt x="6097" y="16587"/>
                  </a:cubicBezTo>
                  <a:cubicBezTo>
                    <a:pt x="4905" y="13754"/>
                    <a:pt x="3791" y="10861"/>
                    <a:pt x="2756" y="7950"/>
                  </a:cubicBezTo>
                  <a:cubicBezTo>
                    <a:pt x="1837" y="5331"/>
                    <a:pt x="1173" y="2556"/>
                    <a:pt x="39" y="16"/>
                  </a:cubicBezTo>
                  <a:cubicBezTo>
                    <a:pt x="39" y="6"/>
                    <a:pt x="30" y="1"/>
                    <a:pt x="20"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8110801" y="3887769"/>
              <a:ext cx="172359" cy="29245"/>
            </a:xfrm>
            <a:custGeom>
              <a:avLst/>
              <a:gdLst/>
              <a:ahLst/>
              <a:cxnLst/>
              <a:rect l="l" t="t" r="r" b="b"/>
              <a:pathLst>
                <a:path w="4691" h="796" extrusionOk="0">
                  <a:moveTo>
                    <a:pt x="905" y="1"/>
                  </a:moveTo>
                  <a:cubicBezTo>
                    <a:pt x="738" y="1"/>
                    <a:pt x="573" y="9"/>
                    <a:pt x="411" y="30"/>
                  </a:cubicBezTo>
                  <a:cubicBezTo>
                    <a:pt x="118" y="69"/>
                    <a:pt x="0" y="499"/>
                    <a:pt x="333" y="577"/>
                  </a:cubicBezTo>
                  <a:cubicBezTo>
                    <a:pt x="1036" y="733"/>
                    <a:pt x="1779" y="674"/>
                    <a:pt x="2502" y="714"/>
                  </a:cubicBezTo>
                  <a:cubicBezTo>
                    <a:pt x="2906" y="725"/>
                    <a:pt x="3361" y="795"/>
                    <a:pt x="3800" y="795"/>
                  </a:cubicBezTo>
                  <a:cubicBezTo>
                    <a:pt x="4083" y="795"/>
                    <a:pt x="4360" y="766"/>
                    <a:pt x="4612" y="674"/>
                  </a:cubicBezTo>
                  <a:cubicBezTo>
                    <a:pt x="4671" y="655"/>
                    <a:pt x="4690" y="557"/>
                    <a:pt x="4632" y="518"/>
                  </a:cubicBezTo>
                  <a:cubicBezTo>
                    <a:pt x="4085" y="205"/>
                    <a:pt x="3420" y="244"/>
                    <a:pt x="2814" y="186"/>
                  </a:cubicBezTo>
                  <a:cubicBezTo>
                    <a:pt x="2195" y="124"/>
                    <a:pt x="1539" y="1"/>
                    <a:pt x="905"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7875767" y="3292198"/>
              <a:ext cx="263297" cy="614403"/>
            </a:xfrm>
            <a:custGeom>
              <a:avLst/>
              <a:gdLst/>
              <a:ahLst/>
              <a:cxnLst/>
              <a:rect l="l" t="t" r="r" b="b"/>
              <a:pathLst>
                <a:path w="7166" h="16723" extrusionOk="0">
                  <a:moveTo>
                    <a:pt x="493" y="0"/>
                  </a:moveTo>
                  <a:cubicBezTo>
                    <a:pt x="261" y="0"/>
                    <a:pt x="1" y="208"/>
                    <a:pt x="105" y="469"/>
                  </a:cubicBezTo>
                  <a:cubicBezTo>
                    <a:pt x="2215" y="5843"/>
                    <a:pt x="4248" y="11276"/>
                    <a:pt x="6593" y="16591"/>
                  </a:cubicBezTo>
                  <a:cubicBezTo>
                    <a:pt x="6639" y="16683"/>
                    <a:pt x="6722" y="16722"/>
                    <a:pt x="6809" y="16722"/>
                  </a:cubicBezTo>
                  <a:cubicBezTo>
                    <a:pt x="6981" y="16722"/>
                    <a:pt x="7166" y="16571"/>
                    <a:pt x="7101" y="16376"/>
                  </a:cubicBezTo>
                  <a:lnTo>
                    <a:pt x="7101" y="16357"/>
                  </a:lnTo>
                  <a:cubicBezTo>
                    <a:pt x="5283" y="10865"/>
                    <a:pt x="3056" y="5491"/>
                    <a:pt x="769" y="176"/>
                  </a:cubicBezTo>
                  <a:cubicBezTo>
                    <a:pt x="717" y="52"/>
                    <a:pt x="609"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7397838" y="3349991"/>
              <a:ext cx="56032" cy="512450"/>
            </a:xfrm>
            <a:custGeom>
              <a:avLst/>
              <a:gdLst/>
              <a:ahLst/>
              <a:cxnLst/>
              <a:rect l="l" t="t" r="r" b="b"/>
              <a:pathLst>
                <a:path w="1525" h="13948" extrusionOk="0">
                  <a:moveTo>
                    <a:pt x="388" y="0"/>
                  </a:moveTo>
                  <a:cubicBezTo>
                    <a:pt x="342" y="0"/>
                    <a:pt x="293" y="29"/>
                    <a:pt x="274" y="88"/>
                  </a:cubicBezTo>
                  <a:lnTo>
                    <a:pt x="274" y="69"/>
                  </a:lnTo>
                  <a:lnTo>
                    <a:pt x="274" y="69"/>
                  </a:lnTo>
                  <a:cubicBezTo>
                    <a:pt x="0" y="1437"/>
                    <a:pt x="195" y="2687"/>
                    <a:pt x="313" y="4075"/>
                  </a:cubicBezTo>
                  <a:cubicBezTo>
                    <a:pt x="606" y="7299"/>
                    <a:pt x="469" y="10621"/>
                    <a:pt x="919" y="13846"/>
                  </a:cubicBezTo>
                  <a:cubicBezTo>
                    <a:pt x="935" y="13918"/>
                    <a:pt x="984" y="13947"/>
                    <a:pt x="1037" y="13947"/>
                  </a:cubicBezTo>
                  <a:cubicBezTo>
                    <a:pt x="1114" y="13947"/>
                    <a:pt x="1200" y="13887"/>
                    <a:pt x="1212" y="13807"/>
                  </a:cubicBezTo>
                  <a:cubicBezTo>
                    <a:pt x="1524" y="10504"/>
                    <a:pt x="1153" y="7006"/>
                    <a:pt x="958" y="3703"/>
                  </a:cubicBezTo>
                  <a:cubicBezTo>
                    <a:pt x="879" y="2492"/>
                    <a:pt x="840" y="1241"/>
                    <a:pt x="489" y="88"/>
                  </a:cubicBezTo>
                  <a:cubicBezTo>
                    <a:pt x="479" y="29"/>
                    <a:pt x="435"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7360472" y="1362561"/>
              <a:ext cx="41703" cy="289732"/>
            </a:xfrm>
            <a:custGeom>
              <a:avLst/>
              <a:gdLst/>
              <a:ahLst/>
              <a:cxnLst/>
              <a:rect l="l" t="t" r="r" b="b"/>
              <a:pathLst>
                <a:path w="1135" h="7886" extrusionOk="0">
                  <a:moveTo>
                    <a:pt x="558" y="1"/>
                  </a:moveTo>
                  <a:cubicBezTo>
                    <a:pt x="514" y="1"/>
                    <a:pt x="470" y="30"/>
                    <a:pt x="450" y="89"/>
                  </a:cubicBezTo>
                  <a:cubicBezTo>
                    <a:pt x="1" y="1281"/>
                    <a:pt x="255" y="2668"/>
                    <a:pt x="294" y="3919"/>
                  </a:cubicBezTo>
                  <a:cubicBezTo>
                    <a:pt x="314" y="5189"/>
                    <a:pt x="235" y="6518"/>
                    <a:pt x="450" y="7769"/>
                  </a:cubicBezTo>
                  <a:cubicBezTo>
                    <a:pt x="470" y="7847"/>
                    <a:pt x="529" y="7886"/>
                    <a:pt x="587" y="7886"/>
                  </a:cubicBezTo>
                  <a:cubicBezTo>
                    <a:pt x="646" y="7886"/>
                    <a:pt x="704" y="7847"/>
                    <a:pt x="724" y="7769"/>
                  </a:cubicBezTo>
                  <a:cubicBezTo>
                    <a:pt x="939" y="6518"/>
                    <a:pt x="841" y="5189"/>
                    <a:pt x="861" y="3919"/>
                  </a:cubicBezTo>
                  <a:cubicBezTo>
                    <a:pt x="900" y="2649"/>
                    <a:pt x="1134" y="1261"/>
                    <a:pt x="665" y="89"/>
                  </a:cubicBezTo>
                  <a:cubicBezTo>
                    <a:pt x="646" y="30"/>
                    <a:pt x="602"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7376198" y="1349445"/>
              <a:ext cx="171734" cy="31339"/>
            </a:xfrm>
            <a:custGeom>
              <a:avLst/>
              <a:gdLst/>
              <a:ahLst/>
              <a:cxnLst/>
              <a:rect l="l" t="t" r="r" b="b"/>
              <a:pathLst>
                <a:path w="4674" h="853" extrusionOk="0">
                  <a:moveTo>
                    <a:pt x="1510" y="1"/>
                  </a:moveTo>
                  <a:cubicBezTo>
                    <a:pt x="1265" y="1"/>
                    <a:pt x="1023" y="11"/>
                    <a:pt x="784" y="35"/>
                  </a:cubicBezTo>
                  <a:cubicBezTo>
                    <a:pt x="335" y="74"/>
                    <a:pt x="61" y="250"/>
                    <a:pt x="22" y="700"/>
                  </a:cubicBezTo>
                  <a:cubicBezTo>
                    <a:pt x="1" y="797"/>
                    <a:pt x="87" y="853"/>
                    <a:pt x="175" y="853"/>
                  </a:cubicBezTo>
                  <a:cubicBezTo>
                    <a:pt x="246" y="853"/>
                    <a:pt x="318" y="817"/>
                    <a:pt x="335" y="739"/>
                  </a:cubicBezTo>
                  <a:cubicBezTo>
                    <a:pt x="382" y="505"/>
                    <a:pt x="658" y="433"/>
                    <a:pt x="998" y="433"/>
                  </a:cubicBezTo>
                  <a:cubicBezTo>
                    <a:pt x="1512" y="433"/>
                    <a:pt x="2171" y="598"/>
                    <a:pt x="2406" y="621"/>
                  </a:cubicBezTo>
                  <a:cubicBezTo>
                    <a:pt x="3032" y="680"/>
                    <a:pt x="3696" y="700"/>
                    <a:pt x="4341" y="719"/>
                  </a:cubicBezTo>
                  <a:cubicBezTo>
                    <a:pt x="4347" y="720"/>
                    <a:pt x="4354" y="720"/>
                    <a:pt x="4360" y="720"/>
                  </a:cubicBezTo>
                  <a:cubicBezTo>
                    <a:pt x="4673" y="720"/>
                    <a:pt x="4667" y="230"/>
                    <a:pt x="4341" y="211"/>
                  </a:cubicBezTo>
                  <a:cubicBezTo>
                    <a:pt x="3426" y="149"/>
                    <a:pt x="2450" y="1"/>
                    <a:pt x="1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7530658" y="1361900"/>
              <a:ext cx="51733" cy="297227"/>
            </a:xfrm>
            <a:custGeom>
              <a:avLst/>
              <a:gdLst/>
              <a:ahLst/>
              <a:cxnLst/>
              <a:rect l="l" t="t" r="r" b="b"/>
              <a:pathLst>
                <a:path w="1408" h="8090" extrusionOk="0">
                  <a:moveTo>
                    <a:pt x="142" y="1"/>
                  </a:moveTo>
                  <a:cubicBezTo>
                    <a:pt x="70" y="1"/>
                    <a:pt x="0" y="50"/>
                    <a:pt x="0" y="146"/>
                  </a:cubicBezTo>
                  <a:cubicBezTo>
                    <a:pt x="20" y="1533"/>
                    <a:pt x="333" y="2901"/>
                    <a:pt x="391" y="4289"/>
                  </a:cubicBezTo>
                  <a:cubicBezTo>
                    <a:pt x="469" y="5520"/>
                    <a:pt x="274" y="6849"/>
                    <a:pt x="762" y="8002"/>
                  </a:cubicBezTo>
                  <a:cubicBezTo>
                    <a:pt x="772" y="8060"/>
                    <a:pt x="816" y="8090"/>
                    <a:pt x="863" y="8090"/>
                  </a:cubicBezTo>
                  <a:cubicBezTo>
                    <a:pt x="909" y="8090"/>
                    <a:pt x="958" y="8060"/>
                    <a:pt x="977" y="8002"/>
                  </a:cubicBezTo>
                  <a:lnTo>
                    <a:pt x="958" y="8002"/>
                  </a:lnTo>
                  <a:cubicBezTo>
                    <a:pt x="1407" y="6770"/>
                    <a:pt x="1075" y="5305"/>
                    <a:pt x="958" y="4015"/>
                  </a:cubicBezTo>
                  <a:cubicBezTo>
                    <a:pt x="841" y="2706"/>
                    <a:pt x="762" y="1299"/>
                    <a:pt x="293" y="107"/>
                  </a:cubicBezTo>
                  <a:cubicBezTo>
                    <a:pt x="267" y="35"/>
                    <a:pt x="20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7579487" y="3326110"/>
              <a:ext cx="44532" cy="518071"/>
            </a:xfrm>
            <a:custGeom>
              <a:avLst/>
              <a:gdLst/>
              <a:ahLst/>
              <a:cxnLst/>
              <a:rect l="l" t="t" r="r" b="b"/>
              <a:pathLst>
                <a:path w="1212" h="14101" extrusionOk="0">
                  <a:moveTo>
                    <a:pt x="499" y="0"/>
                  </a:moveTo>
                  <a:cubicBezTo>
                    <a:pt x="430" y="0"/>
                    <a:pt x="362" y="44"/>
                    <a:pt x="352" y="132"/>
                  </a:cubicBezTo>
                  <a:cubicBezTo>
                    <a:pt x="117" y="2497"/>
                    <a:pt x="313" y="4940"/>
                    <a:pt x="293" y="7324"/>
                  </a:cubicBezTo>
                  <a:cubicBezTo>
                    <a:pt x="293" y="9513"/>
                    <a:pt x="0" y="11877"/>
                    <a:pt x="508" y="14027"/>
                  </a:cubicBezTo>
                  <a:cubicBezTo>
                    <a:pt x="528" y="14076"/>
                    <a:pt x="572" y="14100"/>
                    <a:pt x="616" y="14100"/>
                  </a:cubicBezTo>
                  <a:cubicBezTo>
                    <a:pt x="660" y="14100"/>
                    <a:pt x="704" y="14076"/>
                    <a:pt x="723" y="14027"/>
                  </a:cubicBezTo>
                  <a:cubicBezTo>
                    <a:pt x="1212" y="11858"/>
                    <a:pt x="938" y="9532"/>
                    <a:pt x="899" y="7324"/>
                  </a:cubicBezTo>
                  <a:cubicBezTo>
                    <a:pt x="841" y="4940"/>
                    <a:pt x="958" y="2497"/>
                    <a:pt x="645" y="132"/>
                  </a:cubicBezTo>
                  <a:cubicBezTo>
                    <a:pt x="635" y="44"/>
                    <a:pt x="567"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7425137" y="3820460"/>
              <a:ext cx="183823" cy="45521"/>
            </a:xfrm>
            <a:custGeom>
              <a:avLst/>
              <a:gdLst/>
              <a:ahLst/>
              <a:cxnLst/>
              <a:rect l="l" t="t" r="r" b="b"/>
              <a:pathLst>
                <a:path w="5003" h="1239" extrusionOk="0">
                  <a:moveTo>
                    <a:pt x="4844" y="0"/>
                  </a:moveTo>
                  <a:cubicBezTo>
                    <a:pt x="4763" y="0"/>
                    <a:pt x="4680" y="54"/>
                    <a:pt x="4670" y="161"/>
                  </a:cubicBezTo>
                  <a:cubicBezTo>
                    <a:pt x="4633" y="542"/>
                    <a:pt x="3870" y="606"/>
                    <a:pt x="3207" y="606"/>
                  </a:cubicBezTo>
                  <a:cubicBezTo>
                    <a:pt x="2870" y="606"/>
                    <a:pt x="2558" y="590"/>
                    <a:pt x="2381" y="590"/>
                  </a:cubicBezTo>
                  <a:cubicBezTo>
                    <a:pt x="2352" y="590"/>
                    <a:pt x="2327" y="590"/>
                    <a:pt x="2306" y="591"/>
                  </a:cubicBezTo>
                  <a:cubicBezTo>
                    <a:pt x="1641" y="611"/>
                    <a:pt x="977" y="650"/>
                    <a:pt x="332" y="728"/>
                  </a:cubicBezTo>
                  <a:cubicBezTo>
                    <a:pt x="12" y="766"/>
                    <a:pt x="0" y="1238"/>
                    <a:pt x="296" y="1238"/>
                  </a:cubicBezTo>
                  <a:cubicBezTo>
                    <a:pt x="308" y="1238"/>
                    <a:pt x="320" y="1238"/>
                    <a:pt x="332" y="1236"/>
                  </a:cubicBezTo>
                  <a:cubicBezTo>
                    <a:pt x="1504" y="1119"/>
                    <a:pt x="2696" y="1138"/>
                    <a:pt x="3889" y="982"/>
                  </a:cubicBezTo>
                  <a:cubicBezTo>
                    <a:pt x="4436" y="924"/>
                    <a:pt x="4983" y="806"/>
                    <a:pt x="5002" y="161"/>
                  </a:cubicBezTo>
                  <a:cubicBezTo>
                    <a:pt x="5002" y="54"/>
                    <a:pt x="4924" y="0"/>
                    <a:pt x="4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6989534" y="3297929"/>
              <a:ext cx="312826" cy="53236"/>
            </a:xfrm>
            <a:custGeom>
              <a:avLst/>
              <a:gdLst/>
              <a:ahLst/>
              <a:cxnLst/>
              <a:rect l="l" t="t" r="r" b="b"/>
              <a:pathLst>
                <a:path w="8514" h="1449" extrusionOk="0">
                  <a:moveTo>
                    <a:pt x="8319" y="0"/>
                  </a:moveTo>
                  <a:cubicBezTo>
                    <a:pt x="5602" y="137"/>
                    <a:pt x="2730" y="723"/>
                    <a:pt x="91" y="1329"/>
                  </a:cubicBezTo>
                  <a:cubicBezTo>
                    <a:pt x="0" y="1329"/>
                    <a:pt x="11" y="1448"/>
                    <a:pt x="92" y="1448"/>
                  </a:cubicBezTo>
                  <a:cubicBezTo>
                    <a:pt x="98" y="1448"/>
                    <a:pt x="104" y="1448"/>
                    <a:pt x="111" y="1446"/>
                  </a:cubicBezTo>
                  <a:cubicBezTo>
                    <a:pt x="2827" y="1251"/>
                    <a:pt x="5719" y="958"/>
                    <a:pt x="8358" y="294"/>
                  </a:cubicBezTo>
                  <a:cubicBezTo>
                    <a:pt x="8514" y="254"/>
                    <a:pt x="8494" y="20"/>
                    <a:pt x="8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6984978" y="3285695"/>
              <a:ext cx="123308" cy="21603"/>
            </a:xfrm>
            <a:custGeom>
              <a:avLst/>
              <a:gdLst/>
              <a:ahLst/>
              <a:cxnLst/>
              <a:rect l="l" t="t" r="r" b="b"/>
              <a:pathLst>
                <a:path w="3356" h="588" extrusionOk="0">
                  <a:moveTo>
                    <a:pt x="3163" y="0"/>
                  </a:moveTo>
                  <a:cubicBezTo>
                    <a:pt x="3158" y="0"/>
                    <a:pt x="3152" y="1"/>
                    <a:pt x="3147" y="1"/>
                  </a:cubicBezTo>
                  <a:cubicBezTo>
                    <a:pt x="2130" y="79"/>
                    <a:pt x="1095" y="294"/>
                    <a:pt x="79" y="451"/>
                  </a:cubicBezTo>
                  <a:cubicBezTo>
                    <a:pt x="0" y="451"/>
                    <a:pt x="20" y="587"/>
                    <a:pt x="98" y="587"/>
                  </a:cubicBezTo>
                  <a:cubicBezTo>
                    <a:pt x="1134" y="509"/>
                    <a:pt x="2170" y="451"/>
                    <a:pt x="3186" y="294"/>
                  </a:cubicBezTo>
                  <a:cubicBezTo>
                    <a:pt x="3356" y="275"/>
                    <a:pt x="3325" y="0"/>
                    <a:pt x="3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7713996" y="3227607"/>
              <a:ext cx="322893" cy="42398"/>
            </a:xfrm>
            <a:custGeom>
              <a:avLst/>
              <a:gdLst/>
              <a:ahLst/>
              <a:cxnLst/>
              <a:rect l="l" t="t" r="r" b="b"/>
              <a:pathLst>
                <a:path w="8788" h="1154" extrusionOk="0">
                  <a:moveTo>
                    <a:pt x="7396" y="1"/>
                  </a:moveTo>
                  <a:cubicBezTo>
                    <a:pt x="4985" y="1"/>
                    <a:pt x="2559" y="409"/>
                    <a:pt x="189" y="859"/>
                  </a:cubicBezTo>
                  <a:cubicBezTo>
                    <a:pt x="0" y="897"/>
                    <a:pt x="67" y="1153"/>
                    <a:pt x="247" y="1153"/>
                  </a:cubicBezTo>
                  <a:cubicBezTo>
                    <a:pt x="254" y="1153"/>
                    <a:pt x="260" y="1153"/>
                    <a:pt x="267" y="1152"/>
                  </a:cubicBezTo>
                  <a:cubicBezTo>
                    <a:pt x="3042" y="703"/>
                    <a:pt x="5837" y="605"/>
                    <a:pt x="8631" y="292"/>
                  </a:cubicBezTo>
                  <a:cubicBezTo>
                    <a:pt x="8788" y="273"/>
                    <a:pt x="8788" y="58"/>
                    <a:pt x="8631" y="38"/>
                  </a:cubicBezTo>
                  <a:cubicBezTo>
                    <a:pt x="8220" y="13"/>
                    <a:pt x="7808" y="1"/>
                    <a:pt x="7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8084420" y="3210045"/>
              <a:ext cx="63895" cy="29025"/>
            </a:xfrm>
            <a:custGeom>
              <a:avLst/>
              <a:gdLst/>
              <a:ahLst/>
              <a:cxnLst/>
              <a:rect l="l" t="t" r="r" b="b"/>
              <a:pathLst>
                <a:path w="1739" h="790" extrusionOk="0">
                  <a:moveTo>
                    <a:pt x="1409" y="1"/>
                  </a:moveTo>
                  <a:cubicBezTo>
                    <a:pt x="1388" y="1"/>
                    <a:pt x="1366" y="3"/>
                    <a:pt x="1344" y="8"/>
                  </a:cubicBezTo>
                  <a:cubicBezTo>
                    <a:pt x="1246" y="28"/>
                    <a:pt x="1148" y="28"/>
                    <a:pt x="1070" y="67"/>
                  </a:cubicBezTo>
                  <a:cubicBezTo>
                    <a:pt x="972" y="86"/>
                    <a:pt x="914" y="145"/>
                    <a:pt x="816" y="165"/>
                  </a:cubicBezTo>
                  <a:cubicBezTo>
                    <a:pt x="697" y="224"/>
                    <a:pt x="554" y="250"/>
                    <a:pt x="415" y="250"/>
                  </a:cubicBezTo>
                  <a:cubicBezTo>
                    <a:pt x="373" y="250"/>
                    <a:pt x="330" y="247"/>
                    <a:pt x="288" y="243"/>
                  </a:cubicBezTo>
                  <a:cubicBezTo>
                    <a:pt x="283" y="242"/>
                    <a:pt x="277" y="242"/>
                    <a:pt x="271" y="242"/>
                  </a:cubicBezTo>
                  <a:cubicBezTo>
                    <a:pt x="33" y="242"/>
                    <a:pt x="1" y="635"/>
                    <a:pt x="230" y="712"/>
                  </a:cubicBezTo>
                  <a:cubicBezTo>
                    <a:pt x="386" y="764"/>
                    <a:pt x="542" y="790"/>
                    <a:pt x="705" y="790"/>
                  </a:cubicBezTo>
                  <a:cubicBezTo>
                    <a:pt x="786" y="790"/>
                    <a:pt x="868" y="783"/>
                    <a:pt x="953" y="770"/>
                  </a:cubicBezTo>
                  <a:cubicBezTo>
                    <a:pt x="1207" y="770"/>
                    <a:pt x="1441" y="634"/>
                    <a:pt x="1578" y="438"/>
                  </a:cubicBezTo>
                  <a:cubicBezTo>
                    <a:pt x="1739" y="260"/>
                    <a:pt x="1623"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7878082" y="3177456"/>
              <a:ext cx="48941" cy="19987"/>
            </a:xfrm>
            <a:custGeom>
              <a:avLst/>
              <a:gdLst/>
              <a:ahLst/>
              <a:cxnLst/>
              <a:rect l="l" t="t" r="r" b="b"/>
              <a:pathLst>
                <a:path w="1332" h="544" extrusionOk="0">
                  <a:moveTo>
                    <a:pt x="1025" y="0"/>
                  </a:moveTo>
                  <a:cubicBezTo>
                    <a:pt x="912" y="0"/>
                    <a:pt x="799" y="32"/>
                    <a:pt x="687" y="74"/>
                  </a:cubicBezTo>
                  <a:lnTo>
                    <a:pt x="179" y="250"/>
                  </a:lnTo>
                  <a:cubicBezTo>
                    <a:pt x="1" y="286"/>
                    <a:pt x="49" y="532"/>
                    <a:pt x="207" y="532"/>
                  </a:cubicBezTo>
                  <a:cubicBezTo>
                    <a:pt x="222" y="532"/>
                    <a:pt x="239" y="529"/>
                    <a:pt x="257" y="524"/>
                  </a:cubicBezTo>
                  <a:lnTo>
                    <a:pt x="257" y="543"/>
                  </a:lnTo>
                  <a:lnTo>
                    <a:pt x="804" y="446"/>
                  </a:lnTo>
                  <a:cubicBezTo>
                    <a:pt x="960" y="446"/>
                    <a:pt x="1117" y="387"/>
                    <a:pt x="1234" y="289"/>
                  </a:cubicBezTo>
                  <a:cubicBezTo>
                    <a:pt x="1332" y="211"/>
                    <a:pt x="1273" y="55"/>
                    <a:pt x="1156" y="16"/>
                  </a:cubicBezTo>
                  <a:cubicBezTo>
                    <a:pt x="1112" y="5"/>
                    <a:pt x="1068" y="0"/>
                    <a:pt x="1025" y="0"/>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7155420" y="3383940"/>
              <a:ext cx="96412" cy="311188"/>
            </a:xfrm>
            <a:custGeom>
              <a:avLst/>
              <a:gdLst/>
              <a:ahLst/>
              <a:cxnLst/>
              <a:rect l="l" t="t" r="r" b="b"/>
              <a:pathLst>
                <a:path w="2624" h="8470" extrusionOk="0">
                  <a:moveTo>
                    <a:pt x="2481" y="0"/>
                  </a:moveTo>
                  <a:cubicBezTo>
                    <a:pt x="2439" y="0"/>
                    <a:pt x="2399" y="19"/>
                    <a:pt x="2377" y="63"/>
                  </a:cubicBezTo>
                  <a:cubicBezTo>
                    <a:pt x="1498" y="2818"/>
                    <a:pt x="735" y="5593"/>
                    <a:pt x="12" y="8388"/>
                  </a:cubicBezTo>
                  <a:cubicBezTo>
                    <a:pt x="0" y="8436"/>
                    <a:pt x="40" y="8470"/>
                    <a:pt x="78" y="8470"/>
                  </a:cubicBezTo>
                  <a:cubicBezTo>
                    <a:pt x="100" y="8470"/>
                    <a:pt x="122" y="8457"/>
                    <a:pt x="130" y="8427"/>
                  </a:cubicBezTo>
                  <a:cubicBezTo>
                    <a:pt x="970" y="5672"/>
                    <a:pt x="1810" y="2916"/>
                    <a:pt x="2611" y="141"/>
                  </a:cubicBezTo>
                  <a:cubicBezTo>
                    <a:pt x="2624" y="55"/>
                    <a:pt x="2551" y="0"/>
                    <a:pt x="2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7114196" y="3766193"/>
              <a:ext cx="72015" cy="228155"/>
            </a:xfrm>
            <a:custGeom>
              <a:avLst/>
              <a:gdLst/>
              <a:ahLst/>
              <a:cxnLst/>
              <a:rect l="l" t="t" r="r" b="b"/>
              <a:pathLst>
                <a:path w="1960" h="6210" extrusionOk="0">
                  <a:moveTo>
                    <a:pt x="1851" y="0"/>
                  </a:moveTo>
                  <a:cubicBezTo>
                    <a:pt x="1818" y="0"/>
                    <a:pt x="1787" y="17"/>
                    <a:pt x="1779" y="55"/>
                  </a:cubicBezTo>
                  <a:cubicBezTo>
                    <a:pt x="1076" y="2049"/>
                    <a:pt x="509" y="4081"/>
                    <a:pt x="1" y="6133"/>
                  </a:cubicBezTo>
                  <a:cubicBezTo>
                    <a:pt x="1" y="6171"/>
                    <a:pt x="43" y="6210"/>
                    <a:pt x="77" y="6210"/>
                  </a:cubicBezTo>
                  <a:cubicBezTo>
                    <a:pt x="95" y="6210"/>
                    <a:pt x="111" y="6199"/>
                    <a:pt x="118" y="6172"/>
                  </a:cubicBezTo>
                  <a:lnTo>
                    <a:pt x="138" y="6172"/>
                  </a:lnTo>
                  <a:cubicBezTo>
                    <a:pt x="978" y="4237"/>
                    <a:pt x="1584" y="2205"/>
                    <a:pt x="1936" y="114"/>
                  </a:cubicBezTo>
                  <a:cubicBezTo>
                    <a:pt x="1959" y="43"/>
                    <a:pt x="1903" y="0"/>
                    <a:pt x="1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7993045" y="3416456"/>
              <a:ext cx="111550" cy="308285"/>
            </a:xfrm>
            <a:custGeom>
              <a:avLst/>
              <a:gdLst/>
              <a:ahLst/>
              <a:cxnLst/>
              <a:rect l="l" t="t" r="r" b="b"/>
              <a:pathLst>
                <a:path w="3036" h="8391" extrusionOk="0">
                  <a:moveTo>
                    <a:pt x="79" y="1"/>
                  </a:moveTo>
                  <a:cubicBezTo>
                    <a:pt x="44" y="1"/>
                    <a:pt x="0" y="44"/>
                    <a:pt x="0" y="97"/>
                  </a:cubicBezTo>
                  <a:cubicBezTo>
                    <a:pt x="469" y="2911"/>
                    <a:pt x="1544" y="5705"/>
                    <a:pt x="2697" y="8304"/>
                  </a:cubicBezTo>
                  <a:cubicBezTo>
                    <a:pt x="2724" y="8365"/>
                    <a:pt x="2774" y="8390"/>
                    <a:pt x="2826" y="8390"/>
                  </a:cubicBezTo>
                  <a:cubicBezTo>
                    <a:pt x="2926" y="8390"/>
                    <a:pt x="3036" y="8296"/>
                    <a:pt x="3010" y="8167"/>
                  </a:cubicBezTo>
                  <a:cubicBezTo>
                    <a:pt x="2170" y="5451"/>
                    <a:pt x="1310" y="2637"/>
                    <a:pt x="118" y="38"/>
                  </a:cubicBezTo>
                  <a:cubicBezTo>
                    <a:pt x="111" y="12"/>
                    <a:pt x="96"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8132368" y="3654023"/>
              <a:ext cx="86124" cy="189946"/>
            </a:xfrm>
            <a:custGeom>
              <a:avLst/>
              <a:gdLst/>
              <a:ahLst/>
              <a:cxnLst/>
              <a:rect l="l" t="t" r="r" b="b"/>
              <a:pathLst>
                <a:path w="2344" h="5170" extrusionOk="0">
                  <a:moveTo>
                    <a:pt x="170" y="0"/>
                  </a:moveTo>
                  <a:cubicBezTo>
                    <a:pt x="85" y="0"/>
                    <a:pt x="1" y="77"/>
                    <a:pt x="39" y="177"/>
                  </a:cubicBezTo>
                  <a:lnTo>
                    <a:pt x="58" y="177"/>
                  </a:lnTo>
                  <a:cubicBezTo>
                    <a:pt x="469" y="1877"/>
                    <a:pt x="1094" y="3519"/>
                    <a:pt x="1915" y="5063"/>
                  </a:cubicBezTo>
                  <a:cubicBezTo>
                    <a:pt x="1963" y="5138"/>
                    <a:pt x="2032" y="5170"/>
                    <a:pt x="2099" y="5170"/>
                  </a:cubicBezTo>
                  <a:cubicBezTo>
                    <a:pt x="2225" y="5170"/>
                    <a:pt x="2344" y="5059"/>
                    <a:pt x="2306" y="4906"/>
                  </a:cubicBezTo>
                  <a:cubicBezTo>
                    <a:pt x="1798" y="3226"/>
                    <a:pt x="1133" y="1604"/>
                    <a:pt x="293" y="79"/>
                  </a:cubicBezTo>
                  <a:cubicBezTo>
                    <a:pt x="265" y="24"/>
                    <a:pt x="217"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8004766" y="3299399"/>
              <a:ext cx="29945" cy="64956"/>
            </a:xfrm>
            <a:custGeom>
              <a:avLst/>
              <a:gdLst/>
              <a:ahLst/>
              <a:cxnLst/>
              <a:rect l="l" t="t" r="r" b="b"/>
              <a:pathLst>
                <a:path w="815" h="1768" extrusionOk="0">
                  <a:moveTo>
                    <a:pt x="124" y="0"/>
                  </a:moveTo>
                  <a:cubicBezTo>
                    <a:pt x="63" y="0"/>
                    <a:pt x="1" y="60"/>
                    <a:pt x="14" y="136"/>
                  </a:cubicBezTo>
                  <a:cubicBezTo>
                    <a:pt x="72" y="429"/>
                    <a:pt x="131" y="723"/>
                    <a:pt x="229" y="1016"/>
                  </a:cubicBezTo>
                  <a:cubicBezTo>
                    <a:pt x="287" y="1250"/>
                    <a:pt x="385" y="1504"/>
                    <a:pt x="522" y="1719"/>
                  </a:cubicBezTo>
                  <a:cubicBezTo>
                    <a:pt x="556" y="1753"/>
                    <a:pt x="594" y="1767"/>
                    <a:pt x="632" y="1767"/>
                  </a:cubicBezTo>
                  <a:cubicBezTo>
                    <a:pt x="726" y="1767"/>
                    <a:pt x="815" y="1680"/>
                    <a:pt x="815" y="1582"/>
                  </a:cubicBezTo>
                  <a:cubicBezTo>
                    <a:pt x="815" y="1309"/>
                    <a:pt x="737" y="1035"/>
                    <a:pt x="619" y="781"/>
                  </a:cubicBezTo>
                  <a:cubicBezTo>
                    <a:pt x="522" y="527"/>
                    <a:pt x="385" y="273"/>
                    <a:pt x="209" y="58"/>
                  </a:cubicBezTo>
                  <a:cubicBezTo>
                    <a:pt x="189" y="17"/>
                    <a:pt x="156"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7478228" y="3346023"/>
              <a:ext cx="22303" cy="330329"/>
            </a:xfrm>
            <a:custGeom>
              <a:avLst/>
              <a:gdLst/>
              <a:ahLst/>
              <a:cxnLst/>
              <a:rect l="l" t="t" r="r" b="b"/>
              <a:pathLst>
                <a:path w="607" h="8991" extrusionOk="0">
                  <a:moveTo>
                    <a:pt x="323" y="1"/>
                  </a:moveTo>
                  <a:cubicBezTo>
                    <a:pt x="265" y="1"/>
                    <a:pt x="206" y="40"/>
                    <a:pt x="196" y="118"/>
                  </a:cubicBezTo>
                  <a:cubicBezTo>
                    <a:pt x="1" y="3010"/>
                    <a:pt x="118" y="5981"/>
                    <a:pt x="118" y="8873"/>
                  </a:cubicBezTo>
                  <a:cubicBezTo>
                    <a:pt x="128" y="8951"/>
                    <a:pt x="186" y="8990"/>
                    <a:pt x="245" y="8990"/>
                  </a:cubicBezTo>
                  <a:cubicBezTo>
                    <a:pt x="304" y="8990"/>
                    <a:pt x="362" y="8951"/>
                    <a:pt x="372" y="8873"/>
                  </a:cubicBezTo>
                  <a:cubicBezTo>
                    <a:pt x="431" y="5961"/>
                    <a:pt x="607" y="3010"/>
                    <a:pt x="450" y="118"/>
                  </a:cubicBezTo>
                  <a:cubicBezTo>
                    <a:pt x="440" y="40"/>
                    <a:pt x="382"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7534956" y="3687714"/>
              <a:ext cx="15101" cy="78771"/>
            </a:xfrm>
            <a:custGeom>
              <a:avLst/>
              <a:gdLst/>
              <a:ahLst/>
              <a:cxnLst/>
              <a:rect l="l" t="t" r="r" b="b"/>
              <a:pathLst>
                <a:path w="411" h="2144" extrusionOk="0">
                  <a:moveTo>
                    <a:pt x="249" y="1"/>
                  </a:moveTo>
                  <a:cubicBezTo>
                    <a:pt x="196" y="1"/>
                    <a:pt x="146" y="32"/>
                    <a:pt x="137" y="100"/>
                  </a:cubicBezTo>
                  <a:cubicBezTo>
                    <a:pt x="1" y="726"/>
                    <a:pt x="40" y="1429"/>
                    <a:pt x="20" y="2074"/>
                  </a:cubicBezTo>
                  <a:cubicBezTo>
                    <a:pt x="20" y="2118"/>
                    <a:pt x="57" y="2144"/>
                    <a:pt x="90" y="2144"/>
                  </a:cubicBezTo>
                  <a:cubicBezTo>
                    <a:pt x="115" y="2144"/>
                    <a:pt x="137" y="2128"/>
                    <a:pt x="137" y="2094"/>
                  </a:cubicBezTo>
                  <a:cubicBezTo>
                    <a:pt x="235" y="1468"/>
                    <a:pt x="411" y="784"/>
                    <a:pt x="391" y="140"/>
                  </a:cubicBezTo>
                  <a:cubicBezTo>
                    <a:pt x="391" y="52"/>
                    <a:pt x="318"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7505527" y="1433839"/>
              <a:ext cx="19437" cy="214084"/>
            </a:xfrm>
            <a:custGeom>
              <a:avLst/>
              <a:gdLst/>
              <a:ahLst/>
              <a:cxnLst/>
              <a:rect l="l" t="t" r="r" b="b"/>
              <a:pathLst>
                <a:path w="529" h="5827" extrusionOk="0">
                  <a:moveTo>
                    <a:pt x="323" y="0"/>
                  </a:moveTo>
                  <a:cubicBezTo>
                    <a:pt x="269" y="0"/>
                    <a:pt x="215" y="34"/>
                    <a:pt x="215" y="103"/>
                  </a:cubicBezTo>
                  <a:cubicBezTo>
                    <a:pt x="196" y="1979"/>
                    <a:pt x="39" y="3855"/>
                    <a:pt x="0" y="5731"/>
                  </a:cubicBezTo>
                  <a:cubicBezTo>
                    <a:pt x="0" y="5789"/>
                    <a:pt x="56" y="5827"/>
                    <a:pt x="105" y="5827"/>
                  </a:cubicBezTo>
                  <a:cubicBezTo>
                    <a:pt x="138" y="5827"/>
                    <a:pt x="168" y="5809"/>
                    <a:pt x="176" y="5770"/>
                  </a:cubicBezTo>
                  <a:cubicBezTo>
                    <a:pt x="430" y="3894"/>
                    <a:pt x="528" y="1998"/>
                    <a:pt x="430" y="103"/>
                  </a:cubicBezTo>
                  <a:cubicBezTo>
                    <a:pt x="430" y="34"/>
                    <a:pt x="377"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7447365" y="1395224"/>
              <a:ext cx="38102" cy="28767"/>
            </a:xfrm>
            <a:custGeom>
              <a:avLst/>
              <a:gdLst/>
              <a:ahLst/>
              <a:cxnLst/>
              <a:rect l="l" t="t" r="r" b="b"/>
              <a:pathLst>
                <a:path w="1037" h="783" extrusionOk="0">
                  <a:moveTo>
                    <a:pt x="528" y="1"/>
                  </a:moveTo>
                  <a:cubicBezTo>
                    <a:pt x="0" y="1"/>
                    <a:pt x="0" y="782"/>
                    <a:pt x="528" y="782"/>
                  </a:cubicBezTo>
                  <a:cubicBezTo>
                    <a:pt x="1036" y="782"/>
                    <a:pt x="1036" y="1"/>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7292979" y="3195679"/>
              <a:ext cx="360517" cy="60364"/>
            </a:xfrm>
            <a:custGeom>
              <a:avLst/>
              <a:gdLst/>
              <a:ahLst/>
              <a:cxnLst/>
              <a:rect l="l" t="t" r="r" b="b"/>
              <a:pathLst>
                <a:path w="9812" h="1643" extrusionOk="0">
                  <a:moveTo>
                    <a:pt x="8547" y="0"/>
                  </a:moveTo>
                  <a:cubicBezTo>
                    <a:pt x="7509" y="0"/>
                    <a:pt x="6471" y="246"/>
                    <a:pt x="5434" y="380"/>
                  </a:cubicBezTo>
                  <a:cubicBezTo>
                    <a:pt x="3714" y="614"/>
                    <a:pt x="1857" y="653"/>
                    <a:pt x="177" y="1103"/>
                  </a:cubicBezTo>
                  <a:cubicBezTo>
                    <a:pt x="1" y="1161"/>
                    <a:pt x="1" y="1396"/>
                    <a:pt x="177" y="1474"/>
                  </a:cubicBezTo>
                  <a:cubicBezTo>
                    <a:pt x="826" y="1599"/>
                    <a:pt x="1496" y="1643"/>
                    <a:pt x="2174" y="1643"/>
                  </a:cubicBezTo>
                  <a:cubicBezTo>
                    <a:pt x="3190" y="1643"/>
                    <a:pt x="4222" y="1544"/>
                    <a:pt x="5219" y="1474"/>
                  </a:cubicBezTo>
                  <a:cubicBezTo>
                    <a:pt x="6684" y="1376"/>
                    <a:pt x="8306" y="1298"/>
                    <a:pt x="9616" y="595"/>
                  </a:cubicBezTo>
                  <a:cubicBezTo>
                    <a:pt x="9811" y="458"/>
                    <a:pt x="9772" y="145"/>
                    <a:pt x="9537" y="87"/>
                  </a:cubicBezTo>
                  <a:cubicBezTo>
                    <a:pt x="9207" y="25"/>
                    <a:pt x="8877" y="0"/>
                    <a:pt x="85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7668584" y="3191932"/>
              <a:ext cx="91856" cy="25681"/>
            </a:xfrm>
            <a:custGeom>
              <a:avLst/>
              <a:gdLst/>
              <a:ahLst/>
              <a:cxnLst/>
              <a:rect l="l" t="t" r="r" b="b"/>
              <a:pathLst>
                <a:path w="2500" h="699" extrusionOk="0">
                  <a:moveTo>
                    <a:pt x="1989" y="0"/>
                  </a:moveTo>
                  <a:cubicBezTo>
                    <a:pt x="1778" y="0"/>
                    <a:pt x="1558" y="58"/>
                    <a:pt x="1347" y="71"/>
                  </a:cubicBezTo>
                  <a:lnTo>
                    <a:pt x="331" y="189"/>
                  </a:lnTo>
                  <a:cubicBezTo>
                    <a:pt x="30" y="226"/>
                    <a:pt x="0" y="699"/>
                    <a:pt x="295" y="699"/>
                  </a:cubicBezTo>
                  <a:cubicBezTo>
                    <a:pt x="307" y="699"/>
                    <a:pt x="318" y="698"/>
                    <a:pt x="331" y="697"/>
                  </a:cubicBezTo>
                  <a:lnTo>
                    <a:pt x="1425" y="618"/>
                  </a:lnTo>
                  <a:cubicBezTo>
                    <a:pt x="1738" y="599"/>
                    <a:pt x="2070" y="618"/>
                    <a:pt x="2343" y="482"/>
                  </a:cubicBezTo>
                  <a:cubicBezTo>
                    <a:pt x="2500" y="364"/>
                    <a:pt x="2480" y="110"/>
                    <a:pt x="2285" y="52"/>
                  </a:cubicBezTo>
                  <a:cubicBezTo>
                    <a:pt x="2190" y="14"/>
                    <a:pt x="2090" y="0"/>
                    <a:pt x="1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7408603" y="1413888"/>
              <a:ext cx="35199" cy="190130"/>
            </a:xfrm>
            <a:custGeom>
              <a:avLst/>
              <a:gdLst/>
              <a:ahLst/>
              <a:cxnLst/>
              <a:rect l="l" t="t" r="r" b="b"/>
              <a:pathLst>
                <a:path w="958" h="5175" extrusionOk="0">
                  <a:moveTo>
                    <a:pt x="376" y="1"/>
                  </a:moveTo>
                  <a:cubicBezTo>
                    <a:pt x="259" y="1"/>
                    <a:pt x="147" y="79"/>
                    <a:pt x="157" y="235"/>
                  </a:cubicBezTo>
                  <a:cubicBezTo>
                    <a:pt x="176" y="1076"/>
                    <a:pt x="176" y="1916"/>
                    <a:pt x="157" y="2737"/>
                  </a:cubicBezTo>
                  <a:cubicBezTo>
                    <a:pt x="137" y="3479"/>
                    <a:pt x="0" y="4261"/>
                    <a:pt x="196" y="4984"/>
                  </a:cubicBezTo>
                  <a:cubicBezTo>
                    <a:pt x="235" y="5111"/>
                    <a:pt x="347" y="5175"/>
                    <a:pt x="459" y="5175"/>
                  </a:cubicBezTo>
                  <a:cubicBezTo>
                    <a:pt x="572" y="5175"/>
                    <a:pt x="684" y="5111"/>
                    <a:pt x="723" y="4984"/>
                  </a:cubicBezTo>
                  <a:cubicBezTo>
                    <a:pt x="958" y="4281"/>
                    <a:pt x="841" y="3479"/>
                    <a:pt x="801" y="2737"/>
                  </a:cubicBezTo>
                  <a:cubicBezTo>
                    <a:pt x="762" y="1896"/>
                    <a:pt x="704" y="1076"/>
                    <a:pt x="626" y="235"/>
                  </a:cubicBezTo>
                  <a:cubicBezTo>
                    <a:pt x="616" y="79"/>
                    <a:pt x="494" y="1"/>
                    <a:pt x="3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7124998" y="1937962"/>
              <a:ext cx="161042" cy="275623"/>
            </a:xfrm>
            <a:custGeom>
              <a:avLst/>
              <a:gdLst/>
              <a:ahLst/>
              <a:cxnLst/>
              <a:rect l="l" t="t" r="r" b="b"/>
              <a:pathLst>
                <a:path w="4383" h="7502" extrusionOk="0">
                  <a:moveTo>
                    <a:pt x="4223" y="0"/>
                  </a:moveTo>
                  <a:cubicBezTo>
                    <a:pt x="4196" y="0"/>
                    <a:pt x="4167" y="12"/>
                    <a:pt x="4143" y="42"/>
                  </a:cubicBezTo>
                  <a:lnTo>
                    <a:pt x="4143" y="61"/>
                  </a:lnTo>
                  <a:cubicBezTo>
                    <a:pt x="3185" y="1312"/>
                    <a:pt x="2306" y="2602"/>
                    <a:pt x="1485" y="3970"/>
                  </a:cubicBezTo>
                  <a:cubicBezTo>
                    <a:pt x="860" y="5005"/>
                    <a:pt x="0" y="6041"/>
                    <a:pt x="254" y="7311"/>
                  </a:cubicBezTo>
                  <a:cubicBezTo>
                    <a:pt x="293" y="7438"/>
                    <a:pt x="406" y="7502"/>
                    <a:pt x="518" y="7502"/>
                  </a:cubicBezTo>
                  <a:cubicBezTo>
                    <a:pt x="630" y="7502"/>
                    <a:pt x="743" y="7438"/>
                    <a:pt x="782" y="7311"/>
                  </a:cubicBezTo>
                  <a:cubicBezTo>
                    <a:pt x="1231" y="4810"/>
                    <a:pt x="3283" y="2504"/>
                    <a:pt x="4338" y="198"/>
                  </a:cubicBezTo>
                  <a:cubicBezTo>
                    <a:pt x="4382" y="110"/>
                    <a:pt x="4305" y="0"/>
                    <a:pt x="4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7264982" y="2335830"/>
              <a:ext cx="70619" cy="178924"/>
            </a:xfrm>
            <a:custGeom>
              <a:avLst/>
              <a:gdLst/>
              <a:ahLst/>
              <a:cxnLst/>
              <a:rect l="l" t="t" r="r" b="b"/>
              <a:pathLst>
                <a:path w="1922" h="4870" extrusionOk="0">
                  <a:moveTo>
                    <a:pt x="1627" y="1"/>
                  </a:moveTo>
                  <a:cubicBezTo>
                    <a:pt x="1550" y="1"/>
                    <a:pt x="1474" y="31"/>
                    <a:pt x="1427" y="98"/>
                  </a:cubicBezTo>
                  <a:cubicBezTo>
                    <a:pt x="470" y="1427"/>
                    <a:pt x="98" y="3166"/>
                    <a:pt x="1" y="4768"/>
                  </a:cubicBezTo>
                  <a:cubicBezTo>
                    <a:pt x="12" y="4835"/>
                    <a:pt x="73" y="4870"/>
                    <a:pt x="132" y="4870"/>
                  </a:cubicBezTo>
                  <a:cubicBezTo>
                    <a:pt x="176" y="4870"/>
                    <a:pt x="218" y="4850"/>
                    <a:pt x="235" y="4807"/>
                  </a:cubicBezTo>
                  <a:lnTo>
                    <a:pt x="255" y="4807"/>
                  </a:lnTo>
                  <a:cubicBezTo>
                    <a:pt x="626" y="3224"/>
                    <a:pt x="1291" y="1798"/>
                    <a:pt x="1857" y="293"/>
                  </a:cubicBezTo>
                  <a:cubicBezTo>
                    <a:pt x="1922" y="113"/>
                    <a:pt x="1774" y="1"/>
                    <a:pt x="1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7427268" y="2376906"/>
              <a:ext cx="33068" cy="40818"/>
            </a:xfrm>
            <a:custGeom>
              <a:avLst/>
              <a:gdLst/>
              <a:ahLst/>
              <a:cxnLst/>
              <a:rect l="l" t="t" r="r" b="b"/>
              <a:pathLst>
                <a:path w="900" h="1111" extrusionOk="0">
                  <a:moveTo>
                    <a:pt x="439" y="1"/>
                  </a:moveTo>
                  <a:cubicBezTo>
                    <a:pt x="295" y="1"/>
                    <a:pt x="157" y="102"/>
                    <a:pt x="157" y="269"/>
                  </a:cubicBezTo>
                  <a:cubicBezTo>
                    <a:pt x="157" y="348"/>
                    <a:pt x="98" y="387"/>
                    <a:pt x="59" y="465"/>
                  </a:cubicBezTo>
                  <a:cubicBezTo>
                    <a:pt x="20" y="563"/>
                    <a:pt x="0" y="660"/>
                    <a:pt x="0" y="778"/>
                  </a:cubicBezTo>
                  <a:cubicBezTo>
                    <a:pt x="15" y="973"/>
                    <a:pt x="180" y="1110"/>
                    <a:pt x="362" y="1110"/>
                  </a:cubicBezTo>
                  <a:cubicBezTo>
                    <a:pt x="417" y="1110"/>
                    <a:pt x="474" y="1098"/>
                    <a:pt x="528" y="1071"/>
                  </a:cubicBezTo>
                  <a:cubicBezTo>
                    <a:pt x="899" y="895"/>
                    <a:pt x="860" y="445"/>
                    <a:pt x="684" y="133"/>
                  </a:cubicBezTo>
                  <a:cubicBezTo>
                    <a:pt x="624" y="42"/>
                    <a:pt x="530"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7435865" y="2463174"/>
              <a:ext cx="33068" cy="44529"/>
            </a:xfrm>
            <a:custGeom>
              <a:avLst/>
              <a:gdLst/>
              <a:ahLst/>
              <a:cxnLst/>
              <a:rect l="l" t="t" r="r" b="b"/>
              <a:pathLst>
                <a:path w="900" h="1212" extrusionOk="0">
                  <a:moveTo>
                    <a:pt x="580" y="0"/>
                  </a:moveTo>
                  <a:cubicBezTo>
                    <a:pt x="475" y="0"/>
                    <a:pt x="379" y="56"/>
                    <a:pt x="333" y="149"/>
                  </a:cubicBezTo>
                  <a:cubicBezTo>
                    <a:pt x="157" y="403"/>
                    <a:pt x="1" y="1009"/>
                    <a:pt x="372" y="1185"/>
                  </a:cubicBezTo>
                  <a:cubicBezTo>
                    <a:pt x="408" y="1203"/>
                    <a:pt x="448" y="1212"/>
                    <a:pt x="489" y="1212"/>
                  </a:cubicBezTo>
                  <a:cubicBezTo>
                    <a:pt x="581" y="1212"/>
                    <a:pt x="676" y="1168"/>
                    <a:pt x="743" y="1087"/>
                  </a:cubicBezTo>
                  <a:cubicBezTo>
                    <a:pt x="861" y="892"/>
                    <a:pt x="743" y="657"/>
                    <a:pt x="861" y="442"/>
                  </a:cubicBezTo>
                  <a:cubicBezTo>
                    <a:pt x="900" y="345"/>
                    <a:pt x="900" y="227"/>
                    <a:pt x="861" y="149"/>
                  </a:cubicBezTo>
                  <a:cubicBezTo>
                    <a:pt x="822" y="71"/>
                    <a:pt x="763" y="32"/>
                    <a:pt x="685" y="12"/>
                  </a:cubicBezTo>
                  <a:lnTo>
                    <a:pt x="665" y="12"/>
                  </a:lnTo>
                  <a:cubicBezTo>
                    <a:pt x="637" y="4"/>
                    <a:pt x="608"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7529923" y="2676125"/>
              <a:ext cx="46736" cy="35968"/>
            </a:xfrm>
            <a:custGeom>
              <a:avLst/>
              <a:gdLst/>
              <a:ahLst/>
              <a:cxnLst/>
              <a:rect l="l" t="t" r="r" b="b"/>
              <a:pathLst>
                <a:path w="1272" h="979" extrusionOk="0">
                  <a:moveTo>
                    <a:pt x="626" y="1"/>
                  </a:moveTo>
                  <a:cubicBezTo>
                    <a:pt x="1" y="1"/>
                    <a:pt x="1" y="978"/>
                    <a:pt x="626" y="978"/>
                  </a:cubicBezTo>
                  <a:cubicBezTo>
                    <a:pt x="1271" y="978"/>
                    <a:pt x="1271"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8067005" y="1636465"/>
              <a:ext cx="1449712" cy="1640625"/>
            </a:xfrm>
            <a:custGeom>
              <a:avLst/>
              <a:gdLst/>
              <a:ahLst/>
              <a:cxnLst/>
              <a:rect l="l" t="t" r="r" b="b"/>
              <a:pathLst>
                <a:path w="39456" h="44655" extrusionOk="0">
                  <a:moveTo>
                    <a:pt x="18761" y="1"/>
                  </a:moveTo>
                  <a:lnTo>
                    <a:pt x="13563" y="1740"/>
                  </a:lnTo>
                  <a:lnTo>
                    <a:pt x="7661" y="1857"/>
                  </a:lnTo>
                  <a:lnTo>
                    <a:pt x="3303" y="1134"/>
                  </a:lnTo>
                  <a:lnTo>
                    <a:pt x="1466" y="6059"/>
                  </a:lnTo>
                  <a:lnTo>
                    <a:pt x="0" y="12684"/>
                  </a:lnTo>
                  <a:lnTo>
                    <a:pt x="333" y="19269"/>
                  </a:lnTo>
                  <a:lnTo>
                    <a:pt x="2404" y="23510"/>
                  </a:lnTo>
                  <a:cubicBezTo>
                    <a:pt x="5081" y="25406"/>
                    <a:pt x="7719" y="26735"/>
                    <a:pt x="10319" y="27125"/>
                  </a:cubicBezTo>
                  <a:lnTo>
                    <a:pt x="17803" y="29119"/>
                  </a:lnTo>
                  <a:lnTo>
                    <a:pt x="25073" y="29119"/>
                  </a:lnTo>
                  <a:lnTo>
                    <a:pt x="26167" y="31991"/>
                  </a:lnTo>
                  <a:lnTo>
                    <a:pt x="28297" y="35978"/>
                  </a:lnTo>
                  <a:lnTo>
                    <a:pt x="29724" y="38382"/>
                  </a:lnTo>
                  <a:lnTo>
                    <a:pt x="29919" y="40375"/>
                  </a:lnTo>
                  <a:lnTo>
                    <a:pt x="29353" y="42036"/>
                  </a:lnTo>
                  <a:cubicBezTo>
                    <a:pt x="29278" y="42194"/>
                    <a:pt x="29171" y="42270"/>
                    <a:pt x="29036" y="42270"/>
                  </a:cubicBezTo>
                  <a:cubicBezTo>
                    <a:pt x="28853" y="42270"/>
                    <a:pt x="28617" y="42130"/>
                    <a:pt x="28336" y="41860"/>
                  </a:cubicBezTo>
                  <a:lnTo>
                    <a:pt x="27301" y="40727"/>
                  </a:lnTo>
                  <a:lnTo>
                    <a:pt x="26402" y="40531"/>
                  </a:lnTo>
                  <a:lnTo>
                    <a:pt x="25776" y="40824"/>
                  </a:lnTo>
                  <a:lnTo>
                    <a:pt x="25561" y="41293"/>
                  </a:lnTo>
                  <a:cubicBezTo>
                    <a:pt x="25092" y="41547"/>
                    <a:pt x="24995" y="42192"/>
                    <a:pt x="25366" y="42564"/>
                  </a:cubicBezTo>
                  <a:lnTo>
                    <a:pt x="27301" y="44010"/>
                  </a:lnTo>
                  <a:lnTo>
                    <a:pt x="29958" y="44655"/>
                  </a:lnTo>
                  <a:lnTo>
                    <a:pt x="32382" y="43580"/>
                  </a:lnTo>
                  <a:lnTo>
                    <a:pt x="33359" y="41000"/>
                  </a:lnTo>
                  <a:lnTo>
                    <a:pt x="33456" y="37874"/>
                  </a:lnTo>
                  <a:lnTo>
                    <a:pt x="31385" y="34376"/>
                  </a:lnTo>
                  <a:lnTo>
                    <a:pt x="27144" y="28747"/>
                  </a:lnTo>
                  <a:lnTo>
                    <a:pt x="31834" y="25797"/>
                  </a:lnTo>
                  <a:lnTo>
                    <a:pt x="35332" y="27106"/>
                  </a:lnTo>
                  <a:lnTo>
                    <a:pt x="37990" y="26207"/>
                  </a:lnTo>
                  <a:lnTo>
                    <a:pt x="39456" y="23569"/>
                  </a:lnTo>
                  <a:lnTo>
                    <a:pt x="38967" y="19778"/>
                  </a:lnTo>
                  <a:lnTo>
                    <a:pt x="37365" y="18312"/>
                  </a:lnTo>
                  <a:lnTo>
                    <a:pt x="34824" y="18449"/>
                  </a:lnTo>
                  <a:cubicBezTo>
                    <a:pt x="33964" y="17472"/>
                    <a:pt x="33749" y="16709"/>
                    <a:pt x="33847" y="16006"/>
                  </a:cubicBezTo>
                  <a:lnTo>
                    <a:pt x="35039" y="11120"/>
                  </a:lnTo>
                  <a:lnTo>
                    <a:pt x="35332" y="6059"/>
                  </a:lnTo>
                  <a:lnTo>
                    <a:pt x="32968" y="3264"/>
                  </a:lnTo>
                  <a:lnTo>
                    <a:pt x="29313" y="3616"/>
                  </a:lnTo>
                  <a:cubicBezTo>
                    <a:pt x="29313" y="3616"/>
                    <a:pt x="26366" y="5442"/>
                    <a:pt x="25742" y="5442"/>
                  </a:cubicBezTo>
                  <a:cubicBezTo>
                    <a:pt x="25717" y="5442"/>
                    <a:pt x="25696" y="5440"/>
                    <a:pt x="25679" y="5434"/>
                  </a:cubicBezTo>
                  <a:cubicBezTo>
                    <a:pt x="23763" y="4808"/>
                    <a:pt x="21692" y="3186"/>
                    <a:pt x="21692" y="3186"/>
                  </a:cubicBezTo>
                  <a:lnTo>
                    <a:pt x="187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7705141" y="2237437"/>
              <a:ext cx="140761" cy="71827"/>
            </a:xfrm>
            <a:custGeom>
              <a:avLst/>
              <a:gdLst/>
              <a:ahLst/>
              <a:cxnLst/>
              <a:rect l="l" t="t" r="r" b="b"/>
              <a:pathLst>
                <a:path w="3831" h="1955" extrusionOk="0">
                  <a:moveTo>
                    <a:pt x="1915" y="1"/>
                  </a:moveTo>
                  <a:lnTo>
                    <a:pt x="762" y="79"/>
                  </a:lnTo>
                  <a:lnTo>
                    <a:pt x="0" y="841"/>
                  </a:lnTo>
                  <a:lnTo>
                    <a:pt x="2775" y="1681"/>
                  </a:lnTo>
                  <a:lnTo>
                    <a:pt x="3830" y="1955"/>
                  </a:lnTo>
                  <a:lnTo>
                    <a:pt x="3439" y="841"/>
                  </a:lnTo>
                  <a:lnTo>
                    <a:pt x="1915" y="1"/>
                  </a:lnTo>
                  <a:close/>
                </a:path>
              </a:pathLst>
            </a:custGeom>
            <a:solidFill>
              <a:srgbClr val="FFD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7734571" y="2327894"/>
              <a:ext cx="866682" cy="596694"/>
            </a:xfrm>
            <a:custGeom>
              <a:avLst/>
              <a:gdLst/>
              <a:ahLst/>
              <a:cxnLst/>
              <a:rect l="l" t="t" r="r" b="b"/>
              <a:pathLst>
                <a:path w="23588" h="16241" extrusionOk="0">
                  <a:moveTo>
                    <a:pt x="0" y="1"/>
                  </a:moveTo>
                  <a:lnTo>
                    <a:pt x="0" y="1271"/>
                  </a:lnTo>
                  <a:lnTo>
                    <a:pt x="59" y="2913"/>
                  </a:lnTo>
                  <a:lnTo>
                    <a:pt x="4046" y="10280"/>
                  </a:lnTo>
                  <a:lnTo>
                    <a:pt x="9732" y="14755"/>
                  </a:lnTo>
                  <a:lnTo>
                    <a:pt x="13738" y="16045"/>
                  </a:lnTo>
                  <a:lnTo>
                    <a:pt x="17979" y="16240"/>
                  </a:lnTo>
                  <a:lnTo>
                    <a:pt x="22356" y="14247"/>
                  </a:lnTo>
                  <a:lnTo>
                    <a:pt x="23588" y="9889"/>
                  </a:lnTo>
                  <a:lnTo>
                    <a:pt x="22982" y="9811"/>
                  </a:lnTo>
                  <a:lnTo>
                    <a:pt x="20617" y="11941"/>
                  </a:lnTo>
                  <a:lnTo>
                    <a:pt x="14872" y="13075"/>
                  </a:lnTo>
                  <a:lnTo>
                    <a:pt x="9732" y="10769"/>
                  </a:lnTo>
                  <a:lnTo>
                    <a:pt x="4905" y="5551"/>
                  </a:lnTo>
                  <a:lnTo>
                    <a:pt x="2951" y="1779"/>
                  </a:lnTo>
                  <a:lnTo>
                    <a:pt x="1114" y="2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8644282" y="3694989"/>
              <a:ext cx="148660" cy="250604"/>
            </a:xfrm>
            <a:custGeom>
              <a:avLst/>
              <a:gdLst/>
              <a:ahLst/>
              <a:cxnLst/>
              <a:rect l="l" t="t" r="r" b="b"/>
              <a:pathLst>
                <a:path w="4046" h="6821" extrusionOk="0">
                  <a:moveTo>
                    <a:pt x="0" y="0"/>
                  </a:moveTo>
                  <a:lnTo>
                    <a:pt x="1524" y="6820"/>
                  </a:lnTo>
                  <a:lnTo>
                    <a:pt x="4045" y="6820"/>
                  </a:lnTo>
                  <a:lnTo>
                    <a:pt x="3733" y="977"/>
                  </a:lnTo>
                  <a:lnTo>
                    <a:pt x="0" y="0"/>
                  </a:lnTo>
                  <a:close/>
                </a:path>
              </a:pathLst>
            </a:custGeom>
            <a:solidFill>
              <a:srgbClr val="FFD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8932186" y="3720818"/>
              <a:ext cx="137895" cy="234107"/>
            </a:xfrm>
            <a:custGeom>
              <a:avLst/>
              <a:gdLst/>
              <a:ahLst/>
              <a:cxnLst/>
              <a:rect l="l" t="t" r="r" b="b"/>
              <a:pathLst>
                <a:path w="3753" h="6372" extrusionOk="0">
                  <a:moveTo>
                    <a:pt x="1" y="1"/>
                  </a:moveTo>
                  <a:lnTo>
                    <a:pt x="1173" y="6371"/>
                  </a:lnTo>
                  <a:lnTo>
                    <a:pt x="3342" y="6371"/>
                  </a:lnTo>
                  <a:lnTo>
                    <a:pt x="3753" y="274"/>
                  </a:lnTo>
                  <a:lnTo>
                    <a:pt x="1" y="1"/>
                  </a:lnTo>
                  <a:close/>
                </a:path>
              </a:pathLst>
            </a:custGeom>
            <a:solidFill>
              <a:srgbClr val="FFD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8092136" y="1034097"/>
              <a:ext cx="1563871" cy="1296702"/>
            </a:xfrm>
            <a:custGeom>
              <a:avLst/>
              <a:gdLst/>
              <a:ahLst/>
              <a:cxnLst/>
              <a:rect l="l" t="t" r="r" b="b"/>
              <a:pathLst>
                <a:path w="42563" h="35294" extrusionOk="0">
                  <a:moveTo>
                    <a:pt x="10885" y="0"/>
                  </a:moveTo>
                  <a:lnTo>
                    <a:pt x="6449" y="1192"/>
                  </a:lnTo>
                  <a:lnTo>
                    <a:pt x="2052" y="4983"/>
                  </a:lnTo>
                  <a:lnTo>
                    <a:pt x="0" y="10826"/>
                  </a:lnTo>
                  <a:lnTo>
                    <a:pt x="0" y="15028"/>
                  </a:lnTo>
                  <a:lnTo>
                    <a:pt x="2052" y="17178"/>
                  </a:lnTo>
                  <a:cubicBezTo>
                    <a:pt x="3564" y="18222"/>
                    <a:pt x="5607" y="18590"/>
                    <a:pt x="7737" y="18590"/>
                  </a:cubicBezTo>
                  <a:cubicBezTo>
                    <a:pt x="12818" y="18590"/>
                    <a:pt x="18389" y="16494"/>
                    <a:pt x="18389" y="16494"/>
                  </a:cubicBezTo>
                  <a:lnTo>
                    <a:pt x="19542" y="18428"/>
                  </a:lnTo>
                  <a:lnTo>
                    <a:pt x="25151" y="21555"/>
                  </a:lnTo>
                  <a:lnTo>
                    <a:pt x="31170" y="19386"/>
                  </a:lnTo>
                  <a:lnTo>
                    <a:pt x="34394" y="21340"/>
                  </a:lnTo>
                  <a:cubicBezTo>
                    <a:pt x="35156" y="22884"/>
                    <a:pt x="35098" y="25483"/>
                    <a:pt x="33964" y="29411"/>
                  </a:cubicBezTo>
                  <a:lnTo>
                    <a:pt x="32929" y="32889"/>
                  </a:lnTo>
                  <a:lnTo>
                    <a:pt x="34140" y="34844"/>
                  </a:lnTo>
                  <a:lnTo>
                    <a:pt x="36270" y="34433"/>
                  </a:lnTo>
                  <a:lnTo>
                    <a:pt x="38400" y="35293"/>
                  </a:lnTo>
                  <a:lnTo>
                    <a:pt x="42504" y="28278"/>
                  </a:lnTo>
                  <a:lnTo>
                    <a:pt x="42563" y="23431"/>
                  </a:lnTo>
                  <a:lnTo>
                    <a:pt x="40667" y="18585"/>
                  </a:lnTo>
                  <a:lnTo>
                    <a:pt x="36427" y="15126"/>
                  </a:lnTo>
                  <a:lnTo>
                    <a:pt x="33144" y="9224"/>
                  </a:lnTo>
                  <a:lnTo>
                    <a:pt x="28180" y="5882"/>
                  </a:lnTo>
                  <a:lnTo>
                    <a:pt x="17979" y="4006"/>
                  </a:lnTo>
                  <a:lnTo>
                    <a:pt x="15575" y="1837"/>
                  </a:lnTo>
                  <a:lnTo>
                    <a:pt x="108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8940086" y="3081084"/>
              <a:ext cx="111330" cy="127855"/>
            </a:xfrm>
            <a:custGeom>
              <a:avLst/>
              <a:gdLst/>
              <a:ahLst/>
              <a:cxnLst/>
              <a:rect l="l" t="t" r="r" b="b"/>
              <a:pathLst>
                <a:path w="3030" h="3480" extrusionOk="0">
                  <a:moveTo>
                    <a:pt x="2990" y="1"/>
                  </a:moveTo>
                  <a:lnTo>
                    <a:pt x="1642" y="352"/>
                  </a:lnTo>
                  <a:lnTo>
                    <a:pt x="0" y="2170"/>
                  </a:lnTo>
                  <a:lnTo>
                    <a:pt x="626" y="3303"/>
                  </a:lnTo>
                  <a:lnTo>
                    <a:pt x="1798" y="3479"/>
                  </a:lnTo>
                  <a:lnTo>
                    <a:pt x="1271" y="2658"/>
                  </a:lnTo>
                  <a:lnTo>
                    <a:pt x="1798" y="1955"/>
                  </a:lnTo>
                  <a:lnTo>
                    <a:pt x="2013" y="1486"/>
                  </a:lnTo>
                  <a:lnTo>
                    <a:pt x="3030" y="1056"/>
                  </a:lnTo>
                  <a:lnTo>
                    <a:pt x="2990" y="1"/>
                  </a:ln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8530091" y="2691225"/>
              <a:ext cx="506275" cy="529901"/>
            </a:xfrm>
            <a:custGeom>
              <a:avLst/>
              <a:gdLst/>
              <a:ahLst/>
              <a:cxnLst/>
              <a:rect l="l" t="t" r="r" b="b"/>
              <a:pathLst>
                <a:path w="13779" h="14423" extrusionOk="0">
                  <a:moveTo>
                    <a:pt x="1936" y="0"/>
                  </a:moveTo>
                  <a:lnTo>
                    <a:pt x="704" y="4358"/>
                  </a:lnTo>
                  <a:lnTo>
                    <a:pt x="1" y="10319"/>
                  </a:lnTo>
                  <a:lnTo>
                    <a:pt x="275" y="13054"/>
                  </a:lnTo>
                  <a:lnTo>
                    <a:pt x="1838" y="14422"/>
                  </a:lnTo>
                  <a:lnTo>
                    <a:pt x="3108" y="10123"/>
                  </a:lnTo>
                  <a:lnTo>
                    <a:pt x="7642" y="7211"/>
                  </a:lnTo>
                  <a:lnTo>
                    <a:pt x="13778" y="6781"/>
                  </a:lnTo>
                  <a:lnTo>
                    <a:pt x="13563" y="3791"/>
                  </a:lnTo>
                  <a:lnTo>
                    <a:pt x="12469" y="391"/>
                  </a:lnTo>
                  <a:lnTo>
                    <a:pt x="19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8522926" y="3157909"/>
              <a:ext cx="234123" cy="566531"/>
            </a:xfrm>
            <a:custGeom>
              <a:avLst/>
              <a:gdLst/>
              <a:ahLst/>
              <a:cxnLst/>
              <a:rect l="l" t="t" r="r" b="b"/>
              <a:pathLst>
                <a:path w="6372" h="15420" extrusionOk="0">
                  <a:moveTo>
                    <a:pt x="1" y="1"/>
                  </a:moveTo>
                  <a:lnTo>
                    <a:pt x="1525" y="8365"/>
                  </a:lnTo>
                  <a:lnTo>
                    <a:pt x="2912" y="14501"/>
                  </a:lnTo>
                  <a:lnTo>
                    <a:pt x="6371" y="15419"/>
                  </a:lnTo>
                  <a:lnTo>
                    <a:pt x="5394" y="3948"/>
                  </a:lnTo>
                  <a:lnTo>
                    <a:pt x="3186" y="2776"/>
                  </a:lnTo>
                  <a:lnTo>
                    <a:pt x="2521" y="174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8862525" y="3253399"/>
              <a:ext cx="207558" cy="467443"/>
            </a:xfrm>
            <a:custGeom>
              <a:avLst/>
              <a:gdLst/>
              <a:ahLst/>
              <a:cxnLst/>
              <a:rect l="l" t="t" r="r" b="b"/>
              <a:pathLst>
                <a:path w="5649" h="12723" extrusionOk="0">
                  <a:moveTo>
                    <a:pt x="5649" y="1"/>
                  </a:moveTo>
                  <a:lnTo>
                    <a:pt x="2795" y="1154"/>
                  </a:lnTo>
                  <a:lnTo>
                    <a:pt x="1" y="1369"/>
                  </a:lnTo>
                  <a:lnTo>
                    <a:pt x="880" y="4886"/>
                  </a:lnTo>
                  <a:lnTo>
                    <a:pt x="1897" y="12723"/>
                  </a:lnTo>
                  <a:lnTo>
                    <a:pt x="4984" y="12664"/>
                  </a:lnTo>
                  <a:lnTo>
                    <a:pt x="56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8923589" y="3652627"/>
              <a:ext cx="132861" cy="68226"/>
            </a:xfrm>
            <a:custGeom>
              <a:avLst/>
              <a:gdLst/>
              <a:ahLst/>
              <a:cxnLst/>
              <a:rect l="l" t="t" r="r" b="b"/>
              <a:pathLst>
                <a:path w="3616" h="1857" extrusionOk="0">
                  <a:moveTo>
                    <a:pt x="3615" y="0"/>
                  </a:moveTo>
                  <a:lnTo>
                    <a:pt x="0" y="59"/>
                  </a:lnTo>
                  <a:lnTo>
                    <a:pt x="235" y="1857"/>
                  </a:lnTo>
                  <a:lnTo>
                    <a:pt x="3615" y="1857"/>
                  </a:lnTo>
                  <a:lnTo>
                    <a:pt x="36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8629917" y="3635395"/>
              <a:ext cx="127129" cy="89058"/>
            </a:xfrm>
            <a:custGeom>
              <a:avLst/>
              <a:gdLst/>
              <a:ahLst/>
              <a:cxnLst/>
              <a:rect l="l" t="t" r="r" b="b"/>
              <a:pathLst>
                <a:path w="3460" h="2424" extrusionOk="0">
                  <a:moveTo>
                    <a:pt x="0" y="0"/>
                  </a:moveTo>
                  <a:lnTo>
                    <a:pt x="118" y="1915"/>
                  </a:lnTo>
                  <a:lnTo>
                    <a:pt x="3459" y="2423"/>
                  </a:lnTo>
                  <a:lnTo>
                    <a:pt x="3459" y="60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8678011" y="3945563"/>
              <a:ext cx="114931" cy="73260"/>
            </a:xfrm>
            <a:custGeom>
              <a:avLst/>
              <a:gdLst/>
              <a:ahLst/>
              <a:cxnLst/>
              <a:rect l="l" t="t" r="r" b="b"/>
              <a:pathLst>
                <a:path w="3128" h="1994" extrusionOk="0">
                  <a:moveTo>
                    <a:pt x="606" y="0"/>
                  </a:moveTo>
                  <a:lnTo>
                    <a:pt x="1" y="1466"/>
                  </a:lnTo>
                  <a:lnTo>
                    <a:pt x="1447" y="1994"/>
                  </a:lnTo>
                  <a:lnTo>
                    <a:pt x="3127" y="860"/>
                  </a:lnTo>
                  <a:lnTo>
                    <a:pt x="31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8975284" y="3954895"/>
              <a:ext cx="88329" cy="62495"/>
            </a:xfrm>
            <a:custGeom>
              <a:avLst/>
              <a:gdLst/>
              <a:ahLst/>
              <a:cxnLst/>
              <a:rect l="l" t="t" r="r" b="b"/>
              <a:pathLst>
                <a:path w="2404" h="1701" extrusionOk="0">
                  <a:moveTo>
                    <a:pt x="0" y="0"/>
                  </a:moveTo>
                  <a:lnTo>
                    <a:pt x="0" y="1701"/>
                  </a:lnTo>
                  <a:lnTo>
                    <a:pt x="2032" y="997"/>
                  </a:lnTo>
                  <a:lnTo>
                    <a:pt x="24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8610517" y="2927433"/>
              <a:ext cx="555804" cy="380553"/>
            </a:xfrm>
            <a:custGeom>
              <a:avLst/>
              <a:gdLst/>
              <a:ahLst/>
              <a:cxnLst/>
              <a:rect l="l" t="t" r="r" b="b"/>
              <a:pathLst>
                <a:path w="15127" h="10358" extrusionOk="0">
                  <a:moveTo>
                    <a:pt x="10143" y="1"/>
                  </a:moveTo>
                  <a:lnTo>
                    <a:pt x="4925" y="1075"/>
                  </a:lnTo>
                  <a:lnTo>
                    <a:pt x="1310" y="3186"/>
                  </a:lnTo>
                  <a:lnTo>
                    <a:pt x="1" y="5785"/>
                  </a:lnTo>
                  <a:lnTo>
                    <a:pt x="606" y="8756"/>
                  </a:lnTo>
                  <a:lnTo>
                    <a:pt x="3753" y="10241"/>
                  </a:lnTo>
                  <a:lnTo>
                    <a:pt x="7954" y="10358"/>
                  </a:lnTo>
                  <a:lnTo>
                    <a:pt x="12371" y="8892"/>
                  </a:lnTo>
                  <a:lnTo>
                    <a:pt x="10768" y="7681"/>
                  </a:lnTo>
                  <a:lnTo>
                    <a:pt x="9361" y="7368"/>
                  </a:lnTo>
                  <a:cubicBezTo>
                    <a:pt x="8404" y="6313"/>
                    <a:pt x="9244" y="5218"/>
                    <a:pt x="11745" y="4124"/>
                  </a:cubicBezTo>
                  <a:cubicBezTo>
                    <a:pt x="12977" y="4280"/>
                    <a:pt x="13836" y="4749"/>
                    <a:pt x="13250" y="6156"/>
                  </a:cubicBezTo>
                  <a:lnTo>
                    <a:pt x="14071" y="7075"/>
                  </a:lnTo>
                  <a:lnTo>
                    <a:pt x="14638" y="6743"/>
                  </a:lnTo>
                  <a:lnTo>
                    <a:pt x="15126" y="5472"/>
                  </a:lnTo>
                  <a:cubicBezTo>
                    <a:pt x="15126" y="5472"/>
                    <a:pt x="14657" y="3284"/>
                    <a:pt x="14735" y="3147"/>
                  </a:cubicBezTo>
                  <a:cubicBezTo>
                    <a:pt x="14814" y="3030"/>
                    <a:pt x="13367" y="1115"/>
                    <a:pt x="13367" y="1115"/>
                  </a:cubicBezTo>
                  <a:lnTo>
                    <a:pt x="10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7479661" y="2094552"/>
              <a:ext cx="203260" cy="261405"/>
            </a:xfrm>
            <a:custGeom>
              <a:avLst/>
              <a:gdLst/>
              <a:ahLst/>
              <a:cxnLst/>
              <a:rect l="l" t="t" r="r" b="b"/>
              <a:pathLst>
                <a:path w="5532" h="7115" extrusionOk="0">
                  <a:moveTo>
                    <a:pt x="1291" y="1"/>
                  </a:moveTo>
                  <a:lnTo>
                    <a:pt x="1" y="2854"/>
                  </a:lnTo>
                  <a:lnTo>
                    <a:pt x="548" y="5570"/>
                  </a:lnTo>
                  <a:lnTo>
                    <a:pt x="1642" y="6919"/>
                  </a:lnTo>
                  <a:lnTo>
                    <a:pt x="3772" y="7114"/>
                  </a:lnTo>
                  <a:lnTo>
                    <a:pt x="5531" y="6254"/>
                  </a:lnTo>
                  <a:lnTo>
                    <a:pt x="5492" y="3890"/>
                  </a:lnTo>
                  <a:lnTo>
                    <a:pt x="3968" y="2326"/>
                  </a:lnTo>
                  <a:lnTo>
                    <a:pt x="2131" y="2190"/>
                  </a:lnTo>
                  <a:lnTo>
                    <a:pt x="12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7637648" y="2268300"/>
              <a:ext cx="383445" cy="129288"/>
            </a:xfrm>
            <a:custGeom>
              <a:avLst/>
              <a:gdLst/>
              <a:ahLst/>
              <a:cxnLst/>
              <a:rect l="l" t="t" r="r" b="b"/>
              <a:pathLst>
                <a:path w="10436" h="3519" extrusionOk="0">
                  <a:moveTo>
                    <a:pt x="1837" y="1"/>
                  </a:moveTo>
                  <a:lnTo>
                    <a:pt x="1349" y="1115"/>
                  </a:lnTo>
                  <a:lnTo>
                    <a:pt x="0" y="2385"/>
                  </a:lnTo>
                  <a:lnTo>
                    <a:pt x="1231" y="3265"/>
                  </a:lnTo>
                  <a:lnTo>
                    <a:pt x="2638" y="2893"/>
                  </a:lnTo>
                  <a:lnTo>
                    <a:pt x="2326" y="2190"/>
                  </a:lnTo>
                  <a:lnTo>
                    <a:pt x="3322" y="1525"/>
                  </a:lnTo>
                  <a:lnTo>
                    <a:pt x="5589" y="3401"/>
                  </a:lnTo>
                  <a:lnTo>
                    <a:pt x="9967" y="3519"/>
                  </a:lnTo>
                  <a:lnTo>
                    <a:pt x="10436" y="3030"/>
                  </a:lnTo>
                  <a:lnTo>
                    <a:pt x="9204" y="2190"/>
                  </a:lnTo>
                  <a:lnTo>
                    <a:pt x="3752" y="587"/>
                  </a:lnTo>
                  <a:lnTo>
                    <a:pt x="1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7470733" y="2124716"/>
              <a:ext cx="153290" cy="174552"/>
            </a:xfrm>
            <a:custGeom>
              <a:avLst/>
              <a:gdLst/>
              <a:ahLst/>
              <a:cxnLst/>
              <a:rect l="l" t="t" r="r" b="b"/>
              <a:pathLst>
                <a:path w="4172" h="4751" extrusionOk="0">
                  <a:moveTo>
                    <a:pt x="1162" y="1"/>
                  </a:moveTo>
                  <a:lnTo>
                    <a:pt x="244" y="2619"/>
                  </a:lnTo>
                  <a:cubicBezTo>
                    <a:pt x="1" y="2619"/>
                    <a:pt x="604" y="4751"/>
                    <a:pt x="1298" y="4751"/>
                  </a:cubicBezTo>
                  <a:cubicBezTo>
                    <a:pt x="1553" y="4751"/>
                    <a:pt x="1820" y="4462"/>
                    <a:pt x="2061" y="3674"/>
                  </a:cubicBezTo>
                  <a:cubicBezTo>
                    <a:pt x="2061" y="3674"/>
                    <a:pt x="2419" y="3818"/>
                    <a:pt x="2738" y="3818"/>
                  </a:cubicBezTo>
                  <a:cubicBezTo>
                    <a:pt x="3136" y="3818"/>
                    <a:pt x="3476" y="3596"/>
                    <a:pt x="2999" y="2600"/>
                  </a:cubicBezTo>
                  <a:cubicBezTo>
                    <a:pt x="2999" y="2600"/>
                    <a:pt x="4172" y="1603"/>
                    <a:pt x="2843" y="1193"/>
                  </a:cubicBezTo>
                  <a:lnTo>
                    <a:pt x="1924" y="255"/>
                  </a:lnTo>
                  <a:lnTo>
                    <a:pt x="1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8649720" y="3039787"/>
              <a:ext cx="166921" cy="101586"/>
            </a:xfrm>
            <a:custGeom>
              <a:avLst/>
              <a:gdLst/>
              <a:ahLst/>
              <a:cxnLst/>
              <a:rect l="l" t="t" r="r" b="b"/>
              <a:pathLst>
                <a:path w="4543" h="2765" extrusionOk="0">
                  <a:moveTo>
                    <a:pt x="3285" y="0"/>
                  </a:moveTo>
                  <a:cubicBezTo>
                    <a:pt x="2928" y="0"/>
                    <a:pt x="2567" y="151"/>
                    <a:pt x="2358" y="427"/>
                  </a:cubicBezTo>
                  <a:lnTo>
                    <a:pt x="2358" y="427"/>
                  </a:lnTo>
                  <a:cubicBezTo>
                    <a:pt x="2135" y="363"/>
                    <a:pt x="1905" y="324"/>
                    <a:pt x="1670" y="304"/>
                  </a:cubicBezTo>
                  <a:cubicBezTo>
                    <a:pt x="1657" y="303"/>
                    <a:pt x="1644" y="303"/>
                    <a:pt x="1632" y="303"/>
                  </a:cubicBezTo>
                  <a:cubicBezTo>
                    <a:pt x="505" y="303"/>
                    <a:pt x="1" y="2029"/>
                    <a:pt x="1064" y="2532"/>
                  </a:cubicBezTo>
                  <a:cubicBezTo>
                    <a:pt x="1338" y="2669"/>
                    <a:pt x="1635" y="2742"/>
                    <a:pt x="1931" y="2742"/>
                  </a:cubicBezTo>
                  <a:cubicBezTo>
                    <a:pt x="2100" y="2742"/>
                    <a:pt x="2268" y="2718"/>
                    <a:pt x="2432" y="2668"/>
                  </a:cubicBezTo>
                  <a:cubicBezTo>
                    <a:pt x="2627" y="2610"/>
                    <a:pt x="2803" y="2532"/>
                    <a:pt x="2979" y="2454"/>
                  </a:cubicBezTo>
                  <a:cubicBezTo>
                    <a:pt x="2986" y="2448"/>
                    <a:pt x="2994" y="2442"/>
                    <a:pt x="3002" y="2436"/>
                  </a:cubicBezTo>
                  <a:lnTo>
                    <a:pt x="3002" y="2436"/>
                  </a:lnTo>
                  <a:cubicBezTo>
                    <a:pt x="3071" y="2516"/>
                    <a:pt x="3146" y="2597"/>
                    <a:pt x="3233" y="2668"/>
                  </a:cubicBezTo>
                  <a:cubicBezTo>
                    <a:pt x="3328" y="2736"/>
                    <a:pt x="3435" y="2764"/>
                    <a:pt x="3544" y="2764"/>
                  </a:cubicBezTo>
                  <a:cubicBezTo>
                    <a:pt x="3748" y="2764"/>
                    <a:pt x="3959" y="2666"/>
                    <a:pt x="4112" y="2551"/>
                  </a:cubicBezTo>
                  <a:cubicBezTo>
                    <a:pt x="4464" y="2258"/>
                    <a:pt x="4542" y="1750"/>
                    <a:pt x="4288" y="1359"/>
                  </a:cubicBezTo>
                  <a:cubicBezTo>
                    <a:pt x="4211" y="1243"/>
                    <a:pt x="4109" y="1145"/>
                    <a:pt x="3992" y="1068"/>
                  </a:cubicBezTo>
                  <a:lnTo>
                    <a:pt x="3992" y="1068"/>
                  </a:lnTo>
                  <a:cubicBezTo>
                    <a:pt x="4354" y="642"/>
                    <a:pt x="3927" y="66"/>
                    <a:pt x="3448" y="11"/>
                  </a:cubicBezTo>
                  <a:cubicBezTo>
                    <a:pt x="3394" y="4"/>
                    <a:pt x="3339" y="0"/>
                    <a:pt x="3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8838276" y="2979936"/>
              <a:ext cx="158581" cy="88948"/>
            </a:xfrm>
            <a:custGeom>
              <a:avLst/>
              <a:gdLst/>
              <a:ahLst/>
              <a:cxnLst/>
              <a:rect l="l" t="t" r="r" b="b"/>
              <a:pathLst>
                <a:path w="4316" h="2421" extrusionOk="0">
                  <a:moveTo>
                    <a:pt x="2614" y="366"/>
                  </a:moveTo>
                  <a:cubicBezTo>
                    <a:pt x="2584" y="371"/>
                    <a:pt x="2569" y="373"/>
                    <a:pt x="2564" y="373"/>
                  </a:cubicBezTo>
                  <a:cubicBezTo>
                    <a:pt x="2555" y="373"/>
                    <a:pt x="2582" y="367"/>
                    <a:pt x="2614" y="366"/>
                  </a:cubicBezTo>
                  <a:close/>
                  <a:moveTo>
                    <a:pt x="2122" y="0"/>
                  </a:moveTo>
                  <a:cubicBezTo>
                    <a:pt x="1826" y="0"/>
                    <a:pt x="1519" y="124"/>
                    <a:pt x="1345" y="370"/>
                  </a:cubicBezTo>
                  <a:cubicBezTo>
                    <a:pt x="1247" y="506"/>
                    <a:pt x="1189" y="643"/>
                    <a:pt x="1169" y="819"/>
                  </a:cubicBezTo>
                  <a:cubicBezTo>
                    <a:pt x="1167" y="831"/>
                    <a:pt x="1164" y="842"/>
                    <a:pt x="1162" y="854"/>
                  </a:cubicBezTo>
                  <a:lnTo>
                    <a:pt x="1162" y="854"/>
                  </a:lnTo>
                  <a:cubicBezTo>
                    <a:pt x="956" y="947"/>
                    <a:pt x="750" y="1055"/>
                    <a:pt x="544" y="1171"/>
                  </a:cubicBezTo>
                  <a:cubicBezTo>
                    <a:pt x="1" y="1521"/>
                    <a:pt x="258" y="2421"/>
                    <a:pt x="852" y="2421"/>
                  </a:cubicBezTo>
                  <a:cubicBezTo>
                    <a:pt x="921" y="2421"/>
                    <a:pt x="994" y="2409"/>
                    <a:pt x="1071" y="2382"/>
                  </a:cubicBezTo>
                  <a:cubicBezTo>
                    <a:pt x="1775" y="2148"/>
                    <a:pt x="2517" y="2031"/>
                    <a:pt x="3260" y="2031"/>
                  </a:cubicBezTo>
                  <a:cubicBezTo>
                    <a:pt x="4081" y="2031"/>
                    <a:pt x="4315" y="975"/>
                    <a:pt x="3670" y="565"/>
                  </a:cubicBezTo>
                  <a:cubicBezTo>
                    <a:pt x="3455" y="428"/>
                    <a:pt x="3201" y="350"/>
                    <a:pt x="2928" y="350"/>
                  </a:cubicBezTo>
                  <a:lnTo>
                    <a:pt x="2824" y="350"/>
                  </a:lnTo>
                  <a:cubicBezTo>
                    <a:pt x="2686" y="116"/>
                    <a:pt x="2409" y="0"/>
                    <a:pt x="2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8731543" y="3160408"/>
              <a:ext cx="156890" cy="90785"/>
            </a:xfrm>
            <a:custGeom>
              <a:avLst/>
              <a:gdLst/>
              <a:ahLst/>
              <a:cxnLst/>
              <a:rect l="l" t="t" r="r" b="b"/>
              <a:pathLst>
                <a:path w="4270" h="2471" extrusionOk="0">
                  <a:moveTo>
                    <a:pt x="2801" y="0"/>
                  </a:moveTo>
                  <a:cubicBezTo>
                    <a:pt x="2705" y="0"/>
                    <a:pt x="2608" y="10"/>
                    <a:pt x="2511" y="30"/>
                  </a:cubicBezTo>
                  <a:cubicBezTo>
                    <a:pt x="2257" y="89"/>
                    <a:pt x="2003" y="167"/>
                    <a:pt x="1768" y="284"/>
                  </a:cubicBezTo>
                  <a:cubicBezTo>
                    <a:pt x="1674" y="316"/>
                    <a:pt x="1593" y="347"/>
                    <a:pt x="1514" y="388"/>
                  </a:cubicBezTo>
                  <a:lnTo>
                    <a:pt x="1514" y="388"/>
                  </a:lnTo>
                  <a:cubicBezTo>
                    <a:pt x="1440" y="370"/>
                    <a:pt x="1368" y="361"/>
                    <a:pt x="1298" y="361"/>
                  </a:cubicBezTo>
                  <a:cubicBezTo>
                    <a:pt x="495" y="361"/>
                    <a:pt x="0" y="1512"/>
                    <a:pt x="830" y="2043"/>
                  </a:cubicBezTo>
                  <a:cubicBezTo>
                    <a:pt x="1124" y="2261"/>
                    <a:pt x="1477" y="2378"/>
                    <a:pt x="1834" y="2378"/>
                  </a:cubicBezTo>
                  <a:cubicBezTo>
                    <a:pt x="1907" y="2378"/>
                    <a:pt x="1981" y="2373"/>
                    <a:pt x="2054" y="2363"/>
                  </a:cubicBezTo>
                  <a:lnTo>
                    <a:pt x="2054" y="2363"/>
                  </a:lnTo>
                  <a:cubicBezTo>
                    <a:pt x="2246" y="2435"/>
                    <a:pt x="2448" y="2471"/>
                    <a:pt x="2649" y="2471"/>
                  </a:cubicBezTo>
                  <a:cubicBezTo>
                    <a:pt x="2952" y="2471"/>
                    <a:pt x="3255" y="2391"/>
                    <a:pt x="3527" y="2239"/>
                  </a:cubicBezTo>
                  <a:cubicBezTo>
                    <a:pt x="4074" y="1906"/>
                    <a:pt x="4269" y="1183"/>
                    <a:pt x="3957" y="617"/>
                  </a:cubicBezTo>
                  <a:cubicBezTo>
                    <a:pt x="3698" y="228"/>
                    <a:pt x="3264"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8744071" y="2371579"/>
              <a:ext cx="165892" cy="157394"/>
            </a:xfrm>
            <a:custGeom>
              <a:avLst/>
              <a:gdLst/>
              <a:ahLst/>
              <a:cxnLst/>
              <a:rect l="l" t="t" r="r" b="b"/>
              <a:pathLst>
                <a:path w="4515" h="4284" extrusionOk="0">
                  <a:moveTo>
                    <a:pt x="1606" y="1"/>
                  </a:moveTo>
                  <a:cubicBezTo>
                    <a:pt x="1097" y="1"/>
                    <a:pt x="606" y="383"/>
                    <a:pt x="860" y="981"/>
                  </a:cubicBezTo>
                  <a:lnTo>
                    <a:pt x="841" y="962"/>
                  </a:lnTo>
                  <a:lnTo>
                    <a:pt x="841" y="962"/>
                  </a:lnTo>
                  <a:cubicBezTo>
                    <a:pt x="946" y="1197"/>
                    <a:pt x="1048" y="1443"/>
                    <a:pt x="1172" y="1673"/>
                  </a:cubicBezTo>
                  <a:lnTo>
                    <a:pt x="1172" y="1673"/>
                  </a:lnTo>
                  <a:cubicBezTo>
                    <a:pt x="574" y="1907"/>
                    <a:pt x="1" y="2260"/>
                    <a:pt x="20" y="2994"/>
                  </a:cubicBezTo>
                  <a:cubicBezTo>
                    <a:pt x="38" y="3688"/>
                    <a:pt x="654" y="4075"/>
                    <a:pt x="1276" y="4075"/>
                  </a:cubicBezTo>
                  <a:cubicBezTo>
                    <a:pt x="1320" y="4075"/>
                    <a:pt x="1364" y="4073"/>
                    <a:pt x="1408" y="4069"/>
                  </a:cubicBezTo>
                  <a:cubicBezTo>
                    <a:pt x="1577" y="4069"/>
                    <a:pt x="1866" y="3921"/>
                    <a:pt x="2054" y="3921"/>
                  </a:cubicBezTo>
                  <a:cubicBezTo>
                    <a:pt x="2082" y="3921"/>
                    <a:pt x="2108" y="3924"/>
                    <a:pt x="2131" y="3932"/>
                  </a:cubicBezTo>
                  <a:cubicBezTo>
                    <a:pt x="2209" y="3971"/>
                    <a:pt x="2346" y="4108"/>
                    <a:pt x="2443" y="4167"/>
                  </a:cubicBezTo>
                  <a:cubicBezTo>
                    <a:pt x="2619" y="4245"/>
                    <a:pt x="2815" y="4284"/>
                    <a:pt x="3010" y="4284"/>
                  </a:cubicBezTo>
                  <a:cubicBezTo>
                    <a:pt x="3420" y="4284"/>
                    <a:pt x="3792" y="4010"/>
                    <a:pt x="3889" y="3600"/>
                  </a:cubicBezTo>
                  <a:lnTo>
                    <a:pt x="3909" y="3541"/>
                  </a:lnTo>
                  <a:cubicBezTo>
                    <a:pt x="4018" y="3124"/>
                    <a:pt x="3790" y="2690"/>
                    <a:pt x="3413" y="2536"/>
                  </a:cubicBezTo>
                  <a:lnTo>
                    <a:pt x="3413" y="2536"/>
                  </a:lnTo>
                  <a:cubicBezTo>
                    <a:pt x="3582" y="2439"/>
                    <a:pt x="3747" y="2337"/>
                    <a:pt x="3909" y="2232"/>
                  </a:cubicBezTo>
                  <a:cubicBezTo>
                    <a:pt x="4515" y="1841"/>
                    <a:pt x="4456" y="805"/>
                    <a:pt x="3694" y="629"/>
                  </a:cubicBezTo>
                  <a:cubicBezTo>
                    <a:pt x="3553" y="592"/>
                    <a:pt x="3376" y="563"/>
                    <a:pt x="3200" y="563"/>
                  </a:cubicBezTo>
                  <a:cubicBezTo>
                    <a:pt x="3009" y="563"/>
                    <a:pt x="2820" y="597"/>
                    <a:pt x="2678" y="688"/>
                  </a:cubicBezTo>
                  <a:lnTo>
                    <a:pt x="2615" y="715"/>
                  </a:lnTo>
                  <a:lnTo>
                    <a:pt x="2615" y="715"/>
                  </a:lnTo>
                  <a:cubicBezTo>
                    <a:pt x="2545" y="594"/>
                    <a:pt x="2377" y="424"/>
                    <a:pt x="2326" y="356"/>
                  </a:cubicBezTo>
                  <a:cubicBezTo>
                    <a:pt x="2156" y="110"/>
                    <a:pt x="1878" y="1"/>
                    <a:pt x="16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851062" y="2406005"/>
              <a:ext cx="101703" cy="77779"/>
            </a:xfrm>
            <a:custGeom>
              <a:avLst/>
              <a:gdLst/>
              <a:ahLst/>
              <a:cxnLst/>
              <a:rect l="l" t="t" r="r" b="b"/>
              <a:pathLst>
                <a:path w="2768" h="2117" extrusionOk="0">
                  <a:moveTo>
                    <a:pt x="2079" y="0"/>
                  </a:moveTo>
                  <a:cubicBezTo>
                    <a:pt x="2028" y="0"/>
                    <a:pt x="1973" y="8"/>
                    <a:pt x="1915" y="25"/>
                  </a:cubicBezTo>
                  <a:lnTo>
                    <a:pt x="1935" y="25"/>
                  </a:lnTo>
                  <a:lnTo>
                    <a:pt x="1271" y="200"/>
                  </a:lnTo>
                  <a:cubicBezTo>
                    <a:pt x="1036" y="259"/>
                    <a:pt x="821" y="337"/>
                    <a:pt x="626" y="455"/>
                  </a:cubicBezTo>
                  <a:cubicBezTo>
                    <a:pt x="0" y="884"/>
                    <a:pt x="137" y="1842"/>
                    <a:pt x="860" y="2077"/>
                  </a:cubicBezTo>
                  <a:cubicBezTo>
                    <a:pt x="949" y="2104"/>
                    <a:pt x="1049" y="2117"/>
                    <a:pt x="1152" y="2117"/>
                  </a:cubicBezTo>
                  <a:cubicBezTo>
                    <a:pt x="1573" y="2117"/>
                    <a:pt x="2060" y="1898"/>
                    <a:pt x="2169" y="1490"/>
                  </a:cubicBezTo>
                  <a:cubicBezTo>
                    <a:pt x="2199" y="1365"/>
                    <a:pt x="2184" y="1239"/>
                    <a:pt x="2136" y="1128"/>
                  </a:cubicBezTo>
                  <a:lnTo>
                    <a:pt x="2136" y="1128"/>
                  </a:lnTo>
                  <a:lnTo>
                    <a:pt x="2326" y="1002"/>
                  </a:lnTo>
                  <a:cubicBezTo>
                    <a:pt x="2768" y="701"/>
                    <a:pt x="2570" y="0"/>
                    <a:pt x="20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9220641" y="2287111"/>
              <a:ext cx="324032" cy="372286"/>
            </a:xfrm>
            <a:custGeom>
              <a:avLst/>
              <a:gdLst/>
              <a:ahLst/>
              <a:cxnLst/>
              <a:rect l="l" t="t" r="r" b="b"/>
              <a:pathLst>
                <a:path w="8819" h="10133" extrusionOk="0">
                  <a:moveTo>
                    <a:pt x="5066" y="1"/>
                  </a:moveTo>
                  <a:cubicBezTo>
                    <a:pt x="4020" y="1"/>
                    <a:pt x="3011" y="532"/>
                    <a:pt x="2292" y="1424"/>
                  </a:cubicBezTo>
                  <a:cubicBezTo>
                    <a:pt x="2155" y="1590"/>
                    <a:pt x="2290" y="1793"/>
                    <a:pt x="2448" y="1793"/>
                  </a:cubicBezTo>
                  <a:cubicBezTo>
                    <a:pt x="2494" y="1793"/>
                    <a:pt x="2541" y="1776"/>
                    <a:pt x="2585" y="1736"/>
                  </a:cubicBezTo>
                  <a:lnTo>
                    <a:pt x="2565" y="1736"/>
                  </a:lnTo>
                  <a:cubicBezTo>
                    <a:pt x="3195" y="1130"/>
                    <a:pt x="3956" y="838"/>
                    <a:pt x="4689" y="838"/>
                  </a:cubicBezTo>
                  <a:cubicBezTo>
                    <a:pt x="5846" y="838"/>
                    <a:pt x="6931" y="1565"/>
                    <a:pt x="7314" y="2928"/>
                  </a:cubicBezTo>
                  <a:cubicBezTo>
                    <a:pt x="7666" y="4160"/>
                    <a:pt x="7568" y="5840"/>
                    <a:pt x="6962" y="6974"/>
                  </a:cubicBezTo>
                  <a:cubicBezTo>
                    <a:pt x="6286" y="8233"/>
                    <a:pt x="5403" y="8617"/>
                    <a:pt x="4431" y="8617"/>
                  </a:cubicBezTo>
                  <a:cubicBezTo>
                    <a:pt x="3187" y="8617"/>
                    <a:pt x="1798" y="7986"/>
                    <a:pt x="514" y="7755"/>
                  </a:cubicBezTo>
                  <a:cubicBezTo>
                    <a:pt x="482" y="7747"/>
                    <a:pt x="452" y="7743"/>
                    <a:pt x="423" y="7743"/>
                  </a:cubicBezTo>
                  <a:cubicBezTo>
                    <a:pt x="175" y="7743"/>
                    <a:pt x="0" y="8019"/>
                    <a:pt x="123" y="8263"/>
                  </a:cubicBezTo>
                  <a:cubicBezTo>
                    <a:pt x="728" y="9568"/>
                    <a:pt x="2531" y="10132"/>
                    <a:pt x="4050" y="10132"/>
                  </a:cubicBezTo>
                  <a:cubicBezTo>
                    <a:pt x="4443" y="10132"/>
                    <a:pt x="4816" y="10094"/>
                    <a:pt x="5145" y="10022"/>
                  </a:cubicBezTo>
                  <a:cubicBezTo>
                    <a:pt x="7119" y="9592"/>
                    <a:pt x="8311" y="7755"/>
                    <a:pt x="8565" y="5860"/>
                  </a:cubicBezTo>
                  <a:cubicBezTo>
                    <a:pt x="8819" y="4023"/>
                    <a:pt x="8506" y="1678"/>
                    <a:pt x="6865" y="564"/>
                  </a:cubicBezTo>
                  <a:cubicBezTo>
                    <a:pt x="6285" y="178"/>
                    <a:pt x="5670" y="1"/>
                    <a:pt x="5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9294785" y="2463395"/>
              <a:ext cx="129995" cy="80130"/>
            </a:xfrm>
            <a:custGeom>
              <a:avLst/>
              <a:gdLst/>
              <a:ahLst/>
              <a:cxnLst/>
              <a:rect l="l" t="t" r="r" b="b"/>
              <a:pathLst>
                <a:path w="3538" h="2181" extrusionOk="0">
                  <a:moveTo>
                    <a:pt x="2474" y="0"/>
                  </a:moveTo>
                  <a:cubicBezTo>
                    <a:pt x="2069" y="0"/>
                    <a:pt x="1669" y="149"/>
                    <a:pt x="1290" y="397"/>
                  </a:cubicBezTo>
                  <a:cubicBezTo>
                    <a:pt x="841" y="671"/>
                    <a:pt x="0" y="1453"/>
                    <a:pt x="430" y="2039"/>
                  </a:cubicBezTo>
                  <a:cubicBezTo>
                    <a:pt x="496" y="2137"/>
                    <a:pt x="589" y="2180"/>
                    <a:pt x="697" y="2180"/>
                  </a:cubicBezTo>
                  <a:cubicBezTo>
                    <a:pt x="719" y="2180"/>
                    <a:pt x="740" y="2179"/>
                    <a:pt x="762" y="2176"/>
                  </a:cubicBezTo>
                  <a:cubicBezTo>
                    <a:pt x="1192" y="2039"/>
                    <a:pt x="1349" y="1492"/>
                    <a:pt x="1681" y="1199"/>
                  </a:cubicBezTo>
                  <a:cubicBezTo>
                    <a:pt x="2111" y="886"/>
                    <a:pt x="2619" y="710"/>
                    <a:pt x="3147" y="671"/>
                  </a:cubicBezTo>
                  <a:cubicBezTo>
                    <a:pt x="3381" y="651"/>
                    <a:pt x="3537" y="319"/>
                    <a:pt x="3283" y="182"/>
                  </a:cubicBezTo>
                  <a:lnTo>
                    <a:pt x="3283" y="182"/>
                  </a:lnTo>
                  <a:lnTo>
                    <a:pt x="3264" y="202"/>
                  </a:lnTo>
                  <a:cubicBezTo>
                    <a:pt x="3002" y="63"/>
                    <a:pt x="2737" y="0"/>
                    <a:pt x="2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8756747" y="1629925"/>
              <a:ext cx="641487" cy="682739"/>
            </a:xfrm>
            <a:custGeom>
              <a:avLst/>
              <a:gdLst/>
              <a:ahLst/>
              <a:cxnLst/>
              <a:rect l="l" t="t" r="r" b="b"/>
              <a:pathLst>
                <a:path w="17459" h="18583" extrusionOk="0">
                  <a:moveTo>
                    <a:pt x="323" y="0"/>
                  </a:moveTo>
                  <a:cubicBezTo>
                    <a:pt x="164" y="0"/>
                    <a:pt x="1" y="160"/>
                    <a:pt x="27" y="355"/>
                  </a:cubicBezTo>
                  <a:cubicBezTo>
                    <a:pt x="359" y="2622"/>
                    <a:pt x="2860" y="4361"/>
                    <a:pt x="4776" y="5319"/>
                  </a:cubicBezTo>
                  <a:cubicBezTo>
                    <a:pt x="5571" y="5716"/>
                    <a:pt x="6402" y="6018"/>
                    <a:pt x="7269" y="6018"/>
                  </a:cubicBezTo>
                  <a:cubicBezTo>
                    <a:pt x="7510" y="6018"/>
                    <a:pt x="7754" y="5995"/>
                    <a:pt x="8000" y="5944"/>
                  </a:cubicBezTo>
                  <a:cubicBezTo>
                    <a:pt x="9309" y="5670"/>
                    <a:pt x="10189" y="4595"/>
                    <a:pt x="11381" y="4087"/>
                  </a:cubicBezTo>
                  <a:cubicBezTo>
                    <a:pt x="11888" y="3873"/>
                    <a:pt x="12373" y="3776"/>
                    <a:pt x="12827" y="3776"/>
                  </a:cubicBezTo>
                  <a:cubicBezTo>
                    <a:pt x="14858" y="3776"/>
                    <a:pt x="16277" y="5726"/>
                    <a:pt x="16325" y="7898"/>
                  </a:cubicBezTo>
                  <a:cubicBezTo>
                    <a:pt x="16384" y="9813"/>
                    <a:pt x="15641" y="11611"/>
                    <a:pt x="15191" y="13428"/>
                  </a:cubicBezTo>
                  <a:cubicBezTo>
                    <a:pt x="14762" y="15168"/>
                    <a:pt x="14214" y="17396"/>
                    <a:pt x="15934" y="18568"/>
                  </a:cubicBezTo>
                  <a:cubicBezTo>
                    <a:pt x="15951" y="18578"/>
                    <a:pt x="15967" y="18582"/>
                    <a:pt x="15982" y="18582"/>
                  </a:cubicBezTo>
                  <a:cubicBezTo>
                    <a:pt x="16054" y="18582"/>
                    <a:pt x="16100" y="18480"/>
                    <a:pt x="16051" y="18431"/>
                  </a:cubicBezTo>
                  <a:cubicBezTo>
                    <a:pt x="13941" y="15871"/>
                    <a:pt x="17107" y="11396"/>
                    <a:pt x="17302" y="8563"/>
                  </a:cubicBezTo>
                  <a:cubicBezTo>
                    <a:pt x="17458" y="6569"/>
                    <a:pt x="16911" y="4420"/>
                    <a:pt x="15133" y="3286"/>
                  </a:cubicBezTo>
                  <a:cubicBezTo>
                    <a:pt x="14371" y="2806"/>
                    <a:pt x="13555" y="2586"/>
                    <a:pt x="12739" y="2586"/>
                  </a:cubicBezTo>
                  <a:cubicBezTo>
                    <a:pt x="11796" y="2586"/>
                    <a:pt x="10852" y="2880"/>
                    <a:pt x="9993" y="3403"/>
                  </a:cubicBezTo>
                  <a:cubicBezTo>
                    <a:pt x="8807" y="4131"/>
                    <a:pt x="7909" y="4583"/>
                    <a:pt x="6921" y="4583"/>
                  </a:cubicBezTo>
                  <a:cubicBezTo>
                    <a:pt x="6185" y="4583"/>
                    <a:pt x="5398" y="4331"/>
                    <a:pt x="4404" y="3755"/>
                  </a:cubicBezTo>
                  <a:cubicBezTo>
                    <a:pt x="2743" y="2778"/>
                    <a:pt x="1512" y="1860"/>
                    <a:pt x="535" y="140"/>
                  </a:cubicBezTo>
                  <a:cubicBezTo>
                    <a:pt x="482" y="41"/>
                    <a:pt x="403"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8046908" y="1016902"/>
              <a:ext cx="727061" cy="716467"/>
            </a:xfrm>
            <a:custGeom>
              <a:avLst/>
              <a:gdLst/>
              <a:ahLst/>
              <a:cxnLst/>
              <a:rect l="l" t="t" r="r" b="b"/>
              <a:pathLst>
                <a:path w="19788" h="19501" extrusionOk="0">
                  <a:moveTo>
                    <a:pt x="11745" y="0"/>
                  </a:moveTo>
                  <a:cubicBezTo>
                    <a:pt x="10666" y="0"/>
                    <a:pt x="9556" y="221"/>
                    <a:pt x="8442" y="703"/>
                  </a:cubicBezTo>
                  <a:cubicBezTo>
                    <a:pt x="4397" y="2422"/>
                    <a:pt x="1603" y="6565"/>
                    <a:pt x="782" y="10786"/>
                  </a:cubicBezTo>
                  <a:cubicBezTo>
                    <a:pt x="0" y="14753"/>
                    <a:pt x="919" y="17958"/>
                    <a:pt x="5140" y="18955"/>
                  </a:cubicBezTo>
                  <a:cubicBezTo>
                    <a:pt x="6649" y="19316"/>
                    <a:pt x="8280" y="19501"/>
                    <a:pt x="9935" y="19501"/>
                  </a:cubicBezTo>
                  <a:cubicBezTo>
                    <a:pt x="13293" y="19501"/>
                    <a:pt x="16748" y="18741"/>
                    <a:pt x="19484" y="17157"/>
                  </a:cubicBezTo>
                  <a:cubicBezTo>
                    <a:pt x="19787" y="16961"/>
                    <a:pt x="19634" y="16519"/>
                    <a:pt x="19322" y="16519"/>
                  </a:cubicBezTo>
                  <a:cubicBezTo>
                    <a:pt x="19292" y="16519"/>
                    <a:pt x="19262" y="16523"/>
                    <a:pt x="19230" y="16532"/>
                  </a:cubicBezTo>
                  <a:lnTo>
                    <a:pt x="19230" y="16512"/>
                  </a:lnTo>
                  <a:cubicBezTo>
                    <a:pt x="16005" y="17492"/>
                    <a:pt x="12926" y="18375"/>
                    <a:pt x="9564" y="18375"/>
                  </a:cubicBezTo>
                  <a:cubicBezTo>
                    <a:pt x="9238" y="18375"/>
                    <a:pt x="8910" y="18366"/>
                    <a:pt x="8579" y="18349"/>
                  </a:cubicBezTo>
                  <a:cubicBezTo>
                    <a:pt x="6684" y="18251"/>
                    <a:pt x="4006" y="18017"/>
                    <a:pt x="2580" y="16551"/>
                  </a:cubicBezTo>
                  <a:cubicBezTo>
                    <a:pt x="1055" y="15007"/>
                    <a:pt x="1505" y="12232"/>
                    <a:pt x="1974" y="10356"/>
                  </a:cubicBezTo>
                  <a:cubicBezTo>
                    <a:pt x="2873" y="6722"/>
                    <a:pt x="5296" y="3263"/>
                    <a:pt x="8794" y="1719"/>
                  </a:cubicBezTo>
                  <a:cubicBezTo>
                    <a:pt x="9822" y="1271"/>
                    <a:pt x="10768" y="1079"/>
                    <a:pt x="11657" y="1079"/>
                  </a:cubicBezTo>
                  <a:cubicBezTo>
                    <a:pt x="14416" y="1079"/>
                    <a:pt x="16625" y="2934"/>
                    <a:pt x="19034" y="4767"/>
                  </a:cubicBezTo>
                  <a:cubicBezTo>
                    <a:pt x="19101" y="4816"/>
                    <a:pt x="19165" y="4836"/>
                    <a:pt x="19224" y="4836"/>
                  </a:cubicBezTo>
                  <a:cubicBezTo>
                    <a:pt x="19473" y="4836"/>
                    <a:pt x="19622" y="4461"/>
                    <a:pt x="19464" y="4240"/>
                  </a:cubicBezTo>
                  <a:cubicBezTo>
                    <a:pt x="17496" y="1698"/>
                    <a:pt x="14737" y="0"/>
                    <a:pt x="11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737605" y="1181391"/>
              <a:ext cx="714458" cy="414097"/>
            </a:xfrm>
            <a:custGeom>
              <a:avLst/>
              <a:gdLst/>
              <a:ahLst/>
              <a:cxnLst/>
              <a:rect l="l" t="t" r="r" b="b"/>
              <a:pathLst>
                <a:path w="19445" h="11271" extrusionOk="0">
                  <a:moveTo>
                    <a:pt x="2097" y="0"/>
                  </a:moveTo>
                  <a:cubicBezTo>
                    <a:pt x="1491" y="0"/>
                    <a:pt x="895" y="19"/>
                    <a:pt x="313" y="56"/>
                  </a:cubicBezTo>
                  <a:cubicBezTo>
                    <a:pt x="98" y="75"/>
                    <a:pt x="1" y="447"/>
                    <a:pt x="255" y="486"/>
                  </a:cubicBezTo>
                  <a:lnTo>
                    <a:pt x="274" y="486"/>
                  </a:lnTo>
                  <a:cubicBezTo>
                    <a:pt x="4104" y="1053"/>
                    <a:pt x="8091" y="1189"/>
                    <a:pt x="11589" y="3007"/>
                  </a:cubicBezTo>
                  <a:cubicBezTo>
                    <a:pt x="15107" y="4824"/>
                    <a:pt x="16729" y="7619"/>
                    <a:pt x="18390" y="10999"/>
                  </a:cubicBezTo>
                  <a:cubicBezTo>
                    <a:pt x="18489" y="11191"/>
                    <a:pt x="18646" y="11271"/>
                    <a:pt x="18806" y="11271"/>
                  </a:cubicBezTo>
                  <a:cubicBezTo>
                    <a:pt x="19120" y="11271"/>
                    <a:pt x="19444" y="10964"/>
                    <a:pt x="19367" y="10589"/>
                  </a:cubicBezTo>
                  <a:cubicBezTo>
                    <a:pt x="17763" y="2662"/>
                    <a:pt x="9251" y="0"/>
                    <a:pt x="20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9416508" y="1580288"/>
              <a:ext cx="329213" cy="764045"/>
            </a:xfrm>
            <a:custGeom>
              <a:avLst/>
              <a:gdLst/>
              <a:ahLst/>
              <a:cxnLst/>
              <a:rect l="l" t="t" r="r" b="b"/>
              <a:pathLst>
                <a:path w="8960" h="20796" extrusionOk="0">
                  <a:moveTo>
                    <a:pt x="208" y="1"/>
                  </a:moveTo>
                  <a:cubicBezTo>
                    <a:pt x="88" y="1"/>
                    <a:pt x="0" y="171"/>
                    <a:pt x="107" y="260"/>
                  </a:cubicBezTo>
                  <a:lnTo>
                    <a:pt x="107" y="279"/>
                  </a:lnTo>
                  <a:cubicBezTo>
                    <a:pt x="3019" y="2527"/>
                    <a:pt x="5286" y="5302"/>
                    <a:pt x="5794" y="9073"/>
                  </a:cubicBezTo>
                  <a:cubicBezTo>
                    <a:pt x="6361" y="13412"/>
                    <a:pt x="4328" y="16792"/>
                    <a:pt x="2042" y="20232"/>
                  </a:cubicBezTo>
                  <a:cubicBezTo>
                    <a:pt x="1887" y="20464"/>
                    <a:pt x="2113" y="20795"/>
                    <a:pt x="2350" y="20795"/>
                  </a:cubicBezTo>
                  <a:cubicBezTo>
                    <a:pt x="2411" y="20795"/>
                    <a:pt x="2474" y="20773"/>
                    <a:pt x="2530" y="20720"/>
                  </a:cubicBezTo>
                  <a:cubicBezTo>
                    <a:pt x="8960" y="15776"/>
                    <a:pt x="8882" y="2683"/>
                    <a:pt x="244" y="6"/>
                  </a:cubicBezTo>
                  <a:cubicBezTo>
                    <a:pt x="232" y="2"/>
                    <a:pt x="220"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7926286" y="1682759"/>
              <a:ext cx="1352124" cy="1045510"/>
            </a:xfrm>
            <a:custGeom>
              <a:avLst/>
              <a:gdLst/>
              <a:ahLst/>
              <a:cxnLst/>
              <a:rect l="l" t="t" r="r" b="b"/>
              <a:pathLst>
                <a:path w="36800" h="28457" extrusionOk="0">
                  <a:moveTo>
                    <a:pt x="6854" y="0"/>
                  </a:moveTo>
                  <a:cubicBezTo>
                    <a:pt x="6759" y="0"/>
                    <a:pt x="6670" y="44"/>
                    <a:pt x="6625" y="148"/>
                  </a:cubicBezTo>
                  <a:cubicBezTo>
                    <a:pt x="3479" y="7398"/>
                    <a:pt x="0" y="20589"/>
                    <a:pt x="9283" y="24771"/>
                  </a:cubicBezTo>
                  <a:cubicBezTo>
                    <a:pt x="13777" y="26823"/>
                    <a:pt x="18604" y="28054"/>
                    <a:pt x="23548" y="28386"/>
                  </a:cubicBezTo>
                  <a:cubicBezTo>
                    <a:pt x="24294" y="28429"/>
                    <a:pt x="25057" y="28457"/>
                    <a:pt x="25827" y="28457"/>
                  </a:cubicBezTo>
                  <a:cubicBezTo>
                    <a:pt x="29600" y="28457"/>
                    <a:pt x="33537" y="27801"/>
                    <a:pt x="36329" y="25123"/>
                  </a:cubicBezTo>
                  <a:cubicBezTo>
                    <a:pt x="36800" y="24667"/>
                    <a:pt x="36338" y="23999"/>
                    <a:pt x="35825" y="23999"/>
                  </a:cubicBezTo>
                  <a:cubicBezTo>
                    <a:pt x="35677" y="23999"/>
                    <a:pt x="35526" y="24054"/>
                    <a:pt x="35391" y="24185"/>
                  </a:cubicBezTo>
                  <a:cubicBezTo>
                    <a:pt x="32833" y="26679"/>
                    <a:pt x="29075" y="27249"/>
                    <a:pt x="25532" y="27249"/>
                  </a:cubicBezTo>
                  <a:cubicBezTo>
                    <a:pt x="24717" y="27249"/>
                    <a:pt x="23913" y="27219"/>
                    <a:pt x="23138" y="27175"/>
                  </a:cubicBezTo>
                  <a:cubicBezTo>
                    <a:pt x="18780" y="26882"/>
                    <a:pt x="14520" y="25865"/>
                    <a:pt x="10494" y="24165"/>
                  </a:cubicBezTo>
                  <a:cubicBezTo>
                    <a:pt x="8110" y="23188"/>
                    <a:pt x="6195" y="22113"/>
                    <a:pt x="5257" y="19514"/>
                  </a:cubicBezTo>
                  <a:cubicBezTo>
                    <a:pt x="4553" y="17501"/>
                    <a:pt x="4241" y="15371"/>
                    <a:pt x="4299" y="13241"/>
                  </a:cubicBezTo>
                  <a:cubicBezTo>
                    <a:pt x="4358" y="8805"/>
                    <a:pt x="5745" y="4525"/>
                    <a:pt x="7172" y="382"/>
                  </a:cubicBezTo>
                  <a:cubicBezTo>
                    <a:pt x="7250" y="174"/>
                    <a:pt x="7042" y="0"/>
                    <a:pt x="6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8555222" y="2662861"/>
              <a:ext cx="5805" cy="7385"/>
            </a:xfrm>
            <a:custGeom>
              <a:avLst/>
              <a:gdLst/>
              <a:ahLst/>
              <a:cxnLst/>
              <a:rect l="l" t="t" r="r" b="b"/>
              <a:pathLst>
                <a:path w="158" h="201" extrusionOk="0">
                  <a:moveTo>
                    <a:pt x="79" y="0"/>
                  </a:moveTo>
                  <a:cubicBezTo>
                    <a:pt x="40" y="0"/>
                    <a:pt x="1" y="30"/>
                    <a:pt x="20" y="88"/>
                  </a:cubicBezTo>
                  <a:lnTo>
                    <a:pt x="60" y="186"/>
                  </a:lnTo>
                  <a:cubicBezTo>
                    <a:pt x="60" y="196"/>
                    <a:pt x="69" y="201"/>
                    <a:pt x="79" y="201"/>
                  </a:cubicBezTo>
                  <a:cubicBezTo>
                    <a:pt x="89" y="201"/>
                    <a:pt x="99" y="196"/>
                    <a:pt x="99" y="186"/>
                  </a:cubicBezTo>
                  <a:lnTo>
                    <a:pt x="138" y="88"/>
                  </a:lnTo>
                  <a:cubicBezTo>
                    <a:pt x="157" y="30"/>
                    <a:pt x="118" y="0"/>
                    <a:pt x="79" y="0"/>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8980280" y="3149900"/>
              <a:ext cx="51035" cy="51693"/>
            </a:xfrm>
            <a:custGeom>
              <a:avLst/>
              <a:gdLst/>
              <a:ahLst/>
              <a:cxnLst/>
              <a:rect l="l" t="t" r="r" b="b"/>
              <a:pathLst>
                <a:path w="1389" h="1407" extrusionOk="0">
                  <a:moveTo>
                    <a:pt x="852" y="1"/>
                  </a:moveTo>
                  <a:cubicBezTo>
                    <a:pt x="828" y="1"/>
                    <a:pt x="805" y="2"/>
                    <a:pt x="783" y="4"/>
                  </a:cubicBezTo>
                  <a:cubicBezTo>
                    <a:pt x="509" y="4"/>
                    <a:pt x="274" y="160"/>
                    <a:pt x="138" y="375"/>
                  </a:cubicBezTo>
                  <a:cubicBezTo>
                    <a:pt x="20" y="590"/>
                    <a:pt x="1" y="844"/>
                    <a:pt x="99" y="1079"/>
                  </a:cubicBezTo>
                  <a:cubicBezTo>
                    <a:pt x="166" y="1213"/>
                    <a:pt x="277" y="1407"/>
                    <a:pt x="445" y="1407"/>
                  </a:cubicBezTo>
                  <a:cubicBezTo>
                    <a:pt x="471" y="1407"/>
                    <a:pt x="499" y="1402"/>
                    <a:pt x="528" y="1391"/>
                  </a:cubicBezTo>
                  <a:cubicBezTo>
                    <a:pt x="528" y="1372"/>
                    <a:pt x="528" y="1372"/>
                    <a:pt x="528" y="1372"/>
                  </a:cubicBezTo>
                  <a:lnTo>
                    <a:pt x="528" y="1352"/>
                  </a:lnTo>
                  <a:cubicBezTo>
                    <a:pt x="509" y="1215"/>
                    <a:pt x="411" y="1157"/>
                    <a:pt x="353" y="1020"/>
                  </a:cubicBezTo>
                  <a:cubicBezTo>
                    <a:pt x="294" y="864"/>
                    <a:pt x="294" y="688"/>
                    <a:pt x="392" y="551"/>
                  </a:cubicBezTo>
                  <a:cubicBezTo>
                    <a:pt x="469" y="442"/>
                    <a:pt x="597" y="383"/>
                    <a:pt x="734" y="383"/>
                  </a:cubicBezTo>
                  <a:cubicBezTo>
                    <a:pt x="769" y="383"/>
                    <a:pt x="805" y="387"/>
                    <a:pt x="841" y="395"/>
                  </a:cubicBezTo>
                  <a:cubicBezTo>
                    <a:pt x="967" y="413"/>
                    <a:pt x="1060" y="514"/>
                    <a:pt x="1197" y="514"/>
                  </a:cubicBezTo>
                  <a:cubicBezTo>
                    <a:pt x="1208" y="514"/>
                    <a:pt x="1220" y="513"/>
                    <a:pt x="1232" y="512"/>
                  </a:cubicBezTo>
                  <a:cubicBezTo>
                    <a:pt x="1330" y="512"/>
                    <a:pt x="1388" y="453"/>
                    <a:pt x="1388" y="375"/>
                  </a:cubicBezTo>
                  <a:cubicBezTo>
                    <a:pt x="1388" y="92"/>
                    <a:pt x="1083" y="1"/>
                    <a:pt x="852"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999533" y="3127231"/>
              <a:ext cx="59045" cy="23477"/>
            </a:xfrm>
            <a:custGeom>
              <a:avLst/>
              <a:gdLst/>
              <a:ahLst/>
              <a:cxnLst/>
              <a:rect l="l" t="t" r="r" b="b"/>
              <a:pathLst>
                <a:path w="1607" h="639" extrusionOk="0">
                  <a:moveTo>
                    <a:pt x="796" y="0"/>
                  </a:moveTo>
                  <a:cubicBezTo>
                    <a:pt x="392" y="0"/>
                    <a:pt x="0" y="176"/>
                    <a:pt x="63" y="543"/>
                  </a:cubicBezTo>
                  <a:cubicBezTo>
                    <a:pt x="83" y="582"/>
                    <a:pt x="102" y="621"/>
                    <a:pt x="161" y="621"/>
                  </a:cubicBezTo>
                  <a:cubicBezTo>
                    <a:pt x="205" y="629"/>
                    <a:pt x="244" y="638"/>
                    <a:pt x="280" y="638"/>
                  </a:cubicBezTo>
                  <a:cubicBezTo>
                    <a:pt x="325" y="638"/>
                    <a:pt x="363" y="625"/>
                    <a:pt x="395" y="582"/>
                  </a:cubicBezTo>
                  <a:cubicBezTo>
                    <a:pt x="395" y="562"/>
                    <a:pt x="395" y="543"/>
                    <a:pt x="376" y="543"/>
                  </a:cubicBezTo>
                  <a:cubicBezTo>
                    <a:pt x="370" y="544"/>
                    <a:pt x="365" y="545"/>
                    <a:pt x="360" y="545"/>
                  </a:cubicBezTo>
                  <a:cubicBezTo>
                    <a:pt x="303" y="545"/>
                    <a:pt x="338" y="443"/>
                    <a:pt x="356" y="425"/>
                  </a:cubicBezTo>
                  <a:cubicBezTo>
                    <a:pt x="395" y="386"/>
                    <a:pt x="454" y="367"/>
                    <a:pt x="513" y="367"/>
                  </a:cubicBezTo>
                  <a:cubicBezTo>
                    <a:pt x="561" y="359"/>
                    <a:pt x="610" y="354"/>
                    <a:pt x="658" y="354"/>
                  </a:cubicBezTo>
                  <a:cubicBezTo>
                    <a:pt x="727" y="354"/>
                    <a:pt x="796" y="363"/>
                    <a:pt x="864" y="386"/>
                  </a:cubicBezTo>
                  <a:cubicBezTo>
                    <a:pt x="1060" y="445"/>
                    <a:pt x="1197" y="601"/>
                    <a:pt x="1392" y="621"/>
                  </a:cubicBezTo>
                  <a:cubicBezTo>
                    <a:pt x="1529" y="621"/>
                    <a:pt x="1607" y="503"/>
                    <a:pt x="1587" y="386"/>
                  </a:cubicBezTo>
                  <a:cubicBezTo>
                    <a:pt x="1506" y="132"/>
                    <a:pt x="1146" y="0"/>
                    <a:pt x="796" y="0"/>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8987445" y="2680828"/>
              <a:ext cx="396415" cy="609811"/>
            </a:xfrm>
            <a:custGeom>
              <a:avLst/>
              <a:gdLst/>
              <a:ahLst/>
              <a:cxnLst/>
              <a:rect l="l" t="t" r="r" b="b"/>
              <a:pathLst>
                <a:path w="10789" h="16598" extrusionOk="0">
                  <a:moveTo>
                    <a:pt x="2118" y="0"/>
                  </a:moveTo>
                  <a:cubicBezTo>
                    <a:pt x="1886" y="0"/>
                    <a:pt x="1656" y="256"/>
                    <a:pt x="1819" y="479"/>
                  </a:cubicBezTo>
                  <a:cubicBezTo>
                    <a:pt x="3890" y="3351"/>
                    <a:pt x="7193" y="6595"/>
                    <a:pt x="7818" y="10172"/>
                  </a:cubicBezTo>
                  <a:cubicBezTo>
                    <a:pt x="8092" y="11696"/>
                    <a:pt x="7994" y="14315"/>
                    <a:pt x="6470" y="15311"/>
                  </a:cubicBezTo>
                  <a:cubicBezTo>
                    <a:pt x="5844" y="15732"/>
                    <a:pt x="5129" y="15916"/>
                    <a:pt x="4403" y="15916"/>
                  </a:cubicBezTo>
                  <a:cubicBezTo>
                    <a:pt x="2769" y="15916"/>
                    <a:pt x="1076" y="14986"/>
                    <a:pt x="197" y="13728"/>
                  </a:cubicBezTo>
                  <a:cubicBezTo>
                    <a:pt x="178" y="13697"/>
                    <a:pt x="148" y="13683"/>
                    <a:pt x="119" y="13683"/>
                  </a:cubicBezTo>
                  <a:cubicBezTo>
                    <a:pt x="59" y="13683"/>
                    <a:pt x="1" y="13740"/>
                    <a:pt x="40" y="13806"/>
                  </a:cubicBezTo>
                  <a:lnTo>
                    <a:pt x="40" y="13826"/>
                  </a:lnTo>
                  <a:cubicBezTo>
                    <a:pt x="956" y="15439"/>
                    <a:pt x="3010" y="16597"/>
                    <a:pt x="4889" y="16597"/>
                  </a:cubicBezTo>
                  <a:cubicBezTo>
                    <a:pt x="6219" y="16597"/>
                    <a:pt x="7462" y="16017"/>
                    <a:pt x="8150" y="14608"/>
                  </a:cubicBezTo>
                  <a:cubicBezTo>
                    <a:pt x="10788" y="9234"/>
                    <a:pt x="5668" y="3762"/>
                    <a:pt x="2327" y="88"/>
                  </a:cubicBezTo>
                  <a:cubicBezTo>
                    <a:pt x="2265" y="26"/>
                    <a:pt x="2191" y="0"/>
                    <a:pt x="2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9031975" y="3121315"/>
              <a:ext cx="136094" cy="76860"/>
            </a:xfrm>
            <a:custGeom>
              <a:avLst/>
              <a:gdLst/>
              <a:ahLst/>
              <a:cxnLst/>
              <a:rect l="l" t="t" r="r" b="b"/>
              <a:pathLst>
                <a:path w="3704" h="2092" extrusionOk="0">
                  <a:moveTo>
                    <a:pt x="347" y="0"/>
                  </a:moveTo>
                  <a:cubicBezTo>
                    <a:pt x="267" y="0"/>
                    <a:pt x="184" y="6"/>
                    <a:pt x="99" y="20"/>
                  </a:cubicBezTo>
                  <a:cubicBezTo>
                    <a:pt x="1" y="39"/>
                    <a:pt x="40" y="195"/>
                    <a:pt x="118" y="195"/>
                  </a:cubicBezTo>
                  <a:cubicBezTo>
                    <a:pt x="141" y="194"/>
                    <a:pt x="163" y="194"/>
                    <a:pt x="185" y="194"/>
                  </a:cubicBezTo>
                  <a:cubicBezTo>
                    <a:pt x="978" y="194"/>
                    <a:pt x="1342" y="875"/>
                    <a:pt x="1779" y="1427"/>
                  </a:cubicBezTo>
                  <a:cubicBezTo>
                    <a:pt x="1970" y="1656"/>
                    <a:pt x="2330" y="2092"/>
                    <a:pt x="2694" y="2092"/>
                  </a:cubicBezTo>
                  <a:cubicBezTo>
                    <a:pt x="2702" y="2092"/>
                    <a:pt x="2709" y="2091"/>
                    <a:pt x="2717" y="2091"/>
                  </a:cubicBezTo>
                  <a:cubicBezTo>
                    <a:pt x="3147" y="2071"/>
                    <a:pt x="3440" y="1407"/>
                    <a:pt x="3636" y="1094"/>
                  </a:cubicBezTo>
                  <a:cubicBezTo>
                    <a:pt x="3703" y="945"/>
                    <a:pt x="3583" y="806"/>
                    <a:pt x="3458" y="806"/>
                  </a:cubicBezTo>
                  <a:cubicBezTo>
                    <a:pt x="3402" y="806"/>
                    <a:pt x="3345" y="833"/>
                    <a:pt x="3303" y="899"/>
                  </a:cubicBezTo>
                  <a:cubicBezTo>
                    <a:pt x="3186" y="1094"/>
                    <a:pt x="3049" y="1290"/>
                    <a:pt x="2913" y="1466"/>
                  </a:cubicBezTo>
                  <a:cubicBezTo>
                    <a:pt x="2807" y="1591"/>
                    <a:pt x="2753" y="1659"/>
                    <a:pt x="2684" y="1659"/>
                  </a:cubicBezTo>
                  <a:cubicBezTo>
                    <a:pt x="2613" y="1659"/>
                    <a:pt x="2525" y="1586"/>
                    <a:pt x="2346" y="1427"/>
                  </a:cubicBezTo>
                  <a:cubicBezTo>
                    <a:pt x="2170" y="1251"/>
                    <a:pt x="2014" y="1075"/>
                    <a:pt x="1877" y="879"/>
                  </a:cubicBezTo>
                  <a:cubicBezTo>
                    <a:pt x="1460" y="394"/>
                    <a:pt x="982" y="0"/>
                    <a:pt x="347" y="0"/>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42326" y="2916668"/>
              <a:ext cx="669926" cy="414648"/>
            </a:xfrm>
            <a:custGeom>
              <a:avLst/>
              <a:gdLst/>
              <a:ahLst/>
              <a:cxnLst/>
              <a:rect l="l" t="t" r="r" b="b"/>
              <a:pathLst>
                <a:path w="18233" h="11286" extrusionOk="0">
                  <a:moveTo>
                    <a:pt x="11491" y="0"/>
                  </a:moveTo>
                  <a:cubicBezTo>
                    <a:pt x="8576" y="0"/>
                    <a:pt x="5290" y="1204"/>
                    <a:pt x="3322" y="2873"/>
                  </a:cubicBezTo>
                  <a:cubicBezTo>
                    <a:pt x="1036" y="4827"/>
                    <a:pt x="0" y="8306"/>
                    <a:pt x="3029" y="10065"/>
                  </a:cubicBezTo>
                  <a:cubicBezTo>
                    <a:pt x="4501" y="10914"/>
                    <a:pt x="6175" y="11286"/>
                    <a:pt x="7868" y="11286"/>
                  </a:cubicBezTo>
                  <a:cubicBezTo>
                    <a:pt x="10109" y="11286"/>
                    <a:pt x="12384" y="10634"/>
                    <a:pt x="14266" y="9576"/>
                  </a:cubicBezTo>
                  <a:cubicBezTo>
                    <a:pt x="14653" y="9374"/>
                    <a:pt x="14417" y="8869"/>
                    <a:pt x="14057" y="8869"/>
                  </a:cubicBezTo>
                  <a:cubicBezTo>
                    <a:pt x="13999" y="8869"/>
                    <a:pt x="13938" y="8882"/>
                    <a:pt x="13875" y="8912"/>
                  </a:cubicBezTo>
                  <a:cubicBezTo>
                    <a:pt x="12057" y="9828"/>
                    <a:pt x="10033" y="10355"/>
                    <a:pt x="7998" y="10355"/>
                  </a:cubicBezTo>
                  <a:cubicBezTo>
                    <a:pt x="7298" y="10355"/>
                    <a:pt x="6597" y="10292"/>
                    <a:pt x="5902" y="10162"/>
                  </a:cubicBezTo>
                  <a:cubicBezTo>
                    <a:pt x="5433" y="10084"/>
                    <a:pt x="4983" y="9967"/>
                    <a:pt x="4534" y="9811"/>
                  </a:cubicBezTo>
                  <a:cubicBezTo>
                    <a:pt x="3146" y="9342"/>
                    <a:pt x="2580" y="8912"/>
                    <a:pt x="2287" y="7427"/>
                  </a:cubicBezTo>
                  <a:cubicBezTo>
                    <a:pt x="1896" y="5453"/>
                    <a:pt x="2951" y="4007"/>
                    <a:pt x="4612" y="2912"/>
                  </a:cubicBezTo>
                  <a:cubicBezTo>
                    <a:pt x="6586" y="1642"/>
                    <a:pt x="9302" y="919"/>
                    <a:pt x="11667" y="880"/>
                  </a:cubicBezTo>
                  <a:cubicBezTo>
                    <a:pt x="11714" y="879"/>
                    <a:pt x="11761" y="878"/>
                    <a:pt x="11808" y="878"/>
                  </a:cubicBezTo>
                  <a:cubicBezTo>
                    <a:pt x="15305" y="878"/>
                    <a:pt x="17610" y="3739"/>
                    <a:pt x="16298" y="7133"/>
                  </a:cubicBezTo>
                  <a:cubicBezTo>
                    <a:pt x="16260" y="7224"/>
                    <a:pt x="16340" y="7288"/>
                    <a:pt x="16427" y="7288"/>
                  </a:cubicBezTo>
                  <a:cubicBezTo>
                    <a:pt x="16472" y="7288"/>
                    <a:pt x="16519" y="7271"/>
                    <a:pt x="16552" y="7231"/>
                  </a:cubicBezTo>
                  <a:lnTo>
                    <a:pt x="16533" y="7231"/>
                  </a:lnTo>
                  <a:cubicBezTo>
                    <a:pt x="18233" y="4710"/>
                    <a:pt x="16943" y="1329"/>
                    <a:pt x="14051" y="372"/>
                  </a:cubicBezTo>
                  <a:cubicBezTo>
                    <a:pt x="13267" y="117"/>
                    <a:pt x="12397" y="0"/>
                    <a:pt x="1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8986049" y="2703387"/>
              <a:ext cx="155825" cy="295463"/>
            </a:xfrm>
            <a:custGeom>
              <a:avLst/>
              <a:gdLst/>
              <a:ahLst/>
              <a:cxnLst/>
              <a:rect l="l" t="t" r="r" b="b"/>
              <a:pathLst>
                <a:path w="4241" h="8042" extrusionOk="0">
                  <a:moveTo>
                    <a:pt x="75" y="1"/>
                  </a:moveTo>
                  <a:cubicBezTo>
                    <a:pt x="41" y="1"/>
                    <a:pt x="0" y="22"/>
                    <a:pt x="0" y="60"/>
                  </a:cubicBezTo>
                  <a:cubicBezTo>
                    <a:pt x="371" y="2874"/>
                    <a:pt x="2033" y="5630"/>
                    <a:pt x="3615" y="7916"/>
                  </a:cubicBezTo>
                  <a:cubicBezTo>
                    <a:pt x="3674" y="8004"/>
                    <a:pt x="3760" y="8041"/>
                    <a:pt x="3845" y="8041"/>
                  </a:cubicBezTo>
                  <a:cubicBezTo>
                    <a:pt x="4043" y="8041"/>
                    <a:pt x="4241" y="7842"/>
                    <a:pt x="4104" y="7623"/>
                  </a:cubicBezTo>
                  <a:cubicBezTo>
                    <a:pt x="2502" y="5200"/>
                    <a:pt x="1524" y="2542"/>
                    <a:pt x="117" y="21"/>
                  </a:cubicBezTo>
                  <a:cubicBezTo>
                    <a:pt x="111" y="7"/>
                    <a:pt x="9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8999937" y="2726974"/>
              <a:ext cx="48610" cy="224004"/>
            </a:xfrm>
            <a:custGeom>
              <a:avLst/>
              <a:gdLst/>
              <a:ahLst/>
              <a:cxnLst/>
              <a:rect l="l" t="t" r="r" b="b"/>
              <a:pathLst>
                <a:path w="1323" h="6097" extrusionOk="0">
                  <a:moveTo>
                    <a:pt x="91" y="1"/>
                  </a:moveTo>
                  <a:cubicBezTo>
                    <a:pt x="49" y="1"/>
                    <a:pt x="1" y="34"/>
                    <a:pt x="13" y="83"/>
                  </a:cubicBezTo>
                  <a:cubicBezTo>
                    <a:pt x="365" y="1959"/>
                    <a:pt x="580" y="3874"/>
                    <a:pt x="658" y="5789"/>
                  </a:cubicBezTo>
                  <a:cubicBezTo>
                    <a:pt x="668" y="5994"/>
                    <a:pt x="839" y="6097"/>
                    <a:pt x="1002" y="6097"/>
                  </a:cubicBezTo>
                  <a:cubicBezTo>
                    <a:pt x="1166" y="6097"/>
                    <a:pt x="1322" y="5994"/>
                    <a:pt x="1303" y="5789"/>
                  </a:cubicBezTo>
                  <a:cubicBezTo>
                    <a:pt x="1127" y="3835"/>
                    <a:pt x="756" y="1900"/>
                    <a:pt x="150" y="43"/>
                  </a:cubicBezTo>
                  <a:cubicBezTo>
                    <a:pt x="142" y="14"/>
                    <a:pt x="118"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8505695" y="2687698"/>
              <a:ext cx="117796" cy="545626"/>
            </a:xfrm>
            <a:custGeom>
              <a:avLst/>
              <a:gdLst/>
              <a:ahLst/>
              <a:cxnLst/>
              <a:rect l="l" t="t" r="r" b="b"/>
              <a:pathLst>
                <a:path w="3206" h="14851" extrusionOk="0">
                  <a:moveTo>
                    <a:pt x="2594" y="1"/>
                  </a:moveTo>
                  <a:cubicBezTo>
                    <a:pt x="2556" y="1"/>
                    <a:pt x="2518" y="18"/>
                    <a:pt x="2502" y="57"/>
                  </a:cubicBezTo>
                  <a:cubicBezTo>
                    <a:pt x="1075" y="3008"/>
                    <a:pt x="606" y="6643"/>
                    <a:pt x="313" y="9887"/>
                  </a:cubicBezTo>
                  <a:cubicBezTo>
                    <a:pt x="157" y="11841"/>
                    <a:pt x="118" y="14831"/>
                    <a:pt x="2775" y="14851"/>
                  </a:cubicBezTo>
                  <a:cubicBezTo>
                    <a:pt x="3147" y="14831"/>
                    <a:pt x="3205" y="14323"/>
                    <a:pt x="2873" y="14225"/>
                  </a:cubicBezTo>
                  <a:cubicBezTo>
                    <a:pt x="1" y="13248"/>
                    <a:pt x="1329" y="7464"/>
                    <a:pt x="1642" y="5451"/>
                  </a:cubicBezTo>
                  <a:cubicBezTo>
                    <a:pt x="1935" y="3653"/>
                    <a:pt x="2463" y="1914"/>
                    <a:pt x="2697" y="96"/>
                  </a:cubicBezTo>
                  <a:cubicBezTo>
                    <a:pt x="2709" y="38"/>
                    <a:pt x="2651" y="1"/>
                    <a:pt x="2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8517195" y="3136159"/>
              <a:ext cx="197895" cy="821911"/>
            </a:xfrm>
            <a:custGeom>
              <a:avLst/>
              <a:gdLst/>
              <a:ahLst/>
              <a:cxnLst/>
              <a:rect l="l" t="t" r="r" b="b"/>
              <a:pathLst>
                <a:path w="5386" h="22371" extrusionOk="0">
                  <a:moveTo>
                    <a:pt x="93" y="1"/>
                  </a:moveTo>
                  <a:cubicBezTo>
                    <a:pt x="47" y="1"/>
                    <a:pt x="0" y="31"/>
                    <a:pt x="0" y="85"/>
                  </a:cubicBezTo>
                  <a:cubicBezTo>
                    <a:pt x="626" y="7550"/>
                    <a:pt x="2502" y="14956"/>
                    <a:pt x="4651" y="22109"/>
                  </a:cubicBezTo>
                  <a:cubicBezTo>
                    <a:pt x="4699" y="22291"/>
                    <a:pt x="4836" y="22370"/>
                    <a:pt x="4975" y="22370"/>
                  </a:cubicBezTo>
                  <a:cubicBezTo>
                    <a:pt x="5179" y="22370"/>
                    <a:pt x="5385" y="22200"/>
                    <a:pt x="5316" y="21933"/>
                  </a:cubicBezTo>
                  <a:cubicBezTo>
                    <a:pt x="3205" y="14722"/>
                    <a:pt x="1798" y="7393"/>
                    <a:pt x="176" y="65"/>
                  </a:cubicBezTo>
                  <a:cubicBezTo>
                    <a:pt x="167" y="21"/>
                    <a:pt x="131"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8662212" y="3940860"/>
              <a:ext cx="146272" cy="83326"/>
            </a:xfrm>
            <a:custGeom>
              <a:avLst/>
              <a:gdLst/>
              <a:ahLst/>
              <a:cxnLst/>
              <a:rect l="l" t="t" r="r" b="b"/>
              <a:pathLst>
                <a:path w="3981" h="2268" extrusionOk="0">
                  <a:moveTo>
                    <a:pt x="1018" y="1"/>
                  </a:moveTo>
                  <a:cubicBezTo>
                    <a:pt x="938" y="1"/>
                    <a:pt x="857" y="39"/>
                    <a:pt x="802" y="128"/>
                  </a:cubicBezTo>
                  <a:cubicBezTo>
                    <a:pt x="528" y="519"/>
                    <a:pt x="294" y="949"/>
                    <a:pt x="98" y="1379"/>
                  </a:cubicBezTo>
                  <a:cubicBezTo>
                    <a:pt x="1" y="1574"/>
                    <a:pt x="59" y="1809"/>
                    <a:pt x="235" y="1926"/>
                  </a:cubicBezTo>
                  <a:cubicBezTo>
                    <a:pt x="666" y="2156"/>
                    <a:pt x="1131" y="2267"/>
                    <a:pt x="1591" y="2267"/>
                  </a:cubicBezTo>
                  <a:cubicBezTo>
                    <a:pt x="2383" y="2267"/>
                    <a:pt x="3158" y="1938"/>
                    <a:pt x="3714" y="1320"/>
                  </a:cubicBezTo>
                  <a:cubicBezTo>
                    <a:pt x="3981" y="1024"/>
                    <a:pt x="3718" y="614"/>
                    <a:pt x="3422" y="614"/>
                  </a:cubicBezTo>
                  <a:cubicBezTo>
                    <a:pt x="3329" y="614"/>
                    <a:pt x="3232" y="655"/>
                    <a:pt x="3147" y="754"/>
                  </a:cubicBezTo>
                  <a:cubicBezTo>
                    <a:pt x="2743" y="1221"/>
                    <a:pt x="2167" y="1468"/>
                    <a:pt x="1578" y="1468"/>
                  </a:cubicBezTo>
                  <a:cubicBezTo>
                    <a:pt x="1364" y="1468"/>
                    <a:pt x="1148" y="1436"/>
                    <a:pt x="939" y="1369"/>
                  </a:cubicBezTo>
                  <a:lnTo>
                    <a:pt x="939" y="1369"/>
                  </a:lnTo>
                  <a:cubicBezTo>
                    <a:pt x="1064" y="1025"/>
                    <a:pt x="1173" y="675"/>
                    <a:pt x="1271" y="324"/>
                  </a:cubicBezTo>
                  <a:cubicBezTo>
                    <a:pt x="1309" y="133"/>
                    <a:pt x="1166"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a:off x="8712474" y="3300538"/>
              <a:ext cx="95530" cy="690345"/>
            </a:xfrm>
            <a:custGeom>
              <a:avLst/>
              <a:gdLst/>
              <a:ahLst/>
              <a:cxnLst/>
              <a:rect l="l" t="t" r="r" b="b"/>
              <a:pathLst>
                <a:path w="2600" h="18790" extrusionOk="0">
                  <a:moveTo>
                    <a:pt x="236" y="0"/>
                  </a:moveTo>
                  <a:cubicBezTo>
                    <a:pt x="199" y="0"/>
                    <a:pt x="166" y="25"/>
                    <a:pt x="177" y="66"/>
                  </a:cubicBezTo>
                  <a:cubicBezTo>
                    <a:pt x="1" y="3115"/>
                    <a:pt x="489" y="6222"/>
                    <a:pt x="763" y="9251"/>
                  </a:cubicBezTo>
                  <a:cubicBezTo>
                    <a:pt x="1036" y="12319"/>
                    <a:pt x="1408" y="15348"/>
                    <a:pt x="1799" y="18416"/>
                  </a:cubicBezTo>
                  <a:cubicBezTo>
                    <a:pt x="1838" y="18663"/>
                    <a:pt x="2047" y="18790"/>
                    <a:pt x="2239" y="18790"/>
                  </a:cubicBezTo>
                  <a:cubicBezTo>
                    <a:pt x="2427" y="18790"/>
                    <a:pt x="2600" y="18668"/>
                    <a:pt x="2580" y="18416"/>
                  </a:cubicBezTo>
                  <a:cubicBezTo>
                    <a:pt x="2307" y="15211"/>
                    <a:pt x="2013" y="12006"/>
                    <a:pt x="1623" y="8801"/>
                  </a:cubicBezTo>
                  <a:cubicBezTo>
                    <a:pt x="1251" y="5909"/>
                    <a:pt x="1095" y="2880"/>
                    <a:pt x="313" y="66"/>
                  </a:cubicBezTo>
                  <a:cubicBezTo>
                    <a:pt x="304" y="20"/>
                    <a:pt x="269" y="0"/>
                    <a:pt x="236" y="0"/>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a:off x="9026244" y="3249101"/>
              <a:ext cx="57465" cy="746189"/>
            </a:xfrm>
            <a:custGeom>
              <a:avLst/>
              <a:gdLst/>
              <a:ahLst/>
              <a:cxnLst/>
              <a:rect l="l" t="t" r="r" b="b"/>
              <a:pathLst>
                <a:path w="1564" h="20310" extrusionOk="0">
                  <a:moveTo>
                    <a:pt x="1183" y="1"/>
                  </a:moveTo>
                  <a:cubicBezTo>
                    <a:pt x="1129" y="1"/>
                    <a:pt x="1075" y="40"/>
                    <a:pt x="1075" y="118"/>
                  </a:cubicBezTo>
                  <a:cubicBezTo>
                    <a:pt x="313" y="6625"/>
                    <a:pt x="1" y="13660"/>
                    <a:pt x="704" y="20207"/>
                  </a:cubicBezTo>
                  <a:cubicBezTo>
                    <a:pt x="714" y="20275"/>
                    <a:pt x="772" y="20310"/>
                    <a:pt x="831" y="20310"/>
                  </a:cubicBezTo>
                  <a:cubicBezTo>
                    <a:pt x="890" y="20310"/>
                    <a:pt x="948" y="20275"/>
                    <a:pt x="958" y="20207"/>
                  </a:cubicBezTo>
                  <a:cubicBezTo>
                    <a:pt x="1564" y="13602"/>
                    <a:pt x="1486" y="6723"/>
                    <a:pt x="1290" y="118"/>
                  </a:cubicBezTo>
                  <a:cubicBezTo>
                    <a:pt x="1290" y="40"/>
                    <a:pt x="1237"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a:off x="9049207" y="3990056"/>
              <a:ext cx="2205" cy="2204"/>
            </a:xfrm>
            <a:custGeom>
              <a:avLst/>
              <a:gdLst/>
              <a:ahLst/>
              <a:cxnLst/>
              <a:rect l="l" t="t" r="r" b="b"/>
              <a:pathLst>
                <a:path w="60" h="60" extrusionOk="0">
                  <a:moveTo>
                    <a:pt x="20" y="1"/>
                  </a:moveTo>
                  <a:cubicBezTo>
                    <a:pt x="1" y="1"/>
                    <a:pt x="1" y="60"/>
                    <a:pt x="20" y="60"/>
                  </a:cubicBezTo>
                  <a:cubicBezTo>
                    <a:pt x="60" y="60"/>
                    <a:pt x="60" y="1"/>
                    <a:pt x="20"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8945817" y="3964521"/>
              <a:ext cx="114931" cy="69402"/>
            </a:xfrm>
            <a:custGeom>
              <a:avLst/>
              <a:gdLst/>
              <a:ahLst/>
              <a:cxnLst/>
              <a:rect l="l" t="t" r="r" b="b"/>
              <a:pathLst>
                <a:path w="3128" h="1889" extrusionOk="0">
                  <a:moveTo>
                    <a:pt x="835" y="0"/>
                  </a:moveTo>
                  <a:cubicBezTo>
                    <a:pt x="699" y="0"/>
                    <a:pt x="563" y="75"/>
                    <a:pt x="509" y="246"/>
                  </a:cubicBezTo>
                  <a:cubicBezTo>
                    <a:pt x="333" y="657"/>
                    <a:pt x="1" y="950"/>
                    <a:pt x="196" y="1419"/>
                  </a:cubicBezTo>
                  <a:cubicBezTo>
                    <a:pt x="341" y="1767"/>
                    <a:pt x="647" y="1889"/>
                    <a:pt x="971" y="1889"/>
                  </a:cubicBezTo>
                  <a:cubicBezTo>
                    <a:pt x="1084" y="1889"/>
                    <a:pt x="1199" y="1874"/>
                    <a:pt x="1310" y="1849"/>
                  </a:cubicBezTo>
                  <a:cubicBezTo>
                    <a:pt x="2033" y="1693"/>
                    <a:pt x="3128" y="1243"/>
                    <a:pt x="3108" y="383"/>
                  </a:cubicBezTo>
                  <a:cubicBezTo>
                    <a:pt x="3108" y="331"/>
                    <a:pt x="3073" y="296"/>
                    <a:pt x="3033" y="296"/>
                  </a:cubicBezTo>
                  <a:cubicBezTo>
                    <a:pt x="3012" y="296"/>
                    <a:pt x="2991" y="305"/>
                    <a:pt x="2971" y="325"/>
                  </a:cubicBezTo>
                  <a:lnTo>
                    <a:pt x="2971" y="305"/>
                  </a:lnTo>
                  <a:cubicBezTo>
                    <a:pt x="2619" y="676"/>
                    <a:pt x="2170" y="911"/>
                    <a:pt x="1681" y="989"/>
                  </a:cubicBezTo>
                  <a:cubicBezTo>
                    <a:pt x="1594" y="1004"/>
                    <a:pt x="1314" y="1083"/>
                    <a:pt x="1135" y="1083"/>
                  </a:cubicBezTo>
                  <a:cubicBezTo>
                    <a:pt x="1073" y="1083"/>
                    <a:pt x="1023" y="1073"/>
                    <a:pt x="997" y="1048"/>
                  </a:cubicBezTo>
                  <a:cubicBezTo>
                    <a:pt x="919" y="950"/>
                    <a:pt x="1173" y="559"/>
                    <a:pt x="1193" y="442"/>
                  </a:cubicBezTo>
                  <a:cubicBezTo>
                    <a:pt x="1252" y="171"/>
                    <a:pt x="1042"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8859255" y="3301162"/>
              <a:ext cx="127533" cy="672452"/>
            </a:xfrm>
            <a:custGeom>
              <a:avLst/>
              <a:gdLst/>
              <a:ahLst/>
              <a:cxnLst/>
              <a:rect l="l" t="t" r="r" b="b"/>
              <a:pathLst>
                <a:path w="3471" h="18303" extrusionOk="0">
                  <a:moveTo>
                    <a:pt x="74" y="1"/>
                  </a:moveTo>
                  <a:cubicBezTo>
                    <a:pt x="35" y="1"/>
                    <a:pt x="0" y="31"/>
                    <a:pt x="12" y="88"/>
                  </a:cubicBezTo>
                  <a:cubicBezTo>
                    <a:pt x="1184" y="6146"/>
                    <a:pt x="1321" y="12224"/>
                    <a:pt x="3021" y="18184"/>
                  </a:cubicBezTo>
                  <a:cubicBezTo>
                    <a:pt x="3073" y="18266"/>
                    <a:pt x="3151" y="18302"/>
                    <a:pt x="3226" y="18302"/>
                  </a:cubicBezTo>
                  <a:cubicBezTo>
                    <a:pt x="3350" y="18302"/>
                    <a:pt x="3471" y="18205"/>
                    <a:pt x="3471" y="18047"/>
                  </a:cubicBezTo>
                  <a:cubicBezTo>
                    <a:pt x="2650" y="14764"/>
                    <a:pt x="2044" y="11423"/>
                    <a:pt x="1692" y="8061"/>
                  </a:cubicBezTo>
                  <a:cubicBezTo>
                    <a:pt x="1458" y="5345"/>
                    <a:pt x="950" y="2648"/>
                    <a:pt x="149" y="49"/>
                  </a:cubicBezTo>
                  <a:cubicBezTo>
                    <a:pt x="132" y="17"/>
                    <a:pt x="1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8619850" y="3682056"/>
              <a:ext cx="138629" cy="51436"/>
            </a:xfrm>
            <a:custGeom>
              <a:avLst/>
              <a:gdLst/>
              <a:ahLst/>
              <a:cxnLst/>
              <a:rect l="l" t="t" r="r" b="b"/>
              <a:pathLst>
                <a:path w="3773" h="1400" extrusionOk="0">
                  <a:moveTo>
                    <a:pt x="352" y="0"/>
                  </a:moveTo>
                  <a:cubicBezTo>
                    <a:pt x="98" y="0"/>
                    <a:pt x="1" y="333"/>
                    <a:pt x="216" y="469"/>
                  </a:cubicBezTo>
                  <a:cubicBezTo>
                    <a:pt x="782" y="684"/>
                    <a:pt x="1369" y="880"/>
                    <a:pt x="1935" y="1075"/>
                  </a:cubicBezTo>
                  <a:cubicBezTo>
                    <a:pt x="2333" y="1218"/>
                    <a:pt x="2768" y="1400"/>
                    <a:pt x="3201" y="1400"/>
                  </a:cubicBezTo>
                  <a:cubicBezTo>
                    <a:pt x="3301" y="1400"/>
                    <a:pt x="3400" y="1390"/>
                    <a:pt x="3499" y="1368"/>
                  </a:cubicBezTo>
                  <a:cubicBezTo>
                    <a:pt x="3714" y="1290"/>
                    <a:pt x="3772" y="1017"/>
                    <a:pt x="3616" y="860"/>
                  </a:cubicBezTo>
                  <a:cubicBezTo>
                    <a:pt x="3206" y="528"/>
                    <a:pt x="2639" y="508"/>
                    <a:pt x="2131" y="391"/>
                  </a:cubicBezTo>
                  <a:cubicBezTo>
                    <a:pt x="1525" y="274"/>
                    <a:pt x="939" y="157"/>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8919253" y="3702154"/>
              <a:ext cx="141495" cy="36997"/>
            </a:xfrm>
            <a:custGeom>
              <a:avLst/>
              <a:gdLst/>
              <a:ahLst/>
              <a:cxnLst/>
              <a:rect l="l" t="t" r="r" b="b"/>
              <a:pathLst>
                <a:path w="3851" h="1007" extrusionOk="0">
                  <a:moveTo>
                    <a:pt x="2937" y="0"/>
                  </a:moveTo>
                  <a:cubicBezTo>
                    <a:pt x="2664" y="0"/>
                    <a:pt x="2385" y="40"/>
                    <a:pt x="2111" y="40"/>
                  </a:cubicBezTo>
                  <a:cubicBezTo>
                    <a:pt x="1525" y="59"/>
                    <a:pt x="939" y="98"/>
                    <a:pt x="353" y="137"/>
                  </a:cubicBezTo>
                  <a:cubicBezTo>
                    <a:pt x="59" y="157"/>
                    <a:pt x="1" y="567"/>
                    <a:pt x="294" y="645"/>
                  </a:cubicBezTo>
                  <a:cubicBezTo>
                    <a:pt x="841" y="841"/>
                    <a:pt x="1408" y="939"/>
                    <a:pt x="1994" y="978"/>
                  </a:cubicBezTo>
                  <a:cubicBezTo>
                    <a:pt x="2207" y="986"/>
                    <a:pt x="2442" y="1006"/>
                    <a:pt x="2675" y="1006"/>
                  </a:cubicBezTo>
                  <a:cubicBezTo>
                    <a:pt x="3019" y="1006"/>
                    <a:pt x="3359" y="961"/>
                    <a:pt x="3616" y="763"/>
                  </a:cubicBezTo>
                  <a:cubicBezTo>
                    <a:pt x="3851" y="626"/>
                    <a:pt x="3851" y="274"/>
                    <a:pt x="3616" y="137"/>
                  </a:cubicBezTo>
                  <a:cubicBezTo>
                    <a:pt x="3400" y="29"/>
                    <a:pt x="3171" y="0"/>
                    <a:pt x="2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8610297" y="3623087"/>
              <a:ext cx="135065" cy="43941"/>
            </a:xfrm>
            <a:custGeom>
              <a:avLst/>
              <a:gdLst/>
              <a:ahLst/>
              <a:cxnLst/>
              <a:rect l="l" t="t" r="r" b="b"/>
              <a:pathLst>
                <a:path w="3676" h="1196" extrusionOk="0">
                  <a:moveTo>
                    <a:pt x="340" y="0"/>
                  </a:moveTo>
                  <a:cubicBezTo>
                    <a:pt x="94" y="0"/>
                    <a:pt x="0" y="358"/>
                    <a:pt x="261" y="433"/>
                  </a:cubicBezTo>
                  <a:cubicBezTo>
                    <a:pt x="1238" y="687"/>
                    <a:pt x="2274" y="1117"/>
                    <a:pt x="3290" y="1195"/>
                  </a:cubicBezTo>
                  <a:cubicBezTo>
                    <a:pt x="3296" y="1195"/>
                    <a:pt x="3303" y="1196"/>
                    <a:pt x="3309" y="1196"/>
                  </a:cubicBezTo>
                  <a:cubicBezTo>
                    <a:pt x="3662" y="1196"/>
                    <a:pt x="3675" y="665"/>
                    <a:pt x="3368" y="550"/>
                  </a:cubicBezTo>
                  <a:cubicBezTo>
                    <a:pt x="2449" y="218"/>
                    <a:pt x="1355" y="179"/>
                    <a:pt x="378" y="3"/>
                  </a:cubicBezTo>
                  <a:cubicBezTo>
                    <a:pt x="365" y="1"/>
                    <a:pt x="352" y="0"/>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8914220" y="3643515"/>
              <a:ext cx="152261" cy="25975"/>
            </a:xfrm>
            <a:custGeom>
              <a:avLst/>
              <a:gdLst/>
              <a:ahLst/>
              <a:cxnLst/>
              <a:rect l="l" t="t" r="r" b="b"/>
              <a:pathLst>
                <a:path w="4144" h="707" extrusionOk="0">
                  <a:moveTo>
                    <a:pt x="2542" y="0"/>
                  </a:moveTo>
                  <a:cubicBezTo>
                    <a:pt x="1763" y="0"/>
                    <a:pt x="965" y="79"/>
                    <a:pt x="216" y="92"/>
                  </a:cubicBezTo>
                  <a:cubicBezTo>
                    <a:pt x="1" y="92"/>
                    <a:pt x="1" y="424"/>
                    <a:pt x="216" y="424"/>
                  </a:cubicBezTo>
                  <a:cubicBezTo>
                    <a:pt x="1139" y="505"/>
                    <a:pt x="2156" y="707"/>
                    <a:pt x="3111" y="707"/>
                  </a:cubicBezTo>
                  <a:cubicBezTo>
                    <a:pt x="3309" y="707"/>
                    <a:pt x="3504" y="698"/>
                    <a:pt x="3694" y="678"/>
                  </a:cubicBezTo>
                  <a:cubicBezTo>
                    <a:pt x="4007" y="639"/>
                    <a:pt x="4144" y="150"/>
                    <a:pt x="3773" y="92"/>
                  </a:cubicBezTo>
                  <a:cubicBezTo>
                    <a:pt x="3375" y="23"/>
                    <a:pt x="2962" y="0"/>
                    <a:pt x="2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8704575" y="3939794"/>
              <a:ext cx="71648" cy="20905"/>
            </a:xfrm>
            <a:custGeom>
              <a:avLst/>
              <a:gdLst/>
              <a:ahLst/>
              <a:cxnLst/>
              <a:rect l="l" t="t" r="r" b="b"/>
              <a:pathLst>
                <a:path w="1950" h="569" extrusionOk="0">
                  <a:moveTo>
                    <a:pt x="1620" y="1"/>
                  </a:moveTo>
                  <a:cubicBezTo>
                    <a:pt x="1614" y="1"/>
                    <a:pt x="1609" y="1"/>
                    <a:pt x="1603" y="1"/>
                  </a:cubicBezTo>
                  <a:cubicBezTo>
                    <a:pt x="1115" y="40"/>
                    <a:pt x="548" y="21"/>
                    <a:pt x="79" y="196"/>
                  </a:cubicBezTo>
                  <a:cubicBezTo>
                    <a:pt x="1" y="216"/>
                    <a:pt x="1" y="353"/>
                    <a:pt x="79" y="372"/>
                  </a:cubicBezTo>
                  <a:cubicBezTo>
                    <a:pt x="548" y="548"/>
                    <a:pt x="1095" y="529"/>
                    <a:pt x="1603" y="568"/>
                  </a:cubicBezTo>
                  <a:cubicBezTo>
                    <a:pt x="1609" y="568"/>
                    <a:pt x="1614" y="568"/>
                    <a:pt x="1620" y="568"/>
                  </a:cubicBezTo>
                  <a:cubicBezTo>
                    <a:pt x="1949" y="568"/>
                    <a:pt x="1949" y="1"/>
                    <a:pt x="1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8973116" y="3946408"/>
              <a:ext cx="89799" cy="16717"/>
            </a:xfrm>
            <a:custGeom>
              <a:avLst/>
              <a:gdLst/>
              <a:ahLst/>
              <a:cxnLst/>
              <a:rect l="l" t="t" r="r" b="b"/>
              <a:pathLst>
                <a:path w="2444" h="455" extrusionOk="0">
                  <a:moveTo>
                    <a:pt x="1086" y="1"/>
                  </a:moveTo>
                  <a:cubicBezTo>
                    <a:pt x="814" y="1"/>
                    <a:pt x="544" y="11"/>
                    <a:pt x="274" y="36"/>
                  </a:cubicBezTo>
                  <a:cubicBezTo>
                    <a:pt x="0" y="36"/>
                    <a:pt x="0" y="427"/>
                    <a:pt x="274" y="427"/>
                  </a:cubicBezTo>
                  <a:cubicBezTo>
                    <a:pt x="564" y="444"/>
                    <a:pt x="854" y="454"/>
                    <a:pt x="1145" y="454"/>
                  </a:cubicBezTo>
                  <a:cubicBezTo>
                    <a:pt x="1503" y="454"/>
                    <a:pt x="1862" y="440"/>
                    <a:pt x="2228" y="407"/>
                  </a:cubicBezTo>
                  <a:cubicBezTo>
                    <a:pt x="2443" y="407"/>
                    <a:pt x="2443" y="56"/>
                    <a:pt x="2228" y="56"/>
                  </a:cubicBezTo>
                  <a:cubicBezTo>
                    <a:pt x="1842" y="21"/>
                    <a:pt x="1463"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8177302" y="1812344"/>
              <a:ext cx="114453" cy="58012"/>
            </a:xfrm>
            <a:custGeom>
              <a:avLst/>
              <a:gdLst/>
              <a:ahLst/>
              <a:cxnLst/>
              <a:rect l="l" t="t" r="r" b="b"/>
              <a:pathLst>
                <a:path w="3115" h="1579" extrusionOk="0">
                  <a:moveTo>
                    <a:pt x="1378" y="1"/>
                  </a:moveTo>
                  <a:cubicBezTo>
                    <a:pt x="929" y="1"/>
                    <a:pt x="493" y="166"/>
                    <a:pt x="145" y="471"/>
                  </a:cubicBezTo>
                  <a:cubicBezTo>
                    <a:pt x="1" y="599"/>
                    <a:pt x="131" y="844"/>
                    <a:pt x="301" y="844"/>
                  </a:cubicBezTo>
                  <a:cubicBezTo>
                    <a:pt x="339" y="844"/>
                    <a:pt x="379" y="832"/>
                    <a:pt x="418" y="803"/>
                  </a:cubicBezTo>
                  <a:lnTo>
                    <a:pt x="399" y="803"/>
                  </a:lnTo>
                  <a:cubicBezTo>
                    <a:pt x="628" y="634"/>
                    <a:pt x="903" y="547"/>
                    <a:pt x="1181" y="547"/>
                  </a:cubicBezTo>
                  <a:cubicBezTo>
                    <a:pt x="1352" y="547"/>
                    <a:pt x="1525" y="580"/>
                    <a:pt x="1688" y="647"/>
                  </a:cubicBezTo>
                  <a:cubicBezTo>
                    <a:pt x="2157" y="823"/>
                    <a:pt x="2255" y="1174"/>
                    <a:pt x="2568" y="1487"/>
                  </a:cubicBezTo>
                  <a:cubicBezTo>
                    <a:pt x="2631" y="1551"/>
                    <a:pt x="2711" y="1579"/>
                    <a:pt x="2791" y="1579"/>
                  </a:cubicBezTo>
                  <a:cubicBezTo>
                    <a:pt x="2955" y="1579"/>
                    <a:pt x="3115" y="1457"/>
                    <a:pt x="3115" y="1272"/>
                  </a:cubicBezTo>
                  <a:cubicBezTo>
                    <a:pt x="3115" y="647"/>
                    <a:pt x="2372" y="197"/>
                    <a:pt x="1845" y="60"/>
                  </a:cubicBezTo>
                  <a:cubicBezTo>
                    <a:pt x="1690" y="20"/>
                    <a:pt x="1533" y="1"/>
                    <a:pt x="1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8930055" y="1987709"/>
              <a:ext cx="143626" cy="95561"/>
            </a:xfrm>
            <a:custGeom>
              <a:avLst/>
              <a:gdLst/>
              <a:ahLst/>
              <a:cxnLst/>
              <a:rect l="l" t="t" r="r" b="b"/>
              <a:pathLst>
                <a:path w="3909" h="2601" extrusionOk="0">
                  <a:moveTo>
                    <a:pt x="1296" y="1"/>
                  </a:moveTo>
                  <a:cubicBezTo>
                    <a:pt x="917" y="1"/>
                    <a:pt x="534" y="85"/>
                    <a:pt x="176" y="251"/>
                  </a:cubicBezTo>
                  <a:cubicBezTo>
                    <a:pt x="1" y="339"/>
                    <a:pt x="92" y="615"/>
                    <a:pt x="268" y="615"/>
                  </a:cubicBezTo>
                  <a:cubicBezTo>
                    <a:pt x="288" y="615"/>
                    <a:pt x="310" y="611"/>
                    <a:pt x="332" y="603"/>
                  </a:cubicBezTo>
                  <a:cubicBezTo>
                    <a:pt x="570" y="510"/>
                    <a:pt x="822" y="465"/>
                    <a:pt x="1074" y="465"/>
                  </a:cubicBezTo>
                  <a:cubicBezTo>
                    <a:pt x="1565" y="465"/>
                    <a:pt x="2055" y="638"/>
                    <a:pt x="2443" y="974"/>
                  </a:cubicBezTo>
                  <a:cubicBezTo>
                    <a:pt x="2892" y="1404"/>
                    <a:pt x="2931" y="1951"/>
                    <a:pt x="3205" y="2459"/>
                  </a:cubicBezTo>
                  <a:cubicBezTo>
                    <a:pt x="3257" y="2555"/>
                    <a:pt x="3348" y="2601"/>
                    <a:pt x="3440" y="2601"/>
                  </a:cubicBezTo>
                  <a:cubicBezTo>
                    <a:pt x="3554" y="2601"/>
                    <a:pt x="3670" y="2531"/>
                    <a:pt x="3713" y="2401"/>
                  </a:cubicBezTo>
                  <a:cubicBezTo>
                    <a:pt x="3908" y="1639"/>
                    <a:pt x="3263" y="798"/>
                    <a:pt x="2638" y="388"/>
                  </a:cubicBezTo>
                  <a:cubicBezTo>
                    <a:pt x="2228" y="129"/>
                    <a:pt x="1764" y="1"/>
                    <a:pt x="1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7838732" y="2402478"/>
              <a:ext cx="745946" cy="421298"/>
            </a:xfrm>
            <a:custGeom>
              <a:avLst/>
              <a:gdLst/>
              <a:ahLst/>
              <a:cxnLst/>
              <a:rect l="l" t="t" r="r" b="b"/>
              <a:pathLst>
                <a:path w="20302" h="11467" extrusionOk="0">
                  <a:moveTo>
                    <a:pt x="175" y="1"/>
                  </a:moveTo>
                  <a:cubicBezTo>
                    <a:pt x="85" y="1"/>
                    <a:pt x="0" y="66"/>
                    <a:pt x="38" y="179"/>
                  </a:cubicBezTo>
                  <a:cubicBezTo>
                    <a:pt x="1543" y="4635"/>
                    <a:pt x="5178" y="9051"/>
                    <a:pt x="9633" y="10771"/>
                  </a:cubicBezTo>
                  <a:cubicBezTo>
                    <a:pt x="10816" y="11220"/>
                    <a:pt x="12136" y="11467"/>
                    <a:pt x="13448" y="11467"/>
                  </a:cubicBezTo>
                  <a:cubicBezTo>
                    <a:pt x="16190" y="11467"/>
                    <a:pt x="18896" y="10391"/>
                    <a:pt x="20245" y="7840"/>
                  </a:cubicBezTo>
                  <a:cubicBezTo>
                    <a:pt x="20302" y="7739"/>
                    <a:pt x="20222" y="7639"/>
                    <a:pt x="20137" y="7639"/>
                  </a:cubicBezTo>
                  <a:cubicBezTo>
                    <a:pt x="20107" y="7639"/>
                    <a:pt x="20075" y="7652"/>
                    <a:pt x="20049" y="7683"/>
                  </a:cubicBezTo>
                  <a:cubicBezTo>
                    <a:pt x="18065" y="9528"/>
                    <a:pt x="15746" y="10493"/>
                    <a:pt x="13343" y="10493"/>
                  </a:cubicBezTo>
                  <a:cubicBezTo>
                    <a:pt x="11722" y="10493"/>
                    <a:pt x="10062" y="10054"/>
                    <a:pt x="8441" y="9149"/>
                  </a:cubicBezTo>
                  <a:cubicBezTo>
                    <a:pt x="4630" y="7039"/>
                    <a:pt x="2852" y="3365"/>
                    <a:pt x="312" y="62"/>
                  </a:cubicBezTo>
                  <a:cubicBezTo>
                    <a:pt x="277" y="20"/>
                    <a:pt x="22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7726304" y="2401302"/>
              <a:ext cx="837545" cy="543936"/>
            </a:xfrm>
            <a:custGeom>
              <a:avLst/>
              <a:gdLst/>
              <a:ahLst/>
              <a:cxnLst/>
              <a:rect l="l" t="t" r="r" b="b"/>
              <a:pathLst>
                <a:path w="22795" h="14805" extrusionOk="0">
                  <a:moveTo>
                    <a:pt x="171" y="1"/>
                  </a:moveTo>
                  <a:cubicBezTo>
                    <a:pt x="81" y="1"/>
                    <a:pt x="0" y="59"/>
                    <a:pt x="10" y="192"/>
                  </a:cubicBezTo>
                  <a:cubicBezTo>
                    <a:pt x="421" y="5116"/>
                    <a:pt x="4368" y="9142"/>
                    <a:pt x="8120" y="11956"/>
                  </a:cubicBezTo>
                  <a:cubicBezTo>
                    <a:pt x="10489" y="13727"/>
                    <a:pt x="13312" y="14805"/>
                    <a:pt x="16096" y="14805"/>
                  </a:cubicBezTo>
                  <a:cubicBezTo>
                    <a:pt x="18412" y="14805"/>
                    <a:pt x="20700" y="14059"/>
                    <a:pt x="22679" y="12347"/>
                  </a:cubicBezTo>
                  <a:cubicBezTo>
                    <a:pt x="22794" y="12248"/>
                    <a:pt x="22688" y="12094"/>
                    <a:pt x="22570" y="12094"/>
                  </a:cubicBezTo>
                  <a:cubicBezTo>
                    <a:pt x="22548" y="12094"/>
                    <a:pt x="22525" y="12100"/>
                    <a:pt x="22503" y="12112"/>
                  </a:cubicBezTo>
                  <a:cubicBezTo>
                    <a:pt x="20351" y="13381"/>
                    <a:pt x="18222" y="13973"/>
                    <a:pt x="16142" y="13973"/>
                  </a:cubicBezTo>
                  <a:cubicBezTo>
                    <a:pt x="13160" y="13973"/>
                    <a:pt x="10279" y="12756"/>
                    <a:pt x="7573" y="10569"/>
                  </a:cubicBezTo>
                  <a:cubicBezTo>
                    <a:pt x="3977" y="7637"/>
                    <a:pt x="2082" y="4374"/>
                    <a:pt x="382" y="133"/>
                  </a:cubicBezTo>
                  <a:cubicBezTo>
                    <a:pt x="344" y="49"/>
                    <a:pt x="254"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7509127" y="2094258"/>
              <a:ext cx="197087" cy="266549"/>
            </a:xfrm>
            <a:custGeom>
              <a:avLst/>
              <a:gdLst/>
              <a:ahLst/>
              <a:cxnLst/>
              <a:rect l="l" t="t" r="r" b="b"/>
              <a:pathLst>
                <a:path w="5364" h="7255" extrusionOk="0">
                  <a:moveTo>
                    <a:pt x="626" y="1"/>
                  </a:moveTo>
                  <a:cubicBezTo>
                    <a:pt x="552" y="1"/>
                    <a:pt x="475" y="35"/>
                    <a:pt x="430" y="107"/>
                  </a:cubicBezTo>
                  <a:cubicBezTo>
                    <a:pt x="0" y="966"/>
                    <a:pt x="508" y="1943"/>
                    <a:pt x="1348" y="2373"/>
                  </a:cubicBezTo>
                  <a:cubicBezTo>
                    <a:pt x="2326" y="2881"/>
                    <a:pt x="3459" y="2608"/>
                    <a:pt x="4123" y="3722"/>
                  </a:cubicBezTo>
                  <a:cubicBezTo>
                    <a:pt x="5003" y="5227"/>
                    <a:pt x="3752" y="6849"/>
                    <a:pt x="2169" y="6966"/>
                  </a:cubicBezTo>
                  <a:cubicBezTo>
                    <a:pt x="2032" y="6966"/>
                    <a:pt x="1974" y="7200"/>
                    <a:pt x="2130" y="7220"/>
                  </a:cubicBezTo>
                  <a:lnTo>
                    <a:pt x="2111" y="7220"/>
                  </a:lnTo>
                  <a:cubicBezTo>
                    <a:pt x="2266" y="7243"/>
                    <a:pt x="2420" y="7254"/>
                    <a:pt x="2572" y="7254"/>
                  </a:cubicBezTo>
                  <a:cubicBezTo>
                    <a:pt x="4083" y="7254"/>
                    <a:pt x="5363" y="6137"/>
                    <a:pt x="5257" y="4503"/>
                  </a:cubicBezTo>
                  <a:cubicBezTo>
                    <a:pt x="5198" y="3663"/>
                    <a:pt x="4768" y="2901"/>
                    <a:pt x="4084" y="2412"/>
                  </a:cubicBezTo>
                  <a:cubicBezTo>
                    <a:pt x="3713" y="2158"/>
                    <a:pt x="3283" y="1983"/>
                    <a:pt x="2834" y="1904"/>
                  </a:cubicBezTo>
                  <a:cubicBezTo>
                    <a:pt x="1778" y="1689"/>
                    <a:pt x="1094" y="1259"/>
                    <a:pt x="821" y="146"/>
                  </a:cubicBezTo>
                  <a:cubicBezTo>
                    <a:pt x="800" y="50"/>
                    <a:pt x="715" y="1"/>
                    <a:pt x="626"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7453832" y="2085991"/>
              <a:ext cx="150828" cy="277350"/>
            </a:xfrm>
            <a:custGeom>
              <a:avLst/>
              <a:gdLst/>
              <a:ahLst/>
              <a:cxnLst/>
              <a:rect l="l" t="t" r="r" b="b"/>
              <a:pathLst>
                <a:path w="4105" h="7549" extrusionOk="0">
                  <a:moveTo>
                    <a:pt x="1966" y="1"/>
                  </a:moveTo>
                  <a:cubicBezTo>
                    <a:pt x="1901" y="1"/>
                    <a:pt x="1834" y="19"/>
                    <a:pt x="1779" y="58"/>
                  </a:cubicBezTo>
                  <a:cubicBezTo>
                    <a:pt x="372" y="1211"/>
                    <a:pt x="0" y="3654"/>
                    <a:pt x="645" y="5295"/>
                  </a:cubicBezTo>
                  <a:cubicBezTo>
                    <a:pt x="1061" y="6309"/>
                    <a:pt x="2183" y="7549"/>
                    <a:pt x="3374" y="7549"/>
                  </a:cubicBezTo>
                  <a:cubicBezTo>
                    <a:pt x="3584" y="7549"/>
                    <a:pt x="3796" y="7510"/>
                    <a:pt x="4006" y="7425"/>
                  </a:cubicBezTo>
                  <a:cubicBezTo>
                    <a:pt x="4065" y="7406"/>
                    <a:pt x="4104" y="7308"/>
                    <a:pt x="4026" y="7269"/>
                  </a:cubicBezTo>
                  <a:cubicBezTo>
                    <a:pt x="3577" y="7054"/>
                    <a:pt x="3068" y="7015"/>
                    <a:pt x="2639" y="6780"/>
                  </a:cubicBezTo>
                  <a:cubicBezTo>
                    <a:pt x="1759" y="6253"/>
                    <a:pt x="1173" y="5334"/>
                    <a:pt x="1095" y="4318"/>
                  </a:cubicBezTo>
                  <a:cubicBezTo>
                    <a:pt x="899" y="2755"/>
                    <a:pt x="1759" y="1699"/>
                    <a:pt x="2209" y="312"/>
                  </a:cubicBezTo>
                  <a:cubicBezTo>
                    <a:pt x="2278" y="116"/>
                    <a:pt x="2128"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7845125" y="2380801"/>
              <a:ext cx="191098" cy="32001"/>
            </a:xfrm>
            <a:custGeom>
              <a:avLst/>
              <a:gdLst/>
              <a:ahLst/>
              <a:cxnLst/>
              <a:rect l="l" t="t" r="r" b="b"/>
              <a:pathLst>
                <a:path w="5201" h="871" extrusionOk="0">
                  <a:moveTo>
                    <a:pt x="4683" y="1"/>
                  </a:moveTo>
                  <a:cubicBezTo>
                    <a:pt x="4629" y="1"/>
                    <a:pt x="4573" y="15"/>
                    <a:pt x="4515" y="46"/>
                  </a:cubicBezTo>
                  <a:cubicBezTo>
                    <a:pt x="4158" y="253"/>
                    <a:pt x="3598" y="291"/>
                    <a:pt x="3062" y="291"/>
                  </a:cubicBezTo>
                  <a:cubicBezTo>
                    <a:pt x="2755" y="291"/>
                    <a:pt x="2456" y="279"/>
                    <a:pt x="2208" y="279"/>
                  </a:cubicBezTo>
                  <a:cubicBezTo>
                    <a:pt x="2154" y="279"/>
                    <a:pt x="2102" y="279"/>
                    <a:pt x="2053" y="281"/>
                  </a:cubicBezTo>
                  <a:cubicBezTo>
                    <a:pt x="2008" y="282"/>
                    <a:pt x="1962" y="283"/>
                    <a:pt x="1916" y="283"/>
                  </a:cubicBezTo>
                  <a:cubicBezTo>
                    <a:pt x="1652" y="283"/>
                    <a:pt x="1367" y="263"/>
                    <a:pt x="1083" y="263"/>
                  </a:cubicBezTo>
                  <a:cubicBezTo>
                    <a:pt x="722" y="263"/>
                    <a:pt x="364" y="295"/>
                    <a:pt x="59" y="437"/>
                  </a:cubicBezTo>
                  <a:cubicBezTo>
                    <a:pt x="1" y="476"/>
                    <a:pt x="1" y="574"/>
                    <a:pt x="59" y="613"/>
                  </a:cubicBezTo>
                  <a:lnTo>
                    <a:pt x="79" y="613"/>
                  </a:lnTo>
                  <a:cubicBezTo>
                    <a:pt x="418" y="814"/>
                    <a:pt x="879" y="861"/>
                    <a:pt x="1341" y="861"/>
                  </a:cubicBezTo>
                  <a:cubicBezTo>
                    <a:pt x="1731" y="861"/>
                    <a:pt x="2122" y="828"/>
                    <a:pt x="2444" y="828"/>
                  </a:cubicBezTo>
                  <a:cubicBezTo>
                    <a:pt x="2774" y="837"/>
                    <a:pt x="3171" y="870"/>
                    <a:pt x="3567" y="870"/>
                  </a:cubicBezTo>
                  <a:cubicBezTo>
                    <a:pt x="4037" y="870"/>
                    <a:pt x="4506" y="823"/>
                    <a:pt x="4867" y="632"/>
                  </a:cubicBezTo>
                  <a:cubicBezTo>
                    <a:pt x="5200" y="466"/>
                    <a:pt x="4993" y="1"/>
                    <a:pt x="4683"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7606050" y="2345125"/>
              <a:ext cx="178275" cy="59409"/>
            </a:xfrm>
            <a:custGeom>
              <a:avLst/>
              <a:gdLst/>
              <a:ahLst/>
              <a:cxnLst/>
              <a:rect l="l" t="t" r="r" b="b"/>
              <a:pathLst>
                <a:path w="4852" h="1617" extrusionOk="0">
                  <a:moveTo>
                    <a:pt x="860" y="1"/>
                  </a:moveTo>
                  <a:cubicBezTo>
                    <a:pt x="821" y="1"/>
                    <a:pt x="782" y="21"/>
                    <a:pt x="762" y="60"/>
                  </a:cubicBezTo>
                  <a:cubicBezTo>
                    <a:pt x="0" y="1447"/>
                    <a:pt x="3694" y="1447"/>
                    <a:pt x="4260" y="1603"/>
                  </a:cubicBezTo>
                  <a:cubicBezTo>
                    <a:pt x="4294" y="1613"/>
                    <a:pt x="4327" y="1617"/>
                    <a:pt x="4357" y="1617"/>
                  </a:cubicBezTo>
                  <a:cubicBezTo>
                    <a:pt x="4717" y="1617"/>
                    <a:pt x="4852" y="1031"/>
                    <a:pt x="4456" y="959"/>
                  </a:cubicBezTo>
                  <a:cubicBezTo>
                    <a:pt x="3225" y="685"/>
                    <a:pt x="1798" y="1193"/>
                    <a:pt x="958" y="60"/>
                  </a:cubicBezTo>
                  <a:cubicBezTo>
                    <a:pt x="938" y="21"/>
                    <a:pt x="899" y="1"/>
                    <a:pt x="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7679496" y="2266794"/>
              <a:ext cx="355226" cy="133440"/>
            </a:xfrm>
            <a:custGeom>
              <a:avLst/>
              <a:gdLst/>
              <a:ahLst/>
              <a:cxnLst/>
              <a:rect l="l" t="t" r="r" b="b"/>
              <a:pathLst>
                <a:path w="9668" h="3632" extrusionOk="0">
                  <a:moveTo>
                    <a:pt x="95" y="1"/>
                  </a:moveTo>
                  <a:cubicBezTo>
                    <a:pt x="28" y="1"/>
                    <a:pt x="1" y="102"/>
                    <a:pt x="73" y="120"/>
                  </a:cubicBezTo>
                  <a:cubicBezTo>
                    <a:pt x="1538" y="706"/>
                    <a:pt x="3024" y="1175"/>
                    <a:pt x="4509" y="1664"/>
                  </a:cubicBezTo>
                  <a:cubicBezTo>
                    <a:pt x="5310" y="1898"/>
                    <a:pt x="8749" y="2504"/>
                    <a:pt x="8945" y="3384"/>
                  </a:cubicBezTo>
                  <a:cubicBezTo>
                    <a:pt x="8992" y="3556"/>
                    <a:pt x="9124" y="3631"/>
                    <a:pt x="9259" y="3631"/>
                  </a:cubicBezTo>
                  <a:cubicBezTo>
                    <a:pt x="9460" y="3631"/>
                    <a:pt x="9668" y="3465"/>
                    <a:pt x="9609" y="3208"/>
                  </a:cubicBezTo>
                  <a:cubicBezTo>
                    <a:pt x="9375" y="1996"/>
                    <a:pt x="7792" y="1859"/>
                    <a:pt x="6776" y="1586"/>
                  </a:cubicBezTo>
                  <a:cubicBezTo>
                    <a:pt x="4587" y="980"/>
                    <a:pt x="2359" y="413"/>
                    <a:pt x="112" y="3"/>
                  </a:cubicBezTo>
                  <a:cubicBezTo>
                    <a:pt x="106" y="1"/>
                    <a:pt x="100"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7678578" y="2235233"/>
              <a:ext cx="141459" cy="74803"/>
            </a:xfrm>
            <a:custGeom>
              <a:avLst/>
              <a:gdLst/>
              <a:ahLst/>
              <a:cxnLst/>
              <a:rect l="l" t="t" r="r" b="b"/>
              <a:pathLst>
                <a:path w="3850" h="2036" extrusionOk="0">
                  <a:moveTo>
                    <a:pt x="1312" y="1"/>
                  </a:moveTo>
                  <a:cubicBezTo>
                    <a:pt x="1305" y="1"/>
                    <a:pt x="1298" y="1"/>
                    <a:pt x="1290" y="2"/>
                  </a:cubicBezTo>
                  <a:cubicBezTo>
                    <a:pt x="645" y="61"/>
                    <a:pt x="0" y="764"/>
                    <a:pt x="567" y="1370"/>
                  </a:cubicBezTo>
                  <a:cubicBezTo>
                    <a:pt x="840" y="1605"/>
                    <a:pt x="1173" y="1722"/>
                    <a:pt x="1524" y="1722"/>
                  </a:cubicBezTo>
                  <a:cubicBezTo>
                    <a:pt x="1778" y="1722"/>
                    <a:pt x="2052" y="1722"/>
                    <a:pt x="2326" y="1702"/>
                  </a:cubicBezTo>
                  <a:cubicBezTo>
                    <a:pt x="2412" y="1698"/>
                    <a:pt x="2491" y="1695"/>
                    <a:pt x="2564" y="1695"/>
                  </a:cubicBezTo>
                  <a:cubicBezTo>
                    <a:pt x="2839" y="1695"/>
                    <a:pt x="3040" y="1740"/>
                    <a:pt x="3303" y="1956"/>
                  </a:cubicBezTo>
                  <a:cubicBezTo>
                    <a:pt x="3357" y="2011"/>
                    <a:pt x="3427" y="2036"/>
                    <a:pt x="3498" y="2036"/>
                  </a:cubicBezTo>
                  <a:cubicBezTo>
                    <a:pt x="3653" y="2036"/>
                    <a:pt x="3811" y="1916"/>
                    <a:pt x="3811" y="1741"/>
                  </a:cubicBezTo>
                  <a:cubicBezTo>
                    <a:pt x="3850" y="1096"/>
                    <a:pt x="3107" y="901"/>
                    <a:pt x="2599" y="881"/>
                  </a:cubicBezTo>
                  <a:cubicBezTo>
                    <a:pt x="2482" y="875"/>
                    <a:pt x="2365" y="873"/>
                    <a:pt x="2247" y="873"/>
                  </a:cubicBezTo>
                  <a:cubicBezTo>
                    <a:pt x="2011" y="873"/>
                    <a:pt x="1772" y="881"/>
                    <a:pt x="1524" y="881"/>
                  </a:cubicBezTo>
                  <a:cubicBezTo>
                    <a:pt x="1462" y="881"/>
                    <a:pt x="1396" y="891"/>
                    <a:pt x="1337" y="891"/>
                  </a:cubicBezTo>
                  <a:cubicBezTo>
                    <a:pt x="1249" y="891"/>
                    <a:pt x="1176" y="870"/>
                    <a:pt x="1153" y="764"/>
                  </a:cubicBezTo>
                  <a:cubicBezTo>
                    <a:pt x="1153" y="627"/>
                    <a:pt x="1348" y="432"/>
                    <a:pt x="1427" y="315"/>
                  </a:cubicBezTo>
                  <a:cubicBezTo>
                    <a:pt x="1520" y="221"/>
                    <a:pt x="1488" y="1"/>
                    <a:pt x="1312"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7730970" y="2229024"/>
              <a:ext cx="147227" cy="96847"/>
            </a:xfrm>
            <a:custGeom>
              <a:avLst/>
              <a:gdLst/>
              <a:ahLst/>
              <a:cxnLst/>
              <a:rect l="l" t="t" r="r" b="b"/>
              <a:pathLst>
                <a:path w="4007" h="2636" extrusionOk="0">
                  <a:moveTo>
                    <a:pt x="894" y="1"/>
                  </a:moveTo>
                  <a:cubicBezTo>
                    <a:pt x="562" y="1"/>
                    <a:pt x="254" y="76"/>
                    <a:pt x="40" y="269"/>
                  </a:cubicBezTo>
                  <a:cubicBezTo>
                    <a:pt x="1" y="308"/>
                    <a:pt x="20" y="366"/>
                    <a:pt x="79" y="386"/>
                  </a:cubicBezTo>
                  <a:lnTo>
                    <a:pt x="40" y="386"/>
                  </a:lnTo>
                  <a:cubicBezTo>
                    <a:pt x="255" y="406"/>
                    <a:pt x="470" y="425"/>
                    <a:pt x="685" y="425"/>
                  </a:cubicBezTo>
                  <a:cubicBezTo>
                    <a:pt x="1075" y="445"/>
                    <a:pt x="1447" y="562"/>
                    <a:pt x="1779" y="738"/>
                  </a:cubicBezTo>
                  <a:cubicBezTo>
                    <a:pt x="2053" y="894"/>
                    <a:pt x="2307" y="1070"/>
                    <a:pt x="2522" y="1304"/>
                  </a:cubicBezTo>
                  <a:cubicBezTo>
                    <a:pt x="2795" y="1637"/>
                    <a:pt x="2756" y="1949"/>
                    <a:pt x="2795" y="2360"/>
                  </a:cubicBezTo>
                  <a:cubicBezTo>
                    <a:pt x="2808" y="2520"/>
                    <a:pt x="2950" y="2635"/>
                    <a:pt x="3094" y="2635"/>
                  </a:cubicBezTo>
                  <a:cubicBezTo>
                    <a:pt x="3161" y="2635"/>
                    <a:pt x="3228" y="2611"/>
                    <a:pt x="3284" y="2555"/>
                  </a:cubicBezTo>
                  <a:cubicBezTo>
                    <a:pt x="4007" y="1930"/>
                    <a:pt x="3049" y="816"/>
                    <a:pt x="2482" y="464"/>
                  </a:cubicBezTo>
                  <a:cubicBezTo>
                    <a:pt x="2123" y="228"/>
                    <a:pt x="1472"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7700806" y="2311287"/>
              <a:ext cx="156450" cy="97508"/>
            </a:xfrm>
            <a:custGeom>
              <a:avLst/>
              <a:gdLst/>
              <a:ahLst/>
              <a:cxnLst/>
              <a:rect l="l" t="t" r="r" b="b"/>
              <a:pathLst>
                <a:path w="4258" h="2654" extrusionOk="0">
                  <a:moveTo>
                    <a:pt x="1282" y="0"/>
                  </a:moveTo>
                  <a:cubicBezTo>
                    <a:pt x="900" y="0"/>
                    <a:pt x="540" y="167"/>
                    <a:pt x="333" y="570"/>
                  </a:cubicBezTo>
                  <a:cubicBezTo>
                    <a:pt x="1" y="1254"/>
                    <a:pt x="372" y="1860"/>
                    <a:pt x="939" y="2231"/>
                  </a:cubicBezTo>
                  <a:cubicBezTo>
                    <a:pt x="1243" y="2422"/>
                    <a:pt x="1688" y="2653"/>
                    <a:pt x="2090" y="2653"/>
                  </a:cubicBezTo>
                  <a:cubicBezTo>
                    <a:pt x="2308" y="2653"/>
                    <a:pt x="2514" y="2585"/>
                    <a:pt x="2678" y="2407"/>
                  </a:cubicBezTo>
                  <a:cubicBezTo>
                    <a:pt x="2776" y="2309"/>
                    <a:pt x="2776" y="2153"/>
                    <a:pt x="2678" y="2055"/>
                  </a:cubicBezTo>
                  <a:cubicBezTo>
                    <a:pt x="2307" y="1704"/>
                    <a:pt x="900" y="1899"/>
                    <a:pt x="978" y="1078"/>
                  </a:cubicBezTo>
                  <a:cubicBezTo>
                    <a:pt x="1001" y="809"/>
                    <a:pt x="1130" y="722"/>
                    <a:pt x="1289" y="722"/>
                  </a:cubicBezTo>
                  <a:cubicBezTo>
                    <a:pt x="1533" y="722"/>
                    <a:pt x="1848" y="929"/>
                    <a:pt x="1955" y="1000"/>
                  </a:cubicBezTo>
                  <a:cubicBezTo>
                    <a:pt x="2170" y="1157"/>
                    <a:pt x="2385" y="1332"/>
                    <a:pt x="2600" y="1508"/>
                  </a:cubicBezTo>
                  <a:cubicBezTo>
                    <a:pt x="3030" y="1880"/>
                    <a:pt x="3499" y="2192"/>
                    <a:pt x="3929" y="2544"/>
                  </a:cubicBezTo>
                  <a:cubicBezTo>
                    <a:pt x="3956" y="2567"/>
                    <a:pt x="3991" y="2577"/>
                    <a:pt x="4026" y="2577"/>
                  </a:cubicBezTo>
                  <a:cubicBezTo>
                    <a:pt x="4138" y="2577"/>
                    <a:pt x="4257" y="2473"/>
                    <a:pt x="4183" y="2368"/>
                  </a:cubicBezTo>
                  <a:lnTo>
                    <a:pt x="4183" y="2349"/>
                  </a:lnTo>
                  <a:cubicBezTo>
                    <a:pt x="3616" y="1547"/>
                    <a:pt x="3010" y="785"/>
                    <a:pt x="2170" y="277"/>
                  </a:cubicBezTo>
                  <a:cubicBezTo>
                    <a:pt x="1902" y="104"/>
                    <a:pt x="158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8918555" y="3069143"/>
              <a:ext cx="201790" cy="146225"/>
            </a:xfrm>
            <a:custGeom>
              <a:avLst/>
              <a:gdLst/>
              <a:ahLst/>
              <a:cxnLst/>
              <a:rect l="l" t="t" r="r" b="b"/>
              <a:pathLst>
                <a:path w="5492" h="3980" extrusionOk="0">
                  <a:moveTo>
                    <a:pt x="3694" y="0"/>
                  </a:moveTo>
                  <a:cubicBezTo>
                    <a:pt x="2925" y="0"/>
                    <a:pt x="2166" y="370"/>
                    <a:pt x="1583" y="853"/>
                  </a:cubicBezTo>
                  <a:cubicBezTo>
                    <a:pt x="919" y="1420"/>
                    <a:pt x="0" y="2143"/>
                    <a:pt x="469" y="3120"/>
                  </a:cubicBezTo>
                  <a:cubicBezTo>
                    <a:pt x="730" y="3718"/>
                    <a:pt x="1315" y="3979"/>
                    <a:pt x="1923" y="3979"/>
                  </a:cubicBezTo>
                  <a:cubicBezTo>
                    <a:pt x="2090" y="3979"/>
                    <a:pt x="2259" y="3959"/>
                    <a:pt x="2423" y="3921"/>
                  </a:cubicBezTo>
                  <a:cubicBezTo>
                    <a:pt x="2555" y="3903"/>
                    <a:pt x="2524" y="3686"/>
                    <a:pt x="2400" y="3686"/>
                  </a:cubicBezTo>
                  <a:cubicBezTo>
                    <a:pt x="2395" y="3686"/>
                    <a:pt x="2390" y="3686"/>
                    <a:pt x="2384" y="3687"/>
                  </a:cubicBezTo>
                  <a:cubicBezTo>
                    <a:pt x="2314" y="3694"/>
                    <a:pt x="2243" y="3698"/>
                    <a:pt x="2171" y="3698"/>
                  </a:cubicBezTo>
                  <a:cubicBezTo>
                    <a:pt x="1645" y="3698"/>
                    <a:pt x="1106" y="3500"/>
                    <a:pt x="899" y="2983"/>
                  </a:cubicBezTo>
                  <a:cubicBezTo>
                    <a:pt x="606" y="2260"/>
                    <a:pt x="1290" y="1889"/>
                    <a:pt x="1739" y="1518"/>
                  </a:cubicBezTo>
                  <a:cubicBezTo>
                    <a:pt x="2208" y="1127"/>
                    <a:pt x="2697" y="697"/>
                    <a:pt x="3361" y="638"/>
                  </a:cubicBezTo>
                  <a:cubicBezTo>
                    <a:pt x="3428" y="633"/>
                    <a:pt x="3493" y="631"/>
                    <a:pt x="3558" y="631"/>
                  </a:cubicBezTo>
                  <a:cubicBezTo>
                    <a:pt x="4471" y="631"/>
                    <a:pt x="5222" y="1146"/>
                    <a:pt x="4729" y="2241"/>
                  </a:cubicBezTo>
                  <a:cubicBezTo>
                    <a:pt x="4662" y="2363"/>
                    <a:pt x="4772" y="2466"/>
                    <a:pt x="4879" y="2466"/>
                  </a:cubicBezTo>
                  <a:cubicBezTo>
                    <a:pt x="4926" y="2466"/>
                    <a:pt x="4973" y="2445"/>
                    <a:pt x="5003" y="2397"/>
                  </a:cubicBezTo>
                  <a:lnTo>
                    <a:pt x="5003" y="2378"/>
                  </a:lnTo>
                  <a:cubicBezTo>
                    <a:pt x="5452" y="1655"/>
                    <a:pt x="5492" y="560"/>
                    <a:pt x="4554" y="169"/>
                  </a:cubicBezTo>
                  <a:cubicBezTo>
                    <a:pt x="4271" y="52"/>
                    <a:pt x="3982" y="0"/>
                    <a:pt x="3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8092136" y="2242471"/>
              <a:ext cx="37" cy="37"/>
            </a:xfrm>
            <a:custGeom>
              <a:avLst/>
              <a:gdLst/>
              <a:ahLst/>
              <a:cxnLst/>
              <a:rect l="l" t="t" r="r" b="b"/>
              <a:pathLst>
                <a:path w="1" h="1" fill="none" extrusionOk="0">
                  <a:moveTo>
                    <a:pt x="0" y="0"/>
                  </a:moveTo>
                  <a:close/>
                </a:path>
              </a:pathLst>
            </a:custGeom>
            <a:noFill/>
            <a:ln w="12225" cap="rnd" cmpd="sng">
              <a:solidFill>
                <a:srgbClr val="440A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8179727" y="2044915"/>
              <a:ext cx="118495" cy="107722"/>
            </a:xfrm>
            <a:custGeom>
              <a:avLst/>
              <a:gdLst/>
              <a:ahLst/>
              <a:cxnLst/>
              <a:rect l="l" t="t" r="r" b="b"/>
              <a:pathLst>
                <a:path w="3225" h="2932" extrusionOk="0">
                  <a:moveTo>
                    <a:pt x="1590" y="1"/>
                  </a:moveTo>
                  <a:cubicBezTo>
                    <a:pt x="920" y="1"/>
                    <a:pt x="327" y="471"/>
                    <a:pt x="176" y="1156"/>
                  </a:cubicBezTo>
                  <a:cubicBezTo>
                    <a:pt x="0" y="1938"/>
                    <a:pt x="509" y="2720"/>
                    <a:pt x="1290" y="2896"/>
                  </a:cubicBezTo>
                  <a:cubicBezTo>
                    <a:pt x="1400" y="2920"/>
                    <a:pt x="1510" y="2931"/>
                    <a:pt x="1618" y="2931"/>
                  </a:cubicBezTo>
                  <a:cubicBezTo>
                    <a:pt x="2295" y="2931"/>
                    <a:pt x="2897" y="2473"/>
                    <a:pt x="3049" y="1782"/>
                  </a:cubicBezTo>
                  <a:cubicBezTo>
                    <a:pt x="3225" y="1000"/>
                    <a:pt x="2736" y="218"/>
                    <a:pt x="1935" y="42"/>
                  </a:cubicBezTo>
                  <a:cubicBezTo>
                    <a:pt x="1819" y="14"/>
                    <a:pt x="1703" y="1"/>
                    <a:pt x="1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8470497" y="2144409"/>
              <a:ext cx="145023" cy="94495"/>
            </a:xfrm>
            <a:custGeom>
              <a:avLst/>
              <a:gdLst/>
              <a:ahLst/>
              <a:cxnLst/>
              <a:rect l="l" t="t" r="r" b="b"/>
              <a:pathLst>
                <a:path w="3947" h="2572" extrusionOk="0">
                  <a:moveTo>
                    <a:pt x="612" y="1"/>
                  </a:moveTo>
                  <a:cubicBezTo>
                    <a:pt x="451" y="1"/>
                    <a:pt x="296" y="94"/>
                    <a:pt x="255" y="305"/>
                  </a:cubicBezTo>
                  <a:cubicBezTo>
                    <a:pt x="1" y="1477"/>
                    <a:pt x="880" y="2572"/>
                    <a:pt x="2072" y="2572"/>
                  </a:cubicBezTo>
                  <a:cubicBezTo>
                    <a:pt x="2932" y="2572"/>
                    <a:pt x="3694" y="1966"/>
                    <a:pt x="3890" y="1126"/>
                  </a:cubicBezTo>
                  <a:cubicBezTo>
                    <a:pt x="3947" y="829"/>
                    <a:pt x="3711" y="645"/>
                    <a:pt x="3485" y="645"/>
                  </a:cubicBezTo>
                  <a:cubicBezTo>
                    <a:pt x="3324" y="645"/>
                    <a:pt x="3168" y="738"/>
                    <a:pt x="3128" y="950"/>
                  </a:cubicBezTo>
                  <a:cubicBezTo>
                    <a:pt x="2997" y="1539"/>
                    <a:pt x="2550" y="1799"/>
                    <a:pt x="2099" y="1799"/>
                  </a:cubicBezTo>
                  <a:cubicBezTo>
                    <a:pt x="1472" y="1799"/>
                    <a:pt x="835" y="1298"/>
                    <a:pt x="1017" y="481"/>
                  </a:cubicBezTo>
                  <a:cubicBezTo>
                    <a:pt x="1074" y="184"/>
                    <a:pt x="838" y="1"/>
                    <a:pt x="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8835263" y="2194487"/>
              <a:ext cx="118495" cy="108163"/>
            </a:xfrm>
            <a:custGeom>
              <a:avLst/>
              <a:gdLst/>
              <a:ahLst/>
              <a:cxnLst/>
              <a:rect l="l" t="t" r="r" b="b"/>
              <a:pathLst>
                <a:path w="3225" h="2944" extrusionOk="0">
                  <a:moveTo>
                    <a:pt x="1613" y="0"/>
                  </a:moveTo>
                  <a:cubicBezTo>
                    <a:pt x="945" y="0"/>
                    <a:pt x="328" y="459"/>
                    <a:pt x="176" y="1150"/>
                  </a:cubicBezTo>
                  <a:cubicBezTo>
                    <a:pt x="0" y="1932"/>
                    <a:pt x="508" y="2733"/>
                    <a:pt x="1290" y="2909"/>
                  </a:cubicBezTo>
                  <a:cubicBezTo>
                    <a:pt x="1397" y="2932"/>
                    <a:pt x="1504" y="2944"/>
                    <a:pt x="1610" y="2944"/>
                  </a:cubicBezTo>
                  <a:cubicBezTo>
                    <a:pt x="2290" y="2944"/>
                    <a:pt x="2897" y="2472"/>
                    <a:pt x="3049" y="1795"/>
                  </a:cubicBezTo>
                  <a:cubicBezTo>
                    <a:pt x="3225" y="994"/>
                    <a:pt x="2736" y="212"/>
                    <a:pt x="1935" y="36"/>
                  </a:cubicBezTo>
                  <a:cubicBezTo>
                    <a:pt x="1828" y="12"/>
                    <a:pt x="1720" y="0"/>
                    <a:pt x="1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9037744" y="3081856"/>
              <a:ext cx="28035" cy="45411"/>
            </a:xfrm>
            <a:custGeom>
              <a:avLst/>
              <a:gdLst/>
              <a:ahLst/>
              <a:cxnLst/>
              <a:rect l="l" t="t" r="r" b="b"/>
              <a:pathLst>
                <a:path w="763" h="1236" extrusionOk="0">
                  <a:moveTo>
                    <a:pt x="320" y="0"/>
                  </a:moveTo>
                  <a:cubicBezTo>
                    <a:pt x="249" y="0"/>
                    <a:pt x="178" y="40"/>
                    <a:pt x="157" y="116"/>
                  </a:cubicBezTo>
                  <a:cubicBezTo>
                    <a:pt x="98" y="429"/>
                    <a:pt x="0" y="859"/>
                    <a:pt x="196" y="1133"/>
                  </a:cubicBezTo>
                  <a:cubicBezTo>
                    <a:pt x="235" y="1201"/>
                    <a:pt x="303" y="1235"/>
                    <a:pt x="372" y="1235"/>
                  </a:cubicBezTo>
                  <a:cubicBezTo>
                    <a:pt x="440" y="1235"/>
                    <a:pt x="508" y="1201"/>
                    <a:pt x="547" y="1133"/>
                  </a:cubicBezTo>
                  <a:cubicBezTo>
                    <a:pt x="762" y="820"/>
                    <a:pt x="606" y="390"/>
                    <a:pt x="469" y="77"/>
                  </a:cubicBezTo>
                  <a:cubicBezTo>
                    <a:pt x="435" y="25"/>
                    <a:pt x="377" y="0"/>
                    <a:pt x="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7544105" y="2291961"/>
              <a:ext cx="131612" cy="51069"/>
            </a:xfrm>
            <a:custGeom>
              <a:avLst/>
              <a:gdLst/>
              <a:ahLst/>
              <a:cxnLst/>
              <a:rect l="l" t="t" r="r" b="b"/>
              <a:pathLst>
                <a:path w="3582" h="1390" extrusionOk="0">
                  <a:moveTo>
                    <a:pt x="94" y="1"/>
                  </a:moveTo>
                  <a:cubicBezTo>
                    <a:pt x="45" y="1"/>
                    <a:pt x="1" y="56"/>
                    <a:pt x="45" y="100"/>
                  </a:cubicBezTo>
                  <a:lnTo>
                    <a:pt x="45" y="119"/>
                  </a:lnTo>
                  <a:cubicBezTo>
                    <a:pt x="572" y="608"/>
                    <a:pt x="1159" y="1116"/>
                    <a:pt x="1901" y="1311"/>
                  </a:cubicBezTo>
                  <a:cubicBezTo>
                    <a:pt x="2088" y="1354"/>
                    <a:pt x="2320" y="1390"/>
                    <a:pt x="2552" y="1390"/>
                  </a:cubicBezTo>
                  <a:cubicBezTo>
                    <a:pt x="2951" y="1390"/>
                    <a:pt x="3350" y="1286"/>
                    <a:pt x="3523" y="940"/>
                  </a:cubicBezTo>
                  <a:cubicBezTo>
                    <a:pt x="3582" y="862"/>
                    <a:pt x="3523" y="744"/>
                    <a:pt x="3426" y="744"/>
                  </a:cubicBezTo>
                  <a:cubicBezTo>
                    <a:pt x="3113" y="744"/>
                    <a:pt x="3132" y="823"/>
                    <a:pt x="2800" y="920"/>
                  </a:cubicBezTo>
                  <a:cubicBezTo>
                    <a:pt x="2634" y="969"/>
                    <a:pt x="2463" y="994"/>
                    <a:pt x="2292" y="994"/>
                  </a:cubicBezTo>
                  <a:cubicBezTo>
                    <a:pt x="2121" y="994"/>
                    <a:pt x="1950" y="969"/>
                    <a:pt x="1784" y="920"/>
                  </a:cubicBezTo>
                  <a:cubicBezTo>
                    <a:pt x="1178" y="744"/>
                    <a:pt x="611" y="432"/>
                    <a:pt x="142" y="21"/>
                  </a:cubicBezTo>
                  <a:cubicBezTo>
                    <a:pt x="128" y="7"/>
                    <a:pt x="111" y="1"/>
                    <a:pt x="94"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3"/>
            <p:cNvSpPr/>
            <p:nvPr/>
          </p:nvSpPr>
          <p:spPr>
            <a:xfrm>
              <a:off x="7616081" y="2246072"/>
              <a:ext cx="71133" cy="57645"/>
            </a:xfrm>
            <a:custGeom>
              <a:avLst/>
              <a:gdLst/>
              <a:ahLst/>
              <a:cxnLst/>
              <a:rect l="l" t="t" r="r" b="b"/>
              <a:pathLst>
                <a:path w="1936" h="1569" extrusionOk="0">
                  <a:moveTo>
                    <a:pt x="196" y="0"/>
                  </a:moveTo>
                  <a:cubicBezTo>
                    <a:pt x="59" y="0"/>
                    <a:pt x="1" y="176"/>
                    <a:pt x="138" y="254"/>
                  </a:cubicBezTo>
                  <a:lnTo>
                    <a:pt x="138" y="235"/>
                  </a:lnTo>
                  <a:cubicBezTo>
                    <a:pt x="470" y="371"/>
                    <a:pt x="763" y="586"/>
                    <a:pt x="978" y="880"/>
                  </a:cubicBezTo>
                  <a:cubicBezTo>
                    <a:pt x="1154" y="1114"/>
                    <a:pt x="1212" y="1466"/>
                    <a:pt x="1506" y="1564"/>
                  </a:cubicBezTo>
                  <a:cubicBezTo>
                    <a:pt x="1522" y="1567"/>
                    <a:pt x="1539" y="1569"/>
                    <a:pt x="1554" y="1569"/>
                  </a:cubicBezTo>
                  <a:cubicBezTo>
                    <a:pt x="1630" y="1569"/>
                    <a:pt x="1692" y="1531"/>
                    <a:pt x="1740" y="1466"/>
                  </a:cubicBezTo>
                  <a:cubicBezTo>
                    <a:pt x="1936" y="1114"/>
                    <a:pt x="1545" y="704"/>
                    <a:pt x="1271" y="489"/>
                  </a:cubicBezTo>
                  <a:cubicBezTo>
                    <a:pt x="978" y="235"/>
                    <a:pt x="587" y="59"/>
                    <a:pt x="196" y="0"/>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3"/>
            <p:cNvSpPr/>
            <p:nvPr/>
          </p:nvSpPr>
          <p:spPr>
            <a:xfrm>
              <a:off x="7509127" y="2246770"/>
              <a:ext cx="16534" cy="12969"/>
            </a:xfrm>
            <a:custGeom>
              <a:avLst/>
              <a:gdLst/>
              <a:ahLst/>
              <a:cxnLst/>
              <a:rect l="l" t="t" r="r" b="b"/>
              <a:pathLst>
                <a:path w="450" h="353" extrusionOk="0">
                  <a:moveTo>
                    <a:pt x="235" y="1"/>
                  </a:moveTo>
                  <a:cubicBezTo>
                    <a:pt x="0" y="1"/>
                    <a:pt x="0" y="352"/>
                    <a:pt x="235" y="352"/>
                  </a:cubicBezTo>
                  <a:cubicBezTo>
                    <a:pt x="450" y="352"/>
                    <a:pt x="450" y="1"/>
                    <a:pt x="235" y="1"/>
                  </a:cubicBezTo>
                  <a:close/>
                </a:path>
              </a:pathLst>
            </a:custGeom>
            <a:solidFill>
              <a:srgbClr val="440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8291457" y="1151778"/>
              <a:ext cx="286077" cy="181275"/>
            </a:xfrm>
            <a:custGeom>
              <a:avLst/>
              <a:gdLst/>
              <a:ahLst/>
              <a:cxnLst/>
              <a:rect l="l" t="t" r="r" b="b"/>
              <a:pathLst>
                <a:path w="7786" h="4934" extrusionOk="0">
                  <a:moveTo>
                    <a:pt x="3622" y="1"/>
                  </a:moveTo>
                  <a:cubicBezTo>
                    <a:pt x="3590" y="1"/>
                    <a:pt x="3558" y="1"/>
                    <a:pt x="3526" y="2"/>
                  </a:cubicBezTo>
                  <a:cubicBezTo>
                    <a:pt x="1786" y="22"/>
                    <a:pt x="242" y="1253"/>
                    <a:pt x="86" y="3012"/>
                  </a:cubicBezTo>
                  <a:cubicBezTo>
                    <a:pt x="0" y="4161"/>
                    <a:pt x="1089" y="4934"/>
                    <a:pt x="2123" y="4934"/>
                  </a:cubicBezTo>
                  <a:cubicBezTo>
                    <a:pt x="2267" y="4934"/>
                    <a:pt x="2410" y="4919"/>
                    <a:pt x="2548" y="4888"/>
                  </a:cubicBezTo>
                  <a:cubicBezTo>
                    <a:pt x="3350" y="4692"/>
                    <a:pt x="4073" y="4067"/>
                    <a:pt x="4796" y="3656"/>
                  </a:cubicBezTo>
                  <a:cubicBezTo>
                    <a:pt x="5519" y="3246"/>
                    <a:pt x="6320" y="2992"/>
                    <a:pt x="7160" y="2875"/>
                  </a:cubicBezTo>
                  <a:cubicBezTo>
                    <a:pt x="7786" y="2757"/>
                    <a:pt x="7708" y="1956"/>
                    <a:pt x="7317" y="1644"/>
                  </a:cubicBezTo>
                  <a:lnTo>
                    <a:pt x="7317" y="1644"/>
                  </a:lnTo>
                  <a:lnTo>
                    <a:pt x="7317" y="1663"/>
                  </a:lnTo>
                  <a:cubicBezTo>
                    <a:pt x="6208" y="841"/>
                    <a:pt x="5044" y="1"/>
                    <a:pt x="36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8658611" y="1236540"/>
              <a:ext cx="105598" cy="81893"/>
            </a:xfrm>
            <a:custGeom>
              <a:avLst/>
              <a:gdLst/>
              <a:ahLst/>
              <a:cxnLst/>
              <a:rect l="l" t="t" r="r" b="b"/>
              <a:pathLst>
                <a:path w="2874" h="2229" extrusionOk="0">
                  <a:moveTo>
                    <a:pt x="1428" y="1"/>
                  </a:moveTo>
                  <a:cubicBezTo>
                    <a:pt x="1" y="1"/>
                    <a:pt x="1" y="2229"/>
                    <a:pt x="1428" y="2229"/>
                  </a:cubicBezTo>
                  <a:cubicBezTo>
                    <a:pt x="2874" y="2229"/>
                    <a:pt x="2874" y="1"/>
                    <a:pt x="1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8833095" y="1372885"/>
              <a:ext cx="232690" cy="150524"/>
            </a:xfrm>
            <a:custGeom>
              <a:avLst/>
              <a:gdLst/>
              <a:ahLst/>
              <a:cxnLst/>
              <a:rect l="l" t="t" r="r" b="b"/>
              <a:pathLst>
                <a:path w="6333" h="4097" extrusionOk="0">
                  <a:moveTo>
                    <a:pt x="1238" y="1"/>
                  </a:moveTo>
                  <a:cubicBezTo>
                    <a:pt x="852" y="1"/>
                    <a:pt x="485" y="253"/>
                    <a:pt x="372" y="648"/>
                  </a:cubicBezTo>
                  <a:cubicBezTo>
                    <a:pt x="1" y="1820"/>
                    <a:pt x="1193" y="3052"/>
                    <a:pt x="2131" y="3579"/>
                  </a:cubicBezTo>
                  <a:cubicBezTo>
                    <a:pt x="2702" y="3924"/>
                    <a:pt x="3345" y="4097"/>
                    <a:pt x="3990" y="4097"/>
                  </a:cubicBezTo>
                  <a:cubicBezTo>
                    <a:pt x="4515" y="4097"/>
                    <a:pt x="5041" y="3983"/>
                    <a:pt x="5531" y="3755"/>
                  </a:cubicBezTo>
                  <a:cubicBezTo>
                    <a:pt x="6332" y="3403"/>
                    <a:pt x="5863" y="2211"/>
                    <a:pt x="5101" y="2192"/>
                  </a:cubicBezTo>
                  <a:lnTo>
                    <a:pt x="5101" y="2172"/>
                  </a:lnTo>
                  <a:cubicBezTo>
                    <a:pt x="4417" y="2153"/>
                    <a:pt x="3753" y="1938"/>
                    <a:pt x="3167" y="1566"/>
                  </a:cubicBezTo>
                  <a:cubicBezTo>
                    <a:pt x="2619" y="1156"/>
                    <a:pt x="2287" y="433"/>
                    <a:pt x="1681" y="120"/>
                  </a:cubicBezTo>
                  <a:cubicBezTo>
                    <a:pt x="1540" y="39"/>
                    <a:pt x="1387" y="1"/>
                    <a:pt x="1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8493129" y="2064571"/>
              <a:ext cx="39535" cy="30200"/>
            </a:xfrm>
            <a:custGeom>
              <a:avLst/>
              <a:gdLst/>
              <a:ahLst/>
              <a:cxnLst/>
              <a:rect l="l" t="t" r="r" b="b"/>
              <a:pathLst>
                <a:path w="1076" h="822" extrusionOk="0">
                  <a:moveTo>
                    <a:pt x="538" y="1"/>
                  </a:moveTo>
                  <a:cubicBezTo>
                    <a:pt x="269" y="1"/>
                    <a:pt x="1" y="143"/>
                    <a:pt x="69" y="426"/>
                  </a:cubicBezTo>
                  <a:lnTo>
                    <a:pt x="88" y="485"/>
                  </a:lnTo>
                  <a:cubicBezTo>
                    <a:pt x="157" y="709"/>
                    <a:pt x="347" y="822"/>
                    <a:pt x="538" y="822"/>
                  </a:cubicBezTo>
                  <a:cubicBezTo>
                    <a:pt x="728" y="822"/>
                    <a:pt x="919" y="709"/>
                    <a:pt x="987" y="485"/>
                  </a:cubicBezTo>
                  <a:lnTo>
                    <a:pt x="1007" y="426"/>
                  </a:lnTo>
                  <a:cubicBezTo>
                    <a:pt x="1075" y="143"/>
                    <a:pt x="807" y="1"/>
                    <a:pt x="5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8558124" y="2043592"/>
              <a:ext cx="45267" cy="36813"/>
            </a:xfrm>
            <a:custGeom>
              <a:avLst/>
              <a:gdLst/>
              <a:ahLst/>
              <a:cxnLst/>
              <a:rect l="l" t="t" r="r" b="b"/>
              <a:pathLst>
                <a:path w="1232" h="1002" extrusionOk="0">
                  <a:moveTo>
                    <a:pt x="625" y="0"/>
                  </a:moveTo>
                  <a:cubicBezTo>
                    <a:pt x="235" y="0"/>
                    <a:pt x="0" y="391"/>
                    <a:pt x="196" y="723"/>
                  </a:cubicBezTo>
                  <a:lnTo>
                    <a:pt x="215" y="782"/>
                  </a:lnTo>
                  <a:cubicBezTo>
                    <a:pt x="303" y="929"/>
                    <a:pt x="459" y="1002"/>
                    <a:pt x="616" y="1002"/>
                  </a:cubicBezTo>
                  <a:cubicBezTo>
                    <a:pt x="772" y="1002"/>
                    <a:pt x="928" y="929"/>
                    <a:pt x="1016" y="782"/>
                  </a:cubicBezTo>
                  <a:lnTo>
                    <a:pt x="1036" y="723"/>
                  </a:lnTo>
                  <a:cubicBezTo>
                    <a:pt x="1231" y="391"/>
                    <a:pt x="997" y="0"/>
                    <a:pt x="6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8591853" y="2082354"/>
              <a:ext cx="45267" cy="34499"/>
            </a:xfrm>
            <a:custGeom>
              <a:avLst/>
              <a:gdLst/>
              <a:ahLst/>
              <a:cxnLst/>
              <a:rect l="l" t="t" r="r" b="b"/>
              <a:pathLst>
                <a:path w="1232" h="939" extrusionOk="0">
                  <a:moveTo>
                    <a:pt x="626" y="1"/>
                  </a:moveTo>
                  <a:cubicBezTo>
                    <a:pt x="1" y="1"/>
                    <a:pt x="1" y="939"/>
                    <a:pt x="626" y="939"/>
                  </a:cubicBezTo>
                  <a:cubicBezTo>
                    <a:pt x="1232" y="939"/>
                    <a:pt x="1232"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9402473" y="2381058"/>
              <a:ext cx="10802" cy="7936"/>
            </a:xfrm>
            <a:custGeom>
              <a:avLst/>
              <a:gdLst/>
              <a:ahLst/>
              <a:cxnLst/>
              <a:rect l="l" t="t" r="r" b="b"/>
              <a:pathLst>
                <a:path w="294" h="216" extrusionOk="0">
                  <a:moveTo>
                    <a:pt x="157" y="0"/>
                  </a:moveTo>
                  <a:cubicBezTo>
                    <a:pt x="1" y="0"/>
                    <a:pt x="1" y="215"/>
                    <a:pt x="157" y="215"/>
                  </a:cubicBezTo>
                  <a:cubicBezTo>
                    <a:pt x="294" y="215"/>
                    <a:pt x="294" y="0"/>
                    <a:pt x="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9365475" y="2340827"/>
              <a:ext cx="88035" cy="57829"/>
            </a:xfrm>
            <a:custGeom>
              <a:avLst/>
              <a:gdLst/>
              <a:ahLst/>
              <a:cxnLst/>
              <a:rect l="l" t="t" r="r" b="b"/>
              <a:pathLst>
                <a:path w="2396" h="1574" extrusionOk="0">
                  <a:moveTo>
                    <a:pt x="1086" y="1"/>
                  </a:moveTo>
                  <a:cubicBezTo>
                    <a:pt x="734" y="20"/>
                    <a:pt x="402" y="235"/>
                    <a:pt x="206" y="548"/>
                  </a:cubicBezTo>
                  <a:cubicBezTo>
                    <a:pt x="1" y="871"/>
                    <a:pt x="291" y="1194"/>
                    <a:pt x="598" y="1194"/>
                  </a:cubicBezTo>
                  <a:cubicBezTo>
                    <a:pt x="615" y="1194"/>
                    <a:pt x="632" y="1193"/>
                    <a:pt x="649" y="1191"/>
                  </a:cubicBezTo>
                  <a:lnTo>
                    <a:pt x="649" y="1191"/>
                  </a:lnTo>
                  <a:lnTo>
                    <a:pt x="578" y="1232"/>
                  </a:lnTo>
                  <a:lnTo>
                    <a:pt x="714" y="1232"/>
                  </a:lnTo>
                  <a:cubicBezTo>
                    <a:pt x="818" y="1266"/>
                    <a:pt x="890" y="1286"/>
                    <a:pt x="986" y="1303"/>
                  </a:cubicBezTo>
                  <a:lnTo>
                    <a:pt x="986" y="1303"/>
                  </a:lnTo>
                  <a:cubicBezTo>
                    <a:pt x="985" y="1303"/>
                    <a:pt x="984" y="1303"/>
                    <a:pt x="983" y="1303"/>
                  </a:cubicBezTo>
                  <a:cubicBezTo>
                    <a:pt x="950" y="1303"/>
                    <a:pt x="1054" y="1346"/>
                    <a:pt x="1075" y="1346"/>
                  </a:cubicBezTo>
                  <a:cubicBezTo>
                    <a:pt x="1084" y="1346"/>
                    <a:pt x="1075" y="1337"/>
                    <a:pt x="1027" y="1310"/>
                  </a:cubicBezTo>
                  <a:lnTo>
                    <a:pt x="1027" y="1310"/>
                  </a:lnTo>
                  <a:cubicBezTo>
                    <a:pt x="1066" y="1330"/>
                    <a:pt x="1105" y="1349"/>
                    <a:pt x="1125" y="1369"/>
                  </a:cubicBezTo>
                  <a:cubicBezTo>
                    <a:pt x="1262" y="1505"/>
                    <a:pt x="1442" y="1574"/>
                    <a:pt x="1621" y="1574"/>
                  </a:cubicBezTo>
                  <a:cubicBezTo>
                    <a:pt x="1799" y="1574"/>
                    <a:pt x="1975" y="1505"/>
                    <a:pt x="2102" y="1369"/>
                  </a:cubicBezTo>
                  <a:cubicBezTo>
                    <a:pt x="2356" y="1134"/>
                    <a:pt x="2395" y="646"/>
                    <a:pt x="2102" y="392"/>
                  </a:cubicBezTo>
                  <a:cubicBezTo>
                    <a:pt x="1828" y="157"/>
                    <a:pt x="1477" y="20"/>
                    <a:pt x="10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7524118" y="2182363"/>
              <a:ext cx="97037" cy="78109"/>
            </a:xfrm>
            <a:custGeom>
              <a:avLst/>
              <a:gdLst/>
              <a:ahLst/>
              <a:cxnLst/>
              <a:rect l="l" t="t" r="r" b="b"/>
              <a:pathLst>
                <a:path w="2641" h="2126" extrusionOk="0">
                  <a:moveTo>
                    <a:pt x="276" y="1"/>
                  </a:moveTo>
                  <a:cubicBezTo>
                    <a:pt x="134" y="1"/>
                    <a:pt x="1" y="89"/>
                    <a:pt x="22" y="269"/>
                  </a:cubicBezTo>
                  <a:cubicBezTo>
                    <a:pt x="159" y="1285"/>
                    <a:pt x="1019" y="2066"/>
                    <a:pt x="2054" y="2125"/>
                  </a:cubicBezTo>
                  <a:cubicBezTo>
                    <a:pt x="2250" y="2125"/>
                    <a:pt x="2426" y="2027"/>
                    <a:pt x="2504" y="1871"/>
                  </a:cubicBezTo>
                  <a:lnTo>
                    <a:pt x="2543" y="1812"/>
                  </a:lnTo>
                  <a:cubicBezTo>
                    <a:pt x="2641" y="1636"/>
                    <a:pt x="2621" y="1422"/>
                    <a:pt x="2465" y="1265"/>
                  </a:cubicBezTo>
                  <a:cubicBezTo>
                    <a:pt x="2172" y="972"/>
                    <a:pt x="1742" y="1148"/>
                    <a:pt x="1351" y="1011"/>
                  </a:cubicBezTo>
                  <a:cubicBezTo>
                    <a:pt x="980" y="855"/>
                    <a:pt x="706" y="562"/>
                    <a:pt x="569" y="190"/>
                  </a:cubicBezTo>
                  <a:cubicBezTo>
                    <a:pt x="524" y="65"/>
                    <a:pt x="397" y="1"/>
                    <a:pt x="2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7736518" y="2306253"/>
              <a:ext cx="203443" cy="48276"/>
            </a:xfrm>
            <a:custGeom>
              <a:avLst/>
              <a:gdLst/>
              <a:ahLst/>
              <a:cxnLst/>
              <a:rect l="l" t="t" r="r" b="b"/>
              <a:pathLst>
                <a:path w="5537" h="1314" extrusionOk="0">
                  <a:moveTo>
                    <a:pt x="263" y="0"/>
                  </a:moveTo>
                  <a:cubicBezTo>
                    <a:pt x="74" y="0"/>
                    <a:pt x="0" y="281"/>
                    <a:pt x="221" y="336"/>
                  </a:cubicBezTo>
                  <a:lnTo>
                    <a:pt x="221" y="316"/>
                  </a:lnTo>
                  <a:cubicBezTo>
                    <a:pt x="1837" y="720"/>
                    <a:pt x="3547" y="1314"/>
                    <a:pt x="5221" y="1314"/>
                  </a:cubicBezTo>
                  <a:cubicBezTo>
                    <a:pt x="5248" y="1314"/>
                    <a:pt x="5275" y="1313"/>
                    <a:pt x="5302" y="1313"/>
                  </a:cubicBezTo>
                  <a:cubicBezTo>
                    <a:pt x="5497" y="1294"/>
                    <a:pt x="5536" y="1039"/>
                    <a:pt x="5360" y="981"/>
                  </a:cubicBezTo>
                  <a:cubicBezTo>
                    <a:pt x="3778" y="355"/>
                    <a:pt x="1980" y="258"/>
                    <a:pt x="299" y="4"/>
                  </a:cubicBezTo>
                  <a:cubicBezTo>
                    <a:pt x="286" y="1"/>
                    <a:pt x="274"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8584798" y="2834405"/>
              <a:ext cx="92554" cy="119662"/>
            </a:xfrm>
            <a:custGeom>
              <a:avLst/>
              <a:gdLst/>
              <a:ahLst/>
              <a:cxnLst/>
              <a:rect l="l" t="t" r="r" b="b"/>
              <a:pathLst>
                <a:path w="2519" h="3257" extrusionOk="0">
                  <a:moveTo>
                    <a:pt x="441" y="1372"/>
                  </a:moveTo>
                  <a:cubicBezTo>
                    <a:pt x="429" y="1395"/>
                    <a:pt x="425" y="1407"/>
                    <a:pt x="425" y="1407"/>
                  </a:cubicBezTo>
                  <a:cubicBezTo>
                    <a:pt x="426" y="1407"/>
                    <a:pt x="432" y="1395"/>
                    <a:pt x="441" y="1372"/>
                  </a:cubicBezTo>
                  <a:close/>
                  <a:moveTo>
                    <a:pt x="1662" y="0"/>
                  </a:moveTo>
                  <a:cubicBezTo>
                    <a:pt x="1421" y="0"/>
                    <a:pt x="1168" y="126"/>
                    <a:pt x="1033" y="324"/>
                  </a:cubicBezTo>
                  <a:lnTo>
                    <a:pt x="1052" y="324"/>
                  </a:lnTo>
                  <a:cubicBezTo>
                    <a:pt x="857" y="559"/>
                    <a:pt x="701" y="793"/>
                    <a:pt x="564" y="1067"/>
                  </a:cubicBezTo>
                  <a:cubicBezTo>
                    <a:pt x="525" y="1126"/>
                    <a:pt x="486" y="1204"/>
                    <a:pt x="466" y="1301"/>
                  </a:cubicBezTo>
                  <a:cubicBezTo>
                    <a:pt x="456" y="1331"/>
                    <a:pt x="448" y="1355"/>
                    <a:pt x="441" y="1372"/>
                  </a:cubicBezTo>
                  <a:lnTo>
                    <a:pt x="441" y="1372"/>
                  </a:lnTo>
                  <a:cubicBezTo>
                    <a:pt x="443" y="1368"/>
                    <a:pt x="445" y="1364"/>
                    <a:pt x="447" y="1360"/>
                  </a:cubicBezTo>
                  <a:lnTo>
                    <a:pt x="447" y="1360"/>
                  </a:lnTo>
                  <a:cubicBezTo>
                    <a:pt x="368" y="1556"/>
                    <a:pt x="271" y="1731"/>
                    <a:pt x="193" y="1927"/>
                  </a:cubicBezTo>
                  <a:cubicBezTo>
                    <a:pt x="0" y="2697"/>
                    <a:pt x="625" y="3256"/>
                    <a:pt x="1254" y="3256"/>
                  </a:cubicBezTo>
                  <a:cubicBezTo>
                    <a:pt x="1583" y="3256"/>
                    <a:pt x="1913" y="3103"/>
                    <a:pt x="2127" y="2748"/>
                  </a:cubicBezTo>
                  <a:cubicBezTo>
                    <a:pt x="2362" y="2357"/>
                    <a:pt x="2499" y="1907"/>
                    <a:pt x="2518" y="1458"/>
                  </a:cubicBezTo>
                  <a:cubicBezTo>
                    <a:pt x="2499" y="1067"/>
                    <a:pt x="2381" y="676"/>
                    <a:pt x="2186" y="324"/>
                  </a:cubicBezTo>
                  <a:cubicBezTo>
                    <a:pt x="2076" y="97"/>
                    <a:pt x="1874" y="0"/>
                    <a:pt x="1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8683044" y="2921738"/>
              <a:ext cx="23736" cy="22485"/>
            </a:xfrm>
            <a:custGeom>
              <a:avLst/>
              <a:gdLst/>
              <a:ahLst/>
              <a:cxnLst/>
              <a:rect l="l" t="t" r="r" b="b"/>
              <a:pathLst>
                <a:path w="646" h="612" extrusionOk="0">
                  <a:moveTo>
                    <a:pt x="326" y="0"/>
                  </a:moveTo>
                  <a:cubicBezTo>
                    <a:pt x="166" y="0"/>
                    <a:pt x="0" y="138"/>
                    <a:pt x="0" y="312"/>
                  </a:cubicBezTo>
                  <a:cubicBezTo>
                    <a:pt x="0" y="476"/>
                    <a:pt x="172" y="611"/>
                    <a:pt x="336" y="611"/>
                  </a:cubicBezTo>
                  <a:cubicBezTo>
                    <a:pt x="406" y="611"/>
                    <a:pt x="475" y="586"/>
                    <a:pt x="528" y="527"/>
                  </a:cubicBezTo>
                  <a:lnTo>
                    <a:pt x="548" y="488"/>
                  </a:lnTo>
                  <a:cubicBezTo>
                    <a:pt x="645" y="390"/>
                    <a:pt x="645" y="234"/>
                    <a:pt x="548" y="117"/>
                  </a:cubicBezTo>
                  <a:lnTo>
                    <a:pt x="528" y="97"/>
                  </a:lnTo>
                  <a:cubicBezTo>
                    <a:pt x="473" y="29"/>
                    <a:pt x="400"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33"/>
          <p:cNvSpPr/>
          <p:nvPr/>
        </p:nvSpPr>
        <p:spPr>
          <a:xfrm>
            <a:off x="4752975" y="1398325"/>
            <a:ext cx="3689260" cy="58499"/>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nvGrpSpPr>
          <p:cNvPr id="741" name="Google Shape;741;p33"/>
          <p:cNvGrpSpPr/>
          <p:nvPr/>
        </p:nvGrpSpPr>
        <p:grpSpPr>
          <a:xfrm rot="-1051413">
            <a:off x="935696" y="3720143"/>
            <a:ext cx="424756" cy="386878"/>
            <a:chOff x="2349112" y="2407052"/>
            <a:chExt cx="424753" cy="386875"/>
          </a:xfrm>
        </p:grpSpPr>
        <p:sp>
          <p:nvSpPr>
            <p:cNvPr id="742" name="Google Shape;742;p33"/>
            <p:cNvSpPr/>
            <p:nvPr/>
          </p:nvSpPr>
          <p:spPr>
            <a:xfrm flipH="1">
              <a:off x="2349112" y="2421589"/>
              <a:ext cx="424753" cy="357688"/>
            </a:xfrm>
            <a:custGeom>
              <a:avLst/>
              <a:gdLst/>
              <a:ahLst/>
              <a:cxnLst/>
              <a:rect l="l" t="t" r="r" b="b"/>
              <a:pathLst>
                <a:path w="14845" h="12500" extrusionOk="0">
                  <a:moveTo>
                    <a:pt x="3802" y="1"/>
                  </a:moveTo>
                  <a:cubicBezTo>
                    <a:pt x="2845" y="1"/>
                    <a:pt x="1990" y="698"/>
                    <a:pt x="1168" y="1825"/>
                  </a:cubicBezTo>
                  <a:cubicBezTo>
                    <a:pt x="0" y="3426"/>
                    <a:pt x="1335" y="5728"/>
                    <a:pt x="2235" y="7996"/>
                  </a:cubicBezTo>
                  <a:cubicBezTo>
                    <a:pt x="3169" y="10265"/>
                    <a:pt x="5838" y="12500"/>
                    <a:pt x="5838" y="12500"/>
                  </a:cubicBezTo>
                  <a:cubicBezTo>
                    <a:pt x="5838" y="12500"/>
                    <a:pt x="11175" y="10431"/>
                    <a:pt x="13010" y="7996"/>
                  </a:cubicBezTo>
                  <a:cubicBezTo>
                    <a:pt x="14844" y="5561"/>
                    <a:pt x="14344" y="3226"/>
                    <a:pt x="12276" y="1992"/>
                  </a:cubicBezTo>
                  <a:cubicBezTo>
                    <a:pt x="11745" y="1676"/>
                    <a:pt x="11158" y="1521"/>
                    <a:pt x="10577" y="1521"/>
                  </a:cubicBezTo>
                  <a:cubicBezTo>
                    <a:pt x="9808" y="1521"/>
                    <a:pt x="9048" y="1793"/>
                    <a:pt x="8440" y="2326"/>
                  </a:cubicBezTo>
                  <a:lnTo>
                    <a:pt x="7839" y="2326"/>
                  </a:lnTo>
                  <a:cubicBezTo>
                    <a:pt x="6972" y="1625"/>
                    <a:pt x="6038" y="991"/>
                    <a:pt x="5071" y="391"/>
                  </a:cubicBezTo>
                  <a:cubicBezTo>
                    <a:pt x="4626" y="124"/>
                    <a:pt x="4205" y="1"/>
                    <a:pt x="3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flipH="1">
              <a:off x="2647856" y="2472667"/>
              <a:ext cx="55394" cy="152346"/>
            </a:xfrm>
            <a:custGeom>
              <a:avLst/>
              <a:gdLst/>
              <a:ahLst/>
              <a:cxnLst/>
              <a:rect l="l" t="t" r="r" b="b"/>
              <a:pathLst>
                <a:path w="1936" h="5324" extrusionOk="0">
                  <a:moveTo>
                    <a:pt x="1446" y="1"/>
                  </a:moveTo>
                  <a:cubicBezTo>
                    <a:pt x="1420" y="1"/>
                    <a:pt x="1394" y="3"/>
                    <a:pt x="1368" y="7"/>
                  </a:cubicBezTo>
                  <a:lnTo>
                    <a:pt x="1368" y="40"/>
                  </a:lnTo>
                  <a:cubicBezTo>
                    <a:pt x="935" y="207"/>
                    <a:pt x="568" y="507"/>
                    <a:pt x="334" y="874"/>
                  </a:cubicBezTo>
                  <a:cubicBezTo>
                    <a:pt x="101" y="1308"/>
                    <a:pt x="1" y="1775"/>
                    <a:pt x="1" y="2242"/>
                  </a:cubicBezTo>
                  <a:cubicBezTo>
                    <a:pt x="1" y="2776"/>
                    <a:pt x="101" y="3309"/>
                    <a:pt x="301" y="3810"/>
                  </a:cubicBezTo>
                  <a:cubicBezTo>
                    <a:pt x="501" y="4310"/>
                    <a:pt x="768" y="5044"/>
                    <a:pt x="1302" y="5277"/>
                  </a:cubicBezTo>
                  <a:cubicBezTo>
                    <a:pt x="1364" y="5309"/>
                    <a:pt x="1431" y="5323"/>
                    <a:pt x="1495" y="5323"/>
                  </a:cubicBezTo>
                  <a:cubicBezTo>
                    <a:pt x="1707" y="5323"/>
                    <a:pt x="1902" y="5166"/>
                    <a:pt x="1902" y="4910"/>
                  </a:cubicBezTo>
                  <a:cubicBezTo>
                    <a:pt x="1902" y="4477"/>
                    <a:pt x="1635" y="4043"/>
                    <a:pt x="1535" y="3643"/>
                  </a:cubicBezTo>
                  <a:cubicBezTo>
                    <a:pt x="1402" y="3243"/>
                    <a:pt x="1302" y="2876"/>
                    <a:pt x="1268" y="2475"/>
                  </a:cubicBezTo>
                  <a:cubicBezTo>
                    <a:pt x="1202" y="1942"/>
                    <a:pt x="1202" y="1108"/>
                    <a:pt x="1669" y="741"/>
                  </a:cubicBezTo>
                  <a:cubicBezTo>
                    <a:pt x="1869" y="641"/>
                    <a:pt x="1936" y="441"/>
                    <a:pt x="1835" y="240"/>
                  </a:cubicBezTo>
                  <a:cubicBezTo>
                    <a:pt x="1777" y="95"/>
                    <a:pt x="1618"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flipH="1">
              <a:off x="2397782" y="2532129"/>
              <a:ext cx="164779" cy="181276"/>
            </a:xfrm>
            <a:custGeom>
              <a:avLst/>
              <a:gdLst/>
              <a:ahLst/>
              <a:cxnLst/>
              <a:rect l="l" t="t" r="r" b="b"/>
              <a:pathLst>
                <a:path w="5759" h="6335" extrusionOk="0">
                  <a:moveTo>
                    <a:pt x="288" y="4967"/>
                  </a:moveTo>
                  <a:lnTo>
                    <a:pt x="259" y="5015"/>
                  </a:lnTo>
                  <a:lnTo>
                    <a:pt x="259" y="5015"/>
                  </a:lnTo>
                  <a:cubicBezTo>
                    <a:pt x="267" y="5003"/>
                    <a:pt x="275" y="4990"/>
                    <a:pt x="284" y="4978"/>
                  </a:cubicBezTo>
                  <a:lnTo>
                    <a:pt x="284" y="4978"/>
                  </a:lnTo>
                  <a:lnTo>
                    <a:pt x="288" y="4967"/>
                  </a:lnTo>
                  <a:close/>
                  <a:moveTo>
                    <a:pt x="4227" y="0"/>
                  </a:moveTo>
                  <a:cubicBezTo>
                    <a:pt x="3669" y="0"/>
                    <a:pt x="3127" y="490"/>
                    <a:pt x="3323" y="1165"/>
                  </a:cubicBezTo>
                  <a:lnTo>
                    <a:pt x="3290" y="1165"/>
                  </a:lnTo>
                  <a:cubicBezTo>
                    <a:pt x="3290" y="1191"/>
                    <a:pt x="3354" y="1411"/>
                    <a:pt x="3380" y="1411"/>
                  </a:cubicBezTo>
                  <a:cubicBezTo>
                    <a:pt x="3386" y="1411"/>
                    <a:pt x="3390" y="1398"/>
                    <a:pt x="3390" y="1365"/>
                  </a:cubicBezTo>
                  <a:cubicBezTo>
                    <a:pt x="3390" y="1398"/>
                    <a:pt x="3390" y="1465"/>
                    <a:pt x="3390" y="1532"/>
                  </a:cubicBezTo>
                  <a:cubicBezTo>
                    <a:pt x="3361" y="1616"/>
                    <a:pt x="3333" y="1701"/>
                    <a:pt x="3305" y="1766"/>
                  </a:cubicBezTo>
                  <a:lnTo>
                    <a:pt x="3305" y="1766"/>
                  </a:lnTo>
                  <a:cubicBezTo>
                    <a:pt x="3307" y="1759"/>
                    <a:pt x="3308" y="1755"/>
                    <a:pt x="3308" y="1755"/>
                  </a:cubicBezTo>
                  <a:lnTo>
                    <a:pt x="3308" y="1755"/>
                  </a:lnTo>
                  <a:cubicBezTo>
                    <a:pt x="3307" y="1755"/>
                    <a:pt x="3302" y="1768"/>
                    <a:pt x="3290" y="1798"/>
                  </a:cubicBezTo>
                  <a:cubicBezTo>
                    <a:pt x="3295" y="1788"/>
                    <a:pt x="3300" y="1777"/>
                    <a:pt x="3305" y="1766"/>
                  </a:cubicBezTo>
                  <a:lnTo>
                    <a:pt x="3305" y="1766"/>
                  </a:lnTo>
                  <a:cubicBezTo>
                    <a:pt x="3289" y="1813"/>
                    <a:pt x="3213" y="2008"/>
                    <a:pt x="3190" y="2032"/>
                  </a:cubicBezTo>
                  <a:cubicBezTo>
                    <a:pt x="2956" y="2399"/>
                    <a:pt x="2689" y="2766"/>
                    <a:pt x="2356" y="3033"/>
                  </a:cubicBezTo>
                  <a:cubicBezTo>
                    <a:pt x="1989" y="3400"/>
                    <a:pt x="1588" y="3700"/>
                    <a:pt x="1222" y="4033"/>
                  </a:cubicBezTo>
                  <a:cubicBezTo>
                    <a:pt x="858" y="4293"/>
                    <a:pt x="535" y="4613"/>
                    <a:pt x="284" y="4978"/>
                  </a:cubicBezTo>
                  <a:lnTo>
                    <a:pt x="284" y="4978"/>
                  </a:lnTo>
                  <a:lnTo>
                    <a:pt x="254" y="5067"/>
                  </a:lnTo>
                  <a:cubicBezTo>
                    <a:pt x="230" y="5088"/>
                    <a:pt x="209" y="5109"/>
                    <a:pt x="189" y="5131"/>
                  </a:cubicBezTo>
                  <a:lnTo>
                    <a:pt x="189" y="5131"/>
                  </a:lnTo>
                  <a:lnTo>
                    <a:pt x="259" y="5015"/>
                  </a:lnTo>
                  <a:lnTo>
                    <a:pt x="259" y="5015"/>
                  </a:lnTo>
                  <a:cubicBezTo>
                    <a:pt x="229" y="5060"/>
                    <a:pt x="200" y="5105"/>
                    <a:pt x="172" y="5151"/>
                  </a:cubicBezTo>
                  <a:lnTo>
                    <a:pt x="172" y="5151"/>
                  </a:lnTo>
                  <a:cubicBezTo>
                    <a:pt x="14" y="5346"/>
                    <a:pt x="0" y="5603"/>
                    <a:pt x="87" y="5835"/>
                  </a:cubicBezTo>
                  <a:cubicBezTo>
                    <a:pt x="187" y="6101"/>
                    <a:pt x="454" y="6302"/>
                    <a:pt x="721" y="6302"/>
                  </a:cubicBezTo>
                  <a:lnTo>
                    <a:pt x="688" y="6302"/>
                  </a:lnTo>
                  <a:lnTo>
                    <a:pt x="921" y="6335"/>
                  </a:lnTo>
                  <a:cubicBezTo>
                    <a:pt x="1055" y="6335"/>
                    <a:pt x="1155" y="6302"/>
                    <a:pt x="1288" y="6268"/>
                  </a:cubicBezTo>
                  <a:cubicBezTo>
                    <a:pt x="1455" y="6202"/>
                    <a:pt x="1622" y="6135"/>
                    <a:pt x="1789" y="6068"/>
                  </a:cubicBezTo>
                  <a:cubicBezTo>
                    <a:pt x="2089" y="5935"/>
                    <a:pt x="2356" y="5801"/>
                    <a:pt x="2623" y="5601"/>
                  </a:cubicBezTo>
                  <a:cubicBezTo>
                    <a:pt x="3156" y="5201"/>
                    <a:pt x="3657" y="4767"/>
                    <a:pt x="4090" y="4267"/>
                  </a:cubicBezTo>
                  <a:cubicBezTo>
                    <a:pt x="5024" y="3199"/>
                    <a:pt x="5758" y="1832"/>
                    <a:pt x="5024" y="464"/>
                  </a:cubicBezTo>
                  <a:cubicBezTo>
                    <a:pt x="4827" y="139"/>
                    <a:pt x="4525" y="0"/>
                    <a:pt x="4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flipH="1">
              <a:off x="2350085" y="2407052"/>
              <a:ext cx="422836" cy="386875"/>
            </a:xfrm>
            <a:custGeom>
              <a:avLst/>
              <a:gdLst/>
              <a:ahLst/>
              <a:cxnLst/>
              <a:rect l="l" t="t" r="r" b="b"/>
              <a:pathLst>
                <a:path w="14778" h="13520" extrusionOk="0">
                  <a:moveTo>
                    <a:pt x="3936" y="1094"/>
                  </a:moveTo>
                  <a:cubicBezTo>
                    <a:pt x="3992" y="1094"/>
                    <a:pt x="4048" y="1095"/>
                    <a:pt x="4104" y="1099"/>
                  </a:cubicBezTo>
                  <a:cubicBezTo>
                    <a:pt x="5305" y="1233"/>
                    <a:pt x="6305" y="2200"/>
                    <a:pt x="7039" y="3067"/>
                  </a:cubicBezTo>
                  <a:lnTo>
                    <a:pt x="6906" y="3201"/>
                  </a:lnTo>
                  <a:cubicBezTo>
                    <a:pt x="6539" y="3568"/>
                    <a:pt x="6239" y="4001"/>
                    <a:pt x="6038" y="4468"/>
                  </a:cubicBezTo>
                  <a:cubicBezTo>
                    <a:pt x="5959" y="4758"/>
                    <a:pt x="6193" y="4986"/>
                    <a:pt x="6443" y="4986"/>
                  </a:cubicBezTo>
                  <a:cubicBezTo>
                    <a:pt x="6509" y="4986"/>
                    <a:pt x="6576" y="4970"/>
                    <a:pt x="6639" y="4935"/>
                  </a:cubicBezTo>
                  <a:cubicBezTo>
                    <a:pt x="6972" y="4735"/>
                    <a:pt x="7273" y="4468"/>
                    <a:pt x="7539" y="4168"/>
                  </a:cubicBezTo>
                  <a:cubicBezTo>
                    <a:pt x="7840" y="3901"/>
                    <a:pt x="8107" y="3668"/>
                    <a:pt x="8407" y="3434"/>
                  </a:cubicBezTo>
                  <a:cubicBezTo>
                    <a:pt x="8974" y="2967"/>
                    <a:pt x="9608" y="2667"/>
                    <a:pt x="10341" y="2533"/>
                  </a:cubicBezTo>
                  <a:cubicBezTo>
                    <a:pt x="10483" y="2508"/>
                    <a:pt x="10626" y="2495"/>
                    <a:pt x="10767" y="2495"/>
                  </a:cubicBezTo>
                  <a:cubicBezTo>
                    <a:pt x="11723" y="2495"/>
                    <a:pt x="12637" y="3067"/>
                    <a:pt x="13043" y="3968"/>
                  </a:cubicBezTo>
                  <a:cubicBezTo>
                    <a:pt x="14278" y="6403"/>
                    <a:pt x="12276" y="8838"/>
                    <a:pt x="10308" y="10072"/>
                  </a:cubicBezTo>
                  <a:cubicBezTo>
                    <a:pt x="9541" y="10573"/>
                    <a:pt x="8740" y="10939"/>
                    <a:pt x="7940" y="11373"/>
                  </a:cubicBezTo>
                  <a:cubicBezTo>
                    <a:pt x="7206" y="11740"/>
                    <a:pt x="6505" y="12107"/>
                    <a:pt x="5805" y="12507"/>
                  </a:cubicBezTo>
                  <a:cubicBezTo>
                    <a:pt x="5038" y="11406"/>
                    <a:pt x="4270" y="10306"/>
                    <a:pt x="3503" y="9238"/>
                  </a:cubicBezTo>
                  <a:cubicBezTo>
                    <a:pt x="2703" y="8204"/>
                    <a:pt x="2069" y="7103"/>
                    <a:pt x="1602" y="5903"/>
                  </a:cubicBezTo>
                  <a:cubicBezTo>
                    <a:pt x="1235" y="4802"/>
                    <a:pt x="1135" y="3534"/>
                    <a:pt x="1702" y="2500"/>
                  </a:cubicBezTo>
                  <a:cubicBezTo>
                    <a:pt x="2111" y="1618"/>
                    <a:pt x="2996" y="1094"/>
                    <a:pt x="3936" y="1094"/>
                  </a:cubicBezTo>
                  <a:close/>
                  <a:moveTo>
                    <a:pt x="3885" y="1"/>
                  </a:moveTo>
                  <a:cubicBezTo>
                    <a:pt x="2908" y="1"/>
                    <a:pt x="1946" y="410"/>
                    <a:pt x="1268" y="1166"/>
                  </a:cubicBezTo>
                  <a:cubicBezTo>
                    <a:pt x="401" y="2233"/>
                    <a:pt x="1" y="3634"/>
                    <a:pt x="234" y="4969"/>
                  </a:cubicBezTo>
                  <a:cubicBezTo>
                    <a:pt x="501" y="6436"/>
                    <a:pt x="1102" y="7804"/>
                    <a:pt x="2002" y="8971"/>
                  </a:cubicBezTo>
                  <a:cubicBezTo>
                    <a:pt x="3003" y="10439"/>
                    <a:pt x="4037" y="11840"/>
                    <a:pt x="5104" y="13274"/>
                  </a:cubicBezTo>
                  <a:cubicBezTo>
                    <a:pt x="5198" y="13438"/>
                    <a:pt x="5373" y="13520"/>
                    <a:pt x="5550" y="13520"/>
                  </a:cubicBezTo>
                  <a:cubicBezTo>
                    <a:pt x="5625" y="13520"/>
                    <a:pt x="5701" y="13505"/>
                    <a:pt x="5772" y="13475"/>
                  </a:cubicBezTo>
                  <a:cubicBezTo>
                    <a:pt x="5838" y="13475"/>
                    <a:pt x="5905" y="13441"/>
                    <a:pt x="6005" y="13408"/>
                  </a:cubicBezTo>
                  <a:cubicBezTo>
                    <a:pt x="6806" y="13041"/>
                    <a:pt x="7673" y="12741"/>
                    <a:pt x="8507" y="12407"/>
                  </a:cubicBezTo>
                  <a:cubicBezTo>
                    <a:pt x="9341" y="12074"/>
                    <a:pt x="10141" y="11640"/>
                    <a:pt x="10942" y="11173"/>
                  </a:cubicBezTo>
                  <a:cubicBezTo>
                    <a:pt x="12310" y="10372"/>
                    <a:pt x="13410" y="9172"/>
                    <a:pt x="14144" y="7771"/>
                  </a:cubicBezTo>
                  <a:cubicBezTo>
                    <a:pt x="14778" y="6403"/>
                    <a:pt x="14778" y="4835"/>
                    <a:pt x="14144" y="3467"/>
                  </a:cubicBezTo>
                  <a:cubicBezTo>
                    <a:pt x="13544" y="2100"/>
                    <a:pt x="12176" y="1233"/>
                    <a:pt x="10675" y="1233"/>
                  </a:cubicBezTo>
                  <a:cubicBezTo>
                    <a:pt x="9674" y="1299"/>
                    <a:pt x="8740" y="1666"/>
                    <a:pt x="7940" y="2267"/>
                  </a:cubicBezTo>
                  <a:lnTo>
                    <a:pt x="7840" y="2333"/>
                  </a:lnTo>
                  <a:cubicBezTo>
                    <a:pt x="7039" y="1366"/>
                    <a:pt x="5972" y="399"/>
                    <a:pt x="4704" y="98"/>
                  </a:cubicBezTo>
                  <a:cubicBezTo>
                    <a:pt x="4434" y="33"/>
                    <a:pt x="4159" y="1"/>
                    <a:pt x="3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3"/>
          <p:cNvGrpSpPr/>
          <p:nvPr/>
        </p:nvGrpSpPr>
        <p:grpSpPr>
          <a:xfrm rot="932492">
            <a:off x="3364819" y="604192"/>
            <a:ext cx="555549" cy="532558"/>
            <a:chOff x="3148250" y="1364875"/>
            <a:chExt cx="471200" cy="451700"/>
          </a:xfrm>
        </p:grpSpPr>
        <p:sp>
          <p:nvSpPr>
            <p:cNvPr id="747" name="Google Shape;747;p33"/>
            <p:cNvSpPr/>
            <p:nvPr/>
          </p:nvSpPr>
          <p:spPr>
            <a:xfrm>
              <a:off x="3162425" y="1385450"/>
              <a:ext cx="452025" cy="420525"/>
            </a:xfrm>
            <a:custGeom>
              <a:avLst/>
              <a:gdLst/>
              <a:ahLst/>
              <a:cxnLst/>
              <a:rect l="l" t="t" r="r" b="b"/>
              <a:pathLst>
                <a:path w="18081" h="16821" extrusionOk="0">
                  <a:moveTo>
                    <a:pt x="8455" y="0"/>
                  </a:moveTo>
                  <a:cubicBezTo>
                    <a:pt x="8427" y="0"/>
                    <a:pt x="8400" y="2"/>
                    <a:pt x="8373" y="7"/>
                  </a:cubicBezTo>
                  <a:cubicBezTo>
                    <a:pt x="7139" y="173"/>
                    <a:pt x="6238" y="4176"/>
                    <a:pt x="6238" y="4176"/>
                  </a:cubicBezTo>
                  <a:lnTo>
                    <a:pt x="5405" y="6311"/>
                  </a:lnTo>
                  <a:cubicBezTo>
                    <a:pt x="5405" y="6311"/>
                    <a:pt x="4118" y="6040"/>
                    <a:pt x="2853" y="6040"/>
                  </a:cubicBezTo>
                  <a:cubicBezTo>
                    <a:pt x="1768" y="6040"/>
                    <a:pt x="699" y="6239"/>
                    <a:pt x="468" y="6978"/>
                  </a:cubicBezTo>
                  <a:cubicBezTo>
                    <a:pt x="1" y="8613"/>
                    <a:pt x="4370" y="10748"/>
                    <a:pt x="4370" y="10748"/>
                  </a:cubicBezTo>
                  <a:cubicBezTo>
                    <a:pt x="4370" y="10748"/>
                    <a:pt x="4237" y="15851"/>
                    <a:pt x="5738" y="16718"/>
                  </a:cubicBezTo>
                  <a:cubicBezTo>
                    <a:pt x="5855" y="16789"/>
                    <a:pt x="5979" y="16821"/>
                    <a:pt x="6108" y="16821"/>
                  </a:cubicBezTo>
                  <a:cubicBezTo>
                    <a:pt x="7638" y="16821"/>
                    <a:pt x="9908" y="12282"/>
                    <a:pt x="9908" y="12282"/>
                  </a:cubicBezTo>
                  <a:cubicBezTo>
                    <a:pt x="9908" y="12282"/>
                    <a:pt x="13462" y="15190"/>
                    <a:pt x="14782" y="15190"/>
                  </a:cubicBezTo>
                  <a:cubicBezTo>
                    <a:pt x="14869" y="15190"/>
                    <a:pt x="14946" y="15177"/>
                    <a:pt x="15011" y="15151"/>
                  </a:cubicBezTo>
                  <a:cubicBezTo>
                    <a:pt x="16079" y="14750"/>
                    <a:pt x="15011" y="9146"/>
                    <a:pt x="15011" y="9146"/>
                  </a:cubicBezTo>
                  <a:cubicBezTo>
                    <a:pt x="15011" y="9146"/>
                    <a:pt x="18080" y="5677"/>
                    <a:pt x="17346" y="4410"/>
                  </a:cubicBezTo>
                  <a:cubicBezTo>
                    <a:pt x="17095" y="3983"/>
                    <a:pt x="16403" y="3840"/>
                    <a:pt x="15586" y="3840"/>
                  </a:cubicBezTo>
                  <a:cubicBezTo>
                    <a:pt x="13910" y="3840"/>
                    <a:pt x="11709" y="4443"/>
                    <a:pt x="11709" y="4443"/>
                  </a:cubicBezTo>
                  <a:cubicBezTo>
                    <a:pt x="11709" y="4443"/>
                    <a:pt x="9727" y="0"/>
                    <a:pt x="8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3369300" y="1441525"/>
              <a:ext cx="72525" cy="94925"/>
            </a:xfrm>
            <a:custGeom>
              <a:avLst/>
              <a:gdLst/>
              <a:ahLst/>
              <a:cxnLst/>
              <a:rect l="l" t="t" r="r" b="b"/>
              <a:pathLst>
                <a:path w="2901" h="3797" extrusionOk="0">
                  <a:moveTo>
                    <a:pt x="722" y="1"/>
                  </a:moveTo>
                  <a:cubicBezTo>
                    <a:pt x="357" y="1"/>
                    <a:pt x="0" y="295"/>
                    <a:pt x="132" y="732"/>
                  </a:cubicBezTo>
                  <a:lnTo>
                    <a:pt x="165" y="732"/>
                  </a:lnTo>
                  <a:cubicBezTo>
                    <a:pt x="332" y="1299"/>
                    <a:pt x="565" y="1833"/>
                    <a:pt x="765" y="2400"/>
                  </a:cubicBezTo>
                  <a:cubicBezTo>
                    <a:pt x="969" y="2895"/>
                    <a:pt x="1198" y="3796"/>
                    <a:pt x="1785" y="3796"/>
                  </a:cubicBezTo>
                  <a:cubicBezTo>
                    <a:pt x="1871" y="3796"/>
                    <a:pt x="1964" y="3777"/>
                    <a:pt x="2066" y="3734"/>
                  </a:cubicBezTo>
                  <a:cubicBezTo>
                    <a:pt x="2900" y="3401"/>
                    <a:pt x="2333" y="2434"/>
                    <a:pt x="2066" y="1900"/>
                  </a:cubicBezTo>
                  <a:cubicBezTo>
                    <a:pt x="1833" y="1333"/>
                    <a:pt x="1566" y="799"/>
                    <a:pt x="1232" y="265"/>
                  </a:cubicBezTo>
                  <a:cubicBezTo>
                    <a:pt x="1106" y="82"/>
                    <a:pt x="913" y="1"/>
                    <a:pt x="7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3"/>
            <p:cNvSpPr/>
            <p:nvPr/>
          </p:nvSpPr>
          <p:spPr>
            <a:xfrm>
              <a:off x="3308750" y="1602875"/>
              <a:ext cx="243150" cy="181400"/>
            </a:xfrm>
            <a:custGeom>
              <a:avLst/>
              <a:gdLst/>
              <a:ahLst/>
              <a:cxnLst/>
              <a:rect l="l" t="t" r="r" b="b"/>
              <a:pathLst>
                <a:path w="9726" h="7256" extrusionOk="0">
                  <a:moveTo>
                    <a:pt x="3854" y="1"/>
                  </a:moveTo>
                  <a:cubicBezTo>
                    <a:pt x="3175" y="1"/>
                    <a:pt x="2553" y="384"/>
                    <a:pt x="2253" y="983"/>
                  </a:cubicBezTo>
                  <a:cubicBezTo>
                    <a:pt x="1987" y="1550"/>
                    <a:pt x="1753" y="2117"/>
                    <a:pt x="1520" y="2651"/>
                  </a:cubicBezTo>
                  <a:cubicBezTo>
                    <a:pt x="1253" y="3218"/>
                    <a:pt x="953" y="3885"/>
                    <a:pt x="719" y="4519"/>
                  </a:cubicBezTo>
                  <a:cubicBezTo>
                    <a:pt x="486" y="5153"/>
                    <a:pt x="385" y="5686"/>
                    <a:pt x="152" y="6254"/>
                  </a:cubicBezTo>
                  <a:cubicBezTo>
                    <a:pt x="0" y="6839"/>
                    <a:pt x="454" y="7255"/>
                    <a:pt x="919" y="7255"/>
                  </a:cubicBezTo>
                  <a:cubicBezTo>
                    <a:pt x="1169" y="7255"/>
                    <a:pt x="1423" y="7134"/>
                    <a:pt x="1586" y="6854"/>
                  </a:cubicBezTo>
                  <a:lnTo>
                    <a:pt x="1620" y="6854"/>
                  </a:lnTo>
                  <a:cubicBezTo>
                    <a:pt x="1853" y="6387"/>
                    <a:pt x="2187" y="5953"/>
                    <a:pt x="2454" y="5486"/>
                  </a:cubicBezTo>
                  <a:cubicBezTo>
                    <a:pt x="2720" y="5019"/>
                    <a:pt x="2987" y="4552"/>
                    <a:pt x="3221" y="4085"/>
                  </a:cubicBezTo>
                  <a:lnTo>
                    <a:pt x="3921" y="2618"/>
                  </a:lnTo>
                  <a:lnTo>
                    <a:pt x="3986" y="2488"/>
                  </a:lnTo>
                  <a:lnTo>
                    <a:pt x="3986" y="2488"/>
                  </a:lnTo>
                  <a:cubicBezTo>
                    <a:pt x="4262" y="2633"/>
                    <a:pt x="4525" y="2784"/>
                    <a:pt x="4789" y="2951"/>
                  </a:cubicBezTo>
                  <a:cubicBezTo>
                    <a:pt x="4989" y="3051"/>
                    <a:pt x="5189" y="3185"/>
                    <a:pt x="5356" y="3318"/>
                  </a:cubicBezTo>
                  <a:lnTo>
                    <a:pt x="5630" y="3501"/>
                  </a:lnTo>
                  <a:lnTo>
                    <a:pt x="5630" y="3501"/>
                  </a:lnTo>
                  <a:cubicBezTo>
                    <a:pt x="5660" y="3527"/>
                    <a:pt x="5698" y="3561"/>
                    <a:pt x="5723" y="3585"/>
                  </a:cubicBezTo>
                  <a:cubicBezTo>
                    <a:pt x="6056" y="3885"/>
                    <a:pt x="6390" y="4185"/>
                    <a:pt x="6723" y="4486"/>
                  </a:cubicBezTo>
                  <a:cubicBezTo>
                    <a:pt x="7024" y="4886"/>
                    <a:pt x="7390" y="5253"/>
                    <a:pt x="7791" y="5586"/>
                  </a:cubicBezTo>
                  <a:cubicBezTo>
                    <a:pt x="7980" y="5689"/>
                    <a:pt x="8189" y="5740"/>
                    <a:pt x="8398" y="5740"/>
                  </a:cubicBezTo>
                  <a:cubicBezTo>
                    <a:pt x="8666" y="5740"/>
                    <a:pt x="8933" y="5655"/>
                    <a:pt x="9158" y="5486"/>
                  </a:cubicBezTo>
                  <a:cubicBezTo>
                    <a:pt x="9559" y="5186"/>
                    <a:pt x="9725" y="4686"/>
                    <a:pt x="9559" y="4219"/>
                  </a:cubicBezTo>
                  <a:cubicBezTo>
                    <a:pt x="9292" y="3618"/>
                    <a:pt x="8892" y="3085"/>
                    <a:pt x="8391" y="2651"/>
                  </a:cubicBezTo>
                  <a:cubicBezTo>
                    <a:pt x="7958" y="2251"/>
                    <a:pt x="7524" y="1850"/>
                    <a:pt x="7057" y="1517"/>
                  </a:cubicBezTo>
                  <a:cubicBezTo>
                    <a:pt x="6623" y="1217"/>
                    <a:pt x="6190" y="916"/>
                    <a:pt x="5756" y="683"/>
                  </a:cubicBezTo>
                  <a:cubicBezTo>
                    <a:pt x="5222" y="349"/>
                    <a:pt x="4655" y="149"/>
                    <a:pt x="4088" y="16"/>
                  </a:cubicBezTo>
                  <a:cubicBezTo>
                    <a:pt x="4010" y="6"/>
                    <a:pt x="3931" y="1"/>
                    <a:pt x="38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3148250" y="1364875"/>
              <a:ext cx="471200" cy="451700"/>
            </a:xfrm>
            <a:custGeom>
              <a:avLst/>
              <a:gdLst/>
              <a:ahLst/>
              <a:cxnLst/>
              <a:rect l="l" t="t" r="r" b="b"/>
              <a:pathLst>
                <a:path w="18848" h="18068" extrusionOk="0">
                  <a:moveTo>
                    <a:pt x="9028" y="1245"/>
                  </a:moveTo>
                  <a:cubicBezTo>
                    <a:pt x="9658" y="1245"/>
                    <a:pt x="10210" y="2156"/>
                    <a:pt x="10475" y="2597"/>
                  </a:cubicBezTo>
                  <a:cubicBezTo>
                    <a:pt x="10742" y="3031"/>
                    <a:pt x="10975" y="3498"/>
                    <a:pt x="11209" y="3965"/>
                  </a:cubicBezTo>
                  <a:cubicBezTo>
                    <a:pt x="11375" y="4499"/>
                    <a:pt x="11609" y="4999"/>
                    <a:pt x="11909" y="5466"/>
                  </a:cubicBezTo>
                  <a:cubicBezTo>
                    <a:pt x="11976" y="5566"/>
                    <a:pt x="12109" y="5633"/>
                    <a:pt x="12209" y="5666"/>
                  </a:cubicBezTo>
                  <a:cubicBezTo>
                    <a:pt x="12309" y="5741"/>
                    <a:pt x="12409" y="5779"/>
                    <a:pt x="12524" y="5779"/>
                  </a:cubicBezTo>
                  <a:cubicBezTo>
                    <a:pt x="12562" y="5779"/>
                    <a:pt x="12601" y="5775"/>
                    <a:pt x="12643" y="5766"/>
                  </a:cubicBezTo>
                  <a:cubicBezTo>
                    <a:pt x="13577" y="5566"/>
                    <a:pt x="14478" y="5366"/>
                    <a:pt x="15378" y="5099"/>
                  </a:cubicBezTo>
                  <a:cubicBezTo>
                    <a:pt x="15614" y="5040"/>
                    <a:pt x="15935" y="4975"/>
                    <a:pt x="16245" y="4975"/>
                  </a:cubicBezTo>
                  <a:cubicBezTo>
                    <a:pt x="16637" y="4975"/>
                    <a:pt x="17012" y="5079"/>
                    <a:pt x="17180" y="5433"/>
                  </a:cubicBezTo>
                  <a:cubicBezTo>
                    <a:pt x="17280" y="5766"/>
                    <a:pt x="17213" y="6133"/>
                    <a:pt x="17013" y="6434"/>
                  </a:cubicBezTo>
                  <a:cubicBezTo>
                    <a:pt x="16846" y="6800"/>
                    <a:pt x="16646" y="7167"/>
                    <a:pt x="16446" y="7534"/>
                  </a:cubicBezTo>
                  <a:cubicBezTo>
                    <a:pt x="16246" y="7868"/>
                    <a:pt x="16012" y="8201"/>
                    <a:pt x="15779" y="8502"/>
                  </a:cubicBezTo>
                  <a:cubicBezTo>
                    <a:pt x="15512" y="8769"/>
                    <a:pt x="15245" y="9102"/>
                    <a:pt x="15011" y="9436"/>
                  </a:cubicBezTo>
                  <a:cubicBezTo>
                    <a:pt x="14978" y="9469"/>
                    <a:pt x="14978" y="9536"/>
                    <a:pt x="14978" y="9602"/>
                  </a:cubicBezTo>
                  <a:cubicBezTo>
                    <a:pt x="14878" y="9669"/>
                    <a:pt x="14811" y="9803"/>
                    <a:pt x="14845" y="9936"/>
                  </a:cubicBezTo>
                  <a:cubicBezTo>
                    <a:pt x="14945" y="10770"/>
                    <a:pt x="15145" y="11571"/>
                    <a:pt x="15412" y="12371"/>
                  </a:cubicBezTo>
                  <a:cubicBezTo>
                    <a:pt x="15612" y="13072"/>
                    <a:pt x="15879" y="13906"/>
                    <a:pt x="15745" y="14639"/>
                  </a:cubicBezTo>
                  <a:cubicBezTo>
                    <a:pt x="15679" y="15021"/>
                    <a:pt x="15442" y="15153"/>
                    <a:pt x="15151" y="15153"/>
                  </a:cubicBezTo>
                  <a:cubicBezTo>
                    <a:pt x="14703" y="15153"/>
                    <a:pt x="14127" y="14841"/>
                    <a:pt x="13844" y="14639"/>
                  </a:cubicBezTo>
                  <a:cubicBezTo>
                    <a:pt x="12943" y="14039"/>
                    <a:pt x="12076" y="13338"/>
                    <a:pt x="11242" y="12605"/>
                  </a:cubicBezTo>
                  <a:cubicBezTo>
                    <a:pt x="11160" y="12522"/>
                    <a:pt x="11010" y="12463"/>
                    <a:pt x="10866" y="12463"/>
                  </a:cubicBezTo>
                  <a:cubicBezTo>
                    <a:pt x="10835" y="12463"/>
                    <a:pt x="10805" y="12465"/>
                    <a:pt x="10775" y="12471"/>
                  </a:cubicBezTo>
                  <a:cubicBezTo>
                    <a:pt x="10728" y="12448"/>
                    <a:pt x="10676" y="12436"/>
                    <a:pt x="10625" y="12436"/>
                  </a:cubicBezTo>
                  <a:cubicBezTo>
                    <a:pt x="10532" y="12436"/>
                    <a:pt x="10439" y="12473"/>
                    <a:pt x="10375" y="12538"/>
                  </a:cubicBezTo>
                  <a:cubicBezTo>
                    <a:pt x="10074" y="12938"/>
                    <a:pt x="9841" y="13338"/>
                    <a:pt x="9674" y="13805"/>
                  </a:cubicBezTo>
                  <a:cubicBezTo>
                    <a:pt x="9441" y="14239"/>
                    <a:pt x="9207" y="14639"/>
                    <a:pt x="8940" y="15040"/>
                  </a:cubicBezTo>
                  <a:cubicBezTo>
                    <a:pt x="8673" y="15440"/>
                    <a:pt x="8373" y="15807"/>
                    <a:pt x="8040" y="16140"/>
                  </a:cubicBezTo>
                  <a:cubicBezTo>
                    <a:pt x="7773" y="16507"/>
                    <a:pt x="7406" y="16774"/>
                    <a:pt x="7006" y="16941"/>
                  </a:cubicBezTo>
                  <a:cubicBezTo>
                    <a:pt x="6932" y="16967"/>
                    <a:pt x="6864" y="16980"/>
                    <a:pt x="6799" y="16980"/>
                  </a:cubicBezTo>
                  <a:cubicBezTo>
                    <a:pt x="6126" y="16980"/>
                    <a:pt x="5896" y="15660"/>
                    <a:pt x="5805" y="15173"/>
                  </a:cubicBezTo>
                  <a:cubicBezTo>
                    <a:pt x="5638" y="14139"/>
                    <a:pt x="5605" y="13072"/>
                    <a:pt x="5671" y="12004"/>
                  </a:cubicBezTo>
                  <a:cubicBezTo>
                    <a:pt x="5705" y="11904"/>
                    <a:pt x="5671" y="11837"/>
                    <a:pt x="5605" y="11737"/>
                  </a:cubicBezTo>
                  <a:cubicBezTo>
                    <a:pt x="5638" y="11704"/>
                    <a:pt x="5638" y="11671"/>
                    <a:pt x="5671" y="11637"/>
                  </a:cubicBezTo>
                  <a:cubicBezTo>
                    <a:pt x="5705" y="11370"/>
                    <a:pt x="5605" y="11104"/>
                    <a:pt x="5371" y="10970"/>
                  </a:cubicBezTo>
                  <a:cubicBezTo>
                    <a:pt x="5138" y="10803"/>
                    <a:pt x="4837" y="10703"/>
                    <a:pt x="4537" y="10603"/>
                  </a:cubicBezTo>
                  <a:lnTo>
                    <a:pt x="3870" y="10336"/>
                  </a:lnTo>
                  <a:cubicBezTo>
                    <a:pt x="3470" y="10170"/>
                    <a:pt x="3036" y="10003"/>
                    <a:pt x="2636" y="9803"/>
                  </a:cubicBezTo>
                  <a:cubicBezTo>
                    <a:pt x="2069" y="9569"/>
                    <a:pt x="1268" y="9135"/>
                    <a:pt x="1368" y="8402"/>
                  </a:cubicBezTo>
                  <a:cubicBezTo>
                    <a:pt x="1402" y="8168"/>
                    <a:pt x="1568" y="8035"/>
                    <a:pt x="1835" y="8001"/>
                  </a:cubicBezTo>
                  <a:cubicBezTo>
                    <a:pt x="2269" y="7901"/>
                    <a:pt x="2736" y="7835"/>
                    <a:pt x="3170" y="7801"/>
                  </a:cubicBezTo>
                  <a:cubicBezTo>
                    <a:pt x="4204" y="7701"/>
                    <a:pt x="5271" y="7668"/>
                    <a:pt x="6305" y="7668"/>
                  </a:cubicBezTo>
                  <a:cubicBezTo>
                    <a:pt x="6605" y="7668"/>
                    <a:pt x="6839" y="7434"/>
                    <a:pt x="6839" y="7167"/>
                  </a:cubicBezTo>
                  <a:cubicBezTo>
                    <a:pt x="6939" y="7101"/>
                    <a:pt x="7006" y="6967"/>
                    <a:pt x="7006" y="6867"/>
                  </a:cubicBezTo>
                  <a:cubicBezTo>
                    <a:pt x="7039" y="6300"/>
                    <a:pt x="7106" y="5733"/>
                    <a:pt x="7239" y="5166"/>
                  </a:cubicBezTo>
                  <a:cubicBezTo>
                    <a:pt x="7339" y="4632"/>
                    <a:pt x="7473" y="4099"/>
                    <a:pt x="7606" y="3598"/>
                  </a:cubicBezTo>
                  <a:cubicBezTo>
                    <a:pt x="7739" y="3098"/>
                    <a:pt x="7906" y="2597"/>
                    <a:pt x="8106" y="2097"/>
                  </a:cubicBezTo>
                  <a:cubicBezTo>
                    <a:pt x="8240" y="1764"/>
                    <a:pt x="8440" y="1463"/>
                    <a:pt x="8774" y="1297"/>
                  </a:cubicBezTo>
                  <a:cubicBezTo>
                    <a:pt x="8859" y="1261"/>
                    <a:pt x="8944" y="1245"/>
                    <a:pt x="9028" y="1245"/>
                  </a:cubicBezTo>
                  <a:close/>
                  <a:moveTo>
                    <a:pt x="9030" y="1"/>
                  </a:moveTo>
                  <a:cubicBezTo>
                    <a:pt x="8464" y="1"/>
                    <a:pt x="7905" y="245"/>
                    <a:pt x="7539" y="696"/>
                  </a:cubicBezTo>
                  <a:cubicBezTo>
                    <a:pt x="6939" y="1430"/>
                    <a:pt x="6705" y="2431"/>
                    <a:pt x="6472" y="3331"/>
                  </a:cubicBezTo>
                  <a:cubicBezTo>
                    <a:pt x="6338" y="3898"/>
                    <a:pt x="6238" y="4499"/>
                    <a:pt x="6205" y="5066"/>
                  </a:cubicBezTo>
                  <a:cubicBezTo>
                    <a:pt x="6172" y="5566"/>
                    <a:pt x="6205" y="6100"/>
                    <a:pt x="6238" y="6600"/>
                  </a:cubicBezTo>
                  <a:cubicBezTo>
                    <a:pt x="5638" y="6534"/>
                    <a:pt x="5029" y="6500"/>
                    <a:pt x="4416" y="6500"/>
                  </a:cubicBezTo>
                  <a:cubicBezTo>
                    <a:pt x="3803" y="6500"/>
                    <a:pt x="3186" y="6534"/>
                    <a:pt x="2569" y="6600"/>
                  </a:cubicBezTo>
                  <a:cubicBezTo>
                    <a:pt x="1969" y="6600"/>
                    <a:pt x="1402" y="6734"/>
                    <a:pt x="868" y="7001"/>
                  </a:cubicBezTo>
                  <a:cubicBezTo>
                    <a:pt x="401" y="7301"/>
                    <a:pt x="134" y="7768"/>
                    <a:pt x="101" y="8302"/>
                  </a:cubicBezTo>
                  <a:cubicBezTo>
                    <a:pt x="1" y="9402"/>
                    <a:pt x="768" y="10270"/>
                    <a:pt x="1668" y="10737"/>
                  </a:cubicBezTo>
                  <a:cubicBezTo>
                    <a:pt x="2169" y="11003"/>
                    <a:pt x="2703" y="11170"/>
                    <a:pt x="3203" y="11370"/>
                  </a:cubicBezTo>
                  <a:cubicBezTo>
                    <a:pt x="3670" y="11604"/>
                    <a:pt x="4170" y="11804"/>
                    <a:pt x="4671" y="11971"/>
                  </a:cubicBezTo>
                  <a:cubicBezTo>
                    <a:pt x="4604" y="12972"/>
                    <a:pt x="4604" y="13939"/>
                    <a:pt x="4671" y="14940"/>
                  </a:cubicBezTo>
                  <a:cubicBezTo>
                    <a:pt x="4804" y="15840"/>
                    <a:pt x="4971" y="16841"/>
                    <a:pt x="5571" y="17541"/>
                  </a:cubicBezTo>
                  <a:cubicBezTo>
                    <a:pt x="5897" y="17901"/>
                    <a:pt x="6336" y="18067"/>
                    <a:pt x="6790" y="18067"/>
                  </a:cubicBezTo>
                  <a:cubicBezTo>
                    <a:pt x="7222" y="18067"/>
                    <a:pt x="7666" y="17918"/>
                    <a:pt x="8040" y="17642"/>
                  </a:cubicBezTo>
                  <a:cubicBezTo>
                    <a:pt x="9207" y="16741"/>
                    <a:pt x="10108" y="15573"/>
                    <a:pt x="10675" y="14206"/>
                  </a:cubicBezTo>
                  <a:cubicBezTo>
                    <a:pt x="10742" y="14072"/>
                    <a:pt x="10808" y="13906"/>
                    <a:pt x="10875" y="13739"/>
                  </a:cubicBezTo>
                  <a:cubicBezTo>
                    <a:pt x="11475" y="14306"/>
                    <a:pt x="12143" y="14840"/>
                    <a:pt x="12843" y="15340"/>
                  </a:cubicBezTo>
                  <a:cubicBezTo>
                    <a:pt x="13513" y="15806"/>
                    <a:pt x="14208" y="16272"/>
                    <a:pt x="15039" y="16272"/>
                  </a:cubicBezTo>
                  <a:cubicBezTo>
                    <a:pt x="15160" y="16272"/>
                    <a:pt x="15284" y="16262"/>
                    <a:pt x="15412" y="16241"/>
                  </a:cubicBezTo>
                  <a:cubicBezTo>
                    <a:pt x="17413" y="15907"/>
                    <a:pt x="16913" y="13505"/>
                    <a:pt x="16579" y="12104"/>
                  </a:cubicBezTo>
                  <a:cubicBezTo>
                    <a:pt x="16412" y="11370"/>
                    <a:pt x="16212" y="10670"/>
                    <a:pt x="15912" y="10003"/>
                  </a:cubicBezTo>
                  <a:cubicBezTo>
                    <a:pt x="16279" y="9803"/>
                    <a:pt x="16579" y="9536"/>
                    <a:pt x="16813" y="9236"/>
                  </a:cubicBezTo>
                  <a:cubicBezTo>
                    <a:pt x="17146" y="8835"/>
                    <a:pt x="17413" y="8402"/>
                    <a:pt x="17647" y="7968"/>
                  </a:cubicBezTo>
                  <a:cubicBezTo>
                    <a:pt x="18147" y="7034"/>
                    <a:pt x="18847" y="5900"/>
                    <a:pt x="18314" y="4799"/>
                  </a:cubicBezTo>
                  <a:cubicBezTo>
                    <a:pt x="17898" y="4023"/>
                    <a:pt x="17021" y="3730"/>
                    <a:pt x="16181" y="3730"/>
                  </a:cubicBezTo>
                  <a:cubicBezTo>
                    <a:pt x="16011" y="3730"/>
                    <a:pt x="15842" y="3742"/>
                    <a:pt x="15678" y="3765"/>
                  </a:cubicBezTo>
                  <a:cubicBezTo>
                    <a:pt x="14678" y="3965"/>
                    <a:pt x="13677" y="4299"/>
                    <a:pt x="12710" y="4699"/>
                  </a:cubicBezTo>
                  <a:cubicBezTo>
                    <a:pt x="12643" y="4365"/>
                    <a:pt x="12510" y="4065"/>
                    <a:pt x="12376" y="3732"/>
                  </a:cubicBezTo>
                  <a:cubicBezTo>
                    <a:pt x="12209" y="3265"/>
                    <a:pt x="11976" y="2798"/>
                    <a:pt x="11742" y="2331"/>
                  </a:cubicBezTo>
                  <a:cubicBezTo>
                    <a:pt x="11342" y="1530"/>
                    <a:pt x="10775" y="663"/>
                    <a:pt x="9941" y="229"/>
                  </a:cubicBezTo>
                  <a:cubicBezTo>
                    <a:pt x="9657" y="75"/>
                    <a:pt x="9342" y="1"/>
                    <a:pt x="90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5"/>
          <p:cNvSpPr txBox="1">
            <a:spLocks noGrp="1"/>
          </p:cNvSpPr>
          <p:nvPr>
            <p:ph type="title"/>
          </p:nvPr>
        </p:nvSpPr>
        <p:spPr>
          <a:xfrm>
            <a:off x="2391899" y="3395563"/>
            <a:ext cx="4846783"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 Kí tên:</a:t>
            </a:r>
            <a:endParaRPr dirty="0"/>
          </a:p>
        </p:txBody>
      </p:sp>
      <p:sp>
        <p:nvSpPr>
          <p:cNvPr id="842" name="Google Shape;842;p35"/>
          <p:cNvSpPr txBox="1">
            <a:spLocks noGrp="1"/>
          </p:cNvSpPr>
          <p:nvPr>
            <p:ph type="subTitle" idx="1"/>
          </p:nvPr>
        </p:nvSpPr>
        <p:spPr>
          <a:xfrm>
            <a:off x="1442684" y="1596924"/>
            <a:ext cx="6157269" cy="19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dirty="0" smtClean="0"/>
              <a:t>“Lớn lên, tớ muốn trở nên thật… và… . Tớ sẽ có tính cách … và … . Tớ nghĩ khi đó tớ sẽ có khả năng … và … Tớ sẽ là một … thật tuyệt vời”</a:t>
            </a:r>
            <a:endParaRPr i="1" dirty="0"/>
          </a:p>
        </p:txBody>
      </p:sp>
      <p:grpSp>
        <p:nvGrpSpPr>
          <p:cNvPr id="843" name="Google Shape;843;p35"/>
          <p:cNvGrpSpPr/>
          <p:nvPr/>
        </p:nvGrpSpPr>
        <p:grpSpPr>
          <a:xfrm rot="1135046">
            <a:off x="7055912" y="-60678"/>
            <a:ext cx="2198472" cy="2087232"/>
            <a:chOff x="1592975" y="2799100"/>
            <a:chExt cx="2439275" cy="2315850"/>
          </a:xfrm>
        </p:grpSpPr>
        <p:sp>
          <p:nvSpPr>
            <p:cNvPr id="844" name="Google Shape;844;p35"/>
            <p:cNvSpPr/>
            <p:nvPr/>
          </p:nvSpPr>
          <p:spPr>
            <a:xfrm>
              <a:off x="2793000" y="4687125"/>
              <a:ext cx="102600" cy="427825"/>
            </a:xfrm>
            <a:custGeom>
              <a:avLst/>
              <a:gdLst/>
              <a:ahLst/>
              <a:cxnLst/>
              <a:rect l="l" t="t" r="r" b="b"/>
              <a:pathLst>
                <a:path w="4104" h="17113" extrusionOk="0">
                  <a:moveTo>
                    <a:pt x="1535" y="15212"/>
                  </a:moveTo>
                  <a:cubicBezTo>
                    <a:pt x="2335" y="10975"/>
                    <a:pt x="1368" y="4104"/>
                    <a:pt x="0" y="1"/>
                  </a:cubicBezTo>
                  <a:cubicBezTo>
                    <a:pt x="3103" y="3170"/>
                    <a:pt x="4103" y="11509"/>
                    <a:pt x="3570" y="15845"/>
                  </a:cubicBezTo>
                  <a:cubicBezTo>
                    <a:pt x="3103" y="17113"/>
                    <a:pt x="1168" y="16513"/>
                    <a:pt x="1535" y="152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1969075" y="3241925"/>
              <a:ext cx="1569475" cy="1390200"/>
            </a:xfrm>
            <a:custGeom>
              <a:avLst/>
              <a:gdLst/>
              <a:ahLst/>
              <a:cxnLst/>
              <a:rect l="l" t="t" r="r" b="b"/>
              <a:pathLst>
                <a:path w="62779" h="55608" extrusionOk="0">
                  <a:moveTo>
                    <a:pt x="22383" y="7639"/>
                  </a:moveTo>
                  <a:cubicBezTo>
                    <a:pt x="22450" y="7973"/>
                    <a:pt x="22517" y="8307"/>
                    <a:pt x="22583" y="8640"/>
                  </a:cubicBezTo>
                  <a:cubicBezTo>
                    <a:pt x="23017" y="10742"/>
                    <a:pt x="23384" y="12576"/>
                    <a:pt x="23284" y="14077"/>
                  </a:cubicBezTo>
                  <a:cubicBezTo>
                    <a:pt x="23150" y="16246"/>
                    <a:pt x="22183" y="17547"/>
                    <a:pt x="19481" y="17413"/>
                  </a:cubicBezTo>
                  <a:cubicBezTo>
                    <a:pt x="16779" y="17246"/>
                    <a:pt x="13577" y="16446"/>
                    <a:pt x="11075" y="15745"/>
                  </a:cubicBezTo>
                  <a:cubicBezTo>
                    <a:pt x="13444" y="18014"/>
                    <a:pt x="16145" y="21216"/>
                    <a:pt x="15745" y="23618"/>
                  </a:cubicBezTo>
                  <a:cubicBezTo>
                    <a:pt x="15312" y="26053"/>
                    <a:pt x="11209" y="27053"/>
                    <a:pt x="7706" y="27420"/>
                  </a:cubicBezTo>
                  <a:cubicBezTo>
                    <a:pt x="8540" y="27821"/>
                    <a:pt x="9307" y="28254"/>
                    <a:pt x="10041" y="28788"/>
                  </a:cubicBezTo>
                  <a:cubicBezTo>
                    <a:pt x="11909" y="30089"/>
                    <a:pt x="13377" y="31823"/>
                    <a:pt x="13377" y="33992"/>
                  </a:cubicBezTo>
                  <a:cubicBezTo>
                    <a:pt x="13377" y="34492"/>
                    <a:pt x="13310" y="34992"/>
                    <a:pt x="13177" y="35459"/>
                  </a:cubicBezTo>
                  <a:cubicBezTo>
                    <a:pt x="12710" y="37027"/>
                    <a:pt x="12109" y="38528"/>
                    <a:pt x="11409" y="39963"/>
                  </a:cubicBezTo>
                  <a:cubicBezTo>
                    <a:pt x="14344" y="39229"/>
                    <a:pt x="19148" y="38628"/>
                    <a:pt x="20916" y="41697"/>
                  </a:cubicBezTo>
                  <a:cubicBezTo>
                    <a:pt x="22250" y="44032"/>
                    <a:pt x="22750" y="47168"/>
                    <a:pt x="22917" y="49469"/>
                  </a:cubicBezTo>
                  <a:cubicBezTo>
                    <a:pt x="24485" y="47234"/>
                    <a:pt x="27120" y="44699"/>
                    <a:pt x="30256" y="46000"/>
                  </a:cubicBezTo>
                  <a:cubicBezTo>
                    <a:pt x="33158" y="47201"/>
                    <a:pt x="34825" y="49936"/>
                    <a:pt x="35693" y="51938"/>
                  </a:cubicBezTo>
                  <a:cubicBezTo>
                    <a:pt x="37127" y="48602"/>
                    <a:pt x="40163" y="42898"/>
                    <a:pt x="43932" y="43532"/>
                  </a:cubicBezTo>
                  <a:cubicBezTo>
                    <a:pt x="46300" y="43999"/>
                    <a:pt x="48635" y="44766"/>
                    <a:pt x="50837" y="45767"/>
                  </a:cubicBezTo>
                  <a:cubicBezTo>
                    <a:pt x="48569" y="42231"/>
                    <a:pt x="46000" y="36460"/>
                    <a:pt x="51204" y="33691"/>
                  </a:cubicBezTo>
                  <a:cubicBezTo>
                    <a:pt x="52505" y="32958"/>
                    <a:pt x="53872" y="32324"/>
                    <a:pt x="55273" y="31790"/>
                  </a:cubicBezTo>
                  <a:cubicBezTo>
                    <a:pt x="50470" y="31090"/>
                    <a:pt x="45066" y="29155"/>
                    <a:pt x="47801" y="23951"/>
                  </a:cubicBezTo>
                  <a:cubicBezTo>
                    <a:pt x="48869" y="21883"/>
                    <a:pt x="50170" y="19982"/>
                    <a:pt x="51738" y="18280"/>
                  </a:cubicBezTo>
                  <a:cubicBezTo>
                    <a:pt x="47868" y="18714"/>
                    <a:pt x="42865" y="18214"/>
                    <a:pt x="44599" y="12510"/>
                  </a:cubicBezTo>
                  <a:cubicBezTo>
                    <a:pt x="45033" y="11142"/>
                    <a:pt x="45433" y="9974"/>
                    <a:pt x="45767" y="9007"/>
                  </a:cubicBezTo>
                  <a:cubicBezTo>
                    <a:pt x="43231" y="11042"/>
                    <a:pt x="39796" y="12877"/>
                    <a:pt x="36660" y="11442"/>
                  </a:cubicBezTo>
                  <a:cubicBezTo>
                    <a:pt x="34759" y="10608"/>
                    <a:pt x="33291" y="9040"/>
                    <a:pt x="32557" y="7106"/>
                  </a:cubicBezTo>
                  <a:cubicBezTo>
                    <a:pt x="31256" y="11642"/>
                    <a:pt x="28454" y="15979"/>
                    <a:pt x="22383" y="7639"/>
                  </a:cubicBezTo>
                  <a:close/>
                  <a:moveTo>
                    <a:pt x="20849" y="8974"/>
                  </a:moveTo>
                  <a:lnTo>
                    <a:pt x="20849" y="8974"/>
                  </a:lnTo>
                  <a:cubicBezTo>
                    <a:pt x="20482" y="7273"/>
                    <a:pt x="20215" y="5571"/>
                    <a:pt x="20015" y="3837"/>
                  </a:cubicBezTo>
                  <a:cubicBezTo>
                    <a:pt x="19848" y="2869"/>
                    <a:pt x="21149" y="2402"/>
                    <a:pt x="21649" y="3270"/>
                  </a:cubicBezTo>
                  <a:cubicBezTo>
                    <a:pt x="29755" y="16879"/>
                    <a:pt x="31490" y="4170"/>
                    <a:pt x="31723" y="1635"/>
                  </a:cubicBezTo>
                  <a:cubicBezTo>
                    <a:pt x="31723" y="1368"/>
                    <a:pt x="31757" y="1202"/>
                    <a:pt x="31757" y="1202"/>
                  </a:cubicBezTo>
                  <a:cubicBezTo>
                    <a:pt x="31890" y="1"/>
                    <a:pt x="33658" y="201"/>
                    <a:pt x="33525" y="1402"/>
                  </a:cubicBezTo>
                  <a:cubicBezTo>
                    <a:pt x="33525" y="1435"/>
                    <a:pt x="33525" y="1602"/>
                    <a:pt x="33491" y="1802"/>
                  </a:cubicBezTo>
                  <a:cubicBezTo>
                    <a:pt x="33391" y="3236"/>
                    <a:pt x="33424" y="8006"/>
                    <a:pt x="37394" y="9808"/>
                  </a:cubicBezTo>
                  <a:cubicBezTo>
                    <a:pt x="41597" y="11742"/>
                    <a:pt x="47134" y="5371"/>
                    <a:pt x="48068" y="4237"/>
                  </a:cubicBezTo>
                  <a:lnTo>
                    <a:pt x="48168" y="4104"/>
                  </a:lnTo>
                  <a:lnTo>
                    <a:pt x="48235" y="4037"/>
                  </a:lnTo>
                  <a:lnTo>
                    <a:pt x="48235" y="4037"/>
                  </a:lnTo>
                  <a:cubicBezTo>
                    <a:pt x="48268" y="3970"/>
                    <a:pt x="48335" y="3903"/>
                    <a:pt x="48435" y="3870"/>
                  </a:cubicBezTo>
                  <a:cubicBezTo>
                    <a:pt x="49269" y="3270"/>
                    <a:pt x="50270" y="4337"/>
                    <a:pt x="49603" y="5138"/>
                  </a:cubicBezTo>
                  <a:lnTo>
                    <a:pt x="49603" y="5138"/>
                  </a:lnTo>
                  <a:cubicBezTo>
                    <a:pt x="49603" y="5138"/>
                    <a:pt x="49403" y="5405"/>
                    <a:pt x="49036" y="5838"/>
                  </a:cubicBezTo>
                  <a:cubicBezTo>
                    <a:pt x="48569" y="6605"/>
                    <a:pt x="47668" y="8473"/>
                    <a:pt x="46300" y="12977"/>
                  </a:cubicBezTo>
                  <a:cubicBezTo>
                    <a:pt x="44666" y="18280"/>
                    <a:pt x="53439" y="16279"/>
                    <a:pt x="55073" y="15879"/>
                  </a:cubicBezTo>
                  <a:cubicBezTo>
                    <a:pt x="55173" y="15812"/>
                    <a:pt x="55307" y="15779"/>
                    <a:pt x="55440" y="15779"/>
                  </a:cubicBezTo>
                  <a:cubicBezTo>
                    <a:pt x="56608" y="15612"/>
                    <a:pt x="56875" y="17346"/>
                    <a:pt x="55707" y="17513"/>
                  </a:cubicBezTo>
                  <a:lnTo>
                    <a:pt x="55340" y="17613"/>
                  </a:lnTo>
                  <a:cubicBezTo>
                    <a:pt x="54573" y="17914"/>
                    <a:pt x="52338" y="19181"/>
                    <a:pt x="49403" y="24752"/>
                  </a:cubicBezTo>
                  <a:cubicBezTo>
                    <a:pt x="46667" y="29955"/>
                    <a:pt x="57542" y="30389"/>
                    <a:pt x="60711" y="30389"/>
                  </a:cubicBezTo>
                  <a:cubicBezTo>
                    <a:pt x="61044" y="30356"/>
                    <a:pt x="61378" y="30356"/>
                    <a:pt x="61678" y="30389"/>
                  </a:cubicBezTo>
                  <a:cubicBezTo>
                    <a:pt x="62779" y="30556"/>
                    <a:pt x="62679" y="32157"/>
                    <a:pt x="61578" y="32157"/>
                  </a:cubicBezTo>
                  <a:lnTo>
                    <a:pt x="60577" y="32157"/>
                  </a:lnTo>
                  <a:cubicBezTo>
                    <a:pt x="59310" y="32290"/>
                    <a:pt x="56541" y="32824"/>
                    <a:pt x="52038" y="35226"/>
                  </a:cubicBezTo>
                  <a:cubicBezTo>
                    <a:pt x="46267" y="38328"/>
                    <a:pt x="54406" y="47535"/>
                    <a:pt x="54406" y="47568"/>
                  </a:cubicBezTo>
                  <a:lnTo>
                    <a:pt x="54406" y="47568"/>
                  </a:lnTo>
                  <a:cubicBezTo>
                    <a:pt x="55073" y="48335"/>
                    <a:pt x="54173" y="49403"/>
                    <a:pt x="53305" y="48936"/>
                  </a:cubicBezTo>
                  <a:cubicBezTo>
                    <a:pt x="53305" y="48936"/>
                    <a:pt x="48035" y="46000"/>
                    <a:pt x="43665" y="45266"/>
                  </a:cubicBezTo>
                  <a:cubicBezTo>
                    <a:pt x="39896" y="44633"/>
                    <a:pt x="36527" y="54740"/>
                    <a:pt x="36493" y="54773"/>
                  </a:cubicBezTo>
                  <a:lnTo>
                    <a:pt x="36493" y="54773"/>
                  </a:lnTo>
                  <a:cubicBezTo>
                    <a:pt x="36226" y="55607"/>
                    <a:pt x="34992" y="55574"/>
                    <a:pt x="34792" y="54707"/>
                  </a:cubicBezTo>
                  <a:cubicBezTo>
                    <a:pt x="34792" y="54707"/>
                    <a:pt x="33558" y="49269"/>
                    <a:pt x="29622" y="47601"/>
                  </a:cubicBezTo>
                  <a:cubicBezTo>
                    <a:pt x="26153" y="46167"/>
                    <a:pt x="23184" y="52338"/>
                    <a:pt x="22950" y="52839"/>
                  </a:cubicBezTo>
                  <a:cubicBezTo>
                    <a:pt x="22550" y="53739"/>
                    <a:pt x="21182" y="53439"/>
                    <a:pt x="21216" y="52472"/>
                  </a:cubicBezTo>
                  <a:cubicBezTo>
                    <a:pt x="21216" y="52472"/>
                    <a:pt x="21516" y="46234"/>
                    <a:pt x="19381" y="42564"/>
                  </a:cubicBezTo>
                  <a:cubicBezTo>
                    <a:pt x="17513" y="39295"/>
                    <a:pt x="9641" y="42331"/>
                    <a:pt x="9607" y="42331"/>
                  </a:cubicBezTo>
                  <a:lnTo>
                    <a:pt x="9607" y="42331"/>
                  </a:lnTo>
                  <a:cubicBezTo>
                    <a:pt x="8640" y="42698"/>
                    <a:pt x="7940" y="41397"/>
                    <a:pt x="8774" y="40797"/>
                  </a:cubicBezTo>
                  <a:cubicBezTo>
                    <a:pt x="8774" y="40797"/>
                    <a:pt x="9908" y="40063"/>
                    <a:pt x="11475" y="34926"/>
                  </a:cubicBezTo>
                  <a:cubicBezTo>
                    <a:pt x="11576" y="34625"/>
                    <a:pt x="11609" y="34292"/>
                    <a:pt x="11609" y="33958"/>
                  </a:cubicBezTo>
                  <a:cubicBezTo>
                    <a:pt x="11609" y="32491"/>
                    <a:pt x="10475" y="31190"/>
                    <a:pt x="9040" y="30222"/>
                  </a:cubicBezTo>
                  <a:cubicBezTo>
                    <a:pt x="7139" y="28888"/>
                    <a:pt x="2602" y="27287"/>
                    <a:pt x="1" y="25919"/>
                  </a:cubicBezTo>
                  <a:cubicBezTo>
                    <a:pt x="3670" y="25853"/>
                    <a:pt x="13544" y="25953"/>
                    <a:pt x="14011" y="23284"/>
                  </a:cubicBezTo>
                  <a:cubicBezTo>
                    <a:pt x="14478" y="20349"/>
                    <a:pt x="7306" y="14711"/>
                    <a:pt x="6672" y="14244"/>
                  </a:cubicBezTo>
                  <a:cubicBezTo>
                    <a:pt x="5838" y="13644"/>
                    <a:pt x="6505" y="12309"/>
                    <a:pt x="7506" y="12676"/>
                  </a:cubicBezTo>
                  <a:cubicBezTo>
                    <a:pt x="7506" y="12676"/>
                    <a:pt x="14611" y="15345"/>
                    <a:pt x="19581" y="15612"/>
                  </a:cubicBezTo>
                  <a:cubicBezTo>
                    <a:pt x="20949" y="15712"/>
                    <a:pt x="21449" y="15045"/>
                    <a:pt x="21516" y="13944"/>
                  </a:cubicBezTo>
                  <a:cubicBezTo>
                    <a:pt x="21583" y="12710"/>
                    <a:pt x="21249" y="10942"/>
                    <a:pt x="20849" y="89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255825" y="3057625"/>
              <a:ext cx="557100" cy="348625"/>
            </a:xfrm>
            <a:custGeom>
              <a:avLst/>
              <a:gdLst/>
              <a:ahLst/>
              <a:cxnLst/>
              <a:rect l="l" t="t" r="r" b="b"/>
              <a:pathLst>
                <a:path w="22284" h="13945" extrusionOk="0">
                  <a:moveTo>
                    <a:pt x="20782" y="2202"/>
                  </a:moveTo>
                  <a:cubicBezTo>
                    <a:pt x="12843" y="2970"/>
                    <a:pt x="5605" y="8207"/>
                    <a:pt x="301" y="13944"/>
                  </a:cubicBezTo>
                  <a:cubicBezTo>
                    <a:pt x="1" y="12510"/>
                    <a:pt x="5538" y="7606"/>
                    <a:pt x="6539" y="6772"/>
                  </a:cubicBezTo>
                  <a:cubicBezTo>
                    <a:pt x="11209" y="2936"/>
                    <a:pt x="14845" y="935"/>
                    <a:pt x="20782" y="101"/>
                  </a:cubicBezTo>
                  <a:cubicBezTo>
                    <a:pt x="22283" y="1"/>
                    <a:pt x="22283" y="2302"/>
                    <a:pt x="20782" y="2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2632875" y="2799100"/>
              <a:ext cx="155975" cy="396150"/>
            </a:xfrm>
            <a:custGeom>
              <a:avLst/>
              <a:gdLst/>
              <a:ahLst/>
              <a:cxnLst/>
              <a:rect l="l" t="t" r="r" b="b"/>
              <a:pathLst>
                <a:path w="6239" h="15846" extrusionOk="0">
                  <a:moveTo>
                    <a:pt x="2436" y="1102"/>
                  </a:moveTo>
                  <a:cubicBezTo>
                    <a:pt x="5772" y="6672"/>
                    <a:pt x="6205" y="9374"/>
                    <a:pt x="6239" y="15846"/>
                  </a:cubicBezTo>
                  <a:cubicBezTo>
                    <a:pt x="3737" y="9308"/>
                    <a:pt x="5205" y="8741"/>
                    <a:pt x="701" y="2269"/>
                  </a:cubicBezTo>
                  <a:cubicBezTo>
                    <a:pt x="1" y="1135"/>
                    <a:pt x="1635" y="1"/>
                    <a:pt x="2436" y="10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2045800" y="2910850"/>
              <a:ext cx="416150" cy="342775"/>
            </a:xfrm>
            <a:custGeom>
              <a:avLst/>
              <a:gdLst/>
              <a:ahLst/>
              <a:cxnLst/>
              <a:rect l="l" t="t" r="r" b="b"/>
              <a:pathLst>
                <a:path w="16646" h="13711" extrusionOk="0">
                  <a:moveTo>
                    <a:pt x="2069" y="501"/>
                  </a:moveTo>
                  <a:cubicBezTo>
                    <a:pt x="8140" y="3370"/>
                    <a:pt x="13210" y="7940"/>
                    <a:pt x="16646" y="13711"/>
                  </a:cubicBezTo>
                  <a:cubicBezTo>
                    <a:pt x="10975" y="8907"/>
                    <a:pt x="9040" y="5638"/>
                    <a:pt x="1401" y="2503"/>
                  </a:cubicBezTo>
                  <a:cubicBezTo>
                    <a:pt x="0" y="2102"/>
                    <a:pt x="701" y="1"/>
                    <a:pt x="2069" y="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1729750" y="4346875"/>
              <a:ext cx="392800" cy="255225"/>
            </a:xfrm>
            <a:custGeom>
              <a:avLst/>
              <a:gdLst/>
              <a:ahLst/>
              <a:cxnLst/>
              <a:rect l="l" t="t" r="r" b="b"/>
              <a:pathLst>
                <a:path w="15712" h="10209" extrusionOk="0">
                  <a:moveTo>
                    <a:pt x="901" y="7873"/>
                  </a:moveTo>
                  <a:cubicBezTo>
                    <a:pt x="4070" y="5238"/>
                    <a:pt x="9407" y="1602"/>
                    <a:pt x="13310" y="435"/>
                  </a:cubicBezTo>
                  <a:lnTo>
                    <a:pt x="15711" y="1"/>
                  </a:lnTo>
                  <a:cubicBezTo>
                    <a:pt x="10441" y="2870"/>
                    <a:pt x="6672" y="5305"/>
                    <a:pt x="2368" y="9374"/>
                  </a:cubicBezTo>
                  <a:cubicBezTo>
                    <a:pt x="1334" y="10208"/>
                    <a:pt x="0" y="8807"/>
                    <a:pt x="901" y="78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1592975" y="3950775"/>
              <a:ext cx="507900" cy="120100"/>
            </a:xfrm>
            <a:custGeom>
              <a:avLst/>
              <a:gdLst/>
              <a:ahLst/>
              <a:cxnLst/>
              <a:rect l="l" t="t" r="r" b="b"/>
              <a:pathLst>
                <a:path w="20316" h="4804" extrusionOk="0">
                  <a:moveTo>
                    <a:pt x="1402" y="2302"/>
                  </a:moveTo>
                  <a:cubicBezTo>
                    <a:pt x="7406" y="768"/>
                    <a:pt x="14344" y="0"/>
                    <a:pt x="20315" y="2035"/>
                  </a:cubicBezTo>
                  <a:cubicBezTo>
                    <a:pt x="12543" y="2435"/>
                    <a:pt x="10141" y="1735"/>
                    <a:pt x="2069" y="4303"/>
                  </a:cubicBezTo>
                  <a:cubicBezTo>
                    <a:pt x="701" y="4804"/>
                    <a:pt x="1" y="2702"/>
                    <a:pt x="1402" y="2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1708050" y="3419550"/>
              <a:ext cx="399475" cy="146800"/>
            </a:xfrm>
            <a:custGeom>
              <a:avLst/>
              <a:gdLst/>
              <a:ahLst/>
              <a:cxnLst/>
              <a:rect l="l" t="t" r="r" b="b"/>
              <a:pathLst>
                <a:path w="15979" h="5872" extrusionOk="0">
                  <a:moveTo>
                    <a:pt x="1335" y="1"/>
                  </a:moveTo>
                  <a:cubicBezTo>
                    <a:pt x="5071" y="301"/>
                    <a:pt x="11909" y="2069"/>
                    <a:pt x="14711" y="4471"/>
                  </a:cubicBezTo>
                  <a:lnTo>
                    <a:pt x="15979" y="5872"/>
                  </a:lnTo>
                  <a:cubicBezTo>
                    <a:pt x="11342" y="3603"/>
                    <a:pt x="6572" y="2202"/>
                    <a:pt x="1368" y="2136"/>
                  </a:cubicBezTo>
                  <a:cubicBezTo>
                    <a:pt x="34" y="2069"/>
                    <a:pt x="1" y="101"/>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474325" y="3596350"/>
              <a:ext cx="557925" cy="135950"/>
            </a:xfrm>
            <a:custGeom>
              <a:avLst/>
              <a:gdLst/>
              <a:ahLst/>
              <a:cxnLst/>
              <a:rect l="l" t="t" r="r" b="b"/>
              <a:pathLst>
                <a:path w="22317" h="5438" extrusionOk="0">
                  <a:moveTo>
                    <a:pt x="20982" y="3536"/>
                  </a:moveTo>
                  <a:cubicBezTo>
                    <a:pt x="14811" y="3470"/>
                    <a:pt x="7973" y="3236"/>
                    <a:pt x="0" y="5438"/>
                  </a:cubicBezTo>
                  <a:cubicBezTo>
                    <a:pt x="10708" y="0"/>
                    <a:pt x="16212" y="1635"/>
                    <a:pt x="20915" y="1435"/>
                  </a:cubicBezTo>
                  <a:cubicBezTo>
                    <a:pt x="22249" y="1468"/>
                    <a:pt x="22316" y="3436"/>
                    <a:pt x="20982" y="3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3455975" y="4101700"/>
              <a:ext cx="504550" cy="275225"/>
            </a:xfrm>
            <a:custGeom>
              <a:avLst/>
              <a:gdLst/>
              <a:ahLst/>
              <a:cxnLst/>
              <a:rect l="l" t="t" r="r" b="b"/>
              <a:pathLst>
                <a:path w="20182" h="11009" extrusionOk="0">
                  <a:moveTo>
                    <a:pt x="17846" y="10208"/>
                  </a:moveTo>
                  <a:cubicBezTo>
                    <a:pt x="13577" y="7073"/>
                    <a:pt x="5438" y="2836"/>
                    <a:pt x="0" y="2903"/>
                  </a:cubicBezTo>
                  <a:cubicBezTo>
                    <a:pt x="2902" y="1"/>
                    <a:pt x="16345" y="6706"/>
                    <a:pt x="19214" y="8607"/>
                  </a:cubicBezTo>
                  <a:cubicBezTo>
                    <a:pt x="20181" y="9508"/>
                    <a:pt x="18914" y="11009"/>
                    <a:pt x="17846" y="10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3294200" y="4486975"/>
              <a:ext cx="317750" cy="349450"/>
            </a:xfrm>
            <a:custGeom>
              <a:avLst/>
              <a:gdLst/>
              <a:ahLst/>
              <a:cxnLst/>
              <a:rect l="l" t="t" r="r" b="b"/>
              <a:pathLst>
                <a:path w="12710" h="13978" extrusionOk="0">
                  <a:moveTo>
                    <a:pt x="10307" y="12743"/>
                  </a:moveTo>
                  <a:cubicBezTo>
                    <a:pt x="7572" y="6339"/>
                    <a:pt x="4937" y="4504"/>
                    <a:pt x="0" y="1"/>
                  </a:cubicBezTo>
                  <a:cubicBezTo>
                    <a:pt x="5771" y="2369"/>
                    <a:pt x="9507" y="6472"/>
                    <a:pt x="12276" y="11976"/>
                  </a:cubicBezTo>
                  <a:cubicBezTo>
                    <a:pt x="12709" y="13244"/>
                    <a:pt x="10841" y="13978"/>
                    <a:pt x="10307" y="127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2199250" y="4577875"/>
              <a:ext cx="242700" cy="299425"/>
            </a:xfrm>
            <a:custGeom>
              <a:avLst/>
              <a:gdLst/>
              <a:ahLst/>
              <a:cxnLst/>
              <a:rect l="l" t="t" r="r" b="b"/>
              <a:pathLst>
                <a:path w="9708" h="11977" extrusionOk="0">
                  <a:moveTo>
                    <a:pt x="501" y="9908"/>
                  </a:moveTo>
                  <a:cubicBezTo>
                    <a:pt x="3036" y="6139"/>
                    <a:pt x="6138" y="2770"/>
                    <a:pt x="9707" y="1"/>
                  </a:cubicBezTo>
                  <a:cubicBezTo>
                    <a:pt x="7672" y="3870"/>
                    <a:pt x="4503" y="7039"/>
                    <a:pt x="2369" y="10875"/>
                  </a:cubicBezTo>
                  <a:cubicBezTo>
                    <a:pt x="1668" y="11976"/>
                    <a:pt x="0" y="11109"/>
                    <a:pt x="501" y="9908"/>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1934875" y="4377750"/>
              <a:ext cx="232700" cy="220175"/>
            </a:xfrm>
            <a:custGeom>
              <a:avLst/>
              <a:gdLst/>
              <a:ahLst/>
              <a:cxnLst/>
              <a:rect l="l" t="t" r="r" b="b"/>
              <a:pathLst>
                <a:path w="9308" h="8807" extrusionOk="0">
                  <a:moveTo>
                    <a:pt x="935" y="6305"/>
                  </a:moveTo>
                  <a:cubicBezTo>
                    <a:pt x="3704" y="3469"/>
                    <a:pt x="5538" y="1435"/>
                    <a:pt x="9308" y="0"/>
                  </a:cubicBezTo>
                  <a:cubicBezTo>
                    <a:pt x="6906" y="2569"/>
                    <a:pt x="4804" y="4804"/>
                    <a:pt x="2603" y="7606"/>
                  </a:cubicBezTo>
                  <a:cubicBezTo>
                    <a:pt x="1769" y="8807"/>
                    <a:pt x="1" y="7439"/>
                    <a:pt x="935" y="63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1784775" y="3556325"/>
              <a:ext cx="335275" cy="74250"/>
            </a:xfrm>
            <a:custGeom>
              <a:avLst/>
              <a:gdLst/>
              <a:ahLst/>
              <a:cxnLst/>
              <a:rect l="l" t="t" r="r" b="b"/>
              <a:pathLst>
                <a:path w="13411" h="2970" extrusionOk="0">
                  <a:moveTo>
                    <a:pt x="1402" y="501"/>
                  </a:moveTo>
                  <a:cubicBezTo>
                    <a:pt x="6372" y="0"/>
                    <a:pt x="9107" y="167"/>
                    <a:pt x="13410" y="2969"/>
                  </a:cubicBezTo>
                  <a:cubicBezTo>
                    <a:pt x="7940" y="2035"/>
                    <a:pt x="7306" y="1535"/>
                    <a:pt x="1802" y="2535"/>
                  </a:cubicBezTo>
                  <a:cubicBezTo>
                    <a:pt x="401" y="2802"/>
                    <a:pt x="1" y="701"/>
                    <a:pt x="1402"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2090825" y="3123500"/>
              <a:ext cx="276900" cy="158475"/>
            </a:xfrm>
            <a:custGeom>
              <a:avLst/>
              <a:gdLst/>
              <a:ahLst/>
              <a:cxnLst/>
              <a:rect l="l" t="t" r="r" b="b"/>
              <a:pathLst>
                <a:path w="11076" h="6339" extrusionOk="0">
                  <a:moveTo>
                    <a:pt x="2269" y="701"/>
                  </a:moveTo>
                  <a:cubicBezTo>
                    <a:pt x="3003" y="1068"/>
                    <a:pt x="11075" y="4804"/>
                    <a:pt x="10442" y="6339"/>
                  </a:cubicBezTo>
                  <a:cubicBezTo>
                    <a:pt x="7206" y="4871"/>
                    <a:pt x="4938" y="3904"/>
                    <a:pt x="1435" y="2636"/>
                  </a:cubicBezTo>
                  <a:cubicBezTo>
                    <a:pt x="1" y="2136"/>
                    <a:pt x="935" y="1"/>
                    <a:pt x="2269" y="7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2875550" y="2964225"/>
              <a:ext cx="52575" cy="242700"/>
            </a:xfrm>
            <a:custGeom>
              <a:avLst/>
              <a:gdLst/>
              <a:ahLst/>
              <a:cxnLst/>
              <a:rect l="l" t="t" r="r" b="b"/>
              <a:pathLst>
                <a:path w="2103" h="9708" extrusionOk="0">
                  <a:moveTo>
                    <a:pt x="2102" y="1402"/>
                  </a:moveTo>
                  <a:cubicBezTo>
                    <a:pt x="1902" y="4671"/>
                    <a:pt x="1869" y="6472"/>
                    <a:pt x="1068" y="9708"/>
                  </a:cubicBezTo>
                  <a:cubicBezTo>
                    <a:pt x="234" y="6472"/>
                    <a:pt x="234" y="4671"/>
                    <a:pt x="1" y="1402"/>
                  </a:cubicBezTo>
                  <a:cubicBezTo>
                    <a:pt x="1" y="1"/>
                    <a:pt x="2102" y="1"/>
                    <a:pt x="2102"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3240825" y="3263600"/>
              <a:ext cx="291900" cy="251875"/>
            </a:xfrm>
            <a:custGeom>
              <a:avLst/>
              <a:gdLst/>
              <a:ahLst/>
              <a:cxnLst/>
              <a:rect l="l" t="t" r="r" b="b"/>
              <a:pathLst>
                <a:path w="11676" h="10075" extrusionOk="0">
                  <a:moveTo>
                    <a:pt x="10541" y="2503"/>
                  </a:moveTo>
                  <a:cubicBezTo>
                    <a:pt x="6872" y="4971"/>
                    <a:pt x="3469" y="7306"/>
                    <a:pt x="0" y="10075"/>
                  </a:cubicBezTo>
                  <a:lnTo>
                    <a:pt x="1201" y="7973"/>
                  </a:lnTo>
                  <a:cubicBezTo>
                    <a:pt x="2635" y="6172"/>
                    <a:pt x="7305" y="2403"/>
                    <a:pt x="9374" y="768"/>
                  </a:cubicBezTo>
                  <a:cubicBezTo>
                    <a:pt x="10508" y="1"/>
                    <a:pt x="11675" y="1702"/>
                    <a:pt x="10541" y="2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3309200" y="3730625"/>
              <a:ext cx="346950" cy="81725"/>
            </a:xfrm>
            <a:custGeom>
              <a:avLst/>
              <a:gdLst/>
              <a:ahLst/>
              <a:cxnLst/>
              <a:rect l="l" t="t" r="r" b="b"/>
              <a:pathLst>
                <a:path w="13878" h="3269" extrusionOk="0">
                  <a:moveTo>
                    <a:pt x="12576" y="2068"/>
                  </a:moveTo>
                  <a:cubicBezTo>
                    <a:pt x="8106" y="2335"/>
                    <a:pt x="4537" y="3136"/>
                    <a:pt x="1" y="3269"/>
                  </a:cubicBezTo>
                  <a:cubicBezTo>
                    <a:pt x="4070" y="1635"/>
                    <a:pt x="8340" y="500"/>
                    <a:pt x="12710" y="0"/>
                  </a:cubicBezTo>
                  <a:cubicBezTo>
                    <a:pt x="13877" y="234"/>
                    <a:pt x="13810" y="1968"/>
                    <a:pt x="12576" y="20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3361750" y="4219300"/>
              <a:ext cx="265200" cy="85925"/>
            </a:xfrm>
            <a:custGeom>
              <a:avLst/>
              <a:gdLst/>
              <a:ahLst/>
              <a:cxnLst/>
              <a:rect l="l" t="t" r="r" b="b"/>
              <a:pathLst>
                <a:path w="10608" h="3437" extrusionOk="0">
                  <a:moveTo>
                    <a:pt x="8840" y="3169"/>
                  </a:moveTo>
                  <a:cubicBezTo>
                    <a:pt x="5838" y="2435"/>
                    <a:pt x="2902" y="1535"/>
                    <a:pt x="0" y="467"/>
                  </a:cubicBezTo>
                  <a:cubicBezTo>
                    <a:pt x="3469" y="0"/>
                    <a:pt x="5771" y="634"/>
                    <a:pt x="9207" y="1101"/>
                  </a:cubicBezTo>
                  <a:cubicBezTo>
                    <a:pt x="10608" y="1335"/>
                    <a:pt x="10241" y="3436"/>
                    <a:pt x="8840" y="3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2161725" y="3418725"/>
              <a:ext cx="1189200" cy="1121650"/>
            </a:xfrm>
            <a:custGeom>
              <a:avLst/>
              <a:gdLst/>
              <a:ahLst/>
              <a:cxnLst/>
              <a:rect l="l" t="t" r="r" b="b"/>
              <a:pathLst>
                <a:path w="47568" h="44866" extrusionOk="0">
                  <a:moveTo>
                    <a:pt x="24851" y="0"/>
                  </a:moveTo>
                  <a:cubicBezTo>
                    <a:pt x="23550" y="4570"/>
                    <a:pt x="20748" y="8907"/>
                    <a:pt x="14677" y="567"/>
                  </a:cubicBezTo>
                  <a:cubicBezTo>
                    <a:pt x="14744" y="901"/>
                    <a:pt x="14811" y="1235"/>
                    <a:pt x="14877" y="1568"/>
                  </a:cubicBezTo>
                  <a:cubicBezTo>
                    <a:pt x="15311" y="3670"/>
                    <a:pt x="15678" y="5504"/>
                    <a:pt x="15578" y="7005"/>
                  </a:cubicBezTo>
                  <a:cubicBezTo>
                    <a:pt x="15444" y="9174"/>
                    <a:pt x="14477" y="10475"/>
                    <a:pt x="11775" y="10341"/>
                  </a:cubicBezTo>
                  <a:cubicBezTo>
                    <a:pt x="9073" y="10174"/>
                    <a:pt x="5871" y="9374"/>
                    <a:pt x="3369" y="8673"/>
                  </a:cubicBezTo>
                  <a:cubicBezTo>
                    <a:pt x="5738" y="10942"/>
                    <a:pt x="8439" y="14144"/>
                    <a:pt x="8039" y="16546"/>
                  </a:cubicBezTo>
                  <a:cubicBezTo>
                    <a:pt x="7606" y="18981"/>
                    <a:pt x="3503" y="19981"/>
                    <a:pt x="0" y="20348"/>
                  </a:cubicBezTo>
                  <a:cubicBezTo>
                    <a:pt x="834" y="20749"/>
                    <a:pt x="1601" y="21182"/>
                    <a:pt x="2335" y="21716"/>
                  </a:cubicBezTo>
                  <a:cubicBezTo>
                    <a:pt x="4203" y="23017"/>
                    <a:pt x="5671" y="24751"/>
                    <a:pt x="5671" y="26920"/>
                  </a:cubicBezTo>
                  <a:cubicBezTo>
                    <a:pt x="5671" y="27420"/>
                    <a:pt x="5604" y="27920"/>
                    <a:pt x="5471" y="28387"/>
                  </a:cubicBezTo>
                  <a:cubicBezTo>
                    <a:pt x="5004" y="29955"/>
                    <a:pt x="4403" y="31456"/>
                    <a:pt x="3703" y="32891"/>
                  </a:cubicBezTo>
                  <a:cubicBezTo>
                    <a:pt x="6638" y="32157"/>
                    <a:pt x="11442" y="31556"/>
                    <a:pt x="13210" y="34625"/>
                  </a:cubicBezTo>
                  <a:cubicBezTo>
                    <a:pt x="14544" y="36960"/>
                    <a:pt x="15044" y="40096"/>
                    <a:pt x="15211" y="42397"/>
                  </a:cubicBezTo>
                  <a:cubicBezTo>
                    <a:pt x="16779" y="40162"/>
                    <a:pt x="19414" y="37627"/>
                    <a:pt x="22550" y="38928"/>
                  </a:cubicBezTo>
                  <a:cubicBezTo>
                    <a:pt x="25452" y="40129"/>
                    <a:pt x="27119" y="42864"/>
                    <a:pt x="27987" y="44866"/>
                  </a:cubicBezTo>
                  <a:cubicBezTo>
                    <a:pt x="29421" y="41530"/>
                    <a:pt x="32457" y="35826"/>
                    <a:pt x="36226" y="36460"/>
                  </a:cubicBezTo>
                  <a:cubicBezTo>
                    <a:pt x="38594" y="36927"/>
                    <a:pt x="40929" y="37694"/>
                    <a:pt x="43131" y="38695"/>
                  </a:cubicBezTo>
                  <a:cubicBezTo>
                    <a:pt x="40863" y="35159"/>
                    <a:pt x="38294" y="29388"/>
                    <a:pt x="43498" y="26619"/>
                  </a:cubicBezTo>
                  <a:cubicBezTo>
                    <a:pt x="44799" y="25886"/>
                    <a:pt x="46166" y="25252"/>
                    <a:pt x="47567" y="24718"/>
                  </a:cubicBezTo>
                  <a:cubicBezTo>
                    <a:pt x="42764" y="24018"/>
                    <a:pt x="37360" y="22083"/>
                    <a:pt x="40095" y="16879"/>
                  </a:cubicBezTo>
                  <a:cubicBezTo>
                    <a:pt x="41163" y="14811"/>
                    <a:pt x="42464" y="12910"/>
                    <a:pt x="44032" y="11208"/>
                  </a:cubicBezTo>
                  <a:cubicBezTo>
                    <a:pt x="40162" y="11642"/>
                    <a:pt x="35159" y="11142"/>
                    <a:pt x="36893" y="5438"/>
                  </a:cubicBezTo>
                  <a:cubicBezTo>
                    <a:pt x="37327" y="4070"/>
                    <a:pt x="37727" y="2902"/>
                    <a:pt x="38061" y="1935"/>
                  </a:cubicBezTo>
                  <a:cubicBezTo>
                    <a:pt x="35525" y="3970"/>
                    <a:pt x="32090" y="5805"/>
                    <a:pt x="28954" y="4370"/>
                  </a:cubicBezTo>
                  <a:cubicBezTo>
                    <a:pt x="27053" y="3536"/>
                    <a:pt x="25585" y="1968"/>
                    <a:pt x="2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2340175" y="3587175"/>
              <a:ext cx="833125" cy="824775"/>
            </a:xfrm>
            <a:custGeom>
              <a:avLst/>
              <a:gdLst/>
              <a:ahLst/>
              <a:cxnLst/>
              <a:rect l="l" t="t" r="r" b="b"/>
              <a:pathLst>
                <a:path w="33325" h="32991" extrusionOk="0">
                  <a:moveTo>
                    <a:pt x="17380" y="1"/>
                  </a:moveTo>
                  <a:cubicBezTo>
                    <a:pt x="16479" y="3170"/>
                    <a:pt x="14511" y="6205"/>
                    <a:pt x="10308" y="401"/>
                  </a:cubicBezTo>
                  <a:lnTo>
                    <a:pt x="10441" y="1101"/>
                  </a:lnTo>
                  <a:cubicBezTo>
                    <a:pt x="10708" y="2536"/>
                    <a:pt x="10975" y="3870"/>
                    <a:pt x="10908" y="4904"/>
                  </a:cubicBezTo>
                  <a:cubicBezTo>
                    <a:pt x="10842" y="6405"/>
                    <a:pt x="10141" y="7339"/>
                    <a:pt x="8240" y="7239"/>
                  </a:cubicBezTo>
                  <a:cubicBezTo>
                    <a:pt x="5971" y="6972"/>
                    <a:pt x="3737" y="6539"/>
                    <a:pt x="1535" y="5905"/>
                  </a:cubicBezTo>
                  <a:cubicBezTo>
                    <a:pt x="3203" y="7506"/>
                    <a:pt x="5905" y="9874"/>
                    <a:pt x="5638" y="11542"/>
                  </a:cubicBezTo>
                  <a:cubicBezTo>
                    <a:pt x="5371" y="13210"/>
                    <a:pt x="2469" y="13944"/>
                    <a:pt x="1" y="14244"/>
                  </a:cubicBezTo>
                  <a:cubicBezTo>
                    <a:pt x="568" y="14511"/>
                    <a:pt x="1135" y="14811"/>
                    <a:pt x="1668" y="15178"/>
                  </a:cubicBezTo>
                  <a:cubicBezTo>
                    <a:pt x="8073" y="19681"/>
                    <a:pt x="1168" y="21883"/>
                    <a:pt x="201" y="23784"/>
                  </a:cubicBezTo>
                  <a:cubicBezTo>
                    <a:pt x="9107" y="21616"/>
                    <a:pt x="8640" y="28955"/>
                    <a:pt x="8907" y="32691"/>
                  </a:cubicBezTo>
                  <a:cubicBezTo>
                    <a:pt x="10041" y="31123"/>
                    <a:pt x="13610" y="26319"/>
                    <a:pt x="15812" y="27253"/>
                  </a:cubicBezTo>
                  <a:cubicBezTo>
                    <a:pt x="17813" y="28087"/>
                    <a:pt x="19915" y="31590"/>
                    <a:pt x="20515" y="32991"/>
                  </a:cubicBezTo>
                  <a:cubicBezTo>
                    <a:pt x="23784" y="25452"/>
                    <a:pt x="22183" y="24518"/>
                    <a:pt x="30222" y="27120"/>
                  </a:cubicBezTo>
                  <a:cubicBezTo>
                    <a:pt x="28621" y="24618"/>
                    <a:pt x="26820" y="20582"/>
                    <a:pt x="30489" y="18647"/>
                  </a:cubicBezTo>
                  <a:cubicBezTo>
                    <a:pt x="31390" y="18147"/>
                    <a:pt x="32357" y="17680"/>
                    <a:pt x="33324" y="17313"/>
                  </a:cubicBezTo>
                  <a:cubicBezTo>
                    <a:pt x="29955" y="16813"/>
                    <a:pt x="26186" y="15478"/>
                    <a:pt x="28121" y="11809"/>
                  </a:cubicBezTo>
                  <a:cubicBezTo>
                    <a:pt x="28821" y="10375"/>
                    <a:pt x="29755" y="9040"/>
                    <a:pt x="30823" y="7840"/>
                  </a:cubicBezTo>
                  <a:cubicBezTo>
                    <a:pt x="28121" y="8140"/>
                    <a:pt x="24618" y="7806"/>
                    <a:pt x="25819" y="3803"/>
                  </a:cubicBezTo>
                  <a:cubicBezTo>
                    <a:pt x="26119" y="2836"/>
                    <a:pt x="26386" y="2035"/>
                    <a:pt x="26653" y="1335"/>
                  </a:cubicBezTo>
                  <a:cubicBezTo>
                    <a:pt x="24885" y="2769"/>
                    <a:pt x="22450" y="4070"/>
                    <a:pt x="20282" y="3069"/>
                  </a:cubicBezTo>
                  <a:cubicBezTo>
                    <a:pt x="18947" y="2469"/>
                    <a:pt x="17913" y="1368"/>
                    <a:pt x="173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2547000" y="3852375"/>
              <a:ext cx="166800" cy="105925"/>
            </a:xfrm>
            <a:custGeom>
              <a:avLst/>
              <a:gdLst/>
              <a:ahLst/>
              <a:cxnLst/>
              <a:rect l="l" t="t" r="r" b="b"/>
              <a:pathLst>
                <a:path w="6672" h="4237" extrusionOk="0">
                  <a:moveTo>
                    <a:pt x="1301" y="3403"/>
                  </a:moveTo>
                  <a:cubicBezTo>
                    <a:pt x="1301" y="4237"/>
                    <a:pt x="67" y="4237"/>
                    <a:pt x="67" y="3403"/>
                  </a:cubicBezTo>
                  <a:cubicBezTo>
                    <a:pt x="0" y="1535"/>
                    <a:pt x="1468" y="0"/>
                    <a:pt x="3336" y="0"/>
                  </a:cubicBezTo>
                  <a:cubicBezTo>
                    <a:pt x="5170" y="0"/>
                    <a:pt x="6672" y="1535"/>
                    <a:pt x="6605" y="3403"/>
                  </a:cubicBezTo>
                  <a:cubicBezTo>
                    <a:pt x="6605" y="4237"/>
                    <a:pt x="5337" y="4237"/>
                    <a:pt x="5337" y="3403"/>
                  </a:cubicBezTo>
                  <a:cubicBezTo>
                    <a:pt x="5337" y="701"/>
                    <a:pt x="1301" y="701"/>
                    <a:pt x="1301" y="34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2481950" y="4007475"/>
              <a:ext cx="139275" cy="35875"/>
            </a:xfrm>
            <a:custGeom>
              <a:avLst/>
              <a:gdLst/>
              <a:ahLst/>
              <a:cxnLst/>
              <a:rect l="l" t="t" r="r" b="b"/>
              <a:pathLst>
                <a:path w="5571" h="1435" extrusionOk="0">
                  <a:moveTo>
                    <a:pt x="2802" y="1435"/>
                  </a:moveTo>
                  <a:cubicBezTo>
                    <a:pt x="4303" y="1435"/>
                    <a:pt x="5571" y="1135"/>
                    <a:pt x="5571" y="734"/>
                  </a:cubicBezTo>
                  <a:cubicBezTo>
                    <a:pt x="5571" y="334"/>
                    <a:pt x="4303" y="1"/>
                    <a:pt x="2802" y="1"/>
                  </a:cubicBezTo>
                  <a:cubicBezTo>
                    <a:pt x="1268" y="1"/>
                    <a:pt x="0" y="334"/>
                    <a:pt x="0" y="734"/>
                  </a:cubicBezTo>
                  <a:cubicBezTo>
                    <a:pt x="0" y="1135"/>
                    <a:pt x="1268" y="1435"/>
                    <a:pt x="2802" y="14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2894750" y="4007475"/>
              <a:ext cx="139275" cy="35875"/>
            </a:xfrm>
            <a:custGeom>
              <a:avLst/>
              <a:gdLst/>
              <a:ahLst/>
              <a:cxnLst/>
              <a:rect l="l" t="t" r="r" b="b"/>
              <a:pathLst>
                <a:path w="5571" h="1435" extrusionOk="0">
                  <a:moveTo>
                    <a:pt x="2802" y="1435"/>
                  </a:moveTo>
                  <a:cubicBezTo>
                    <a:pt x="4303" y="1435"/>
                    <a:pt x="5571" y="1135"/>
                    <a:pt x="5571" y="734"/>
                  </a:cubicBezTo>
                  <a:cubicBezTo>
                    <a:pt x="5571" y="334"/>
                    <a:pt x="4303" y="1"/>
                    <a:pt x="2802" y="1"/>
                  </a:cubicBezTo>
                  <a:cubicBezTo>
                    <a:pt x="1268" y="1"/>
                    <a:pt x="0" y="334"/>
                    <a:pt x="0" y="734"/>
                  </a:cubicBezTo>
                  <a:cubicBezTo>
                    <a:pt x="0" y="1135"/>
                    <a:pt x="1268" y="1435"/>
                    <a:pt x="2802" y="14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2817175" y="3852375"/>
              <a:ext cx="166825" cy="105925"/>
            </a:xfrm>
            <a:custGeom>
              <a:avLst/>
              <a:gdLst/>
              <a:ahLst/>
              <a:cxnLst/>
              <a:rect l="l" t="t" r="r" b="b"/>
              <a:pathLst>
                <a:path w="6673" h="4237" extrusionOk="0">
                  <a:moveTo>
                    <a:pt x="1302" y="3403"/>
                  </a:moveTo>
                  <a:cubicBezTo>
                    <a:pt x="1302" y="4237"/>
                    <a:pt x="68" y="4237"/>
                    <a:pt x="68" y="3403"/>
                  </a:cubicBezTo>
                  <a:cubicBezTo>
                    <a:pt x="1" y="1535"/>
                    <a:pt x="1469" y="0"/>
                    <a:pt x="3337" y="0"/>
                  </a:cubicBezTo>
                  <a:cubicBezTo>
                    <a:pt x="5205" y="0"/>
                    <a:pt x="6672" y="1535"/>
                    <a:pt x="6606" y="3403"/>
                  </a:cubicBezTo>
                  <a:cubicBezTo>
                    <a:pt x="6606" y="4237"/>
                    <a:pt x="5371" y="4237"/>
                    <a:pt x="5371" y="3403"/>
                  </a:cubicBezTo>
                  <a:cubicBezTo>
                    <a:pt x="5371" y="701"/>
                    <a:pt x="1302" y="701"/>
                    <a:pt x="1302" y="34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2669575" y="4000800"/>
              <a:ext cx="170150" cy="104275"/>
            </a:xfrm>
            <a:custGeom>
              <a:avLst/>
              <a:gdLst/>
              <a:ahLst/>
              <a:cxnLst/>
              <a:rect l="l" t="t" r="r" b="b"/>
              <a:pathLst>
                <a:path w="6806" h="4171" extrusionOk="0">
                  <a:moveTo>
                    <a:pt x="1969" y="635"/>
                  </a:moveTo>
                  <a:cubicBezTo>
                    <a:pt x="1668" y="401"/>
                    <a:pt x="1302" y="234"/>
                    <a:pt x="935" y="134"/>
                  </a:cubicBezTo>
                  <a:cubicBezTo>
                    <a:pt x="1" y="1"/>
                    <a:pt x="67" y="1302"/>
                    <a:pt x="401" y="1902"/>
                  </a:cubicBezTo>
                  <a:cubicBezTo>
                    <a:pt x="1769" y="4170"/>
                    <a:pt x="5071" y="4170"/>
                    <a:pt x="6439" y="1902"/>
                  </a:cubicBezTo>
                  <a:cubicBezTo>
                    <a:pt x="6739" y="1302"/>
                    <a:pt x="6805" y="1"/>
                    <a:pt x="5871" y="134"/>
                  </a:cubicBezTo>
                  <a:cubicBezTo>
                    <a:pt x="5505" y="234"/>
                    <a:pt x="5171" y="401"/>
                    <a:pt x="4871" y="635"/>
                  </a:cubicBezTo>
                  <a:cubicBezTo>
                    <a:pt x="3970" y="1102"/>
                    <a:pt x="2869" y="1102"/>
                    <a:pt x="1969" y="6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3046525" y="4662125"/>
              <a:ext cx="194325" cy="234350"/>
            </a:xfrm>
            <a:custGeom>
              <a:avLst/>
              <a:gdLst/>
              <a:ahLst/>
              <a:cxnLst/>
              <a:rect l="l" t="t" r="r" b="b"/>
              <a:pathLst>
                <a:path w="7773" h="9374" extrusionOk="0">
                  <a:moveTo>
                    <a:pt x="2535" y="4670"/>
                  </a:moveTo>
                  <a:cubicBezTo>
                    <a:pt x="3136" y="4870"/>
                    <a:pt x="4003" y="5270"/>
                    <a:pt x="4103" y="5804"/>
                  </a:cubicBezTo>
                  <a:cubicBezTo>
                    <a:pt x="4203" y="6505"/>
                    <a:pt x="3402" y="7339"/>
                    <a:pt x="2802" y="7672"/>
                  </a:cubicBezTo>
                  <a:cubicBezTo>
                    <a:pt x="2602" y="7806"/>
                    <a:pt x="4803" y="9173"/>
                    <a:pt x="5104" y="9373"/>
                  </a:cubicBezTo>
                  <a:cubicBezTo>
                    <a:pt x="7772" y="6238"/>
                    <a:pt x="7439" y="4770"/>
                    <a:pt x="4003" y="3402"/>
                  </a:cubicBezTo>
                  <a:cubicBezTo>
                    <a:pt x="2502" y="2769"/>
                    <a:pt x="5137" y="1067"/>
                    <a:pt x="4737" y="934"/>
                  </a:cubicBezTo>
                  <a:lnTo>
                    <a:pt x="2135" y="0"/>
                  </a:lnTo>
                  <a:cubicBezTo>
                    <a:pt x="1334" y="1668"/>
                    <a:pt x="0" y="3769"/>
                    <a:pt x="2535" y="46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2036625" y="4632925"/>
              <a:ext cx="94250" cy="102600"/>
            </a:xfrm>
            <a:custGeom>
              <a:avLst/>
              <a:gdLst/>
              <a:ahLst/>
              <a:cxnLst/>
              <a:rect l="l" t="t" r="r" b="b"/>
              <a:pathLst>
                <a:path w="3770" h="4104" extrusionOk="0">
                  <a:moveTo>
                    <a:pt x="2836" y="1"/>
                  </a:moveTo>
                  <a:lnTo>
                    <a:pt x="1" y="2302"/>
                  </a:lnTo>
                  <a:lnTo>
                    <a:pt x="1735" y="4103"/>
                  </a:lnTo>
                  <a:lnTo>
                    <a:pt x="3770" y="120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3606925" y="3858200"/>
              <a:ext cx="254350" cy="170975"/>
            </a:xfrm>
            <a:custGeom>
              <a:avLst/>
              <a:gdLst/>
              <a:ahLst/>
              <a:cxnLst/>
              <a:rect l="l" t="t" r="r" b="b"/>
              <a:pathLst>
                <a:path w="10174" h="6839" extrusionOk="0">
                  <a:moveTo>
                    <a:pt x="4670" y="4704"/>
                  </a:moveTo>
                  <a:cubicBezTo>
                    <a:pt x="5104" y="4204"/>
                    <a:pt x="5804" y="3503"/>
                    <a:pt x="6371" y="3603"/>
                  </a:cubicBezTo>
                  <a:cubicBezTo>
                    <a:pt x="7072" y="3737"/>
                    <a:pt x="7572" y="4837"/>
                    <a:pt x="7672" y="5538"/>
                  </a:cubicBezTo>
                  <a:cubicBezTo>
                    <a:pt x="7739" y="5805"/>
                    <a:pt x="9874" y="4170"/>
                    <a:pt x="10174" y="3970"/>
                  </a:cubicBezTo>
                  <a:cubicBezTo>
                    <a:pt x="8106" y="201"/>
                    <a:pt x="6571" y="1"/>
                    <a:pt x="3970" y="2803"/>
                  </a:cubicBezTo>
                  <a:cubicBezTo>
                    <a:pt x="2802" y="4037"/>
                    <a:pt x="2135" y="835"/>
                    <a:pt x="1835" y="1202"/>
                  </a:cubicBezTo>
                  <a:lnTo>
                    <a:pt x="0" y="3370"/>
                  </a:lnTo>
                  <a:cubicBezTo>
                    <a:pt x="1301" y="4737"/>
                    <a:pt x="2835" y="6839"/>
                    <a:pt x="4670" y="47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1764775" y="3673900"/>
              <a:ext cx="245200" cy="173500"/>
            </a:xfrm>
            <a:custGeom>
              <a:avLst/>
              <a:gdLst/>
              <a:ahLst/>
              <a:cxnLst/>
              <a:rect l="l" t="t" r="r" b="b"/>
              <a:pathLst>
                <a:path w="9808" h="6940" extrusionOk="0">
                  <a:moveTo>
                    <a:pt x="4603" y="4737"/>
                  </a:moveTo>
                  <a:cubicBezTo>
                    <a:pt x="4970" y="4170"/>
                    <a:pt x="5571" y="3437"/>
                    <a:pt x="6104" y="3470"/>
                  </a:cubicBezTo>
                  <a:cubicBezTo>
                    <a:pt x="6805" y="3537"/>
                    <a:pt x="7405" y="4537"/>
                    <a:pt x="7606" y="5171"/>
                  </a:cubicBezTo>
                  <a:cubicBezTo>
                    <a:pt x="7672" y="5438"/>
                    <a:pt x="9540" y="3637"/>
                    <a:pt x="9807" y="3403"/>
                  </a:cubicBezTo>
                  <a:cubicBezTo>
                    <a:pt x="7405" y="34"/>
                    <a:pt x="5904" y="1"/>
                    <a:pt x="3736" y="2970"/>
                  </a:cubicBezTo>
                  <a:cubicBezTo>
                    <a:pt x="2769" y="4304"/>
                    <a:pt x="1768" y="1302"/>
                    <a:pt x="1535" y="1669"/>
                  </a:cubicBezTo>
                  <a:lnTo>
                    <a:pt x="0" y="3970"/>
                  </a:lnTo>
                  <a:cubicBezTo>
                    <a:pt x="1401" y="5138"/>
                    <a:pt x="3136" y="6939"/>
                    <a:pt x="4603" y="47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3665300" y="4325400"/>
              <a:ext cx="71725" cy="63025"/>
            </a:xfrm>
            <a:custGeom>
              <a:avLst/>
              <a:gdLst/>
              <a:ahLst/>
              <a:cxnLst/>
              <a:rect l="l" t="t" r="r" b="b"/>
              <a:pathLst>
                <a:path w="2869" h="2521" extrusionOk="0">
                  <a:moveTo>
                    <a:pt x="1443" y="0"/>
                  </a:moveTo>
                  <a:cubicBezTo>
                    <a:pt x="947" y="0"/>
                    <a:pt x="471" y="309"/>
                    <a:pt x="267" y="793"/>
                  </a:cubicBezTo>
                  <a:cubicBezTo>
                    <a:pt x="0" y="1460"/>
                    <a:pt x="334" y="2194"/>
                    <a:pt x="1001" y="2428"/>
                  </a:cubicBezTo>
                  <a:cubicBezTo>
                    <a:pt x="1150" y="2491"/>
                    <a:pt x="1306" y="2520"/>
                    <a:pt x="1459" y="2520"/>
                  </a:cubicBezTo>
                  <a:cubicBezTo>
                    <a:pt x="1955" y="2520"/>
                    <a:pt x="2431" y="2211"/>
                    <a:pt x="2635" y="1727"/>
                  </a:cubicBezTo>
                  <a:cubicBezTo>
                    <a:pt x="2869" y="1060"/>
                    <a:pt x="2569" y="326"/>
                    <a:pt x="1901" y="93"/>
                  </a:cubicBezTo>
                  <a:cubicBezTo>
                    <a:pt x="1752" y="30"/>
                    <a:pt x="1596" y="0"/>
                    <a:pt x="1443" y="0"/>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3605250" y="3187925"/>
              <a:ext cx="71750" cy="63500"/>
            </a:xfrm>
            <a:custGeom>
              <a:avLst/>
              <a:gdLst/>
              <a:ahLst/>
              <a:cxnLst/>
              <a:rect l="l" t="t" r="r" b="b"/>
              <a:pathLst>
                <a:path w="2870" h="2540" extrusionOk="0">
                  <a:moveTo>
                    <a:pt x="1433" y="0"/>
                  </a:moveTo>
                  <a:cubicBezTo>
                    <a:pt x="930" y="0"/>
                    <a:pt x="471" y="316"/>
                    <a:pt x="267" y="826"/>
                  </a:cubicBezTo>
                  <a:cubicBezTo>
                    <a:pt x="0" y="1460"/>
                    <a:pt x="334" y="2194"/>
                    <a:pt x="968" y="2461"/>
                  </a:cubicBezTo>
                  <a:cubicBezTo>
                    <a:pt x="1119" y="2514"/>
                    <a:pt x="1274" y="2539"/>
                    <a:pt x="1425" y="2539"/>
                  </a:cubicBezTo>
                  <a:cubicBezTo>
                    <a:pt x="1942" y="2539"/>
                    <a:pt x="2422" y="2243"/>
                    <a:pt x="2602" y="1727"/>
                  </a:cubicBezTo>
                  <a:cubicBezTo>
                    <a:pt x="2869" y="1093"/>
                    <a:pt x="2535" y="359"/>
                    <a:pt x="1902" y="93"/>
                  </a:cubicBezTo>
                  <a:cubicBezTo>
                    <a:pt x="1745" y="30"/>
                    <a:pt x="1587" y="0"/>
                    <a:pt x="1433" y="0"/>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2573675" y="3074850"/>
              <a:ext cx="70900" cy="63150"/>
            </a:xfrm>
            <a:custGeom>
              <a:avLst/>
              <a:gdLst/>
              <a:ahLst/>
              <a:cxnLst/>
              <a:rect l="l" t="t" r="r" b="b"/>
              <a:pathLst>
                <a:path w="2836" h="2526" extrusionOk="0">
                  <a:moveTo>
                    <a:pt x="1428" y="0"/>
                  </a:moveTo>
                  <a:cubicBezTo>
                    <a:pt x="926" y="0"/>
                    <a:pt x="440" y="297"/>
                    <a:pt x="234" y="813"/>
                  </a:cubicBezTo>
                  <a:cubicBezTo>
                    <a:pt x="1" y="1447"/>
                    <a:pt x="301" y="2180"/>
                    <a:pt x="968" y="2447"/>
                  </a:cubicBezTo>
                  <a:cubicBezTo>
                    <a:pt x="1112" y="2500"/>
                    <a:pt x="1260" y="2526"/>
                    <a:pt x="1408" y="2526"/>
                  </a:cubicBezTo>
                  <a:cubicBezTo>
                    <a:pt x="1911" y="2526"/>
                    <a:pt x="2396" y="2229"/>
                    <a:pt x="2602" y="1713"/>
                  </a:cubicBezTo>
                  <a:cubicBezTo>
                    <a:pt x="2836" y="1080"/>
                    <a:pt x="2536" y="346"/>
                    <a:pt x="1869" y="79"/>
                  </a:cubicBezTo>
                  <a:cubicBezTo>
                    <a:pt x="1725" y="26"/>
                    <a:pt x="1576"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2215925" y="4438625"/>
              <a:ext cx="55900" cy="49725"/>
            </a:xfrm>
            <a:custGeom>
              <a:avLst/>
              <a:gdLst/>
              <a:ahLst/>
              <a:cxnLst/>
              <a:rect l="l" t="t" r="r" b="b"/>
              <a:pathLst>
                <a:path w="2236" h="1989" extrusionOk="0">
                  <a:moveTo>
                    <a:pt x="1122" y="0"/>
                  </a:moveTo>
                  <a:cubicBezTo>
                    <a:pt x="729" y="0"/>
                    <a:pt x="355" y="247"/>
                    <a:pt x="200" y="634"/>
                  </a:cubicBezTo>
                  <a:cubicBezTo>
                    <a:pt x="0" y="1134"/>
                    <a:pt x="267" y="1735"/>
                    <a:pt x="768" y="1935"/>
                  </a:cubicBezTo>
                  <a:cubicBezTo>
                    <a:pt x="876" y="1971"/>
                    <a:pt x="987" y="1988"/>
                    <a:pt x="1097" y="1988"/>
                  </a:cubicBezTo>
                  <a:cubicBezTo>
                    <a:pt x="1496" y="1988"/>
                    <a:pt x="1878" y="1760"/>
                    <a:pt x="2035" y="1368"/>
                  </a:cubicBezTo>
                  <a:cubicBezTo>
                    <a:pt x="2235" y="834"/>
                    <a:pt x="2002" y="267"/>
                    <a:pt x="1468" y="67"/>
                  </a:cubicBezTo>
                  <a:cubicBezTo>
                    <a:pt x="1354" y="22"/>
                    <a:pt x="1237"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3074025" y="4483350"/>
              <a:ext cx="71750" cy="63175"/>
            </a:xfrm>
            <a:custGeom>
              <a:avLst/>
              <a:gdLst/>
              <a:ahLst/>
              <a:cxnLst/>
              <a:rect l="l" t="t" r="r" b="b"/>
              <a:pathLst>
                <a:path w="2870" h="2527" extrusionOk="0">
                  <a:moveTo>
                    <a:pt x="1462" y="1"/>
                  </a:moveTo>
                  <a:cubicBezTo>
                    <a:pt x="960" y="1"/>
                    <a:pt x="474" y="297"/>
                    <a:pt x="268" y="813"/>
                  </a:cubicBezTo>
                  <a:cubicBezTo>
                    <a:pt x="1" y="1447"/>
                    <a:pt x="334" y="2181"/>
                    <a:pt x="968" y="2448"/>
                  </a:cubicBezTo>
                  <a:cubicBezTo>
                    <a:pt x="1119" y="2501"/>
                    <a:pt x="1274" y="2526"/>
                    <a:pt x="1426" y="2526"/>
                  </a:cubicBezTo>
                  <a:cubicBezTo>
                    <a:pt x="1944" y="2526"/>
                    <a:pt x="2430" y="2230"/>
                    <a:pt x="2636" y="1714"/>
                  </a:cubicBezTo>
                  <a:cubicBezTo>
                    <a:pt x="2870" y="1080"/>
                    <a:pt x="2536" y="346"/>
                    <a:pt x="1902" y="79"/>
                  </a:cubicBezTo>
                  <a:cubicBezTo>
                    <a:pt x="1758" y="26"/>
                    <a:pt x="1610" y="1"/>
                    <a:pt x="1462" y="1"/>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2984800" y="4495200"/>
              <a:ext cx="55900" cy="49350"/>
            </a:xfrm>
            <a:custGeom>
              <a:avLst/>
              <a:gdLst/>
              <a:ahLst/>
              <a:cxnLst/>
              <a:rect l="l" t="t" r="r" b="b"/>
              <a:pathLst>
                <a:path w="2236" h="1974" extrusionOk="0">
                  <a:moveTo>
                    <a:pt x="1099" y="1"/>
                  </a:moveTo>
                  <a:cubicBezTo>
                    <a:pt x="715" y="1"/>
                    <a:pt x="352" y="227"/>
                    <a:pt x="201" y="606"/>
                  </a:cubicBezTo>
                  <a:cubicBezTo>
                    <a:pt x="1" y="1140"/>
                    <a:pt x="234" y="1707"/>
                    <a:pt x="734" y="1907"/>
                  </a:cubicBezTo>
                  <a:cubicBezTo>
                    <a:pt x="856" y="1952"/>
                    <a:pt x="979" y="1974"/>
                    <a:pt x="1099" y="1974"/>
                  </a:cubicBezTo>
                  <a:cubicBezTo>
                    <a:pt x="1507" y="1974"/>
                    <a:pt x="1881" y="1727"/>
                    <a:pt x="2035" y="1340"/>
                  </a:cubicBezTo>
                  <a:cubicBezTo>
                    <a:pt x="2236" y="840"/>
                    <a:pt x="1969" y="239"/>
                    <a:pt x="1468" y="72"/>
                  </a:cubicBezTo>
                  <a:cubicBezTo>
                    <a:pt x="1347" y="24"/>
                    <a:pt x="1222" y="1"/>
                    <a:pt x="1099" y="1"/>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3108225" y="3106000"/>
              <a:ext cx="155975" cy="216000"/>
            </a:xfrm>
            <a:custGeom>
              <a:avLst/>
              <a:gdLst/>
              <a:ahLst/>
              <a:cxnLst/>
              <a:rect l="l" t="t" r="r" b="b"/>
              <a:pathLst>
                <a:path w="6239" h="8640" extrusionOk="0">
                  <a:moveTo>
                    <a:pt x="5037" y="2469"/>
                  </a:moveTo>
                  <a:cubicBezTo>
                    <a:pt x="4370" y="3336"/>
                    <a:pt x="3670" y="4370"/>
                    <a:pt x="2936" y="5371"/>
                  </a:cubicBezTo>
                  <a:cubicBezTo>
                    <a:pt x="1768" y="7072"/>
                    <a:pt x="701" y="8573"/>
                    <a:pt x="334" y="8640"/>
                  </a:cubicBezTo>
                  <a:cubicBezTo>
                    <a:pt x="0" y="7606"/>
                    <a:pt x="1368" y="5204"/>
                    <a:pt x="2869" y="3203"/>
                  </a:cubicBezTo>
                  <a:cubicBezTo>
                    <a:pt x="4170" y="1435"/>
                    <a:pt x="5604" y="0"/>
                    <a:pt x="6105" y="34"/>
                  </a:cubicBezTo>
                  <a:cubicBezTo>
                    <a:pt x="6238" y="734"/>
                    <a:pt x="6105" y="1035"/>
                    <a:pt x="5037" y="24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3156600" y="2975075"/>
              <a:ext cx="93425" cy="98425"/>
            </a:xfrm>
            <a:custGeom>
              <a:avLst/>
              <a:gdLst/>
              <a:ahLst/>
              <a:cxnLst/>
              <a:rect l="l" t="t" r="r" b="b"/>
              <a:pathLst>
                <a:path w="3737" h="3937" extrusionOk="0">
                  <a:moveTo>
                    <a:pt x="0" y="3303"/>
                  </a:moveTo>
                  <a:lnTo>
                    <a:pt x="1601" y="0"/>
                  </a:lnTo>
                  <a:lnTo>
                    <a:pt x="3736" y="1301"/>
                  </a:lnTo>
                  <a:lnTo>
                    <a:pt x="1368" y="393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2" name="Google Shape;882;p35"/>
          <p:cNvSpPr/>
          <p:nvPr/>
        </p:nvSpPr>
        <p:spPr>
          <a:xfrm>
            <a:off x="831698" y="1766300"/>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5996754" y="577157"/>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2257197" y="477595"/>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35"/>
          <p:cNvGrpSpPr/>
          <p:nvPr/>
        </p:nvGrpSpPr>
        <p:grpSpPr>
          <a:xfrm>
            <a:off x="-82977" y="3245282"/>
            <a:ext cx="1962446" cy="1935215"/>
            <a:chOff x="3921300" y="2963400"/>
            <a:chExt cx="2043150" cy="2014800"/>
          </a:xfrm>
        </p:grpSpPr>
        <p:sp>
          <p:nvSpPr>
            <p:cNvPr id="886" name="Google Shape;886;p35"/>
            <p:cNvSpPr/>
            <p:nvPr/>
          </p:nvSpPr>
          <p:spPr>
            <a:xfrm>
              <a:off x="4940375" y="3054300"/>
              <a:ext cx="67575" cy="40875"/>
            </a:xfrm>
            <a:custGeom>
              <a:avLst/>
              <a:gdLst/>
              <a:ahLst/>
              <a:cxnLst/>
              <a:rect l="l" t="t" r="r" b="b"/>
              <a:pathLst>
                <a:path w="2703" h="1635" extrusionOk="0">
                  <a:moveTo>
                    <a:pt x="1901" y="1101"/>
                  </a:moveTo>
                  <a:cubicBezTo>
                    <a:pt x="1568" y="901"/>
                    <a:pt x="1268" y="934"/>
                    <a:pt x="934" y="701"/>
                  </a:cubicBezTo>
                  <a:cubicBezTo>
                    <a:pt x="334" y="301"/>
                    <a:pt x="100" y="0"/>
                    <a:pt x="0" y="34"/>
                  </a:cubicBezTo>
                  <a:cubicBezTo>
                    <a:pt x="0" y="401"/>
                    <a:pt x="400" y="768"/>
                    <a:pt x="1101" y="1235"/>
                  </a:cubicBezTo>
                  <a:cubicBezTo>
                    <a:pt x="1568" y="1535"/>
                    <a:pt x="2135" y="1635"/>
                    <a:pt x="2702" y="1535"/>
                  </a:cubicBezTo>
                  <a:cubicBezTo>
                    <a:pt x="2635" y="1301"/>
                    <a:pt x="2402" y="1435"/>
                    <a:pt x="1901" y="1101"/>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5519950" y="3027600"/>
              <a:ext cx="98425" cy="93425"/>
            </a:xfrm>
            <a:custGeom>
              <a:avLst/>
              <a:gdLst/>
              <a:ahLst/>
              <a:cxnLst/>
              <a:rect l="l" t="t" r="r" b="b"/>
              <a:pathLst>
                <a:path w="3937" h="3737" extrusionOk="0">
                  <a:moveTo>
                    <a:pt x="601" y="3737"/>
                  </a:moveTo>
                  <a:lnTo>
                    <a:pt x="3936" y="2169"/>
                  </a:lnTo>
                  <a:lnTo>
                    <a:pt x="2669" y="1"/>
                  </a:lnTo>
                  <a:lnTo>
                    <a:pt x="0" y="236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647650" y="3076800"/>
              <a:ext cx="1316800" cy="1253425"/>
            </a:xfrm>
            <a:custGeom>
              <a:avLst/>
              <a:gdLst/>
              <a:ahLst/>
              <a:cxnLst/>
              <a:rect l="l" t="t" r="r" b="b"/>
              <a:pathLst>
                <a:path w="52672" h="50137" extrusionOk="0">
                  <a:moveTo>
                    <a:pt x="35526" y="14478"/>
                  </a:moveTo>
                  <a:cubicBezTo>
                    <a:pt x="38428" y="14978"/>
                    <a:pt x="40897" y="15379"/>
                    <a:pt x="42965" y="15712"/>
                  </a:cubicBezTo>
                  <a:cubicBezTo>
                    <a:pt x="48702" y="16613"/>
                    <a:pt x="51571" y="17080"/>
                    <a:pt x="52138" y="18748"/>
                  </a:cubicBezTo>
                  <a:cubicBezTo>
                    <a:pt x="52672" y="20449"/>
                    <a:pt x="50637" y="22517"/>
                    <a:pt x="46501" y="26587"/>
                  </a:cubicBezTo>
                  <a:cubicBezTo>
                    <a:pt x="45033" y="28088"/>
                    <a:pt x="43265" y="29856"/>
                    <a:pt x="41230" y="31957"/>
                  </a:cubicBezTo>
                  <a:cubicBezTo>
                    <a:pt x="41630" y="34893"/>
                    <a:pt x="41997" y="37361"/>
                    <a:pt x="42331" y="39429"/>
                  </a:cubicBezTo>
                  <a:cubicBezTo>
                    <a:pt x="43265" y="45167"/>
                    <a:pt x="43699" y="48035"/>
                    <a:pt x="42264" y="49069"/>
                  </a:cubicBezTo>
                  <a:cubicBezTo>
                    <a:pt x="40830" y="50137"/>
                    <a:pt x="38261" y="48803"/>
                    <a:pt x="33091" y="46167"/>
                  </a:cubicBezTo>
                  <a:cubicBezTo>
                    <a:pt x="31256" y="45233"/>
                    <a:pt x="29055" y="44066"/>
                    <a:pt x="26353" y="42798"/>
                  </a:cubicBezTo>
                  <a:cubicBezTo>
                    <a:pt x="23651" y="44099"/>
                    <a:pt x="21449" y="45233"/>
                    <a:pt x="19581" y="46167"/>
                  </a:cubicBezTo>
                  <a:cubicBezTo>
                    <a:pt x="14411" y="48803"/>
                    <a:pt x="11843" y="50137"/>
                    <a:pt x="10408" y="49069"/>
                  </a:cubicBezTo>
                  <a:cubicBezTo>
                    <a:pt x="9007" y="48035"/>
                    <a:pt x="9441" y="45167"/>
                    <a:pt x="10341" y="39429"/>
                  </a:cubicBezTo>
                  <a:cubicBezTo>
                    <a:pt x="10675" y="37361"/>
                    <a:pt x="11075" y="34893"/>
                    <a:pt x="11476" y="31957"/>
                  </a:cubicBezTo>
                  <a:cubicBezTo>
                    <a:pt x="9441" y="29856"/>
                    <a:pt x="7673" y="28088"/>
                    <a:pt x="6172" y="26587"/>
                  </a:cubicBezTo>
                  <a:cubicBezTo>
                    <a:pt x="2069" y="22484"/>
                    <a:pt x="1" y="20449"/>
                    <a:pt x="568" y="18748"/>
                  </a:cubicBezTo>
                  <a:cubicBezTo>
                    <a:pt x="1102" y="17080"/>
                    <a:pt x="3970" y="16613"/>
                    <a:pt x="9708" y="15712"/>
                  </a:cubicBezTo>
                  <a:cubicBezTo>
                    <a:pt x="11809" y="15379"/>
                    <a:pt x="14278" y="14978"/>
                    <a:pt x="17146" y="14478"/>
                  </a:cubicBezTo>
                  <a:cubicBezTo>
                    <a:pt x="18547" y="11843"/>
                    <a:pt x="19681" y="9608"/>
                    <a:pt x="20649" y="7773"/>
                  </a:cubicBezTo>
                  <a:cubicBezTo>
                    <a:pt x="23284" y="2603"/>
                    <a:pt x="24585" y="1"/>
                    <a:pt x="26353" y="1"/>
                  </a:cubicBezTo>
                  <a:cubicBezTo>
                    <a:pt x="28121" y="1"/>
                    <a:pt x="29455" y="2603"/>
                    <a:pt x="32090" y="7773"/>
                  </a:cubicBezTo>
                  <a:cubicBezTo>
                    <a:pt x="32991" y="9641"/>
                    <a:pt x="34125" y="11876"/>
                    <a:pt x="35526" y="144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3921300" y="3803175"/>
              <a:ext cx="775575" cy="1175025"/>
            </a:xfrm>
            <a:custGeom>
              <a:avLst/>
              <a:gdLst/>
              <a:ahLst/>
              <a:cxnLst/>
              <a:rect l="l" t="t" r="r" b="b"/>
              <a:pathLst>
                <a:path w="31023" h="47001" extrusionOk="0">
                  <a:moveTo>
                    <a:pt x="29121" y="601"/>
                  </a:moveTo>
                  <a:cubicBezTo>
                    <a:pt x="30089" y="0"/>
                    <a:pt x="31023" y="1401"/>
                    <a:pt x="30122" y="2068"/>
                  </a:cubicBezTo>
                  <a:cubicBezTo>
                    <a:pt x="23784" y="6338"/>
                    <a:pt x="17913" y="13043"/>
                    <a:pt x="13110" y="20515"/>
                  </a:cubicBezTo>
                  <a:cubicBezTo>
                    <a:pt x="7840" y="28687"/>
                    <a:pt x="3870" y="37827"/>
                    <a:pt x="2002" y="45833"/>
                  </a:cubicBezTo>
                  <a:cubicBezTo>
                    <a:pt x="1735" y="47000"/>
                    <a:pt x="1" y="46567"/>
                    <a:pt x="268" y="45433"/>
                  </a:cubicBezTo>
                  <a:cubicBezTo>
                    <a:pt x="2169" y="37227"/>
                    <a:pt x="6238" y="27887"/>
                    <a:pt x="11609" y="19547"/>
                  </a:cubicBezTo>
                  <a:cubicBezTo>
                    <a:pt x="16546" y="11875"/>
                    <a:pt x="22583" y="5037"/>
                    <a:pt x="29121" y="6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194825" y="3980800"/>
              <a:ext cx="572950" cy="607950"/>
            </a:xfrm>
            <a:custGeom>
              <a:avLst/>
              <a:gdLst/>
              <a:ahLst/>
              <a:cxnLst/>
              <a:rect l="l" t="t" r="r" b="b"/>
              <a:pathLst>
                <a:path w="22918" h="24318" extrusionOk="0">
                  <a:moveTo>
                    <a:pt x="21683" y="2402"/>
                  </a:moveTo>
                  <a:cubicBezTo>
                    <a:pt x="13043" y="6271"/>
                    <a:pt x="5972" y="14010"/>
                    <a:pt x="1302" y="22049"/>
                  </a:cubicBezTo>
                  <a:lnTo>
                    <a:pt x="1" y="24318"/>
                  </a:lnTo>
                  <a:cubicBezTo>
                    <a:pt x="3003" y="14410"/>
                    <a:pt x="11676" y="4904"/>
                    <a:pt x="20982" y="400"/>
                  </a:cubicBezTo>
                  <a:cubicBezTo>
                    <a:pt x="22250" y="0"/>
                    <a:pt x="22917" y="1902"/>
                    <a:pt x="21683" y="2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4164800" y="3764800"/>
              <a:ext cx="432000" cy="508725"/>
            </a:xfrm>
            <a:custGeom>
              <a:avLst/>
              <a:gdLst/>
              <a:ahLst/>
              <a:cxnLst/>
              <a:rect l="l" t="t" r="r" b="b"/>
              <a:pathLst>
                <a:path w="17280" h="20349" extrusionOk="0">
                  <a:moveTo>
                    <a:pt x="16246" y="301"/>
                  </a:moveTo>
                  <a:cubicBezTo>
                    <a:pt x="16780" y="1"/>
                    <a:pt x="17280" y="668"/>
                    <a:pt x="16880" y="1135"/>
                  </a:cubicBezTo>
                  <a:cubicBezTo>
                    <a:pt x="13878" y="3436"/>
                    <a:pt x="11109" y="6105"/>
                    <a:pt x="8674" y="9040"/>
                  </a:cubicBezTo>
                  <a:cubicBezTo>
                    <a:pt x="5905" y="12410"/>
                    <a:pt x="3403" y="16012"/>
                    <a:pt x="1202" y="19815"/>
                  </a:cubicBezTo>
                  <a:cubicBezTo>
                    <a:pt x="835" y="20349"/>
                    <a:pt x="1" y="19882"/>
                    <a:pt x="301" y="19281"/>
                  </a:cubicBezTo>
                  <a:cubicBezTo>
                    <a:pt x="2503" y="15412"/>
                    <a:pt x="5038" y="11776"/>
                    <a:pt x="7873" y="8373"/>
                  </a:cubicBezTo>
                  <a:cubicBezTo>
                    <a:pt x="10342" y="5371"/>
                    <a:pt x="13144" y="2669"/>
                    <a:pt x="16246" y="3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4697700" y="3121000"/>
              <a:ext cx="1215875" cy="1156700"/>
            </a:xfrm>
            <a:custGeom>
              <a:avLst/>
              <a:gdLst/>
              <a:ahLst/>
              <a:cxnLst/>
              <a:rect l="l" t="t" r="r" b="b"/>
              <a:pathLst>
                <a:path w="48635" h="46268" extrusionOk="0">
                  <a:moveTo>
                    <a:pt x="39462" y="44599"/>
                  </a:moveTo>
                  <a:cubicBezTo>
                    <a:pt x="39528" y="43065"/>
                    <a:pt x="38961" y="40196"/>
                    <a:pt x="38594" y="37928"/>
                  </a:cubicBezTo>
                  <a:cubicBezTo>
                    <a:pt x="38227" y="35693"/>
                    <a:pt x="37827" y="33125"/>
                    <a:pt x="37394" y="30022"/>
                  </a:cubicBezTo>
                  <a:cubicBezTo>
                    <a:pt x="37360" y="29756"/>
                    <a:pt x="37427" y="29455"/>
                    <a:pt x="37627" y="29255"/>
                  </a:cubicBezTo>
                  <a:cubicBezTo>
                    <a:pt x="39795" y="26987"/>
                    <a:pt x="41697" y="25086"/>
                    <a:pt x="43264" y="23551"/>
                  </a:cubicBezTo>
                  <a:cubicBezTo>
                    <a:pt x="46867" y="19948"/>
                    <a:pt x="48635" y="18181"/>
                    <a:pt x="48435" y="17513"/>
                  </a:cubicBezTo>
                  <a:cubicBezTo>
                    <a:pt x="48235" y="16846"/>
                    <a:pt x="45733" y="16446"/>
                    <a:pt x="40696" y="15679"/>
                  </a:cubicBezTo>
                  <a:cubicBezTo>
                    <a:pt x="38528" y="15345"/>
                    <a:pt x="35926" y="14912"/>
                    <a:pt x="32857" y="14378"/>
                  </a:cubicBezTo>
                  <a:cubicBezTo>
                    <a:pt x="32557" y="14344"/>
                    <a:pt x="32290" y="14144"/>
                    <a:pt x="32156" y="13911"/>
                  </a:cubicBezTo>
                  <a:cubicBezTo>
                    <a:pt x="30689" y="11142"/>
                    <a:pt x="29488" y="8774"/>
                    <a:pt x="28454" y="6772"/>
                  </a:cubicBezTo>
                  <a:cubicBezTo>
                    <a:pt x="26186" y="2269"/>
                    <a:pt x="25018" y="1"/>
                    <a:pt x="24318" y="1"/>
                  </a:cubicBezTo>
                  <a:cubicBezTo>
                    <a:pt x="23650" y="1"/>
                    <a:pt x="22483" y="2269"/>
                    <a:pt x="20181" y="6772"/>
                  </a:cubicBezTo>
                  <a:cubicBezTo>
                    <a:pt x="19181" y="8774"/>
                    <a:pt x="17980" y="11142"/>
                    <a:pt x="16512" y="13911"/>
                  </a:cubicBezTo>
                  <a:lnTo>
                    <a:pt x="16512" y="13911"/>
                  </a:lnTo>
                  <a:cubicBezTo>
                    <a:pt x="16379" y="14144"/>
                    <a:pt x="16145" y="14311"/>
                    <a:pt x="15878" y="14344"/>
                  </a:cubicBezTo>
                  <a:cubicBezTo>
                    <a:pt x="12776" y="14912"/>
                    <a:pt x="10141" y="15345"/>
                    <a:pt x="7939" y="15679"/>
                  </a:cubicBezTo>
                  <a:cubicBezTo>
                    <a:pt x="6038" y="15979"/>
                    <a:pt x="2735" y="16446"/>
                    <a:pt x="1134" y="16913"/>
                  </a:cubicBezTo>
                  <a:cubicBezTo>
                    <a:pt x="1068" y="16946"/>
                    <a:pt x="1001" y="16980"/>
                    <a:pt x="968" y="16980"/>
                  </a:cubicBezTo>
                  <a:cubicBezTo>
                    <a:pt x="534" y="17146"/>
                    <a:pt x="267" y="17313"/>
                    <a:pt x="234" y="17513"/>
                  </a:cubicBezTo>
                  <a:cubicBezTo>
                    <a:pt x="0" y="18147"/>
                    <a:pt x="1801" y="19948"/>
                    <a:pt x="5404" y="23551"/>
                  </a:cubicBezTo>
                  <a:cubicBezTo>
                    <a:pt x="6972" y="25119"/>
                    <a:pt x="8840" y="26987"/>
                    <a:pt x="11008" y="29255"/>
                  </a:cubicBezTo>
                  <a:cubicBezTo>
                    <a:pt x="11208" y="29455"/>
                    <a:pt x="11308" y="29722"/>
                    <a:pt x="11275" y="29989"/>
                  </a:cubicBezTo>
                  <a:cubicBezTo>
                    <a:pt x="10841" y="33091"/>
                    <a:pt x="10441" y="35726"/>
                    <a:pt x="10074" y="37928"/>
                  </a:cubicBezTo>
                  <a:cubicBezTo>
                    <a:pt x="9273" y="42932"/>
                    <a:pt x="8873" y="45433"/>
                    <a:pt x="9440" y="45834"/>
                  </a:cubicBezTo>
                  <a:cubicBezTo>
                    <a:pt x="9974" y="46267"/>
                    <a:pt x="12242" y="45100"/>
                    <a:pt x="16779" y="42798"/>
                  </a:cubicBezTo>
                  <a:cubicBezTo>
                    <a:pt x="18747" y="41764"/>
                    <a:pt x="21149" y="40530"/>
                    <a:pt x="23917" y="39196"/>
                  </a:cubicBezTo>
                  <a:lnTo>
                    <a:pt x="23917" y="39196"/>
                  </a:lnTo>
                  <a:cubicBezTo>
                    <a:pt x="24184" y="39096"/>
                    <a:pt x="24451" y="39096"/>
                    <a:pt x="24718" y="39196"/>
                  </a:cubicBezTo>
                  <a:cubicBezTo>
                    <a:pt x="27486" y="40530"/>
                    <a:pt x="29888" y="41764"/>
                    <a:pt x="31890" y="42798"/>
                  </a:cubicBezTo>
                  <a:cubicBezTo>
                    <a:pt x="36393" y="45100"/>
                    <a:pt x="38661" y="46267"/>
                    <a:pt x="39228" y="45834"/>
                  </a:cubicBezTo>
                  <a:cubicBezTo>
                    <a:pt x="39428" y="45700"/>
                    <a:pt x="39495" y="45300"/>
                    <a:pt x="39462" y="445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5139675" y="3560500"/>
              <a:ext cx="136800" cy="85900"/>
            </a:xfrm>
            <a:custGeom>
              <a:avLst/>
              <a:gdLst/>
              <a:ahLst/>
              <a:cxnLst/>
              <a:rect l="l" t="t" r="r" b="b"/>
              <a:pathLst>
                <a:path w="5472" h="3436" extrusionOk="0">
                  <a:moveTo>
                    <a:pt x="1035" y="2735"/>
                  </a:moveTo>
                  <a:cubicBezTo>
                    <a:pt x="1035" y="3436"/>
                    <a:pt x="0" y="3436"/>
                    <a:pt x="0" y="2735"/>
                  </a:cubicBezTo>
                  <a:cubicBezTo>
                    <a:pt x="0" y="1201"/>
                    <a:pt x="1235" y="0"/>
                    <a:pt x="2736" y="0"/>
                  </a:cubicBezTo>
                  <a:cubicBezTo>
                    <a:pt x="4237" y="0"/>
                    <a:pt x="5471" y="1201"/>
                    <a:pt x="5471" y="2735"/>
                  </a:cubicBezTo>
                  <a:cubicBezTo>
                    <a:pt x="5471" y="3436"/>
                    <a:pt x="4437" y="3436"/>
                    <a:pt x="4437" y="2735"/>
                  </a:cubicBezTo>
                  <a:cubicBezTo>
                    <a:pt x="4537" y="367"/>
                    <a:pt x="934" y="367"/>
                    <a:pt x="1035" y="27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5084625" y="3688075"/>
              <a:ext cx="115950" cy="29225"/>
            </a:xfrm>
            <a:custGeom>
              <a:avLst/>
              <a:gdLst/>
              <a:ahLst/>
              <a:cxnLst/>
              <a:rect l="l" t="t" r="r" b="b"/>
              <a:pathLst>
                <a:path w="4638" h="1169" extrusionOk="0">
                  <a:moveTo>
                    <a:pt x="2303" y="1"/>
                  </a:moveTo>
                  <a:cubicBezTo>
                    <a:pt x="1035" y="1"/>
                    <a:pt x="1" y="268"/>
                    <a:pt x="1" y="568"/>
                  </a:cubicBezTo>
                  <a:cubicBezTo>
                    <a:pt x="1" y="901"/>
                    <a:pt x="1035" y="1168"/>
                    <a:pt x="2303" y="1168"/>
                  </a:cubicBezTo>
                  <a:cubicBezTo>
                    <a:pt x="3603" y="1168"/>
                    <a:pt x="4638" y="901"/>
                    <a:pt x="4638" y="568"/>
                  </a:cubicBezTo>
                  <a:cubicBezTo>
                    <a:pt x="4638" y="268"/>
                    <a:pt x="3603" y="1"/>
                    <a:pt x="2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5429050" y="3688075"/>
              <a:ext cx="115950" cy="29225"/>
            </a:xfrm>
            <a:custGeom>
              <a:avLst/>
              <a:gdLst/>
              <a:ahLst/>
              <a:cxnLst/>
              <a:rect l="l" t="t" r="r" b="b"/>
              <a:pathLst>
                <a:path w="4638" h="1169" extrusionOk="0">
                  <a:moveTo>
                    <a:pt x="2335" y="1"/>
                  </a:moveTo>
                  <a:cubicBezTo>
                    <a:pt x="1034" y="1"/>
                    <a:pt x="0" y="268"/>
                    <a:pt x="0" y="568"/>
                  </a:cubicBezTo>
                  <a:cubicBezTo>
                    <a:pt x="0" y="901"/>
                    <a:pt x="1034" y="1168"/>
                    <a:pt x="2335" y="1168"/>
                  </a:cubicBezTo>
                  <a:cubicBezTo>
                    <a:pt x="3603" y="1168"/>
                    <a:pt x="4637" y="901"/>
                    <a:pt x="4637" y="568"/>
                  </a:cubicBezTo>
                  <a:cubicBezTo>
                    <a:pt x="4637" y="268"/>
                    <a:pt x="3603" y="1"/>
                    <a:pt x="2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5365675" y="3560500"/>
              <a:ext cx="136775" cy="85900"/>
            </a:xfrm>
            <a:custGeom>
              <a:avLst/>
              <a:gdLst/>
              <a:ahLst/>
              <a:cxnLst/>
              <a:rect l="l" t="t" r="r" b="b"/>
              <a:pathLst>
                <a:path w="5471" h="3436" extrusionOk="0">
                  <a:moveTo>
                    <a:pt x="1034" y="2735"/>
                  </a:moveTo>
                  <a:cubicBezTo>
                    <a:pt x="1034" y="3436"/>
                    <a:pt x="0" y="3436"/>
                    <a:pt x="0" y="2735"/>
                  </a:cubicBezTo>
                  <a:cubicBezTo>
                    <a:pt x="0" y="1201"/>
                    <a:pt x="1234" y="0"/>
                    <a:pt x="2736" y="0"/>
                  </a:cubicBezTo>
                  <a:cubicBezTo>
                    <a:pt x="4237" y="0"/>
                    <a:pt x="5471" y="1201"/>
                    <a:pt x="5471" y="2735"/>
                  </a:cubicBezTo>
                  <a:cubicBezTo>
                    <a:pt x="5471" y="3436"/>
                    <a:pt x="4437" y="3436"/>
                    <a:pt x="4437" y="2735"/>
                  </a:cubicBezTo>
                  <a:cubicBezTo>
                    <a:pt x="4537" y="367"/>
                    <a:pt x="934" y="367"/>
                    <a:pt x="1034" y="27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5241425" y="3681400"/>
              <a:ext cx="141775" cy="86775"/>
            </a:xfrm>
            <a:custGeom>
              <a:avLst/>
              <a:gdLst/>
              <a:ahLst/>
              <a:cxnLst/>
              <a:rect l="l" t="t" r="r" b="b"/>
              <a:pathLst>
                <a:path w="5671" h="3471" extrusionOk="0">
                  <a:moveTo>
                    <a:pt x="1635" y="535"/>
                  </a:moveTo>
                  <a:cubicBezTo>
                    <a:pt x="1368" y="335"/>
                    <a:pt x="1067" y="201"/>
                    <a:pt x="767" y="134"/>
                  </a:cubicBezTo>
                  <a:cubicBezTo>
                    <a:pt x="0" y="1"/>
                    <a:pt x="33" y="1102"/>
                    <a:pt x="300" y="1569"/>
                  </a:cubicBezTo>
                  <a:cubicBezTo>
                    <a:pt x="1468" y="3470"/>
                    <a:pt x="4203" y="3470"/>
                    <a:pt x="5371" y="1569"/>
                  </a:cubicBezTo>
                  <a:cubicBezTo>
                    <a:pt x="5637" y="1102"/>
                    <a:pt x="5671" y="1"/>
                    <a:pt x="4904" y="134"/>
                  </a:cubicBezTo>
                  <a:cubicBezTo>
                    <a:pt x="4603" y="201"/>
                    <a:pt x="4303" y="335"/>
                    <a:pt x="4036" y="535"/>
                  </a:cubicBezTo>
                  <a:cubicBezTo>
                    <a:pt x="3269" y="935"/>
                    <a:pt x="2368" y="935"/>
                    <a:pt x="1635" y="53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4865300" y="2963400"/>
              <a:ext cx="211850" cy="251875"/>
            </a:xfrm>
            <a:custGeom>
              <a:avLst/>
              <a:gdLst/>
              <a:ahLst/>
              <a:cxnLst/>
              <a:rect l="l" t="t" r="r" b="b"/>
              <a:pathLst>
                <a:path w="8474" h="10075" extrusionOk="0">
                  <a:moveTo>
                    <a:pt x="5705" y="5037"/>
                  </a:moveTo>
                  <a:cubicBezTo>
                    <a:pt x="5038" y="4837"/>
                    <a:pt x="4071" y="4404"/>
                    <a:pt x="3970" y="3836"/>
                  </a:cubicBezTo>
                  <a:cubicBezTo>
                    <a:pt x="3837" y="3103"/>
                    <a:pt x="4704" y="2169"/>
                    <a:pt x="5338" y="1802"/>
                  </a:cubicBezTo>
                  <a:cubicBezTo>
                    <a:pt x="5572" y="1635"/>
                    <a:pt x="3137" y="201"/>
                    <a:pt x="2836" y="0"/>
                  </a:cubicBezTo>
                  <a:cubicBezTo>
                    <a:pt x="1" y="3470"/>
                    <a:pt x="368" y="5037"/>
                    <a:pt x="4104" y="6472"/>
                  </a:cubicBezTo>
                  <a:cubicBezTo>
                    <a:pt x="5772" y="7105"/>
                    <a:pt x="2936" y="9007"/>
                    <a:pt x="3370" y="9140"/>
                  </a:cubicBezTo>
                  <a:lnTo>
                    <a:pt x="6205" y="10074"/>
                  </a:lnTo>
                  <a:cubicBezTo>
                    <a:pt x="7039" y="8306"/>
                    <a:pt x="8474" y="5971"/>
                    <a:pt x="5705" y="50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5036275" y="3257775"/>
              <a:ext cx="55900" cy="49325"/>
            </a:xfrm>
            <a:custGeom>
              <a:avLst/>
              <a:gdLst/>
              <a:ahLst/>
              <a:cxnLst/>
              <a:rect l="l" t="t" r="r" b="b"/>
              <a:pathLst>
                <a:path w="2236" h="1973" extrusionOk="0">
                  <a:moveTo>
                    <a:pt x="1137" y="0"/>
                  </a:moveTo>
                  <a:cubicBezTo>
                    <a:pt x="729" y="0"/>
                    <a:pt x="355" y="248"/>
                    <a:pt x="200" y="634"/>
                  </a:cubicBezTo>
                  <a:cubicBezTo>
                    <a:pt x="0" y="1135"/>
                    <a:pt x="267" y="1702"/>
                    <a:pt x="767" y="1902"/>
                  </a:cubicBezTo>
                  <a:cubicBezTo>
                    <a:pt x="887" y="1950"/>
                    <a:pt x="1011" y="1973"/>
                    <a:pt x="1133" y="1973"/>
                  </a:cubicBezTo>
                  <a:cubicBezTo>
                    <a:pt x="1518" y="1973"/>
                    <a:pt x="1883" y="1741"/>
                    <a:pt x="2035" y="1335"/>
                  </a:cubicBezTo>
                  <a:cubicBezTo>
                    <a:pt x="2235" y="834"/>
                    <a:pt x="2002" y="267"/>
                    <a:pt x="1501" y="67"/>
                  </a:cubicBezTo>
                  <a:cubicBezTo>
                    <a:pt x="1380" y="22"/>
                    <a:pt x="1257"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4895325" y="4412775"/>
              <a:ext cx="253550" cy="211000"/>
            </a:xfrm>
            <a:custGeom>
              <a:avLst/>
              <a:gdLst/>
              <a:ahLst/>
              <a:cxnLst/>
              <a:rect l="l" t="t" r="r" b="b"/>
              <a:pathLst>
                <a:path w="10142" h="8440" extrusionOk="0">
                  <a:moveTo>
                    <a:pt x="5038" y="5704"/>
                  </a:moveTo>
                  <a:cubicBezTo>
                    <a:pt x="5271" y="5037"/>
                    <a:pt x="5705" y="4103"/>
                    <a:pt x="6272" y="4003"/>
                  </a:cubicBezTo>
                  <a:cubicBezTo>
                    <a:pt x="7006" y="3870"/>
                    <a:pt x="7940" y="4737"/>
                    <a:pt x="8307" y="5371"/>
                  </a:cubicBezTo>
                  <a:cubicBezTo>
                    <a:pt x="8440" y="5604"/>
                    <a:pt x="9941" y="3236"/>
                    <a:pt x="10141" y="2902"/>
                  </a:cubicBezTo>
                  <a:cubicBezTo>
                    <a:pt x="6706" y="0"/>
                    <a:pt x="5138" y="400"/>
                    <a:pt x="3637" y="4103"/>
                  </a:cubicBezTo>
                  <a:cubicBezTo>
                    <a:pt x="3003" y="5771"/>
                    <a:pt x="1135" y="2902"/>
                    <a:pt x="968" y="3336"/>
                  </a:cubicBezTo>
                  <a:lnTo>
                    <a:pt x="1" y="6138"/>
                  </a:lnTo>
                  <a:cubicBezTo>
                    <a:pt x="1769" y="7005"/>
                    <a:pt x="4070" y="8440"/>
                    <a:pt x="5038" y="57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4799425" y="4584450"/>
              <a:ext cx="55900" cy="49450"/>
            </a:xfrm>
            <a:custGeom>
              <a:avLst/>
              <a:gdLst/>
              <a:ahLst/>
              <a:cxnLst/>
              <a:rect l="l" t="t" r="r" b="b"/>
              <a:pathLst>
                <a:path w="2236" h="1978" extrusionOk="0">
                  <a:moveTo>
                    <a:pt x="1100" y="0"/>
                  </a:moveTo>
                  <a:cubicBezTo>
                    <a:pt x="715" y="0"/>
                    <a:pt x="353" y="226"/>
                    <a:pt x="201" y="605"/>
                  </a:cubicBezTo>
                  <a:cubicBezTo>
                    <a:pt x="1" y="1139"/>
                    <a:pt x="234" y="1706"/>
                    <a:pt x="735" y="1906"/>
                  </a:cubicBezTo>
                  <a:cubicBezTo>
                    <a:pt x="856" y="1955"/>
                    <a:pt x="983" y="1978"/>
                    <a:pt x="1108" y="1978"/>
                  </a:cubicBezTo>
                  <a:cubicBezTo>
                    <a:pt x="1502" y="1978"/>
                    <a:pt x="1884" y="1752"/>
                    <a:pt x="2036" y="1372"/>
                  </a:cubicBezTo>
                  <a:cubicBezTo>
                    <a:pt x="2236" y="872"/>
                    <a:pt x="2002" y="272"/>
                    <a:pt x="1468" y="72"/>
                  </a:cubicBezTo>
                  <a:cubicBezTo>
                    <a:pt x="1347" y="23"/>
                    <a:pt x="1222"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5884375" y="3867375"/>
              <a:ext cx="71750" cy="104275"/>
            </a:xfrm>
            <a:custGeom>
              <a:avLst/>
              <a:gdLst/>
              <a:ahLst/>
              <a:cxnLst/>
              <a:rect l="l" t="t" r="r" b="b"/>
              <a:pathLst>
                <a:path w="2870" h="4171" extrusionOk="0">
                  <a:moveTo>
                    <a:pt x="1368" y="4170"/>
                  </a:moveTo>
                  <a:lnTo>
                    <a:pt x="2869" y="801"/>
                  </a:lnTo>
                  <a:lnTo>
                    <a:pt x="501" y="1"/>
                  </a:lnTo>
                  <a:lnTo>
                    <a:pt x="0" y="353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5823500" y="4048875"/>
              <a:ext cx="71750" cy="63150"/>
            </a:xfrm>
            <a:custGeom>
              <a:avLst/>
              <a:gdLst/>
              <a:ahLst/>
              <a:cxnLst/>
              <a:rect l="l" t="t" r="r" b="b"/>
              <a:pathLst>
                <a:path w="2870" h="2526" extrusionOk="0">
                  <a:moveTo>
                    <a:pt x="1428" y="1"/>
                  </a:moveTo>
                  <a:cubicBezTo>
                    <a:pt x="926" y="1"/>
                    <a:pt x="440" y="297"/>
                    <a:pt x="234" y="813"/>
                  </a:cubicBezTo>
                  <a:cubicBezTo>
                    <a:pt x="0" y="1447"/>
                    <a:pt x="301" y="2181"/>
                    <a:pt x="968" y="2448"/>
                  </a:cubicBezTo>
                  <a:cubicBezTo>
                    <a:pt x="1111" y="2500"/>
                    <a:pt x="1260" y="2526"/>
                    <a:pt x="1408" y="2526"/>
                  </a:cubicBezTo>
                  <a:cubicBezTo>
                    <a:pt x="1910" y="2526"/>
                    <a:pt x="2396" y="2230"/>
                    <a:pt x="2602" y="1714"/>
                  </a:cubicBezTo>
                  <a:cubicBezTo>
                    <a:pt x="2869" y="1080"/>
                    <a:pt x="2536" y="346"/>
                    <a:pt x="1868" y="79"/>
                  </a:cubicBezTo>
                  <a:cubicBezTo>
                    <a:pt x="1725" y="26"/>
                    <a:pt x="1576" y="1"/>
                    <a:pt x="1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a:off x="5624175" y="3273425"/>
              <a:ext cx="43400" cy="38375"/>
            </a:xfrm>
            <a:custGeom>
              <a:avLst/>
              <a:gdLst/>
              <a:ahLst/>
              <a:cxnLst/>
              <a:rect l="l" t="t" r="r" b="b"/>
              <a:pathLst>
                <a:path w="1736" h="1535" extrusionOk="0">
                  <a:moveTo>
                    <a:pt x="880" y="0"/>
                  </a:moveTo>
                  <a:cubicBezTo>
                    <a:pt x="564" y="0"/>
                    <a:pt x="266" y="186"/>
                    <a:pt x="134" y="475"/>
                  </a:cubicBezTo>
                  <a:cubicBezTo>
                    <a:pt x="1" y="876"/>
                    <a:pt x="201" y="1343"/>
                    <a:pt x="568" y="1476"/>
                  </a:cubicBezTo>
                  <a:cubicBezTo>
                    <a:pt x="664" y="1516"/>
                    <a:pt x="764" y="1535"/>
                    <a:pt x="863" y="1535"/>
                  </a:cubicBezTo>
                  <a:cubicBezTo>
                    <a:pt x="1174" y="1535"/>
                    <a:pt x="1467" y="1346"/>
                    <a:pt x="1569" y="1042"/>
                  </a:cubicBezTo>
                  <a:cubicBezTo>
                    <a:pt x="1736" y="642"/>
                    <a:pt x="1535" y="208"/>
                    <a:pt x="1135" y="42"/>
                  </a:cubicBezTo>
                  <a:cubicBezTo>
                    <a:pt x="1051" y="13"/>
                    <a:pt x="965"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a:off x="4697700" y="3533800"/>
              <a:ext cx="987400" cy="744725"/>
            </a:xfrm>
            <a:custGeom>
              <a:avLst/>
              <a:gdLst/>
              <a:ahLst/>
              <a:cxnLst/>
              <a:rect l="l" t="t" r="r" b="b"/>
              <a:pathLst>
                <a:path w="39496" h="29789" extrusionOk="0">
                  <a:moveTo>
                    <a:pt x="12709" y="9874"/>
                  </a:moveTo>
                  <a:cubicBezTo>
                    <a:pt x="10508" y="7606"/>
                    <a:pt x="8640" y="5705"/>
                    <a:pt x="7072" y="4137"/>
                  </a:cubicBezTo>
                  <a:cubicBezTo>
                    <a:pt x="5271" y="2336"/>
                    <a:pt x="3903" y="1001"/>
                    <a:pt x="3036" y="1"/>
                  </a:cubicBezTo>
                  <a:cubicBezTo>
                    <a:pt x="2302" y="134"/>
                    <a:pt x="1635" y="301"/>
                    <a:pt x="1134" y="434"/>
                  </a:cubicBezTo>
                  <a:cubicBezTo>
                    <a:pt x="1068" y="468"/>
                    <a:pt x="1001" y="501"/>
                    <a:pt x="968" y="501"/>
                  </a:cubicBezTo>
                  <a:cubicBezTo>
                    <a:pt x="567" y="668"/>
                    <a:pt x="300" y="835"/>
                    <a:pt x="234" y="1035"/>
                  </a:cubicBezTo>
                  <a:cubicBezTo>
                    <a:pt x="0" y="1702"/>
                    <a:pt x="1801" y="3470"/>
                    <a:pt x="5404" y="7072"/>
                  </a:cubicBezTo>
                  <a:cubicBezTo>
                    <a:pt x="6972" y="8640"/>
                    <a:pt x="8840" y="10508"/>
                    <a:pt x="11041" y="12777"/>
                  </a:cubicBezTo>
                  <a:cubicBezTo>
                    <a:pt x="11208" y="12977"/>
                    <a:pt x="11308" y="13244"/>
                    <a:pt x="11275" y="13510"/>
                  </a:cubicBezTo>
                  <a:cubicBezTo>
                    <a:pt x="10841" y="16613"/>
                    <a:pt x="10441" y="19248"/>
                    <a:pt x="10074" y="21449"/>
                  </a:cubicBezTo>
                  <a:cubicBezTo>
                    <a:pt x="9273" y="26453"/>
                    <a:pt x="8873" y="28955"/>
                    <a:pt x="9440" y="29355"/>
                  </a:cubicBezTo>
                  <a:cubicBezTo>
                    <a:pt x="9974" y="29789"/>
                    <a:pt x="12242" y="28621"/>
                    <a:pt x="16779" y="26320"/>
                  </a:cubicBezTo>
                  <a:cubicBezTo>
                    <a:pt x="18780" y="25285"/>
                    <a:pt x="21149" y="24051"/>
                    <a:pt x="23951" y="22717"/>
                  </a:cubicBezTo>
                  <a:lnTo>
                    <a:pt x="23951" y="22717"/>
                  </a:lnTo>
                  <a:cubicBezTo>
                    <a:pt x="24184" y="22617"/>
                    <a:pt x="24451" y="22617"/>
                    <a:pt x="24718" y="22717"/>
                  </a:cubicBezTo>
                  <a:cubicBezTo>
                    <a:pt x="27486" y="24051"/>
                    <a:pt x="29888" y="25285"/>
                    <a:pt x="31890" y="26320"/>
                  </a:cubicBezTo>
                  <a:cubicBezTo>
                    <a:pt x="36393" y="28621"/>
                    <a:pt x="38661" y="29789"/>
                    <a:pt x="39228" y="29355"/>
                  </a:cubicBezTo>
                  <a:cubicBezTo>
                    <a:pt x="39428" y="29222"/>
                    <a:pt x="39495" y="28821"/>
                    <a:pt x="39462" y="28121"/>
                  </a:cubicBezTo>
                  <a:lnTo>
                    <a:pt x="39428" y="28121"/>
                  </a:lnTo>
                  <a:cubicBezTo>
                    <a:pt x="39462" y="27487"/>
                    <a:pt x="39428" y="26853"/>
                    <a:pt x="39328" y="26219"/>
                  </a:cubicBezTo>
                  <a:cubicBezTo>
                    <a:pt x="38127" y="25752"/>
                    <a:pt x="36259" y="24785"/>
                    <a:pt x="33557" y="23417"/>
                  </a:cubicBezTo>
                  <a:cubicBezTo>
                    <a:pt x="31556" y="22383"/>
                    <a:pt x="29154" y="21149"/>
                    <a:pt x="26386" y="19815"/>
                  </a:cubicBezTo>
                  <a:cubicBezTo>
                    <a:pt x="26119" y="19715"/>
                    <a:pt x="25852" y="19715"/>
                    <a:pt x="25618" y="19815"/>
                  </a:cubicBezTo>
                  <a:lnTo>
                    <a:pt x="25618" y="19815"/>
                  </a:lnTo>
                  <a:cubicBezTo>
                    <a:pt x="22816" y="21149"/>
                    <a:pt x="20415" y="22383"/>
                    <a:pt x="18447" y="23417"/>
                  </a:cubicBezTo>
                  <a:cubicBezTo>
                    <a:pt x="13910" y="25719"/>
                    <a:pt x="11642" y="26853"/>
                    <a:pt x="11108" y="26453"/>
                  </a:cubicBezTo>
                  <a:cubicBezTo>
                    <a:pt x="10541" y="26053"/>
                    <a:pt x="10941" y="23551"/>
                    <a:pt x="11742" y="18547"/>
                  </a:cubicBezTo>
                  <a:cubicBezTo>
                    <a:pt x="12075" y="16346"/>
                    <a:pt x="12509" y="13711"/>
                    <a:pt x="12943" y="10608"/>
                  </a:cubicBezTo>
                  <a:cubicBezTo>
                    <a:pt x="12976" y="10341"/>
                    <a:pt x="12876" y="10075"/>
                    <a:pt x="12709" y="98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4118100" y="4250975"/>
              <a:ext cx="703875" cy="617150"/>
            </a:xfrm>
            <a:custGeom>
              <a:avLst/>
              <a:gdLst/>
              <a:ahLst/>
              <a:cxnLst/>
              <a:rect l="l" t="t" r="r" b="b"/>
              <a:pathLst>
                <a:path w="28155" h="24686" extrusionOk="0">
                  <a:moveTo>
                    <a:pt x="26487" y="368"/>
                  </a:moveTo>
                  <a:cubicBezTo>
                    <a:pt x="27621" y="1"/>
                    <a:pt x="28154" y="1702"/>
                    <a:pt x="27020" y="2036"/>
                  </a:cubicBezTo>
                  <a:cubicBezTo>
                    <a:pt x="22450" y="3503"/>
                    <a:pt x="17680" y="6539"/>
                    <a:pt x="13411" y="10208"/>
                  </a:cubicBezTo>
                  <a:cubicBezTo>
                    <a:pt x="8741" y="14278"/>
                    <a:pt x="4671" y="19115"/>
                    <a:pt x="2136" y="23651"/>
                  </a:cubicBezTo>
                  <a:cubicBezTo>
                    <a:pt x="1535" y="24685"/>
                    <a:pt x="1" y="23818"/>
                    <a:pt x="568" y="22784"/>
                  </a:cubicBezTo>
                  <a:cubicBezTo>
                    <a:pt x="3237" y="18081"/>
                    <a:pt x="7440" y="13044"/>
                    <a:pt x="12243" y="8874"/>
                  </a:cubicBezTo>
                  <a:cubicBezTo>
                    <a:pt x="16680" y="5038"/>
                    <a:pt x="21650" y="1902"/>
                    <a:pt x="26487" y="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35"/>
          <p:cNvGrpSpPr/>
          <p:nvPr/>
        </p:nvGrpSpPr>
        <p:grpSpPr>
          <a:xfrm flipH="1">
            <a:off x="713213" y="3217525"/>
            <a:ext cx="256900" cy="240700"/>
            <a:chOff x="1257688" y="1484250"/>
            <a:chExt cx="256900" cy="240700"/>
          </a:xfrm>
        </p:grpSpPr>
        <p:sp>
          <p:nvSpPr>
            <p:cNvPr id="908" name="Google Shape;908;p3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35"/>
          <p:cNvGrpSpPr/>
          <p:nvPr/>
        </p:nvGrpSpPr>
        <p:grpSpPr>
          <a:xfrm flipH="1">
            <a:off x="1456163" y="4486575"/>
            <a:ext cx="256900" cy="240700"/>
            <a:chOff x="1257688" y="1484250"/>
            <a:chExt cx="256900" cy="240700"/>
          </a:xfrm>
        </p:grpSpPr>
        <p:sp>
          <p:nvSpPr>
            <p:cNvPr id="911" name="Google Shape;911;p3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35"/>
          <p:cNvGrpSpPr/>
          <p:nvPr/>
        </p:nvGrpSpPr>
        <p:grpSpPr>
          <a:xfrm rot="-1782945" flipH="1">
            <a:off x="1951525" y="3217548"/>
            <a:ext cx="256901" cy="240701"/>
            <a:chOff x="1257688" y="1484250"/>
            <a:chExt cx="256900" cy="240700"/>
          </a:xfrm>
        </p:grpSpPr>
        <p:sp>
          <p:nvSpPr>
            <p:cNvPr id="914" name="Google Shape;914;p3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 name="Google Shape;916;p35"/>
          <p:cNvSpPr/>
          <p:nvPr/>
        </p:nvSpPr>
        <p:spPr>
          <a:xfrm>
            <a:off x="4815290" y="3882833"/>
            <a:ext cx="1200445" cy="58499"/>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nvGrpSpPr>
          <p:cNvPr id="78" name="Group 77"/>
          <p:cNvGrpSpPr/>
          <p:nvPr/>
        </p:nvGrpSpPr>
        <p:grpSpPr>
          <a:xfrm>
            <a:off x="150905" y="170454"/>
            <a:ext cx="586969" cy="576358"/>
            <a:chOff x="457200" y="59057"/>
            <a:chExt cx="838200" cy="838200"/>
          </a:xfrm>
          <a:solidFill>
            <a:schemeClr val="accent5">
              <a:lumMod val="75000"/>
            </a:schemeClr>
          </a:solidFill>
        </p:grpSpPr>
        <p:sp>
          <p:nvSpPr>
            <p:cNvPr id="79" name="Oval 78"/>
            <p:cNvSpPr/>
            <p:nvPr/>
          </p:nvSpPr>
          <p:spPr>
            <a:xfrm>
              <a:off x="457200" y="59057"/>
              <a:ext cx="838200" cy="838200"/>
            </a:xfrm>
            <a:prstGeom prst="ellipse">
              <a:avLst/>
            </a:prstGeom>
            <a:grpFill/>
            <a:ln>
              <a:solidFill>
                <a:schemeClr val="accent5">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33" y="225590"/>
              <a:ext cx="505134" cy="505134"/>
            </a:xfrm>
            <a:prstGeom prst="rect">
              <a:avLst/>
            </a:prstGeom>
            <a:grpFill/>
            <a:ln>
              <a:solidFill>
                <a:schemeClr val="accent5">
                  <a:lumMod val="75000"/>
                </a:schemeClr>
              </a:solidFill>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5"/>
          <p:cNvSpPr txBox="1">
            <a:spLocks noGrp="1"/>
          </p:cNvSpPr>
          <p:nvPr>
            <p:ph type="title"/>
          </p:nvPr>
        </p:nvSpPr>
        <p:spPr>
          <a:xfrm>
            <a:off x="2391899" y="3503143"/>
            <a:ext cx="4846783"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 Kí tên: Pizza vàng tươi vui vẻ</a:t>
            </a:r>
            <a:endParaRPr dirty="0"/>
          </a:p>
        </p:txBody>
      </p:sp>
      <p:sp>
        <p:nvSpPr>
          <p:cNvPr id="842" name="Google Shape;842;p35"/>
          <p:cNvSpPr txBox="1">
            <a:spLocks noGrp="1"/>
          </p:cNvSpPr>
          <p:nvPr>
            <p:ph type="subTitle" idx="1"/>
          </p:nvPr>
        </p:nvSpPr>
        <p:spPr>
          <a:xfrm>
            <a:off x="1326178" y="1683073"/>
            <a:ext cx="6491645" cy="19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i="1" dirty="0" smtClean="0"/>
              <a:t>“Lớn lên, tớ muốn trở nên thật cao lớn và khỏe mạnh . Tớ sẽ có tính cách vui vẻ và hoạt náo. Tớ nghĩ khi đó tớ sẽ có khả năng xem phim không cần phụ đề và đi du lịch muôn nơi. Tớ sẽ là một họa sĩ thật tuyệt vời”</a:t>
            </a:r>
            <a:endParaRPr sz="2400" i="1" dirty="0"/>
          </a:p>
        </p:txBody>
      </p:sp>
      <p:grpSp>
        <p:nvGrpSpPr>
          <p:cNvPr id="843" name="Google Shape;843;p35"/>
          <p:cNvGrpSpPr/>
          <p:nvPr/>
        </p:nvGrpSpPr>
        <p:grpSpPr>
          <a:xfrm rot="1135046">
            <a:off x="7085318" y="-212871"/>
            <a:ext cx="2198472" cy="2087232"/>
            <a:chOff x="1592975" y="2799100"/>
            <a:chExt cx="2439275" cy="2315850"/>
          </a:xfrm>
        </p:grpSpPr>
        <p:sp>
          <p:nvSpPr>
            <p:cNvPr id="844" name="Google Shape;844;p35"/>
            <p:cNvSpPr/>
            <p:nvPr/>
          </p:nvSpPr>
          <p:spPr>
            <a:xfrm>
              <a:off x="2793000" y="4687125"/>
              <a:ext cx="102600" cy="427825"/>
            </a:xfrm>
            <a:custGeom>
              <a:avLst/>
              <a:gdLst/>
              <a:ahLst/>
              <a:cxnLst/>
              <a:rect l="l" t="t" r="r" b="b"/>
              <a:pathLst>
                <a:path w="4104" h="17113" extrusionOk="0">
                  <a:moveTo>
                    <a:pt x="1535" y="15212"/>
                  </a:moveTo>
                  <a:cubicBezTo>
                    <a:pt x="2335" y="10975"/>
                    <a:pt x="1368" y="4104"/>
                    <a:pt x="0" y="1"/>
                  </a:cubicBezTo>
                  <a:cubicBezTo>
                    <a:pt x="3103" y="3170"/>
                    <a:pt x="4103" y="11509"/>
                    <a:pt x="3570" y="15845"/>
                  </a:cubicBezTo>
                  <a:cubicBezTo>
                    <a:pt x="3103" y="17113"/>
                    <a:pt x="1168" y="16513"/>
                    <a:pt x="1535" y="152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1969075" y="3241925"/>
              <a:ext cx="1569475" cy="1390200"/>
            </a:xfrm>
            <a:custGeom>
              <a:avLst/>
              <a:gdLst/>
              <a:ahLst/>
              <a:cxnLst/>
              <a:rect l="l" t="t" r="r" b="b"/>
              <a:pathLst>
                <a:path w="62779" h="55608" extrusionOk="0">
                  <a:moveTo>
                    <a:pt x="22383" y="7639"/>
                  </a:moveTo>
                  <a:cubicBezTo>
                    <a:pt x="22450" y="7973"/>
                    <a:pt x="22517" y="8307"/>
                    <a:pt x="22583" y="8640"/>
                  </a:cubicBezTo>
                  <a:cubicBezTo>
                    <a:pt x="23017" y="10742"/>
                    <a:pt x="23384" y="12576"/>
                    <a:pt x="23284" y="14077"/>
                  </a:cubicBezTo>
                  <a:cubicBezTo>
                    <a:pt x="23150" y="16246"/>
                    <a:pt x="22183" y="17547"/>
                    <a:pt x="19481" y="17413"/>
                  </a:cubicBezTo>
                  <a:cubicBezTo>
                    <a:pt x="16779" y="17246"/>
                    <a:pt x="13577" y="16446"/>
                    <a:pt x="11075" y="15745"/>
                  </a:cubicBezTo>
                  <a:cubicBezTo>
                    <a:pt x="13444" y="18014"/>
                    <a:pt x="16145" y="21216"/>
                    <a:pt x="15745" y="23618"/>
                  </a:cubicBezTo>
                  <a:cubicBezTo>
                    <a:pt x="15312" y="26053"/>
                    <a:pt x="11209" y="27053"/>
                    <a:pt x="7706" y="27420"/>
                  </a:cubicBezTo>
                  <a:cubicBezTo>
                    <a:pt x="8540" y="27821"/>
                    <a:pt x="9307" y="28254"/>
                    <a:pt x="10041" y="28788"/>
                  </a:cubicBezTo>
                  <a:cubicBezTo>
                    <a:pt x="11909" y="30089"/>
                    <a:pt x="13377" y="31823"/>
                    <a:pt x="13377" y="33992"/>
                  </a:cubicBezTo>
                  <a:cubicBezTo>
                    <a:pt x="13377" y="34492"/>
                    <a:pt x="13310" y="34992"/>
                    <a:pt x="13177" y="35459"/>
                  </a:cubicBezTo>
                  <a:cubicBezTo>
                    <a:pt x="12710" y="37027"/>
                    <a:pt x="12109" y="38528"/>
                    <a:pt x="11409" y="39963"/>
                  </a:cubicBezTo>
                  <a:cubicBezTo>
                    <a:pt x="14344" y="39229"/>
                    <a:pt x="19148" y="38628"/>
                    <a:pt x="20916" y="41697"/>
                  </a:cubicBezTo>
                  <a:cubicBezTo>
                    <a:pt x="22250" y="44032"/>
                    <a:pt x="22750" y="47168"/>
                    <a:pt x="22917" y="49469"/>
                  </a:cubicBezTo>
                  <a:cubicBezTo>
                    <a:pt x="24485" y="47234"/>
                    <a:pt x="27120" y="44699"/>
                    <a:pt x="30256" y="46000"/>
                  </a:cubicBezTo>
                  <a:cubicBezTo>
                    <a:pt x="33158" y="47201"/>
                    <a:pt x="34825" y="49936"/>
                    <a:pt x="35693" y="51938"/>
                  </a:cubicBezTo>
                  <a:cubicBezTo>
                    <a:pt x="37127" y="48602"/>
                    <a:pt x="40163" y="42898"/>
                    <a:pt x="43932" y="43532"/>
                  </a:cubicBezTo>
                  <a:cubicBezTo>
                    <a:pt x="46300" y="43999"/>
                    <a:pt x="48635" y="44766"/>
                    <a:pt x="50837" y="45767"/>
                  </a:cubicBezTo>
                  <a:cubicBezTo>
                    <a:pt x="48569" y="42231"/>
                    <a:pt x="46000" y="36460"/>
                    <a:pt x="51204" y="33691"/>
                  </a:cubicBezTo>
                  <a:cubicBezTo>
                    <a:pt x="52505" y="32958"/>
                    <a:pt x="53872" y="32324"/>
                    <a:pt x="55273" y="31790"/>
                  </a:cubicBezTo>
                  <a:cubicBezTo>
                    <a:pt x="50470" y="31090"/>
                    <a:pt x="45066" y="29155"/>
                    <a:pt x="47801" y="23951"/>
                  </a:cubicBezTo>
                  <a:cubicBezTo>
                    <a:pt x="48869" y="21883"/>
                    <a:pt x="50170" y="19982"/>
                    <a:pt x="51738" y="18280"/>
                  </a:cubicBezTo>
                  <a:cubicBezTo>
                    <a:pt x="47868" y="18714"/>
                    <a:pt x="42865" y="18214"/>
                    <a:pt x="44599" y="12510"/>
                  </a:cubicBezTo>
                  <a:cubicBezTo>
                    <a:pt x="45033" y="11142"/>
                    <a:pt x="45433" y="9974"/>
                    <a:pt x="45767" y="9007"/>
                  </a:cubicBezTo>
                  <a:cubicBezTo>
                    <a:pt x="43231" y="11042"/>
                    <a:pt x="39796" y="12877"/>
                    <a:pt x="36660" y="11442"/>
                  </a:cubicBezTo>
                  <a:cubicBezTo>
                    <a:pt x="34759" y="10608"/>
                    <a:pt x="33291" y="9040"/>
                    <a:pt x="32557" y="7106"/>
                  </a:cubicBezTo>
                  <a:cubicBezTo>
                    <a:pt x="31256" y="11642"/>
                    <a:pt x="28454" y="15979"/>
                    <a:pt x="22383" y="7639"/>
                  </a:cubicBezTo>
                  <a:close/>
                  <a:moveTo>
                    <a:pt x="20849" y="8974"/>
                  </a:moveTo>
                  <a:lnTo>
                    <a:pt x="20849" y="8974"/>
                  </a:lnTo>
                  <a:cubicBezTo>
                    <a:pt x="20482" y="7273"/>
                    <a:pt x="20215" y="5571"/>
                    <a:pt x="20015" y="3837"/>
                  </a:cubicBezTo>
                  <a:cubicBezTo>
                    <a:pt x="19848" y="2869"/>
                    <a:pt x="21149" y="2402"/>
                    <a:pt x="21649" y="3270"/>
                  </a:cubicBezTo>
                  <a:cubicBezTo>
                    <a:pt x="29755" y="16879"/>
                    <a:pt x="31490" y="4170"/>
                    <a:pt x="31723" y="1635"/>
                  </a:cubicBezTo>
                  <a:cubicBezTo>
                    <a:pt x="31723" y="1368"/>
                    <a:pt x="31757" y="1202"/>
                    <a:pt x="31757" y="1202"/>
                  </a:cubicBezTo>
                  <a:cubicBezTo>
                    <a:pt x="31890" y="1"/>
                    <a:pt x="33658" y="201"/>
                    <a:pt x="33525" y="1402"/>
                  </a:cubicBezTo>
                  <a:cubicBezTo>
                    <a:pt x="33525" y="1435"/>
                    <a:pt x="33525" y="1602"/>
                    <a:pt x="33491" y="1802"/>
                  </a:cubicBezTo>
                  <a:cubicBezTo>
                    <a:pt x="33391" y="3236"/>
                    <a:pt x="33424" y="8006"/>
                    <a:pt x="37394" y="9808"/>
                  </a:cubicBezTo>
                  <a:cubicBezTo>
                    <a:pt x="41597" y="11742"/>
                    <a:pt x="47134" y="5371"/>
                    <a:pt x="48068" y="4237"/>
                  </a:cubicBezTo>
                  <a:lnTo>
                    <a:pt x="48168" y="4104"/>
                  </a:lnTo>
                  <a:lnTo>
                    <a:pt x="48235" y="4037"/>
                  </a:lnTo>
                  <a:lnTo>
                    <a:pt x="48235" y="4037"/>
                  </a:lnTo>
                  <a:cubicBezTo>
                    <a:pt x="48268" y="3970"/>
                    <a:pt x="48335" y="3903"/>
                    <a:pt x="48435" y="3870"/>
                  </a:cubicBezTo>
                  <a:cubicBezTo>
                    <a:pt x="49269" y="3270"/>
                    <a:pt x="50270" y="4337"/>
                    <a:pt x="49603" y="5138"/>
                  </a:cubicBezTo>
                  <a:lnTo>
                    <a:pt x="49603" y="5138"/>
                  </a:lnTo>
                  <a:cubicBezTo>
                    <a:pt x="49603" y="5138"/>
                    <a:pt x="49403" y="5405"/>
                    <a:pt x="49036" y="5838"/>
                  </a:cubicBezTo>
                  <a:cubicBezTo>
                    <a:pt x="48569" y="6605"/>
                    <a:pt x="47668" y="8473"/>
                    <a:pt x="46300" y="12977"/>
                  </a:cubicBezTo>
                  <a:cubicBezTo>
                    <a:pt x="44666" y="18280"/>
                    <a:pt x="53439" y="16279"/>
                    <a:pt x="55073" y="15879"/>
                  </a:cubicBezTo>
                  <a:cubicBezTo>
                    <a:pt x="55173" y="15812"/>
                    <a:pt x="55307" y="15779"/>
                    <a:pt x="55440" y="15779"/>
                  </a:cubicBezTo>
                  <a:cubicBezTo>
                    <a:pt x="56608" y="15612"/>
                    <a:pt x="56875" y="17346"/>
                    <a:pt x="55707" y="17513"/>
                  </a:cubicBezTo>
                  <a:lnTo>
                    <a:pt x="55340" y="17613"/>
                  </a:lnTo>
                  <a:cubicBezTo>
                    <a:pt x="54573" y="17914"/>
                    <a:pt x="52338" y="19181"/>
                    <a:pt x="49403" y="24752"/>
                  </a:cubicBezTo>
                  <a:cubicBezTo>
                    <a:pt x="46667" y="29955"/>
                    <a:pt x="57542" y="30389"/>
                    <a:pt x="60711" y="30389"/>
                  </a:cubicBezTo>
                  <a:cubicBezTo>
                    <a:pt x="61044" y="30356"/>
                    <a:pt x="61378" y="30356"/>
                    <a:pt x="61678" y="30389"/>
                  </a:cubicBezTo>
                  <a:cubicBezTo>
                    <a:pt x="62779" y="30556"/>
                    <a:pt x="62679" y="32157"/>
                    <a:pt x="61578" y="32157"/>
                  </a:cubicBezTo>
                  <a:lnTo>
                    <a:pt x="60577" y="32157"/>
                  </a:lnTo>
                  <a:cubicBezTo>
                    <a:pt x="59310" y="32290"/>
                    <a:pt x="56541" y="32824"/>
                    <a:pt x="52038" y="35226"/>
                  </a:cubicBezTo>
                  <a:cubicBezTo>
                    <a:pt x="46267" y="38328"/>
                    <a:pt x="54406" y="47535"/>
                    <a:pt x="54406" y="47568"/>
                  </a:cubicBezTo>
                  <a:lnTo>
                    <a:pt x="54406" y="47568"/>
                  </a:lnTo>
                  <a:cubicBezTo>
                    <a:pt x="55073" y="48335"/>
                    <a:pt x="54173" y="49403"/>
                    <a:pt x="53305" y="48936"/>
                  </a:cubicBezTo>
                  <a:cubicBezTo>
                    <a:pt x="53305" y="48936"/>
                    <a:pt x="48035" y="46000"/>
                    <a:pt x="43665" y="45266"/>
                  </a:cubicBezTo>
                  <a:cubicBezTo>
                    <a:pt x="39896" y="44633"/>
                    <a:pt x="36527" y="54740"/>
                    <a:pt x="36493" y="54773"/>
                  </a:cubicBezTo>
                  <a:lnTo>
                    <a:pt x="36493" y="54773"/>
                  </a:lnTo>
                  <a:cubicBezTo>
                    <a:pt x="36226" y="55607"/>
                    <a:pt x="34992" y="55574"/>
                    <a:pt x="34792" y="54707"/>
                  </a:cubicBezTo>
                  <a:cubicBezTo>
                    <a:pt x="34792" y="54707"/>
                    <a:pt x="33558" y="49269"/>
                    <a:pt x="29622" y="47601"/>
                  </a:cubicBezTo>
                  <a:cubicBezTo>
                    <a:pt x="26153" y="46167"/>
                    <a:pt x="23184" y="52338"/>
                    <a:pt x="22950" y="52839"/>
                  </a:cubicBezTo>
                  <a:cubicBezTo>
                    <a:pt x="22550" y="53739"/>
                    <a:pt x="21182" y="53439"/>
                    <a:pt x="21216" y="52472"/>
                  </a:cubicBezTo>
                  <a:cubicBezTo>
                    <a:pt x="21216" y="52472"/>
                    <a:pt x="21516" y="46234"/>
                    <a:pt x="19381" y="42564"/>
                  </a:cubicBezTo>
                  <a:cubicBezTo>
                    <a:pt x="17513" y="39295"/>
                    <a:pt x="9641" y="42331"/>
                    <a:pt x="9607" y="42331"/>
                  </a:cubicBezTo>
                  <a:lnTo>
                    <a:pt x="9607" y="42331"/>
                  </a:lnTo>
                  <a:cubicBezTo>
                    <a:pt x="8640" y="42698"/>
                    <a:pt x="7940" y="41397"/>
                    <a:pt x="8774" y="40797"/>
                  </a:cubicBezTo>
                  <a:cubicBezTo>
                    <a:pt x="8774" y="40797"/>
                    <a:pt x="9908" y="40063"/>
                    <a:pt x="11475" y="34926"/>
                  </a:cubicBezTo>
                  <a:cubicBezTo>
                    <a:pt x="11576" y="34625"/>
                    <a:pt x="11609" y="34292"/>
                    <a:pt x="11609" y="33958"/>
                  </a:cubicBezTo>
                  <a:cubicBezTo>
                    <a:pt x="11609" y="32491"/>
                    <a:pt x="10475" y="31190"/>
                    <a:pt x="9040" y="30222"/>
                  </a:cubicBezTo>
                  <a:cubicBezTo>
                    <a:pt x="7139" y="28888"/>
                    <a:pt x="2602" y="27287"/>
                    <a:pt x="1" y="25919"/>
                  </a:cubicBezTo>
                  <a:cubicBezTo>
                    <a:pt x="3670" y="25853"/>
                    <a:pt x="13544" y="25953"/>
                    <a:pt x="14011" y="23284"/>
                  </a:cubicBezTo>
                  <a:cubicBezTo>
                    <a:pt x="14478" y="20349"/>
                    <a:pt x="7306" y="14711"/>
                    <a:pt x="6672" y="14244"/>
                  </a:cubicBezTo>
                  <a:cubicBezTo>
                    <a:pt x="5838" y="13644"/>
                    <a:pt x="6505" y="12309"/>
                    <a:pt x="7506" y="12676"/>
                  </a:cubicBezTo>
                  <a:cubicBezTo>
                    <a:pt x="7506" y="12676"/>
                    <a:pt x="14611" y="15345"/>
                    <a:pt x="19581" y="15612"/>
                  </a:cubicBezTo>
                  <a:cubicBezTo>
                    <a:pt x="20949" y="15712"/>
                    <a:pt x="21449" y="15045"/>
                    <a:pt x="21516" y="13944"/>
                  </a:cubicBezTo>
                  <a:cubicBezTo>
                    <a:pt x="21583" y="12710"/>
                    <a:pt x="21249" y="10942"/>
                    <a:pt x="20849" y="89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255825" y="3057625"/>
              <a:ext cx="557100" cy="348625"/>
            </a:xfrm>
            <a:custGeom>
              <a:avLst/>
              <a:gdLst/>
              <a:ahLst/>
              <a:cxnLst/>
              <a:rect l="l" t="t" r="r" b="b"/>
              <a:pathLst>
                <a:path w="22284" h="13945" extrusionOk="0">
                  <a:moveTo>
                    <a:pt x="20782" y="2202"/>
                  </a:moveTo>
                  <a:cubicBezTo>
                    <a:pt x="12843" y="2970"/>
                    <a:pt x="5605" y="8207"/>
                    <a:pt x="301" y="13944"/>
                  </a:cubicBezTo>
                  <a:cubicBezTo>
                    <a:pt x="1" y="12510"/>
                    <a:pt x="5538" y="7606"/>
                    <a:pt x="6539" y="6772"/>
                  </a:cubicBezTo>
                  <a:cubicBezTo>
                    <a:pt x="11209" y="2936"/>
                    <a:pt x="14845" y="935"/>
                    <a:pt x="20782" y="101"/>
                  </a:cubicBezTo>
                  <a:cubicBezTo>
                    <a:pt x="22283" y="1"/>
                    <a:pt x="22283" y="2302"/>
                    <a:pt x="20782" y="2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2632875" y="2799100"/>
              <a:ext cx="155975" cy="396150"/>
            </a:xfrm>
            <a:custGeom>
              <a:avLst/>
              <a:gdLst/>
              <a:ahLst/>
              <a:cxnLst/>
              <a:rect l="l" t="t" r="r" b="b"/>
              <a:pathLst>
                <a:path w="6239" h="15846" extrusionOk="0">
                  <a:moveTo>
                    <a:pt x="2436" y="1102"/>
                  </a:moveTo>
                  <a:cubicBezTo>
                    <a:pt x="5772" y="6672"/>
                    <a:pt x="6205" y="9374"/>
                    <a:pt x="6239" y="15846"/>
                  </a:cubicBezTo>
                  <a:cubicBezTo>
                    <a:pt x="3737" y="9308"/>
                    <a:pt x="5205" y="8741"/>
                    <a:pt x="701" y="2269"/>
                  </a:cubicBezTo>
                  <a:cubicBezTo>
                    <a:pt x="1" y="1135"/>
                    <a:pt x="1635" y="1"/>
                    <a:pt x="2436" y="10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2045800" y="2910850"/>
              <a:ext cx="416150" cy="342775"/>
            </a:xfrm>
            <a:custGeom>
              <a:avLst/>
              <a:gdLst/>
              <a:ahLst/>
              <a:cxnLst/>
              <a:rect l="l" t="t" r="r" b="b"/>
              <a:pathLst>
                <a:path w="16646" h="13711" extrusionOk="0">
                  <a:moveTo>
                    <a:pt x="2069" y="501"/>
                  </a:moveTo>
                  <a:cubicBezTo>
                    <a:pt x="8140" y="3370"/>
                    <a:pt x="13210" y="7940"/>
                    <a:pt x="16646" y="13711"/>
                  </a:cubicBezTo>
                  <a:cubicBezTo>
                    <a:pt x="10975" y="8907"/>
                    <a:pt x="9040" y="5638"/>
                    <a:pt x="1401" y="2503"/>
                  </a:cubicBezTo>
                  <a:cubicBezTo>
                    <a:pt x="0" y="2102"/>
                    <a:pt x="701" y="1"/>
                    <a:pt x="2069" y="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1729750" y="4346875"/>
              <a:ext cx="392800" cy="255225"/>
            </a:xfrm>
            <a:custGeom>
              <a:avLst/>
              <a:gdLst/>
              <a:ahLst/>
              <a:cxnLst/>
              <a:rect l="l" t="t" r="r" b="b"/>
              <a:pathLst>
                <a:path w="15712" h="10209" extrusionOk="0">
                  <a:moveTo>
                    <a:pt x="901" y="7873"/>
                  </a:moveTo>
                  <a:cubicBezTo>
                    <a:pt x="4070" y="5238"/>
                    <a:pt x="9407" y="1602"/>
                    <a:pt x="13310" y="435"/>
                  </a:cubicBezTo>
                  <a:lnTo>
                    <a:pt x="15711" y="1"/>
                  </a:lnTo>
                  <a:cubicBezTo>
                    <a:pt x="10441" y="2870"/>
                    <a:pt x="6672" y="5305"/>
                    <a:pt x="2368" y="9374"/>
                  </a:cubicBezTo>
                  <a:cubicBezTo>
                    <a:pt x="1334" y="10208"/>
                    <a:pt x="0" y="8807"/>
                    <a:pt x="901" y="78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1592975" y="3950775"/>
              <a:ext cx="507900" cy="120100"/>
            </a:xfrm>
            <a:custGeom>
              <a:avLst/>
              <a:gdLst/>
              <a:ahLst/>
              <a:cxnLst/>
              <a:rect l="l" t="t" r="r" b="b"/>
              <a:pathLst>
                <a:path w="20316" h="4804" extrusionOk="0">
                  <a:moveTo>
                    <a:pt x="1402" y="2302"/>
                  </a:moveTo>
                  <a:cubicBezTo>
                    <a:pt x="7406" y="768"/>
                    <a:pt x="14344" y="0"/>
                    <a:pt x="20315" y="2035"/>
                  </a:cubicBezTo>
                  <a:cubicBezTo>
                    <a:pt x="12543" y="2435"/>
                    <a:pt x="10141" y="1735"/>
                    <a:pt x="2069" y="4303"/>
                  </a:cubicBezTo>
                  <a:cubicBezTo>
                    <a:pt x="701" y="4804"/>
                    <a:pt x="1" y="2702"/>
                    <a:pt x="1402" y="2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1708050" y="3419550"/>
              <a:ext cx="399475" cy="146800"/>
            </a:xfrm>
            <a:custGeom>
              <a:avLst/>
              <a:gdLst/>
              <a:ahLst/>
              <a:cxnLst/>
              <a:rect l="l" t="t" r="r" b="b"/>
              <a:pathLst>
                <a:path w="15979" h="5872" extrusionOk="0">
                  <a:moveTo>
                    <a:pt x="1335" y="1"/>
                  </a:moveTo>
                  <a:cubicBezTo>
                    <a:pt x="5071" y="301"/>
                    <a:pt x="11909" y="2069"/>
                    <a:pt x="14711" y="4471"/>
                  </a:cubicBezTo>
                  <a:lnTo>
                    <a:pt x="15979" y="5872"/>
                  </a:lnTo>
                  <a:cubicBezTo>
                    <a:pt x="11342" y="3603"/>
                    <a:pt x="6572" y="2202"/>
                    <a:pt x="1368" y="2136"/>
                  </a:cubicBezTo>
                  <a:cubicBezTo>
                    <a:pt x="34" y="2069"/>
                    <a:pt x="1" y="101"/>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474325" y="3596350"/>
              <a:ext cx="557925" cy="135950"/>
            </a:xfrm>
            <a:custGeom>
              <a:avLst/>
              <a:gdLst/>
              <a:ahLst/>
              <a:cxnLst/>
              <a:rect l="l" t="t" r="r" b="b"/>
              <a:pathLst>
                <a:path w="22317" h="5438" extrusionOk="0">
                  <a:moveTo>
                    <a:pt x="20982" y="3536"/>
                  </a:moveTo>
                  <a:cubicBezTo>
                    <a:pt x="14811" y="3470"/>
                    <a:pt x="7973" y="3236"/>
                    <a:pt x="0" y="5438"/>
                  </a:cubicBezTo>
                  <a:cubicBezTo>
                    <a:pt x="10708" y="0"/>
                    <a:pt x="16212" y="1635"/>
                    <a:pt x="20915" y="1435"/>
                  </a:cubicBezTo>
                  <a:cubicBezTo>
                    <a:pt x="22249" y="1468"/>
                    <a:pt x="22316" y="3436"/>
                    <a:pt x="20982" y="3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3455975" y="4101700"/>
              <a:ext cx="504550" cy="275225"/>
            </a:xfrm>
            <a:custGeom>
              <a:avLst/>
              <a:gdLst/>
              <a:ahLst/>
              <a:cxnLst/>
              <a:rect l="l" t="t" r="r" b="b"/>
              <a:pathLst>
                <a:path w="20182" h="11009" extrusionOk="0">
                  <a:moveTo>
                    <a:pt x="17846" y="10208"/>
                  </a:moveTo>
                  <a:cubicBezTo>
                    <a:pt x="13577" y="7073"/>
                    <a:pt x="5438" y="2836"/>
                    <a:pt x="0" y="2903"/>
                  </a:cubicBezTo>
                  <a:cubicBezTo>
                    <a:pt x="2902" y="1"/>
                    <a:pt x="16345" y="6706"/>
                    <a:pt x="19214" y="8607"/>
                  </a:cubicBezTo>
                  <a:cubicBezTo>
                    <a:pt x="20181" y="9508"/>
                    <a:pt x="18914" y="11009"/>
                    <a:pt x="17846" y="10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3294200" y="4486975"/>
              <a:ext cx="317750" cy="349450"/>
            </a:xfrm>
            <a:custGeom>
              <a:avLst/>
              <a:gdLst/>
              <a:ahLst/>
              <a:cxnLst/>
              <a:rect l="l" t="t" r="r" b="b"/>
              <a:pathLst>
                <a:path w="12710" h="13978" extrusionOk="0">
                  <a:moveTo>
                    <a:pt x="10307" y="12743"/>
                  </a:moveTo>
                  <a:cubicBezTo>
                    <a:pt x="7572" y="6339"/>
                    <a:pt x="4937" y="4504"/>
                    <a:pt x="0" y="1"/>
                  </a:cubicBezTo>
                  <a:cubicBezTo>
                    <a:pt x="5771" y="2369"/>
                    <a:pt x="9507" y="6472"/>
                    <a:pt x="12276" y="11976"/>
                  </a:cubicBezTo>
                  <a:cubicBezTo>
                    <a:pt x="12709" y="13244"/>
                    <a:pt x="10841" y="13978"/>
                    <a:pt x="10307" y="127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2199250" y="4577875"/>
              <a:ext cx="242700" cy="299425"/>
            </a:xfrm>
            <a:custGeom>
              <a:avLst/>
              <a:gdLst/>
              <a:ahLst/>
              <a:cxnLst/>
              <a:rect l="l" t="t" r="r" b="b"/>
              <a:pathLst>
                <a:path w="9708" h="11977" extrusionOk="0">
                  <a:moveTo>
                    <a:pt x="501" y="9908"/>
                  </a:moveTo>
                  <a:cubicBezTo>
                    <a:pt x="3036" y="6139"/>
                    <a:pt x="6138" y="2770"/>
                    <a:pt x="9707" y="1"/>
                  </a:cubicBezTo>
                  <a:cubicBezTo>
                    <a:pt x="7672" y="3870"/>
                    <a:pt x="4503" y="7039"/>
                    <a:pt x="2369" y="10875"/>
                  </a:cubicBezTo>
                  <a:cubicBezTo>
                    <a:pt x="1668" y="11976"/>
                    <a:pt x="0" y="11109"/>
                    <a:pt x="501" y="9908"/>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1934875" y="4377750"/>
              <a:ext cx="232700" cy="220175"/>
            </a:xfrm>
            <a:custGeom>
              <a:avLst/>
              <a:gdLst/>
              <a:ahLst/>
              <a:cxnLst/>
              <a:rect l="l" t="t" r="r" b="b"/>
              <a:pathLst>
                <a:path w="9308" h="8807" extrusionOk="0">
                  <a:moveTo>
                    <a:pt x="935" y="6305"/>
                  </a:moveTo>
                  <a:cubicBezTo>
                    <a:pt x="3704" y="3469"/>
                    <a:pt x="5538" y="1435"/>
                    <a:pt x="9308" y="0"/>
                  </a:cubicBezTo>
                  <a:cubicBezTo>
                    <a:pt x="6906" y="2569"/>
                    <a:pt x="4804" y="4804"/>
                    <a:pt x="2603" y="7606"/>
                  </a:cubicBezTo>
                  <a:cubicBezTo>
                    <a:pt x="1769" y="8807"/>
                    <a:pt x="1" y="7439"/>
                    <a:pt x="935" y="63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1784775" y="3556325"/>
              <a:ext cx="335275" cy="74250"/>
            </a:xfrm>
            <a:custGeom>
              <a:avLst/>
              <a:gdLst/>
              <a:ahLst/>
              <a:cxnLst/>
              <a:rect l="l" t="t" r="r" b="b"/>
              <a:pathLst>
                <a:path w="13411" h="2970" extrusionOk="0">
                  <a:moveTo>
                    <a:pt x="1402" y="501"/>
                  </a:moveTo>
                  <a:cubicBezTo>
                    <a:pt x="6372" y="0"/>
                    <a:pt x="9107" y="167"/>
                    <a:pt x="13410" y="2969"/>
                  </a:cubicBezTo>
                  <a:cubicBezTo>
                    <a:pt x="7940" y="2035"/>
                    <a:pt x="7306" y="1535"/>
                    <a:pt x="1802" y="2535"/>
                  </a:cubicBezTo>
                  <a:cubicBezTo>
                    <a:pt x="401" y="2802"/>
                    <a:pt x="1" y="701"/>
                    <a:pt x="1402"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2090825" y="3123500"/>
              <a:ext cx="276900" cy="158475"/>
            </a:xfrm>
            <a:custGeom>
              <a:avLst/>
              <a:gdLst/>
              <a:ahLst/>
              <a:cxnLst/>
              <a:rect l="l" t="t" r="r" b="b"/>
              <a:pathLst>
                <a:path w="11076" h="6339" extrusionOk="0">
                  <a:moveTo>
                    <a:pt x="2269" y="701"/>
                  </a:moveTo>
                  <a:cubicBezTo>
                    <a:pt x="3003" y="1068"/>
                    <a:pt x="11075" y="4804"/>
                    <a:pt x="10442" y="6339"/>
                  </a:cubicBezTo>
                  <a:cubicBezTo>
                    <a:pt x="7206" y="4871"/>
                    <a:pt x="4938" y="3904"/>
                    <a:pt x="1435" y="2636"/>
                  </a:cubicBezTo>
                  <a:cubicBezTo>
                    <a:pt x="1" y="2136"/>
                    <a:pt x="935" y="1"/>
                    <a:pt x="2269" y="7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2875550" y="2964225"/>
              <a:ext cx="52575" cy="242700"/>
            </a:xfrm>
            <a:custGeom>
              <a:avLst/>
              <a:gdLst/>
              <a:ahLst/>
              <a:cxnLst/>
              <a:rect l="l" t="t" r="r" b="b"/>
              <a:pathLst>
                <a:path w="2103" h="9708" extrusionOk="0">
                  <a:moveTo>
                    <a:pt x="2102" y="1402"/>
                  </a:moveTo>
                  <a:cubicBezTo>
                    <a:pt x="1902" y="4671"/>
                    <a:pt x="1869" y="6472"/>
                    <a:pt x="1068" y="9708"/>
                  </a:cubicBezTo>
                  <a:cubicBezTo>
                    <a:pt x="234" y="6472"/>
                    <a:pt x="234" y="4671"/>
                    <a:pt x="1" y="1402"/>
                  </a:cubicBezTo>
                  <a:cubicBezTo>
                    <a:pt x="1" y="1"/>
                    <a:pt x="2102" y="1"/>
                    <a:pt x="2102"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3240825" y="3263600"/>
              <a:ext cx="291900" cy="251875"/>
            </a:xfrm>
            <a:custGeom>
              <a:avLst/>
              <a:gdLst/>
              <a:ahLst/>
              <a:cxnLst/>
              <a:rect l="l" t="t" r="r" b="b"/>
              <a:pathLst>
                <a:path w="11676" h="10075" extrusionOk="0">
                  <a:moveTo>
                    <a:pt x="10541" y="2503"/>
                  </a:moveTo>
                  <a:cubicBezTo>
                    <a:pt x="6872" y="4971"/>
                    <a:pt x="3469" y="7306"/>
                    <a:pt x="0" y="10075"/>
                  </a:cubicBezTo>
                  <a:lnTo>
                    <a:pt x="1201" y="7973"/>
                  </a:lnTo>
                  <a:cubicBezTo>
                    <a:pt x="2635" y="6172"/>
                    <a:pt x="7305" y="2403"/>
                    <a:pt x="9374" y="768"/>
                  </a:cubicBezTo>
                  <a:cubicBezTo>
                    <a:pt x="10508" y="1"/>
                    <a:pt x="11675" y="1702"/>
                    <a:pt x="10541" y="2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3309200" y="3730625"/>
              <a:ext cx="346950" cy="81725"/>
            </a:xfrm>
            <a:custGeom>
              <a:avLst/>
              <a:gdLst/>
              <a:ahLst/>
              <a:cxnLst/>
              <a:rect l="l" t="t" r="r" b="b"/>
              <a:pathLst>
                <a:path w="13878" h="3269" extrusionOk="0">
                  <a:moveTo>
                    <a:pt x="12576" y="2068"/>
                  </a:moveTo>
                  <a:cubicBezTo>
                    <a:pt x="8106" y="2335"/>
                    <a:pt x="4537" y="3136"/>
                    <a:pt x="1" y="3269"/>
                  </a:cubicBezTo>
                  <a:cubicBezTo>
                    <a:pt x="4070" y="1635"/>
                    <a:pt x="8340" y="500"/>
                    <a:pt x="12710" y="0"/>
                  </a:cubicBezTo>
                  <a:cubicBezTo>
                    <a:pt x="13877" y="234"/>
                    <a:pt x="13810" y="1968"/>
                    <a:pt x="12576" y="20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3361750" y="4219300"/>
              <a:ext cx="265200" cy="85925"/>
            </a:xfrm>
            <a:custGeom>
              <a:avLst/>
              <a:gdLst/>
              <a:ahLst/>
              <a:cxnLst/>
              <a:rect l="l" t="t" r="r" b="b"/>
              <a:pathLst>
                <a:path w="10608" h="3437" extrusionOk="0">
                  <a:moveTo>
                    <a:pt x="8840" y="3169"/>
                  </a:moveTo>
                  <a:cubicBezTo>
                    <a:pt x="5838" y="2435"/>
                    <a:pt x="2902" y="1535"/>
                    <a:pt x="0" y="467"/>
                  </a:cubicBezTo>
                  <a:cubicBezTo>
                    <a:pt x="3469" y="0"/>
                    <a:pt x="5771" y="634"/>
                    <a:pt x="9207" y="1101"/>
                  </a:cubicBezTo>
                  <a:cubicBezTo>
                    <a:pt x="10608" y="1335"/>
                    <a:pt x="10241" y="3436"/>
                    <a:pt x="8840" y="3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2161725" y="3418725"/>
              <a:ext cx="1189200" cy="1121650"/>
            </a:xfrm>
            <a:custGeom>
              <a:avLst/>
              <a:gdLst/>
              <a:ahLst/>
              <a:cxnLst/>
              <a:rect l="l" t="t" r="r" b="b"/>
              <a:pathLst>
                <a:path w="47568" h="44866" extrusionOk="0">
                  <a:moveTo>
                    <a:pt x="24851" y="0"/>
                  </a:moveTo>
                  <a:cubicBezTo>
                    <a:pt x="23550" y="4570"/>
                    <a:pt x="20748" y="8907"/>
                    <a:pt x="14677" y="567"/>
                  </a:cubicBezTo>
                  <a:cubicBezTo>
                    <a:pt x="14744" y="901"/>
                    <a:pt x="14811" y="1235"/>
                    <a:pt x="14877" y="1568"/>
                  </a:cubicBezTo>
                  <a:cubicBezTo>
                    <a:pt x="15311" y="3670"/>
                    <a:pt x="15678" y="5504"/>
                    <a:pt x="15578" y="7005"/>
                  </a:cubicBezTo>
                  <a:cubicBezTo>
                    <a:pt x="15444" y="9174"/>
                    <a:pt x="14477" y="10475"/>
                    <a:pt x="11775" y="10341"/>
                  </a:cubicBezTo>
                  <a:cubicBezTo>
                    <a:pt x="9073" y="10174"/>
                    <a:pt x="5871" y="9374"/>
                    <a:pt x="3369" y="8673"/>
                  </a:cubicBezTo>
                  <a:cubicBezTo>
                    <a:pt x="5738" y="10942"/>
                    <a:pt x="8439" y="14144"/>
                    <a:pt x="8039" y="16546"/>
                  </a:cubicBezTo>
                  <a:cubicBezTo>
                    <a:pt x="7606" y="18981"/>
                    <a:pt x="3503" y="19981"/>
                    <a:pt x="0" y="20348"/>
                  </a:cubicBezTo>
                  <a:cubicBezTo>
                    <a:pt x="834" y="20749"/>
                    <a:pt x="1601" y="21182"/>
                    <a:pt x="2335" y="21716"/>
                  </a:cubicBezTo>
                  <a:cubicBezTo>
                    <a:pt x="4203" y="23017"/>
                    <a:pt x="5671" y="24751"/>
                    <a:pt x="5671" y="26920"/>
                  </a:cubicBezTo>
                  <a:cubicBezTo>
                    <a:pt x="5671" y="27420"/>
                    <a:pt x="5604" y="27920"/>
                    <a:pt x="5471" y="28387"/>
                  </a:cubicBezTo>
                  <a:cubicBezTo>
                    <a:pt x="5004" y="29955"/>
                    <a:pt x="4403" y="31456"/>
                    <a:pt x="3703" y="32891"/>
                  </a:cubicBezTo>
                  <a:cubicBezTo>
                    <a:pt x="6638" y="32157"/>
                    <a:pt x="11442" y="31556"/>
                    <a:pt x="13210" y="34625"/>
                  </a:cubicBezTo>
                  <a:cubicBezTo>
                    <a:pt x="14544" y="36960"/>
                    <a:pt x="15044" y="40096"/>
                    <a:pt x="15211" y="42397"/>
                  </a:cubicBezTo>
                  <a:cubicBezTo>
                    <a:pt x="16779" y="40162"/>
                    <a:pt x="19414" y="37627"/>
                    <a:pt x="22550" y="38928"/>
                  </a:cubicBezTo>
                  <a:cubicBezTo>
                    <a:pt x="25452" y="40129"/>
                    <a:pt x="27119" y="42864"/>
                    <a:pt x="27987" y="44866"/>
                  </a:cubicBezTo>
                  <a:cubicBezTo>
                    <a:pt x="29421" y="41530"/>
                    <a:pt x="32457" y="35826"/>
                    <a:pt x="36226" y="36460"/>
                  </a:cubicBezTo>
                  <a:cubicBezTo>
                    <a:pt x="38594" y="36927"/>
                    <a:pt x="40929" y="37694"/>
                    <a:pt x="43131" y="38695"/>
                  </a:cubicBezTo>
                  <a:cubicBezTo>
                    <a:pt x="40863" y="35159"/>
                    <a:pt x="38294" y="29388"/>
                    <a:pt x="43498" y="26619"/>
                  </a:cubicBezTo>
                  <a:cubicBezTo>
                    <a:pt x="44799" y="25886"/>
                    <a:pt x="46166" y="25252"/>
                    <a:pt x="47567" y="24718"/>
                  </a:cubicBezTo>
                  <a:cubicBezTo>
                    <a:pt x="42764" y="24018"/>
                    <a:pt x="37360" y="22083"/>
                    <a:pt x="40095" y="16879"/>
                  </a:cubicBezTo>
                  <a:cubicBezTo>
                    <a:pt x="41163" y="14811"/>
                    <a:pt x="42464" y="12910"/>
                    <a:pt x="44032" y="11208"/>
                  </a:cubicBezTo>
                  <a:cubicBezTo>
                    <a:pt x="40162" y="11642"/>
                    <a:pt x="35159" y="11142"/>
                    <a:pt x="36893" y="5438"/>
                  </a:cubicBezTo>
                  <a:cubicBezTo>
                    <a:pt x="37327" y="4070"/>
                    <a:pt x="37727" y="2902"/>
                    <a:pt x="38061" y="1935"/>
                  </a:cubicBezTo>
                  <a:cubicBezTo>
                    <a:pt x="35525" y="3970"/>
                    <a:pt x="32090" y="5805"/>
                    <a:pt x="28954" y="4370"/>
                  </a:cubicBezTo>
                  <a:cubicBezTo>
                    <a:pt x="27053" y="3536"/>
                    <a:pt x="25585" y="1968"/>
                    <a:pt x="2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2340175" y="3587175"/>
              <a:ext cx="833125" cy="824775"/>
            </a:xfrm>
            <a:custGeom>
              <a:avLst/>
              <a:gdLst/>
              <a:ahLst/>
              <a:cxnLst/>
              <a:rect l="l" t="t" r="r" b="b"/>
              <a:pathLst>
                <a:path w="33325" h="32991" extrusionOk="0">
                  <a:moveTo>
                    <a:pt x="17380" y="1"/>
                  </a:moveTo>
                  <a:cubicBezTo>
                    <a:pt x="16479" y="3170"/>
                    <a:pt x="14511" y="6205"/>
                    <a:pt x="10308" y="401"/>
                  </a:cubicBezTo>
                  <a:lnTo>
                    <a:pt x="10441" y="1101"/>
                  </a:lnTo>
                  <a:cubicBezTo>
                    <a:pt x="10708" y="2536"/>
                    <a:pt x="10975" y="3870"/>
                    <a:pt x="10908" y="4904"/>
                  </a:cubicBezTo>
                  <a:cubicBezTo>
                    <a:pt x="10842" y="6405"/>
                    <a:pt x="10141" y="7339"/>
                    <a:pt x="8240" y="7239"/>
                  </a:cubicBezTo>
                  <a:cubicBezTo>
                    <a:pt x="5971" y="6972"/>
                    <a:pt x="3737" y="6539"/>
                    <a:pt x="1535" y="5905"/>
                  </a:cubicBezTo>
                  <a:cubicBezTo>
                    <a:pt x="3203" y="7506"/>
                    <a:pt x="5905" y="9874"/>
                    <a:pt x="5638" y="11542"/>
                  </a:cubicBezTo>
                  <a:cubicBezTo>
                    <a:pt x="5371" y="13210"/>
                    <a:pt x="2469" y="13944"/>
                    <a:pt x="1" y="14244"/>
                  </a:cubicBezTo>
                  <a:cubicBezTo>
                    <a:pt x="568" y="14511"/>
                    <a:pt x="1135" y="14811"/>
                    <a:pt x="1668" y="15178"/>
                  </a:cubicBezTo>
                  <a:cubicBezTo>
                    <a:pt x="8073" y="19681"/>
                    <a:pt x="1168" y="21883"/>
                    <a:pt x="201" y="23784"/>
                  </a:cubicBezTo>
                  <a:cubicBezTo>
                    <a:pt x="9107" y="21616"/>
                    <a:pt x="8640" y="28955"/>
                    <a:pt x="8907" y="32691"/>
                  </a:cubicBezTo>
                  <a:cubicBezTo>
                    <a:pt x="10041" y="31123"/>
                    <a:pt x="13610" y="26319"/>
                    <a:pt x="15812" y="27253"/>
                  </a:cubicBezTo>
                  <a:cubicBezTo>
                    <a:pt x="17813" y="28087"/>
                    <a:pt x="19915" y="31590"/>
                    <a:pt x="20515" y="32991"/>
                  </a:cubicBezTo>
                  <a:cubicBezTo>
                    <a:pt x="23784" y="25452"/>
                    <a:pt x="22183" y="24518"/>
                    <a:pt x="30222" y="27120"/>
                  </a:cubicBezTo>
                  <a:cubicBezTo>
                    <a:pt x="28621" y="24618"/>
                    <a:pt x="26820" y="20582"/>
                    <a:pt x="30489" y="18647"/>
                  </a:cubicBezTo>
                  <a:cubicBezTo>
                    <a:pt x="31390" y="18147"/>
                    <a:pt x="32357" y="17680"/>
                    <a:pt x="33324" y="17313"/>
                  </a:cubicBezTo>
                  <a:cubicBezTo>
                    <a:pt x="29955" y="16813"/>
                    <a:pt x="26186" y="15478"/>
                    <a:pt x="28121" y="11809"/>
                  </a:cubicBezTo>
                  <a:cubicBezTo>
                    <a:pt x="28821" y="10375"/>
                    <a:pt x="29755" y="9040"/>
                    <a:pt x="30823" y="7840"/>
                  </a:cubicBezTo>
                  <a:cubicBezTo>
                    <a:pt x="28121" y="8140"/>
                    <a:pt x="24618" y="7806"/>
                    <a:pt x="25819" y="3803"/>
                  </a:cubicBezTo>
                  <a:cubicBezTo>
                    <a:pt x="26119" y="2836"/>
                    <a:pt x="26386" y="2035"/>
                    <a:pt x="26653" y="1335"/>
                  </a:cubicBezTo>
                  <a:cubicBezTo>
                    <a:pt x="24885" y="2769"/>
                    <a:pt x="22450" y="4070"/>
                    <a:pt x="20282" y="3069"/>
                  </a:cubicBezTo>
                  <a:cubicBezTo>
                    <a:pt x="18947" y="2469"/>
                    <a:pt x="17913" y="1368"/>
                    <a:pt x="173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2547000" y="3852375"/>
              <a:ext cx="166800" cy="105925"/>
            </a:xfrm>
            <a:custGeom>
              <a:avLst/>
              <a:gdLst/>
              <a:ahLst/>
              <a:cxnLst/>
              <a:rect l="l" t="t" r="r" b="b"/>
              <a:pathLst>
                <a:path w="6672" h="4237" extrusionOk="0">
                  <a:moveTo>
                    <a:pt x="1301" y="3403"/>
                  </a:moveTo>
                  <a:cubicBezTo>
                    <a:pt x="1301" y="4237"/>
                    <a:pt x="67" y="4237"/>
                    <a:pt x="67" y="3403"/>
                  </a:cubicBezTo>
                  <a:cubicBezTo>
                    <a:pt x="0" y="1535"/>
                    <a:pt x="1468" y="0"/>
                    <a:pt x="3336" y="0"/>
                  </a:cubicBezTo>
                  <a:cubicBezTo>
                    <a:pt x="5170" y="0"/>
                    <a:pt x="6672" y="1535"/>
                    <a:pt x="6605" y="3403"/>
                  </a:cubicBezTo>
                  <a:cubicBezTo>
                    <a:pt x="6605" y="4237"/>
                    <a:pt x="5337" y="4237"/>
                    <a:pt x="5337" y="3403"/>
                  </a:cubicBezTo>
                  <a:cubicBezTo>
                    <a:pt x="5337" y="701"/>
                    <a:pt x="1301" y="701"/>
                    <a:pt x="1301" y="34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2481950" y="4007475"/>
              <a:ext cx="139275" cy="35875"/>
            </a:xfrm>
            <a:custGeom>
              <a:avLst/>
              <a:gdLst/>
              <a:ahLst/>
              <a:cxnLst/>
              <a:rect l="l" t="t" r="r" b="b"/>
              <a:pathLst>
                <a:path w="5571" h="1435" extrusionOk="0">
                  <a:moveTo>
                    <a:pt x="2802" y="1435"/>
                  </a:moveTo>
                  <a:cubicBezTo>
                    <a:pt x="4303" y="1435"/>
                    <a:pt x="5571" y="1135"/>
                    <a:pt x="5571" y="734"/>
                  </a:cubicBezTo>
                  <a:cubicBezTo>
                    <a:pt x="5571" y="334"/>
                    <a:pt x="4303" y="1"/>
                    <a:pt x="2802" y="1"/>
                  </a:cubicBezTo>
                  <a:cubicBezTo>
                    <a:pt x="1268" y="1"/>
                    <a:pt x="0" y="334"/>
                    <a:pt x="0" y="734"/>
                  </a:cubicBezTo>
                  <a:cubicBezTo>
                    <a:pt x="0" y="1135"/>
                    <a:pt x="1268" y="1435"/>
                    <a:pt x="2802" y="14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2894750" y="4007475"/>
              <a:ext cx="139275" cy="35875"/>
            </a:xfrm>
            <a:custGeom>
              <a:avLst/>
              <a:gdLst/>
              <a:ahLst/>
              <a:cxnLst/>
              <a:rect l="l" t="t" r="r" b="b"/>
              <a:pathLst>
                <a:path w="5571" h="1435" extrusionOk="0">
                  <a:moveTo>
                    <a:pt x="2802" y="1435"/>
                  </a:moveTo>
                  <a:cubicBezTo>
                    <a:pt x="4303" y="1435"/>
                    <a:pt x="5571" y="1135"/>
                    <a:pt x="5571" y="734"/>
                  </a:cubicBezTo>
                  <a:cubicBezTo>
                    <a:pt x="5571" y="334"/>
                    <a:pt x="4303" y="1"/>
                    <a:pt x="2802" y="1"/>
                  </a:cubicBezTo>
                  <a:cubicBezTo>
                    <a:pt x="1268" y="1"/>
                    <a:pt x="0" y="334"/>
                    <a:pt x="0" y="734"/>
                  </a:cubicBezTo>
                  <a:cubicBezTo>
                    <a:pt x="0" y="1135"/>
                    <a:pt x="1268" y="1435"/>
                    <a:pt x="2802" y="14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2817175" y="3852375"/>
              <a:ext cx="166825" cy="105925"/>
            </a:xfrm>
            <a:custGeom>
              <a:avLst/>
              <a:gdLst/>
              <a:ahLst/>
              <a:cxnLst/>
              <a:rect l="l" t="t" r="r" b="b"/>
              <a:pathLst>
                <a:path w="6673" h="4237" extrusionOk="0">
                  <a:moveTo>
                    <a:pt x="1302" y="3403"/>
                  </a:moveTo>
                  <a:cubicBezTo>
                    <a:pt x="1302" y="4237"/>
                    <a:pt x="68" y="4237"/>
                    <a:pt x="68" y="3403"/>
                  </a:cubicBezTo>
                  <a:cubicBezTo>
                    <a:pt x="1" y="1535"/>
                    <a:pt x="1469" y="0"/>
                    <a:pt x="3337" y="0"/>
                  </a:cubicBezTo>
                  <a:cubicBezTo>
                    <a:pt x="5205" y="0"/>
                    <a:pt x="6672" y="1535"/>
                    <a:pt x="6606" y="3403"/>
                  </a:cubicBezTo>
                  <a:cubicBezTo>
                    <a:pt x="6606" y="4237"/>
                    <a:pt x="5371" y="4237"/>
                    <a:pt x="5371" y="3403"/>
                  </a:cubicBezTo>
                  <a:cubicBezTo>
                    <a:pt x="5371" y="701"/>
                    <a:pt x="1302" y="701"/>
                    <a:pt x="1302" y="34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2669575" y="4000800"/>
              <a:ext cx="170150" cy="104275"/>
            </a:xfrm>
            <a:custGeom>
              <a:avLst/>
              <a:gdLst/>
              <a:ahLst/>
              <a:cxnLst/>
              <a:rect l="l" t="t" r="r" b="b"/>
              <a:pathLst>
                <a:path w="6806" h="4171" extrusionOk="0">
                  <a:moveTo>
                    <a:pt x="1969" y="635"/>
                  </a:moveTo>
                  <a:cubicBezTo>
                    <a:pt x="1668" y="401"/>
                    <a:pt x="1302" y="234"/>
                    <a:pt x="935" y="134"/>
                  </a:cubicBezTo>
                  <a:cubicBezTo>
                    <a:pt x="1" y="1"/>
                    <a:pt x="67" y="1302"/>
                    <a:pt x="401" y="1902"/>
                  </a:cubicBezTo>
                  <a:cubicBezTo>
                    <a:pt x="1769" y="4170"/>
                    <a:pt x="5071" y="4170"/>
                    <a:pt x="6439" y="1902"/>
                  </a:cubicBezTo>
                  <a:cubicBezTo>
                    <a:pt x="6739" y="1302"/>
                    <a:pt x="6805" y="1"/>
                    <a:pt x="5871" y="134"/>
                  </a:cubicBezTo>
                  <a:cubicBezTo>
                    <a:pt x="5505" y="234"/>
                    <a:pt x="5171" y="401"/>
                    <a:pt x="4871" y="635"/>
                  </a:cubicBezTo>
                  <a:cubicBezTo>
                    <a:pt x="3970" y="1102"/>
                    <a:pt x="2869" y="1102"/>
                    <a:pt x="1969" y="6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3046525" y="4662125"/>
              <a:ext cx="194325" cy="234350"/>
            </a:xfrm>
            <a:custGeom>
              <a:avLst/>
              <a:gdLst/>
              <a:ahLst/>
              <a:cxnLst/>
              <a:rect l="l" t="t" r="r" b="b"/>
              <a:pathLst>
                <a:path w="7773" h="9374" extrusionOk="0">
                  <a:moveTo>
                    <a:pt x="2535" y="4670"/>
                  </a:moveTo>
                  <a:cubicBezTo>
                    <a:pt x="3136" y="4870"/>
                    <a:pt x="4003" y="5270"/>
                    <a:pt x="4103" y="5804"/>
                  </a:cubicBezTo>
                  <a:cubicBezTo>
                    <a:pt x="4203" y="6505"/>
                    <a:pt x="3402" y="7339"/>
                    <a:pt x="2802" y="7672"/>
                  </a:cubicBezTo>
                  <a:cubicBezTo>
                    <a:pt x="2602" y="7806"/>
                    <a:pt x="4803" y="9173"/>
                    <a:pt x="5104" y="9373"/>
                  </a:cubicBezTo>
                  <a:cubicBezTo>
                    <a:pt x="7772" y="6238"/>
                    <a:pt x="7439" y="4770"/>
                    <a:pt x="4003" y="3402"/>
                  </a:cubicBezTo>
                  <a:cubicBezTo>
                    <a:pt x="2502" y="2769"/>
                    <a:pt x="5137" y="1067"/>
                    <a:pt x="4737" y="934"/>
                  </a:cubicBezTo>
                  <a:lnTo>
                    <a:pt x="2135" y="0"/>
                  </a:lnTo>
                  <a:cubicBezTo>
                    <a:pt x="1334" y="1668"/>
                    <a:pt x="0" y="3769"/>
                    <a:pt x="2535" y="46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2036625" y="4632925"/>
              <a:ext cx="94250" cy="102600"/>
            </a:xfrm>
            <a:custGeom>
              <a:avLst/>
              <a:gdLst/>
              <a:ahLst/>
              <a:cxnLst/>
              <a:rect l="l" t="t" r="r" b="b"/>
              <a:pathLst>
                <a:path w="3770" h="4104" extrusionOk="0">
                  <a:moveTo>
                    <a:pt x="2836" y="1"/>
                  </a:moveTo>
                  <a:lnTo>
                    <a:pt x="1" y="2302"/>
                  </a:lnTo>
                  <a:lnTo>
                    <a:pt x="1735" y="4103"/>
                  </a:lnTo>
                  <a:lnTo>
                    <a:pt x="3770" y="120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3606925" y="3858200"/>
              <a:ext cx="254350" cy="170975"/>
            </a:xfrm>
            <a:custGeom>
              <a:avLst/>
              <a:gdLst/>
              <a:ahLst/>
              <a:cxnLst/>
              <a:rect l="l" t="t" r="r" b="b"/>
              <a:pathLst>
                <a:path w="10174" h="6839" extrusionOk="0">
                  <a:moveTo>
                    <a:pt x="4670" y="4704"/>
                  </a:moveTo>
                  <a:cubicBezTo>
                    <a:pt x="5104" y="4204"/>
                    <a:pt x="5804" y="3503"/>
                    <a:pt x="6371" y="3603"/>
                  </a:cubicBezTo>
                  <a:cubicBezTo>
                    <a:pt x="7072" y="3737"/>
                    <a:pt x="7572" y="4837"/>
                    <a:pt x="7672" y="5538"/>
                  </a:cubicBezTo>
                  <a:cubicBezTo>
                    <a:pt x="7739" y="5805"/>
                    <a:pt x="9874" y="4170"/>
                    <a:pt x="10174" y="3970"/>
                  </a:cubicBezTo>
                  <a:cubicBezTo>
                    <a:pt x="8106" y="201"/>
                    <a:pt x="6571" y="1"/>
                    <a:pt x="3970" y="2803"/>
                  </a:cubicBezTo>
                  <a:cubicBezTo>
                    <a:pt x="2802" y="4037"/>
                    <a:pt x="2135" y="835"/>
                    <a:pt x="1835" y="1202"/>
                  </a:cubicBezTo>
                  <a:lnTo>
                    <a:pt x="0" y="3370"/>
                  </a:lnTo>
                  <a:cubicBezTo>
                    <a:pt x="1301" y="4737"/>
                    <a:pt x="2835" y="6839"/>
                    <a:pt x="4670" y="47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1764775" y="3673900"/>
              <a:ext cx="245200" cy="173500"/>
            </a:xfrm>
            <a:custGeom>
              <a:avLst/>
              <a:gdLst/>
              <a:ahLst/>
              <a:cxnLst/>
              <a:rect l="l" t="t" r="r" b="b"/>
              <a:pathLst>
                <a:path w="9808" h="6940" extrusionOk="0">
                  <a:moveTo>
                    <a:pt x="4603" y="4737"/>
                  </a:moveTo>
                  <a:cubicBezTo>
                    <a:pt x="4970" y="4170"/>
                    <a:pt x="5571" y="3437"/>
                    <a:pt x="6104" y="3470"/>
                  </a:cubicBezTo>
                  <a:cubicBezTo>
                    <a:pt x="6805" y="3537"/>
                    <a:pt x="7405" y="4537"/>
                    <a:pt x="7606" y="5171"/>
                  </a:cubicBezTo>
                  <a:cubicBezTo>
                    <a:pt x="7672" y="5438"/>
                    <a:pt x="9540" y="3637"/>
                    <a:pt x="9807" y="3403"/>
                  </a:cubicBezTo>
                  <a:cubicBezTo>
                    <a:pt x="7405" y="34"/>
                    <a:pt x="5904" y="1"/>
                    <a:pt x="3736" y="2970"/>
                  </a:cubicBezTo>
                  <a:cubicBezTo>
                    <a:pt x="2769" y="4304"/>
                    <a:pt x="1768" y="1302"/>
                    <a:pt x="1535" y="1669"/>
                  </a:cubicBezTo>
                  <a:lnTo>
                    <a:pt x="0" y="3970"/>
                  </a:lnTo>
                  <a:cubicBezTo>
                    <a:pt x="1401" y="5138"/>
                    <a:pt x="3136" y="6939"/>
                    <a:pt x="4603" y="47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3665300" y="4325400"/>
              <a:ext cx="71725" cy="63025"/>
            </a:xfrm>
            <a:custGeom>
              <a:avLst/>
              <a:gdLst/>
              <a:ahLst/>
              <a:cxnLst/>
              <a:rect l="l" t="t" r="r" b="b"/>
              <a:pathLst>
                <a:path w="2869" h="2521" extrusionOk="0">
                  <a:moveTo>
                    <a:pt x="1443" y="0"/>
                  </a:moveTo>
                  <a:cubicBezTo>
                    <a:pt x="947" y="0"/>
                    <a:pt x="471" y="309"/>
                    <a:pt x="267" y="793"/>
                  </a:cubicBezTo>
                  <a:cubicBezTo>
                    <a:pt x="0" y="1460"/>
                    <a:pt x="334" y="2194"/>
                    <a:pt x="1001" y="2428"/>
                  </a:cubicBezTo>
                  <a:cubicBezTo>
                    <a:pt x="1150" y="2491"/>
                    <a:pt x="1306" y="2520"/>
                    <a:pt x="1459" y="2520"/>
                  </a:cubicBezTo>
                  <a:cubicBezTo>
                    <a:pt x="1955" y="2520"/>
                    <a:pt x="2431" y="2211"/>
                    <a:pt x="2635" y="1727"/>
                  </a:cubicBezTo>
                  <a:cubicBezTo>
                    <a:pt x="2869" y="1060"/>
                    <a:pt x="2569" y="326"/>
                    <a:pt x="1901" y="93"/>
                  </a:cubicBezTo>
                  <a:cubicBezTo>
                    <a:pt x="1752" y="30"/>
                    <a:pt x="1596" y="0"/>
                    <a:pt x="1443" y="0"/>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3605250" y="3187925"/>
              <a:ext cx="71750" cy="63500"/>
            </a:xfrm>
            <a:custGeom>
              <a:avLst/>
              <a:gdLst/>
              <a:ahLst/>
              <a:cxnLst/>
              <a:rect l="l" t="t" r="r" b="b"/>
              <a:pathLst>
                <a:path w="2870" h="2540" extrusionOk="0">
                  <a:moveTo>
                    <a:pt x="1433" y="0"/>
                  </a:moveTo>
                  <a:cubicBezTo>
                    <a:pt x="930" y="0"/>
                    <a:pt x="471" y="316"/>
                    <a:pt x="267" y="826"/>
                  </a:cubicBezTo>
                  <a:cubicBezTo>
                    <a:pt x="0" y="1460"/>
                    <a:pt x="334" y="2194"/>
                    <a:pt x="968" y="2461"/>
                  </a:cubicBezTo>
                  <a:cubicBezTo>
                    <a:pt x="1119" y="2514"/>
                    <a:pt x="1274" y="2539"/>
                    <a:pt x="1425" y="2539"/>
                  </a:cubicBezTo>
                  <a:cubicBezTo>
                    <a:pt x="1942" y="2539"/>
                    <a:pt x="2422" y="2243"/>
                    <a:pt x="2602" y="1727"/>
                  </a:cubicBezTo>
                  <a:cubicBezTo>
                    <a:pt x="2869" y="1093"/>
                    <a:pt x="2535" y="359"/>
                    <a:pt x="1902" y="93"/>
                  </a:cubicBezTo>
                  <a:cubicBezTo>
                    <a:pt x="1745" y="30"/>
                    <a:pt x="1587" y="0"/>
                    <a:pt x="1433" y="0"/>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2573675" y="3074850"/>
              <a:ext cx="70900" cy="63150"/>
            </a:xfrm>
            <a:custGeom>
              <a:avLst/>
              <a:gdLst/>
              <a:ahLst/>
              <a:cxnLst/>
              <a:rect l="l" t="t" r="r" b="b"/>
              <a:pathLst>
                <a:path w="2836" h="2526" extrusionOk="0">
                  <a:moveTo>
                    <a:pt x="1428" y="0"/>
                  </a:moveTo>
                  <a:cubicBezTo>
                    <a:pt x="926" y="0"/>
                    <a:pt x="440" y="297"/>
                    <a:pt x="234" y="813"/>
                  </a:cubicBezTo>
                  <a:cubicBezTo>
                    <a:pt x="1" y="1447"/>
                    <a:pt x="301" y="2180"/>
                    <a:pt x="968" y="2447"/>
                  </a:cubicBezTo>
                  <a:cubicBezTo>
                    <a:pt x="1112" y="2500"/>
                    <a:pt x="1260" y="2526"/>
                    <a:pt x="1408" y="2526"/>
                  </a:cubicBezTo>
                  <a:cubicBezTo>
                    <a:pt x="1911" y="2526"/>
                    <a:pt x="2396" y="2229"/>
                    <a:pt x="2602" y="1713"/>
                  </a:cubicBezTo>
                  <a:cubicBezTo>
                    <a:pt x="2836" y="1080"/>
                    <a:pt x="2536" y="346"/>
                    <a:pt x="1869" y="79"/>
                  </a:cubicBezTo>
                  <a:cubicBezTo>
                    <a:pt x="1725" y="26"/>
                    <a:pt x="1576"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2215925" y="4438625"/>
              <a:ext cx="55900" cy="49725"/>
            </a:xfrm>
            <a:custGeom>
              <a:avLst/>
              <a:gdLst/>
              <a:ahLst/>
              <a:cxnLst/>
              <a:rect l="l" t="t" r="r" b="b"/>
              <a:pathLst>
                <a:path w="2236" h="1989" extrusionOk="0">
                  <a:moveTo>
                    <a:pt x="1122" y="0"/>
                  </a:moveTo>
                  <a:cubicBezTo>
                    <a:pt x="729" y="0"/>
                    <a:pt x="355" y="247"/>
                    <a:pt x="200" y="634"/>
                  </a:cubicBezTo>
                  <a:cubicBezTo>
                    <a:pt x="0" y="1134"/>
                    <a:pt x="267" y="1735"/>
                    <a:pt x="768" y="1935"/>
                  </a:cubicBezTo>
                  <a:cubicBezTo>
                    <a:pt x="876" y="1971"/>
                    <a:pt x="987" y="1988"/>
                    <a:pt x="1097" y="1988"/>
                  </a:cubicBezTo>
                  <a:cubicBezTo>
                    <a:pt x="1496" y="1988"/>
                    <a:pt x="1878" y="1760"/>
                    <a:pt x="2035" y="1368"/>
                  </a:cubicBezTo>
                  <a:cubicBezTo>
                    <a:pt x="2235" y="834"/>
                    <a:pt x="2002" y="267"/>
                    <a:pt x="1468" y="67"/>
                  </a:cubicBezTo>
                  <a:cubicBezTo>
                    <a:pt x="1354" y="22"/>
                    <a:pt x="1237"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3074025" y="4483350"/>
              <a:ext cx="71750" cy="63175"/>
            </a:xfrm>
            <a:custGeom>
              <a:avLst/>
              <a:gdLst/>
              <a:ahLst/>
              <a:cxnLst/>
              <a:rect l="l" t="t" r="r" b="b"/>
              <a:pathLst>
                <a:path w="2870" h="2527" extrusionOk="0">
                  <a:moveTo>
                    <a:pt x="1462" y="1"/>
                  </a:moveTo>
                  <a:cubicBezTo>
                    <a:pt x="960" y="1"/>
                    <a:pt x="474" y="297"/>
                    <a:pt x="268" y="813"/>
                  </a:cubicBezTo>
                  <a:cubicBezTo>
                    <a:pt x="1" y="1447"/>
                    <a:pt x="334" y="2181"/>
                    <a:pt x="968" y="2448"/>
                  </a:cubicBezTo>
                  <a:cubicBezTo>
                    <a:pt x="1119" y="2501"/>
                    <a:pt x="1274" y="2526"/>
                    <a:pt x="1426" y="2526"/>
                  </a:cubicBezTo>
                  <a:cubicBezTo>
                    <a:pt x="1944" y="2526"/>
                    <a:pt x="2430" y="2230"/>
                    <a:pt x="2636" y="1714"/>
                  </a:cubicBezTo>
                  <a:cubicBezTo>
                    <a:pt x="2870" y="1080"/>
                    <a:pt x="2536" y="346"/>
                    <a:pt x="1902" y="79"/>
                  </a:cubicBezTo>
                  <a:cubicBezTo>
                    <a:pt x="1758" y="26"/>
                    <a:pt x="1610" y="1"/>
                    <a:pt x="1462" y="1"/>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2984800" y="4495200"/>
              <a:ext cx="55900" cy="49350"/>
            </a:xfrm>
            <a:custGeom>
              <a:avLst/>
              <a:gdLst/>
              <a:ahLst/>
              <a:cxnLst/>
              <a:rect l="l" t="t" r="r" b="b"/>
              <a:pathLst>
                <a:path w="2236" h="1974" extrusionOk="0">
                  <a:moveTo>
                    <a:pt x="1099" y="1"/>
                  </a:moveTo>
                  <a:cubicBezTo>
                    <a:pt x="715" y="1"/>
                    <a:pt x="352" y="227"/>
                    <a:pt x="201" y="606"/>
                  </a:cubicBezTo>
                  <a:cubicBezTo>
                    <a:pt x="1" y="1140"/>
                    <a:pt x="234" y="1707"/>
                    <a:pt x="734" y="1907"/>
                  </a:cubicBezTo>
                  <a:cubicBezTo>
                    <a:pt x="856" y="1952"/>
                    <a:pt x="979" y="1974"/>
                    <a:pt x="1099" y="1974"/>
                  </a:cubicBezTo>
                  <a:cubicBezTo>
                    <a:pt x="1507" y="1974"/>
                    <a:pt x="1881" y="1727"/>
                    <a:pt x="2035" y="1340"/>
                  </a:cubicBezTo>
                  <a:cubicBezTo>
                    <a:pt x="2236" y="840"/>
                    <a:pt x="1969" y="239"/>
                    <a:pt x="1468" y="72"/>
                  </a:cubicBezTo>
                  <a:cubicBezTo>
                    <a:pt x="1347" y="24"/>
                    <a:pt x="1222" y="1"/>
                    <a:pt x="1099" y="1"/>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3108225" y="3106000"/>
              <a:ext cx="155975" cy="216000"/>
            </a:xfrm>
            <a:custGeom>
              <a:avLst/>
              <a:gdLst/>
              <a:ahLst/>
              <a:cxnLst/>
              <a:rect l="l" t="t" r="r" b="b"/>
              <a:pathLst>
                <a:path w="6239" h="8640" extrusionOk="0">
                  <a:moveTo>
                    <a:pt x="5037" y="2469"/>
                  </a:moveTo>
                  <a:cubicBezTo>
                    <a:pt x="4370" y="3336"/>
                    <a:pt x="3670" y="4370"/>
                    <a:pt x="2936" y="5371"/>
                  </a:cubicBezTo>
                  <a:cubicBezTo>
                    <a:pt x="1768" y="7072"/>
                    <a:pt x="701" y="8573"/>
                    <a:pt x="334" y="8640"/>
                  </a:cubicBezTo>
                  <a:cubicBezTo>
                    <a:pt x="0" y="7606"/>
                    <a:pt x="1368" y="5204"/>
                    <a:pt x="2869" y="3203"/>
                  </a:cubicBezTo>
                  <a:cubicBezTo>
                    <a:pt x="4170" y="1435"/>
                    <a:pt x="5604" y="0"/>
                    <a:pt x="6105" y="34"/>
                  </a:cubicBezTo>
                  <a:cubicBezTo>
                    <a:pt x="6238" y="734"/>
                    <a:pt x="6105" y="1035"/>
                    <a:pt x="5037" y="24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3156600" y="2975075"/>
              <a:ext cx="93425" cy="98425"/>
            </a:xfrm>
            <a:custGeom>
              <a:avLst/>
              <a:gdLst/>
              <a:ahLst/>
              <a:cxnLst/>
              <a:rect l="l" t="t" r="r" b="b"/>
              <a:pathLst>
                <a:path w="3737" h="3937" extrusionOk="0">
                  <a:moveTo>
                    <a:pt x="0" y="3303"/>
                  </a:moveTo>
                  <a:lnTo>
                    <a:pt x="1601" y="0"/>
                  </a:lnTo>
                  <a:lnTo>
                    <a:pt x="3736" y="1301"/>
                  </a:lnTo>
                  <a:lnTo>
                    <a:pt x="1368" y="393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2" name="Google Shape;882;p35"/>
          <p:cNvSpPr/>
          <p:nvPr/>
        </p:nvSpPr>
        <p:spPr>
          <a:xfrm>
            <a:off x="831698" y="1873880"/>
            <a:ext cx="277975" cy="300491"/>
          </a:xfrm>
          <a:custGeom>
            <a:avLst/>
            <a:gdLst/>
            <a:ahLst/>
            <a:cxnLst/>
            <a:rect l="l" t="t" r="r" b="b"/>
            <a:pathLst>
              <a:path w="6395" h="6913" extrusionOk="0">
                <a:moveTo>
                  <a:pt x="235" y="1"/>
                </a:moveTo>
                <a:cubicBezTo>
                  <a:pt x="116" y="1"/>
                  <a:pt x="0" y="78"/>
                  <a:pt x="8" y="232"/>
                </a:cubicBezTo>
                <a:cubicBezTo>
                  <a:pt x="39" y="1201"/>
                  <a:pt x="70" y="2140"/>
                  <a:pt x="116" y="3094"/>
                </a:cubicBezTo>
                <a:cubicBezTo>
                  <a:pt x="131" y="3495"/>
                  <a:pt x="85" y="3987"/>
                  <a:pt x="316" y="4326"/>
                </a:cubicBezTo>
                <a:cubicBezTo>
                  <a:pt x="534" y="4638"/>
                  <a:pt x="833" y="4744"/>
                  <a:pt x="1152" y="4744"/>
                </a:cubicBezTo>
                <a:cubicBezTo>
                  <a:pt x="1510" y="4744"/>
                  <a:pt x="1892" y="4610"/>
                  <a:pt x="2209" y="4480"/>
                </a:cubicBezTo>
                <a:cubicBezTo>
                  <a:pt x="2450" y="4376"/>
                  <a:pt x="2638" y="4330"/>
                  <a:pt x="2786" y="4330"/>
                </a:cubicBezTo>
                <a:cubicBezTo>
                  <a:pt x="3648" y="4330"/>
                  <a:pt x="3135" y="5883"/>
                  <a:pt x="3687" y="6527"/>
                </a:cubicBezTo>
                <a:cubicBezTo>
                  <a:pt x="3928" y="6803"/>
                  <a:pt x="4202" y="6912"/>
                  <a:pt x="4482" y="6912"/>
                </a:cubicBezTo>
                <a:cubicBezTo>
                  <a:pt x="5058" y="6912"/>
                  <a:pt x="5658" y="6449"/>
                  <a:pt x="6041" y="6034"/>
                </a:cubicBezTo>
                <a:cubicBezTo>
                  <a:pt x="6395" y="5669"/>
                  <a:pt x="6036" y="5142"/>
                  <a:pt x="5655" y="5142"/>
                </a:cubicBezTo>
                <a:cubicBezTo>
                  <a:pt x="5538" y="5142"/>
                  <a:pt x="5419" y="5191"/>
                  <a:pt x="5318" y="5311"/>
                </a:cubicBezTo>
                <a:cubicBezTo>
                  <a:pt x="5183" y="5551"/>
                  <a:pt x="5001" y="5671"/>
                  <a:pt x="4766" y="5671"/>
                </a:cubicBezTo>
                <a:cubicBezTo>
                  <a:pt x="4625" y="5671"/>
                  <a:pt x="4466" y="5628"/>
                  <a:pt x="4287" y="5542"/>
                </a:cubicBezTo>
                <a:cubicBezTo>
                  <a:pt x="4271" y="5357"/>
                  <a:pt x="4271" y="5188"/>
                  <a:pt x="4271" y="5018"/>
                </a:cubicBezTo>
                <a:cubicBezTo>
                  <a:pt x="4287" y="4726"/>
                  <a:pt x="4241" y="4433"/>
                  <a:pt x="4164" y="4172"/>
                </a:cubicBezTo>
                <a:cubicBezTo>
                  <a:pt x="4025" y="3772"/>
                  <a:pt x="3687" y="3479"/>
                  <a:pt x="3271" y="3402"/>
                </a:cubicBezTo>
                <a:cubicBezTo>
                  <a:pt x="3209" y="3389"/>
                  <a:pt x="3148" y="3383"/>
                  <a:pt x="3088" y="3383"/>
                </a:cubicBezTo>
                <a:cubicBezTo>
                  <a:pt x="2478" y="3383"/>
                  <a:pt x="2014" y="4020"/>
                  <a:pt x="1461" y="4020"/>
                </a:cubicBezTo>
                <a:cubicBezTo>
                  <a:pt x="1443" y="4020"/>
                  <a:pt x="1426" y="4019"/>
                  <a:pt x="1409" y="4018"/>
                </a:cubicBezTo>
                <a:cubicBezTo>
                  <a:pt x="362" y="3926"/>
                  <a:pt x="562" y="1017"/>
                  <a:pt x="485" y="232"/>
                </a:cubicBezTo>
                <a:cubicBezTo>
                  <a:pt x="478" y="78"/>
                  <a:pt x="354"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5996754" y="684737"/>
            <a:ext cx="151919" cy="169654"/>
          </a:xfrm>
          <a:custGeom>
            <a:avLst/>
            <a:gdLst/>
            <a:ahLst/>
            <a:cxnLst/>
            <a:rect l="l" t="t" r="r" b="b"/>
            <a:pathLst>
              <a:path w="3495" h="3903" extrusionOk="0">
                <a:moveTo>
                  <a:pt x="1712" y="876"/>
                </a:moveTo>
                <a:cubicBezTo>
                  <a:pt x="1740" y="914"/>
                  <a:pt x="1771" y="951"/>
                  <a:pt x="1801" y="984"/>
                </a:cubicBezTo>
                <a:cubicBezTo>
                  <a:pt x="2048" y="1246"/>
                  <a:pt x="2294" y="1400"/>
                  <a:pt x="2355" y="1800"/>
                </a:cubicBezTo>
                <a:cubicBezTo>
                  <a:pt x="2421" y="2339"/>
                  <a:pt x="1937" y="2917"/>
                  <a:pt x="1459" y="2917"/>
                </a:cubicBezTo>
                <a:cubicBezTo>
                  <a:pt x="1301" y="2917"/>
                  <a:pt x="1143" y="2853"/>
                  <a:pt x="1006" y="2704"/>
                </a:cubicBezTo>
                <a:lnTo>
                  <a:pt x="1006" y="2704"/>
                </a:lnTo>
                <a:cubicBezTo>
                  <a:pt x="1116" y="2051"/>
                  <a:pt x="1360" y="1433"/>
                  <a:pt x="1712" y="876"/>
                </a:cubicBezTo>
                <a:close/>
                <a:moveTo>
                  <a:pt x="2025" y="1"/>
                </a:moveTo>
                <a:cubicBezTo>
                  <a:pt x="1859" y="1"/>
                  <a:pt x="1710" y="66"/>
                  <a:pt x="1616" y="235"/>
                </a:cubicBezTo>
                <a:lnTo>
                  <a:pt x="1616" y="235"/>
                </a:lnTo>
                <a:cubicBezTo>
                  <a:pt x="1568" y="212"/>
                  <a:pt x="1516" y="199"/>
                  <a:pt x="1465" y="199"/>
                </a:cubicBezTo>
                <a:cubicBezTo>
                  <a:pt x="1386" y="199"/>
                  <a:pt x="1308" y="231"/>
                  <a:pt x="1247" y="307"/>
                </a:cubicBezTo>
                <a:lnTo>
                  <a:pt x="1232" y="307"/>
                </a:lnTo>
                <a:cubicBezTo>
                  <a:pt x="770" y="877"/>
                  <a:pt x="416" y="1538"/>
                  <a:pt x="185" y="2246"/>
                </a:cubicBezTo>
                <a:cubicBezTo>
                  <a:pt x="1" y="2893"/>
                  <a:pt x="124" y="3339"/>
                  <a:pt x="739" y="3678"/>
                </a:cubicBezTo>
                <a:cubicBezTo>
                  <a:pt x="1010" y="3833"/>
                  <a:pt x="1290" y="3902"/>
                  <a:pt x="1563" y="3902"/>
                </a:cubicBezTo>
                <a:cubicBezTo>
                  <a:pt x="2481" y="3902"/>
                  <a:pt x="3311" y="3112"/>
                  <a:pt x="3417" y="2139"/>
                </a:cubicBezTo>
                <a:cubicBezTo>
                  <a:pt x="3494" y="1508"/>
                  <a:pt x="3279" y="861"/>
                  <a:pt x="2848" y="400"/>
                </a:cubicBezTo>
                <a:cubicBezTo>
                  <a:pt x="2663" y="206"/>
                  <a:pt x="2318" y="1"/>
                  <a:pt x="2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2257197" y="585175"/>
            <a:ext cx="135184" cy="208905"/>
          </a:xfrm>
          <a:custGeom>
            <a:avLst/>
            <a:gdLst/>
            <a:ahLst/>
            <a:cxnLst/>
            <a:rect l="l" t="t" r="r" b="b"/>
            <a:pathLst>
              <a:path w="3110" h="4806" extrusionOk="0">
                <a:moveTo>
                  <a:pt x="924" y="981"/>
                </a:moveTo>
                <a:cubicBezTo>
                  <a:pt x="1174" y="1390"/>
                  <a:pt x="1487" y="1769"/>
                  <a:pt x="1755" y="2166"/>
                </a:cubicBezTo>
                <a:cubicBezTo>
                  <a:pt x="2002" y="2520"/>
                  <a:pt x="2448" y="3012"/>
                  <a:pt x="2109" y="3505"/>
                </a:cubicBezTo>
                <a:cubicBezTo>
                  <a:pt x="1971" y="3705"/>
                  <a:pt x="1632" y="3813"/>
                  <a:pt x="1432" y="3890"/>
                </a:cubicBezTo>
                <a:cubicBezTo>
                  <a:pt x="1318" y="3933"/>
                  <a:pt x="1228" y="3953"/>
                  <a:pt x="1157" y="3953"/>
                </a:cubicBezTo>
                <a:cubicBezTo>
                  <a:pt x="776" y="3953"/>
                  <a:pt x="942" y="3392"/>
                  <a:pt x="955" y="2951"/>
                </a:cubicBezTo>
                <a:cubicBezTo>
                  <a:pt x="970" y="2294"/>
                  <a:pt x="927" y="1638"/>
                  <a:pt x="924" y="981"/>
                </a:cubicBezTo>
                <a:close/>
                <a:moveTo>
                  <a:pt x="1048" y="0"/>
                </a:moveTo>
                <a:cubicBezTo>
                  <a:pt x="797" y="0"/>
                  <a:pt x="583" y="295"/>
                  <a:pt x="709" y="581"/>
                </a:cubicBezTo>
                <a:cubicBezTo>
                  <a:pt x="743" y="654"/>
                  <a:pt x="779" y="727"/>
                  <a:pt x="819" y="799"/>
                </a:cubicBezTo>
                <a:lnTo>
                  <a:pt x="819" y="799"/>
                </a:lnTo>
                <a:cubicBezTo>
                  <a:pt x="803" y="794"/>
                  <a:pt x="787" y="792"/>
                  <a:pt x="772" y="792"/>
                </a:cubicBezTo>
                <a:cubicBezTo>
                  <a:pt x="715" y="792"/>
                  <a:pt x="661" y="821"/>
                  <a:pt x="647" y="888"/>
                </a:cubicBezTo>
                <a:lnTo>
                  <a:pt x="647" y="873"/>
                </a:lnTo>
                <a:cubicBezTo>
                  <a:pt x="509" y="1535"/>
                  <a:pt x="339" y="2197"/>
                  <a:pt x="232" y="2843"/>
                </a:cubicBezTo>
                <a:cubicBezTo>
                  <a:pt x="155" y="3274"/>
                  <a:pt x="1" y="3874"/>
                  <a:pt x="139" y="4290"/>
                </a:cubicBezTo>
                <a:cubicBezTo>
                  <a:pt x="272" y="4681"/>
                  <a:pt x="568" y="4805"/>
                  <a:pt x="899" y="4805"/>
                </a:cubicBezTo>
                <a:cubicBezTo>
                  <a:pt x="1220" y="4805"/>
                  <a:pt x="1575" y="4688"/>
                  <a:pt x="1848" y="4582"/>
                </a:cubicBezTo>
                <a:cubicBezTo>
                  <a:pt x="2509" y="4321"/>
                  <a:pt x="3110" y="3828"/>
                  <a:pt x="3079" y="3043"/>
                </a:cubicBezTo>
                <a:cubicBezTo>
                  <a:pt x="3048" y="2504"/>
                  <a:pt x="2694" y="2043"/>
                  <a:pt x="2402" y="1612"/>
                </a:cubicBezTo>
                <a:cubicBezTo>
                  <a:pt x="2063" y="1104"/>
                  <a:pt x="1740" y="550"/>
                  <a:pt x="1309" y="119"/>
                </a:cubicBezTo>
                <a:cubicBezTo>
                  <a:pt x="1226" y="36"/>
                  <a:pt x="1135"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35"/>
          <p:cNvGrpSpPr/>
          <p:nvPr/>
        </p:nvGrpSpPr>
        <p:grpSpPr>
          <a:xfrm>
            <a:off x="-21071" y="3189669"/>
            <a:ext cx="1962446" cy="1935215"/>
            <a:chOff x="3921300" y="2963400"/>
            <a:chExt cx="2043150" cy="2014800"/>
          </a:xfrm>
        </p:grpSpPr>
        <p:sp>
          <p:nvSpPr>
            <p:cNvPr id="886" name="Google Shape;886;p35"/>
            <p:cNvSpPr/>
            <p:nvPr/>
          </p:nvSpPr>
          <p:spPr>
            <a:xfrm>
              <a:off x="4940375" y="3054300"/>
              <a:ext cx="67575" cy="40875"/>
            </a:xfrm>
            <a:custGeom>
              <a:avLst/>
              <a:gdLst/>
              <a:ahLst/>
              <a:cxnLst/>
              <a:rect l="l" t="t" r="r" b="b"/>
              <a:pathLst>
                <a:path w="2703" h="1635" extrusionOk="0">
                  <a:moveTo>
                    <a:pt x="1901" y="1101"/>
                  </a:moveTo>
                  <a:cubicBezTo>
                    <a:pt x="1568" y="901"/>
                    <a:pt x="1268" y="934"/>
                    <a:pt x="934" y="701"/>
                  </a:cubicBezTo>
                  <a:cubicBezTo>
                    <a:pt x="334" y="301"/>
                    <a:pt x="100" y="0"/>
                    <a:pt x="0" y="34"/>
                  </a:cubicBezTo>
                  <a:cubicBezTo>
                    <a:pt x="0" y="401"/>
                    <a:pt x="400" y="768"/>
                    <a:pt x="1101" y="1235"/>
                  </a:cubicBezTo>
                  <a:cubicBezTo>
                    <a:pt x="1568" y="1535"/>
                    <a:pt x="2135" y="1635"/>
                    <a:pt x="2702" y="1535"/>
                  </a:cubicBezTo>
                  <a:cubicBezTo>
                    <a:pt x="2635" y="1301"/>
                    <a:pt x="2402" y="1435"/>
                    <a:pt x="1901" y="1101"/>
                  </a:cubicBezTo>
                  <a:close/>
                </a:path>
              </a:pathLst>
            </a:custGeom>
            <a:solidFill>
              <a:srgbClr val="4C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5519950" y="3027600"/>
              <a:ext cx="98425" cy="93425"/>
            </a:xfrm>
            <a:custGeom>
              <a:avLst/>
              <a:gdLst/>
              <a:ahLst/>
              <a:cxnLst/>
              <a:rect l="l" t="t" r="r" b="b"/>
              <a:pathLst>
                <a:path w="3937" h="3737" extrusionOk="0">
                  <a:moveTo>
                    <a:pt x="601" y="3737"/>
                  </a:moveTo>
                  <a:lnTo>
                    <a:pt x="3936" y="2169"/>
                  </a:lnTo>
                  <a:lnTo>
                    <a:pt x="2669" y="1"/>
                  </a:lnTo>
                  <a:lnTo>
                    <a:pt x="0" y="236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647650" y="3076800"/>
              <a:ext cx="1316800" cy="1253425"/>
            </a:xfrm>
            <a:custGeom>
              <a:avLst/>
              <a:gdLst/>
              <a:ahLst/>
              <a:cxnLst/>
              <a:rect l="l" t="t" r="r" b="b"/>
              <a:pathLst>
                <a:path w="52672" h="50137" extrusionOk="0">
                  <a:moveTo>
                    <a:pt x="35526" y="14478"/>
                  </a:moveTo>
                  <a:cubicBezTo>
                    <a:pt x="38428" y="14978"/>
                    <a:pt x="40897" y="15379"/>
                    <a:pt x="42965" y="15712"/>
                  </a:cubicBezTo>
                  <a:cubicBezTo>
                    <a:pt x="48702" y="16613"/>
                    <a:pt x="51571" y="17080"/>
                    <a:pt x="52138" y="18748"/>
                  </a:cubicBezTo>
                  <a:cubicBezTo>
                    <a:pt x="52672" y="20449"/>
                    <a:pt x="50637" y="22517"/>
                    <a:pt x="46501" y="26587"/>
                  </a:cubicBezTo>
                  <a:cubicBezTo>
                    <a:pt x="45033" y="28088"/>
                    <a:pt x="43265" y="29856"/>
                    <a:pt x="41230" y="31957"/>
                  </a:cubicBezTo>
                  <a:cubicBezTo>
                    <a:pt x="41630" y="34893"/>
                    <a:pt x="41997" y="37361"/>
                    <a:pt x="42331" y="39429"/>
                  </a:cubicBezTo>
                  <a:cubicBezTo>
                    <a:pt x="43265" y="45167"/>
                    <a:pt x="43699" y="48035"/>
                    <a:pt x="42264" y="49069"/>
                  </a:cubicBezTo>
                  <a:cubicBezTo>
                    <a:pt x="40830" y="50137"/>
                    <a:pt x="38261" y="48803"/>
                    <a:pt x="33091" y="46167"/>
                  </a:cubicBezTo>
                  <a:cubicBezTo>
                    <a:pt x="31256" y="45233"/>
                    <a:pt x="29055" y="44066"/>
                    <a:pt x="26353" y="42798"/>
                  </a:cubicBezTo>
                  <a:cubicBezTo>
                    <a:pt x="23651" y="44099"/>
                    <a:pt x="21449" y="45233"/>
                    <a:pt x="19581" y="46167"/>
                  </a:cubicBezTo>
                  <a:cubicBezTo>
                    <a:pt x="14411" y="48803"/>
                    <a:pt x="11843" y="50137"/>
                    <a:pt x="10408" y="49069"/>
                  </a:cubicBezTo>
                  <a:cubicBezTo>
                    <a:pt x="9007" y="48035"/>
                    <a:pt x="9441" y="45167"/>
                    <a:pt x="10341" y="39429"/>
                  </a:cubicBezTo>
                  <a:cubicBezTo>
                    <a:pt x="10675" y="37361"/>
                    <a:pt x="11075" y="34893"/>
                    <a:pt x="11476" y="31957"/>
                  </a:cubicBezTo>
                  <a:cubicBezTo>
                    <a:pt x="9441" y="29856"/>
                    <a:pt x="7673" y="28088"/>
                    <a:pt x="6172" y="26587"/>
                  </a:cubicBezTo>
                  <a:cubicBezTo>
                    <a:pt x="2069" y="22484"/>
                    <a:pt x="1" y="20449"/>
                    <a:pt x="568" y="18748"/>
                  </a:cubicBezTo>
                  <a:cubicBezTo>
                    <a:pt x="1102" y="17080"/>
                    <a:pt x="3970" y="16613"/>
                    <a:pt x="9708" y="15712"/>
                  </a:cubicBezTo>
                  <a:cubicBezTo>
                    <a:pt x="11809" y="15379"/>
                    <a:pt x="14278" y="14978"/>
                    <a:pt x="17146" y="14478"/>
                  </a:cubicBezTo>
                  <a:cubicBezTo>
                    <a:pt x="18547" y="11843"/>
                    <a:pt x="19681" y="9608"/>
                    <a:pt x="20649" y="7773"/>
                  </a:cubicBezTo>
                  <a:cubicBezTo>
                    <a:pt x="23284" y="2603"/>
                    <a:pt x="24585" y="1"/>
                    <a:pt x="26353" y="1"/>
                  </a:cubicBezTo>
                  <a:cubicBezTo>
                    <a:pt x="28121" y="1"/>
                    <a:pt x="29455" y="2603"/>
                    <a:pt x="32090" y="7773"/>
                  </a:cubicBezTo>
                  <a:cubicBezTo>
                    <a:pt x="32991" y="9641"/>
                    <a:pt x="34125" y="11876"/>
                    <a:pt x="35526" y="144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3921300" y="3803175"/>
              <a:ext cx="775575" cy="1175025"/>
            </a:xfrm>
            <a:custGeom>
              <a:avLst/>
              <a:gdLst/>
              <a:ahLst/>
              <a:cxnLst/>
              <a:rect l="l" t="t" r="r" b="b"/>
              <a:pathLst>
                <a:path w="31023" h="47001" extrusionOk="0">
                  <a:moveTo>
                    <a:pt x="29121" y="601"/>
                  </a:moveTo>
                  <a:cubicBezTo>
                    <a:pt x="30089" y="0"/>
                    <a:pt x="31023" y="1401"/>
                    <a:pt x="30122" y="2068"/>
                  </a:cubicBezTo>
                  <a:cubicBezTo>
                    <a:pt x="23784" y="6338"/>
                    <a:pt x="17913" y="13043"/>
                    <a:pt x="13110" y="20515"/>
                  </a:cubicBezTo>
                  <a:cubicBezTo>
                    <a:pt x="7840" y="28687"/>
                    <a:pt x="3870" y="37827"/>
                    <a:pt x="2002" y="45833"/>
                  </a:cubicBezTo>
                  <a:cubicBezTo>
                    <a:pt x="1735" y="47000"/>
                    <a:pt x="1" y="46567"/>
                    <a:pt x="268" y="45433"/>
                  </a:cubicBezTo>
                  <a:cubicBezTo>
                    <a:pt x="2169" y="37227"/>
                    <a:pt x="6238" y="27887"/>
                    <a:pt x="11609" y="19547"/>
                  </a:cubicBezTo>
                  <a:cubicBezTo>
                    <a:pt x="16546" y="11875"/>
                    <a:pt x="22583" y="5037"/>
                    <a:pt x="29121" y="6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194825" y="3980800"/>
              <a:ext cx="572950" cy="607950"/>
            </a:xfrm>
            <a:custGeom>
              <a:avLst/>
              <a:gdLst/>
              <a:ahLst/>
              <a:cxnLst/>
              <a:rect l="l" t="t" r="r" b="b"/>
              <a:pathLst>
                <a:path w="22918" h="24318" extrusionOk="0">
                  <a:moveTo>
                    <a:pt x="21683" y="2402"/>
                  </a:moveTo>
                  <a:cubicBezTo>
                    <a:pt x="13043" y="6271"/>
                    <a:pt x="5972" y="14010"/>
                    <a:pt x="1302" y="22049"/>
                  </a:cubicBezTo>
                  <a:lnTo>
                    <a:pt x="1" y="24318"/>
                  </a:lnTo>
                  <a:cubicBezTo>
                    <a:pt x="3003" y="14410"/>
                    <a:pt x="11676" y="4904"/>
                    <a:pt x="20982" y="400"/>
                  </a:cubicBezTo>
                  <a:cubicBezTo>
                    <a:pt x="22250" y="0"/>
                    <a:pt x="22917" y="1902"/>
                    <a:pt x="21683" y="2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4164800" y="3764800"/>
              <a:ext cx="432000" cy="508725"/>
            </a:xfrm>
            <a:custGeom>
              <a:avLst/>
              <a:gdLst/>
              <a:ahLst/>
              <a:cxnLst/>
              <a:rect l="l" t="t" r="r" b="b"/>
              <a:pathLst>
                <a:path w="17280" h="20349" extrusionOk="0">
                  <a:moveTo>
                    <a:pt x="16246" y="301"/>
                  </a:moveTo>
                  <a:cubicBezTo>
                    <a:pt x="16780" y="1"/>
                    <a:pt x="17280" y="668"/>
                    <a:pt x="16880" y="1135"/>
                  </a:cubicBezTo>
                  <a:cubicBezTo>
                    <a:pt x="13878" y="3436"/>
                    <a:pt x="11109" y="6105"/>
                    <a:pt x="8674" y="9040"/>
                  </a:cubicBezTo>
                  <a:cubicBezTo>
                    <a:pt x="5905" y="12410"/>
                    <a:pt x="3403" y="16012"/>
                    <a:pt x="1202" y="19815"/>
                  </a:cubicBezTo>
                  <a:cubicBezTo>
                    <a:pt x="835" y="20349"/>
                    <a:pt x="1" y="19882"/>
                    <a:pt x="301" y="19281"/>
                  </a:cubicBezTo>
                  <a:cubicBezTo>
                    <a:pt x="2503" y="15412"/>
                    <a:pt x="5038" y="11776"/>
                    <a:pt x="7873" y="8373"/>
                  </a:cubicBezTo>
                  <a:cubicBezTo>
                    <a:pt x="10342" y="5371"/>
                    <a:pt x="13144" y="2669"/>
                    <a:pt x="16246" y="3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4697700" y="3121000"/>
              <a:ext cx="1215875" cy="1156700"/>
            </a:xfrm>
            <a:custGeom>
              <a:avLst/>
              <a:gdLst/>
              <a:ahLst/>
              <a:cxnLst/>
              <a:rect l="l" t="t" r="r" b="b"/>
              <a:pathLst>
                <a:path w="48635" h="46268" extrusionOk="0">
                  <a:moveTo>
                    <a:pt x="39462" y="44599"/>
                  </a:moveTo>
                  <a:cubicBezTo>
                    <a:pt x="39528" y="43065"/>
                    <a:pt x="38961" y="40196"/>
                    <a:pt x="38594" y="37928"/>
                  </a:cubicBezTo>
                  <a:cubicBezTo>
                    <a:pt x="38227" y="35693"/>
                    <a:pt x="37827" y="33125"/>
                    <a:pt x="37394" y="30022"/>
                  </a:cubicBezTo>
                  <a:cubicBezTo>
                    <a:pt x="37360" y="29756"/>
                    <a:pt x="37427" y="29455"/>
                    <a:pt x="37627" y="29255"/>
                  </a:cubicBezTo>
                  <a:cubicBezTo>
                    <a:pt x="39795" y="26987"/>
                    <a:pt x="41697" y="25086"/>
                    <a:pt x="43264" y="23551"/>
                  </a:cubicBezTo>
                  <a:cubicBezTo>
                    <a:pt x="46867" y="19948"/>
                    <a:pt x="48635" y="18181"/>
                    <a:pt x="48435" y="17513"/>
                  </a:cubicBezTo>
                  <a:cubicBezTo>
                    <a:pt x="48235" y="16846"/>
                    <a:pt x="45733" y="16446"/>
                    <a:pt x="40696" y="15679"/>
                  </a:cubicBezTo>
                  <a:cubicBezTo>
                    <a:pt x="38528" y="15345"/>
                    <a:pt x="35926" y="14912"/>
                    <a:pt x="32857" y="14378"/>
                  </a:cubicBezTo>
                  <a:cubicBezTo>
                    <a:pt x="32557" y="14344"/>
                    <a:pt x="32290" y="14144"/>
                    <a:pt x="32156" y="13911"/>
                  </a:cubicBezTo>
                  <a:cubicBezTo>
                    <a:pt x="30689" y="11142"/>
                    <a:pt x="29488" y="8774"/>
                    <a:pt x="28454" y="6772"/>
                  </a:cubicBezTo>
                  <a:cubicBezTo>
                    <a:pt x="26186" y="2269"/>
                    <a:pt x="25018" y="1"/>
                    <a:pt x="24318" y="1"/>
                  </a:cubicBezTo>
                  <a:cubicBezTo>
                    <a:pt x="23650" y="1"/>
                    <a:pt x="22483" y="2269"/>
                    <a:pt x="20181" y="6772"/>
                  </a:cubicBezTo>
                  <a:cubicBezTo>
                    <a:pt x="19181" y="8774"/>
                    <a:pt x="17980" y="11142"/>
                    <a:pt x="16512" y="13911"/>
                  </a:cubicBezTo>
                  <a:lnTo>
                    <a:pt x="16512" y="13911"/>
                  </a:lnTo>
                  <a:cubicBezTo>
                    <a:pt x="16379" y="14144"/>
                    <a:pt x="16145" y="14311"/>
                    <a:pt x="15878" y="14344"/>
                  </a:cubicBezTo>
                  <a:cubicBezTo>
                    <a:pt x="12776" y="14912"/>
                    <a:pt x="10141" y="15345"/>
                    <a:pt x="7939" y="15679"/>
                  </a:cubicBezTo>
                  <a:cubicBezTo>
                    <a:pt x="6038" y="15979"/>
                    <a:pt x="2735" y="16446"/>
                    <a:pt x="1134" y="16913"/>
                  </a:cubicBezTo>
                  <a:cubicBezTo>
                    <a:pt x="1068" y="16946"/>
                    <a:pt x="1001" y="16980"/>
                    <a:pt x="968" y="16980"/>
                  </a:cubicBezTo>
                  <a:cubicBezTo>
                    <a:pt x="534" y="17146"/>
                    <a:pt x="267" y="17313"/>
                    <a:pt x="234" y="17513"/>
                  </a:cubicBezTo>
                  <a:cubicBezTo>
                    <a:pt x="0" y="18147"/>
                    <a:pt x="1801" y="19948"/>
                    <a:pt x="5404" y="23551"/>
                  </a:cubicBezTo>
                  <a:cubicBezTo>
                    <a:pt x="6972" y="25119"/>
                    <a:pt x="8840" y="26987"/>
                    <a:pt x="11008" y="29255"/>
                  </a:cubicBezTo>
                  <a:cubicBezTo>
                    <a:pt x="11208" y="29455"/>
                    <a:pt x="11308" y="29722"/>
                    <a:pt x="11275" y="29989"/>
                  </a:cubicBezTo>
                  <a:cubicBezTo>
                    <a:pt x="10841" y="33091"/>
                    <a:pt x="10441" y="35726"/>
                    <a:pt x="10074" y="37928"/>
                  </a:cubicBezTo>
                  <a:cubicBezTo>
                    <a:pt x="9273" y="42932"/>
                    <a:pt x="8873" y="45433"/>
                    <a:pt x="9440" y="45834"/>
                  </a:cubicBezTo>
                  <a:cubicBezTo>
                    <a:pt x="9974" y="46267"/>
                    <a:pt x="12242" y="45100"/>
                    <a:pt x="16779" y="42798"/>
                  </a:cubicBezTo>
                  <a:cubicBezTo>
                    <a:pt x="18747" y="41764"/>
                    <a:pt x="21149" y="40530"/>
                    <a:pt x="23917" y="39196"/>
                  </a:cubicBezTo>
                  <a:lnTo>
                    <a:pt x="23917" y="39196"/>
                  </a:lnTo>
                  <a:cubicBezTo>
                    <a:pt x="24184" y="39096"/>
                    <a:pt x="24451" y="39096"/>
                    <a:pt x="24718" y="39196"/>
                  </a:cubicBezTo>
                  <a:cubicBezTo>
                    <a:pt x="27486" y="40530"/>
                    <a:pt x="29888" y="41764"/>
                    <a:pt x="31890" y="42798"/>
                  </a:cubicBezTo>
                  <a:cubicBezTo>
                    <a:pt x="36393" y="45100"/>
                    <a:pt x="38661" y="46267"/>
                    <a:pt x="39228" y="45834"/>
                  </a:cubicBezTo>
                  <a:cubicBezTo>
                    <a:pt x="39428" y="45700"/>
                    <a:pt x="39495" y="45300"/>
                    <a:pt x="39462" y="445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5139675" y="3560500"/>
              <a:ext cx="136800" cy="85900"/>
            </a:xfrm>
            <a:custGeom>
              <a:avLst/>
              <a:gdLst/>
              <a:ahLst/>
              <a:cxnLst/>
              <a:rect l="l" t="t" r="r" b="b"/>
              <a:pathLst>
                <a:path w="5472" h="3436" extrusionOk="0">
                  <a:moveTo>
                    <a:pt x="1035" y="2735"/>
                  </a:moveTo>
                  <a:cubicBezTo>
                    <a:pt x="1035" y="3436"/>
                    <a:pt x="0" y="3436"/>
                    <a:pt x="0" y="2735"/>
                  </a:cubicBezTo>
                  <a:cubicBezTo>
                    <a:pt x="0" y="1201"/>
                    <a:pt x="1235" y="0"/>
                    <a:pt x="2736" y="0"/>
                  </a:cubicBezTo>
                  <a:cubicBezTo>
                    <a:pt x="4237" y="0"/>
                    <a:pt x="5471" y="1201"/>
                    <a:pt x="5471" y="2735"/>
                  </a:cubicBezTo>
                  <a:cubicBezTo>
                    <a:pt x="5471" y="3436"/>
                    <a:pt x="4437" y="3436"/>
                    <a:pt x="4437" y="2735"/>
                  </a:cubicBezTo>
                  <a:cubicBezTo>
                    <a:pt x="4537" y="367"/>
                    <a:pt x="934" y="367"/>
                    <a:pt x="1035" y="27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5084625" y="3688075"/>
              <a:ext cx="115950" cy="29225"/>
            </a:xfrm>
            <a:custGeom>
              <a:avLst/>
              <a:gdLst/>
              <a:ahLst/>
              <a:cxnLst/>
              <a:rect l="l" t="t" r="r" b="b"/>
              <a:pathLst>
                <a:path w="4638" h="1169" extrusionOk="0">
                  <a:moveTo>
                    <a:pt x="2303" y="1"/>
                  </a:moveTo>
                  <a:cubicBezTo>
                    <a:pt x="1035" y="1"/>
                    <a:pt x="1" y="268"/>
                    <a:pt x="1" y="568"/>
                  </a:cubicBezTo>
                  <a:cubicBezTo>
                    <a:pt x="1" y="901"/>
                    <a:pt x="1035" y="1168"/>
                    <a:pt x="2303" y="1168"/>
                  </a:cubicBezTo>
                  <a:cubicBezTo>
                    <a:pt x="3603" y="1168"/>
                    <a:pt x="4638" y="901"/>
                    <a:pt x="4638" y="568"/>
                  </a:cubicBezTo>
                  <a:cubicBezTo>
                    <a:pt x="4638" y="268"/>
                    <a:pt x="3603" y="1"/>
                    <a:pt x="2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5429050" y="3688075"/>
              <a:ext cx="115950" cy="29225"/>
            </a:xfrm>
            <a:custGeom>
              <a:avLst/>
              <a:gdLst/>
              <a:ahLst/>
              <a:cxnLst/>
              <a:rect l="l" t="t" r="r" b="b"/>
              <a:pathLst>
                <a:path w="4638" h="1169" extrusionOk="0">
                  <a:moveTo>
                    <a:pt x="2335" y="1"/>
                  </a:moveTo>
                  <a:cubicBezTo>
                    <a:pt x="1034" y="1"/>
                    <a:pt x="0" y="268"/>
                    <a:pt x="0" y="568"/>
                  </a:cubicBezTo>
                  <a:cubicBezTo>
                    <a:pt x="0" y="901"/>
                    <a:pt x="1034" y="1168"/>
                    <a:pt x="2335" y="1168"/>
                  </a:cubicBezTo>
                  <a:cubicBezTo>
                    <a:pt x="3603" y="1168"/>
                    <a:pt x="4637" y="901"/>
                    <a:pt x="4637" y="568"/>
                  </a:cubicBezTo>
                  <a:cubicBezTo>
                    <a:pt x="4637" y="268"/>
                    <a:pt x="3603" y="1"/>
                    <a:pt x="2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5365675" y="3560500"/>
              <a:ext cx="136775" cy="85900"/>
            </a:xfrm>
            <a:custGeom>
              <a:avLst/>
              <a:gdLst/>
              <a:ahLst/>
              <a:cxnLst/>
              <a:rect l="l" t="t" r="r" b="b"/>
              <a:pathLst>
                <a:path w="5471" h="3436" extrusionOk="0">
                  <a:moveTo>
                    <a:pt x="1034" y="2735"/>
                  </a:moveTo>
                  <a:cubicBezTo>
                    <a:pt x="1034" y="3436"/>
                    <a:pt x="0" y="3436"/>
                    <a:pt x="0" y="2735"/>
                  </a:cubicBezTo>
                  <a:cubicBezTo>
                    <a:pt x="0" y="1201"/>
                    <a:pt x="1234" y="0"/>
                    <a:pt x="2736" y="0"/>
                  </a:cubicBezTo>
                  <a:cubicBezTo>
                    <a:pt x="4237" y="0"/>
                    <a:pt x="5471" y="1201"/>
                    <a:pt x="5471" y="2735"/>
                  </a:cubicBezTo>
                  <a:cubicBezTo>
                    <a:pt x="5471" y="3436"/>
                    <a:pt x="4437" y="3436"/>
                    <a:pt x="4437" y="2735"/>
                  </a:cubicBezTo>
                  <a:cubicBezTo>
                    <a:pt x="4537" y="367"/>
                    <a:pt x="934" y="367"/>
                    <a:pt x="1034" y="27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5241425" y="3681400"/>
              <a:ext cx="141775" cy="86775"/>
            </a:xfrm>
            <a:custGeom>
              <a:avLst/>
              <a:gdLst/>
              <a:ahLst/>
              <a:cxnLst/>
              <a:rect l="l" t="t" r="r" b="b"/>
              <a:pathLst>
                <a:path w="5671" h="3471" extrusionOk="0">
                  <a:moveTo>
                    <a:pt x="1635" y="535"/>
                  </a:moveTo>
                  <a:cubicBezTo>
                    <a:pt x="1368" y="335"/>
                    <a:pt x="1067" y="201"/>
                    <a:pt x="767" y="134"/>
                  </a:cubicBezTo>
                  <a:cubicBezTo>
                    <a:pt x="0" y="1"/>
                    <a:pt x="33" y="1102"/>
                    <a:pt x="300" y="1569"/>
                  </a:cubicBezTo>
                  <a:cubicBezTo>
                    <a:pt x="1468" y="3470"/>
                    <a:pt x="4203" y="3470"/>
                    <a:pt x="5371" y="1569"/>
                  </a:cubicBezTo>
                  <a:cubicBezTo>
                    <a:pt x="5637" y="1102"/>
                    <a:pt x="5671" y="1"/>
                    <a:pt x="4904" y="134"/>
                  </a:cubicBezTo>
                  <a:cubicBezTo>
                    <a:pt x="4603" y="201"/>
                    <a:pt x="4303" y="335"/>
                    <a:pt x="4036" y="535"/>
                  </a:cubicBezTo>
                  <a:cubicBezTo>
                    <a:pt x="3269" y="935"/>
                    <a:pt x="2368" y="935"/>
                    <a:pt x="1635" y="53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4865300" y="2963400"/>
              <a:ext cx="211850" cy="251875"/>
            </a:xfrm>
            <a:custGeom>
              <a:avLst/>
              <a:gdLst/>
              <a:ahLst/>
              <a:cxnLst/>
              <a:rect l="l" t="t" r="r" b="b"/>
              <a:pathLst>
                <a:path w="8474" h="10075" extrusionOk="0">
                  <a:moveTo>
                    <a:pt x="5705" y="5037"/>
                  </a:moveTo>
                  <a:cubicBezTo>
                    <a:pt x="5038" y="4837"/>
                    <a:pt x="4071" y="4404"/>
                    <a:pt x="3970" y="3836"/>
                  </a:cubicBezTo>
                  <a:cubicBezTo>
                    <a:pt x="3837" y="3103"/>
                    <a:pt x="4704" y="2169"/>
                    <a:pt x="5338" y="1802"/>
                  </a:cubicBezTo>
                  <a:cubicBezTo>
                    <a:pt x="5572" y="1635"/>
                    <a:pt x="3137" y="201"/>
                    <a:pt x="2836" y="0"/>
                  </a:cubicBezTo>
                  <a:cubicBezTo>
                    <a:pt x="1" y="3470"/>
                    <a:pt x="368" y="5037"/>
                    <a:pt x="4104" y="6472"/>
                  </a:cubicBezTo>
                  <a:cubicBezTo>
                    <a:pt x="5772" y="7105"/>
                    <a:pt x="2936" y="9007"/>
                    <a:pt x="3370" y="9140"/>
                  </a:cubicBezTo>
                  <a:lnTo>
                    <a:pt x="6205" y="10074"/>
                  </a:lnTo>
                  <a:cubicBezTo>
                    <a:pt x="7039" y="8306"/>
                    <a:pt x="8474" y="5971"/>
                    <a:pt x="5705" y="50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5036275" y="3257775"/>
              <a:ext cx="55900" cy="49325"/>
            </a:xfrm>
            <a:custGeom>
              <a:avLst/>
              <a:gdLst/>
              <a:ahLst/>
              <a:cxnLst/>
              <a:rect l="l" t="t" r="r" b="b"/>
              <a:pathLst>
                <a:path w="2236" h="1973" extrusionOk="0">
                  <a:moveTo>
                    <a:pt x="1137" y="0"/>
                  </a:moveTo>
                  <a:cubicBezTo>
                    <a:pt x="729" y="0"/>
                    <a:pt x="355" y="248"/>
                    <a:pt x="200" y="634"/>
                  </a:cubicBezTo>
                  <a:cubicBezTo>
                    <a:pt x="0" y="1135"/>
                    <a:pt x="267" y="1702"/>
                    <a:pt x="767" y="1902"/>
                  </a:cubicBezTo>
                  <a:cubicBezTo>
                    <a:pt x="887" y="1950"/>
                    <a:pt x="1011" y="1973"/>
                    <a:pt x="1133" y="1973"/>
                  </a:cubicBezTo>
                  <a:cubicBezTo>
                    <a:pt x="1518" y="1973"/>
                    <a:pt x="1883" y="1741"/>
                    <a:pt x="2035" y="1335"/>
                  </a:cubicBezTo>
                  <a:cubicBezTo>
                    <a:pt x="2235" y="834"/>
                    <a:pt x="2002" y="267"/>
                    <a:pt x="1501" y="67"/>
                  </a:cubicBezTo>
                  <a:cubicBezTo>
                    <a:pt x="1380" y="22"/>
                    <a:pt x="1257"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4895325" y="4412775"/>
              <a:ext cx="253550" cy="211000"/>
            </a:xfrm>
            <a:custGeom>
              <a:avLst/>
              <a:gdLst/>
              <a:ahLst/>
              <a:cxnLst/>
              <a:rect l="l" t="t" r="r" b="b"/>
              <a:pathLst>
                <a:path w="10142" h="8440" extrusionOk="0">
                  <a:moveTo>
                    <a:pt x="5038" y="5704"/>
                  </a:moveTo>
                  <a:cubicBezTo>
                    <a:pt x="5271" y="5037"/>
                    <a:pt x="5705" y="4103"/>
                    <a:pt x="6272" y="4003"/>
                  </a:cubicBezTo>
                  <a:cubicBezTo>
                    <a:pt x="7006" y="3870"/>
                    <a:pt x="7940" y="4737"/>
                    <a:pt x="8307" y="5371"/>
                  </a:cubicBezTo>
                  <a:cubicBezTo>
                    <a:pt x="8440" y="5604"/>
                    <a:pt x="9941" y="3236"/>
                    <a:pt x="10141" y="2902"/>
                  </a:cubicBezTo>
                  <a:cubicBezTo>
                    <a:pt x="6706" y="0"/>
                    <a:pt x="5138" y="400"/>
                    <a:pt x="3637" y="4103"/>
                  </a:cubicBezTo>
                  <a:cubicBezTo>
                    <a:pt x="3003" y="5771"/>
                    <a:pt x="1135" y="2902"/>
                    <a:pt x="968" y="3336"/>
                  </a:cubicBezTo>
                  <a:lnTo>
                    <a:pt x="1" y="6138"/>
                  </a:lnTo>
                  <a:cubicBezTo>
                    <a:pt x="1769" y="7005"/>
                    <a:pt x="4070" y="8440"/>
                    <a:pt x="5038" y="57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4799425" y="4584450"/>
              <a:ext cx="55900" cy="49450"/>
            </a:xfrm>
            <a:custGeom>
              <a:avLst/>
              <a:gdLst/>
              <a:ahLst/>
              <a:cxnLst/>
              <a:rect l="l" t="t" r="r" b="b"/>
              <a:pathLst>
                <a:path w="2236" h="1978" extrusionOk="0">
                  <a:moveTo>
                    <a:pt x="1100" y="0"/>
                  </a:moveTo>
                  <a:cubicBezTo>
                    <a:pt x="715" y="0"/>
                    <a:pt x="353" y="226"/>
                    <a:pt x="201" y="605"/>
                  </a:cubicBezTo>
                  <a:cubicBezTo>
                    <a:pt x="1" y="1139"/>
                    <a:pt x="234" y="1706"/>
                    <a:pt x="735" y="1906"/>
                  </a:cubicBezTo>
                  <a:cubicBezTo>
                    <a:pt x="856" y="1955"/>
                    <a:pt x="983" y="1978"/>
                    <a:pt x="1108" y="1978"/>
                  </a:cubicBezTo>
                  <a:cubicBezTo>
                    <a:pt x="1502" y="1978"/>
                    <a:pt x="1884" y="1752"/>
                    <a:pt x="2036" y="1372"/>
                  </a:cubicBezTo>
                  <a:cubicBezTo>
                    <a:pt x="2236" y="872"/>
                    <a:pt x="2002" y="272"/>
                    <a:pt x="1468" y="72"/>
                  </a:cubicBezTo>
                  <a:cubicBezTo>
                    <a:pt x="1347" y="23"/>
                    <a:pt x="1222"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5884375" y="3867375"/>
              <a:ext cx="71750" cy="104275"/>
            </a:xfrm>
            <a:custGeom>
              <a:avLst/>
              <a:gdLst/>
              <a:ahLst/>
              <a:cxnLst/>
              <a:rect l="l" t="t" r="r" b="b"/>
              <a:pathLst>
                <a:path w="2870" h="4171" extrusionOk="0">
                  <a:moveTo>
                    <a:pt x="1368" y="4170"/>
                  </a:moveTo>
                  <a:lnTo>
                    <a:pt x="2869" y="801"/>
                  </a:lnTo>
                  <a:lnTo>
                    <a:pt x="501" y="1"/>
                  </a:lnTo>
                  <a:lnTo>
                    <a:pt x="0" y="353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5823500" y="4048875"/>
              <a:ext cx="71750" cy="63150"/>
            </a:xfrm>
            <a:custGeom>
              <a:avLst/>
              <a:gdLst/>
              <a:ahLst/>
              <a:cxnLst/>
              <a:rect l="l" t="t" r="r" b="b"/>
              <a:pathLst>
                <a:path w="2870" h="2526" extrusionOk="0">
                  <a:moveTo>
                    <a:pt x="1428" y="1"/>
                  </a:moveTo>
                  <a:cubicBezTo>
                    <a:pt x="926" y="1"/>
                    <a:pt x="440" y="297"/>
                    <a:pt x="234" y="813"/>
                  </a:cubicBezTo>
                  <a:cubicBezTo>
                    <a:pt x="0" y="1447"/>
                    <a:pt x="301" y="2181"/>
                    <a:pt x="968" y="2448"/>
                  </a:cubicBezTo>
                  <a:cubicBezTo>
                    <a:pt x="1111" y="2500"/>
                    <a:pt x="1260" y="2526"/>
                    <a:pt x="1408" y="2526"/>
                  </a:cubicBezTo>
                  <a:cubicBezTo>
                    <a:pt x="1910" y="2526"/>
                    <a:pt x="2396" y="2230"/>
                    <a:pt x="2602" y="1714"/>
                  </a:cubicBezTo>
                  <a:cubicBezTo>
                    <a:pt x="2869" y="1080"/>
                    <a:pt x="2536" y="346"/>
                    <a:pt x="1868" y="79"/>
                  </a:cubicBezTo>
                  <a:cubicBezTo>
                    <a:pt x="1725" y="26"/>
                    <a:pt x="1576" y="1"/>
                    <a:pt x="1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a:off x="5624175" y="3273425"/>
              <a:ext cx="43400" cy="38375"/>
            </a:xfrm>
            <a:custGeom>
              <a:avLst/>
              <a:gdLst/>
              <a:ahLst/>
              <a:cxnLst/>
              <a:rect l="l" t="t" r="r" b="b"/>
              <a:pathLst>
                <a:path w="1736" h="1535" extrusionOk="0">
                  <a:moveTo>
                    <a:pt x="880" y="0"/>
                  </a:moveTo>
                  <a:cubicBezTo>
                    <a:pt x="564" y="0"/>
                    <a:pt x="266" y="186"/>
                    <a:pt x="134" y="475"/>
                  </a:cubicBezTo>
                  <a:cubicBezTo>
                    <a:pt x="1" y="876"/>
                    <a:pt x="201" y="1343"/>
                    <a:pt x="568" y="1476"/>
                  </a:cubicBezTo>
                  <a:cubicBezTo>
                    <a:pt x="664" y="1516"/>
                    <a:pt x="764" y="1535"/>
                    <a:pt x="863" y="1535"/>
                  </a:cubicBezTo>
                  <a:cubicBezTo>
                    <a:pt x="1174" y="1535"/>
                    <a:pt x="1467" y="1346"/>
                    <a:pt x="1569" y="1042"/>
                  </a:cubicBezTo>
                  <a:cubicBezTo>
                    <a:pt x="1736" y="642"/>
                    <a:pt x="1535" y="208"/>
                    <a:pt x="1135" y="42"/>
                  </a:cubicBezTo>
                  <a:cubicBezTo>
                    <a:pt x="1051" y="13"/>
                    <a:pt x="965"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a:off x="4697700" y="3533800"/>
              <a:ext cx="987400" cy="744725"/>
            </a:xfrm>
            <a:custGeom>
              <a:avLst/>
              <a:gdLst/>
              <a:ahLst/>
              <a:cxnLst/>
              <a:rect l="l" t="t" r="r" b="b"/>
              <a:pathLst>
                <a:path w="39496" h="29789" extrusionOk="0">
                  <a:moveTo>
                    <a:pt x="12709" y="9874"/>
                  </a:moveTo>
                  <a:cubicBezTo>
                    <a:pt x="10508" y="7606"/>
                    <a:pt x="8640" y="5705"/>
                    <a:pt x="7072" y="4137"/>
                  </a:cubicBezTo>
                  <a:cubicBezTo>
                    <a:pt x="5271" y="2336"/>
                    <a:pt x="3903" y="1001"/>
                    <a:pt x="3036" y="1"/>
                  </a:cubicBezTo>
                  <a:cubicBezTo>
                    <a:pt x="2302" y="134"/>
                    <a:pt x="1635" y="301"/>
                    <a:pt x="1134" y="434"/>
                  </a:cubicBezTo>
                  <a:cubicBezTo>
                    <a:pt x="1068" y="468"/>
                    <a:pt x="1001" y="501"/>
                    <a:pt x="968" y="501"/>
                  </a:cubicBezTo>
                  <a:cubicBezTo>
                    <a:pt x="567" y="668"/>
                    <a:pt x="300" y="835"/>
                    <a:pt x="234" y="1035"/>
                  </a:cubicBezTo>
                  <a:cubicBezTo>
                    <a:pt x="0" y="1702"/>
                    <a:pt x="1801" y="3470"/>
                    <a:pt x="5404" y="7072"/>
                  </a:cubicBezTo>
                  <a:cubicBezTo>
                    <a:pt x="6972" y="8640"/>
                    <a:pt x="8840" y="10508"/>
                    <a:pt x="11041" y="12777"/>
                  </a:cubicBezTo>
                  <a:cubicBezTo>
                    <a:pt x="11208" y="12977"/>
                    <a:pt x="11308" y="13244"/>
                    <a:pt x="11275" y="13510"/>
                  </a:cubicBezTo>
                  <a:cubicBezTo>
                    <a:pt x="10841" y="16613"/>
                    <a:pt x="10441" y="19248"/>
                    <a:pt x="10074" y="21449"/>
                  </a:cubicBezTo>
                  <a:cubicBezTo>
                    <a:pt x="9273" y="26453"/>
                    <a:pt x="8873" y="28955"/>
                    <a:pt x="9440" y="29355"/>
                  </a:cubicBezTo>
                  <a:cubicBezTo>
                    <a:pt x="9974" y="29789"/>
                    <a:pt x="12242" y="28621"/>
                    <a:pt x="16779" y="26320"/>
                  </a:cubicBezTo>
                  <a:cubicBezTo>
                    <a:pt x="18780" y="25285"/>
                    <a:pt x="21149" y="24051"/>
                    <a:pt x="23951" y="22717"/>
                  </a:cubicBezTo>
                  <a:lnTo>
                    <a:pt x="23951" y="22717"/>
                  </a:lnTo>
                  <a:cubicBezTo>
                    <a:pt x="24184" y="22617"/>
                    <a:pt x="24451" y="22617"/>
                    <a:pt x="24718" y="22717"/>
                  </a:cubicBezTo>
                  <a:cubicBezTo>
                    <a:pt x="27486" y="24051"/>
                    <a:pt x="29888" y="25285"/>
                    <a:pt x="31890" y="26320"/>
                  </a:cubicBezTo>
                  <a:cubicBezTo>
                    <a:pt x="36393" y="28621"/>
                    <a:pt x="38661" y="29789"/>
                    <a:pt x="39228" y="29355"/>
                  </a:cubicBezTo>
                  <a:cubicBezTo>
                    <a:pt x="39428" y="29222"/>
                    <a:pt x="39495" y="28821"/>
                    <a:pt x="39462" y="28121"/>
                  </a:cubicBezTo>
                  <a:lnTo>
                    <a:pt x="39428" y="28121"/>
                  </a:lnTo>
                  <a:cubicBezTo>
                    <a:pt x="39462" y="27487"/>
                    <a:pt x="39428" y="26853"/>
                    <a:pt x="39328" y="26219"/>
                  </a:cubicBezTo>
                  <a:cubicBezTo>
                    <a:pt x="38127" y="25752"/>
                    <a:pt x="36259" y="24785"/>
                    <a:pt x="33557" y="23417"/>
                  </a:cubicBezTo>
                  <a:cubicBezTo>
                    <a:pt x="31556" y="22383"/>
                    <a:pt x="29154" y="21149"/>
                    <a:pt x="26386" y="19815"/>
                  </a:cubicBezTo>
                  <a:cubicBezTo>
                    <a:pt x="26119" y="19715"/>
                    <a:pt x="25852" y="19715"/>
                    <a:pt x="25618" y="19815"/>
                  </a:cubicBezTo>
                  <a:lnTo>
                    <a:pt x="25618" y="19815"/>
                  </a:lnTo>
                  <a:cubicBezTo>
                    <a:pt x="22816" y="21149"/>
                    <a:pt x="20415" y="22383"/>
                    <a:pt x="18447" y="23417"/>
                  </a:cubicBezTo>
                  <a:cubicBezTo>
                    <a:pt x="13910" y="25719"/>
                    <a:pt x="11642" y="26853"/>
                    <a:pt x="11108" y="26453"/>
                  </a:cubicBezTo>
                  <a:cubicBezTo>
                    <a:pt x="10541" y="26053"/>
                    <a:pt x="10941" y="23551"/>
                    <a:pt x="11742" y="18547"/>
                  </a:cubicBezTo>
                  <a:cubicBezTo>
                    <a:pt x="12075" y="16346"/>
                    <a:pt x="12509" y="13711"/>
                    <a:pt x="12943" y="10608"/>
                  </a:cubicBezTo>
                  <a:cubicBezTo>
                    <a:pt x="12976" y="10341"/>
                    <a:pt x="12876" y="10075"/>
                    <a:pt x="12709" y="98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4118100" y="4250975"/>
              <a:ext cx="703875" cy="617150"/>
            </a:xfrm>
            <a:custGeom>
              <a:avLst/>
              <a:gdLst/>
              <a:ahLst/>
              <a:cxnLst/>
              <a:rect l="l" t="t" r="r" b="b"/>
              <a:pathLst>
                <a:path w="28155" h="24686" extrusionOk="0">
                  <a:moveTo>
                    <a:pt x="26487" y="368"/>
                  </a:moveTo>
                  <a:cubicBezTo>
                    <a:pt x="27621" y="1"/>
                    <a:pt x="28154" y="1702"/>
                    <a:pt x="27020" y="2036"/>
                  </a:cubicBezTo>
                  <a:cubicBezTo>
                    <a:pt x="22450" y="3503"/>
                    <a:pt x="17680" y="6539"/>
                    <a:pt x="13411" y="10208"/>
                  </a:cubicBezTo>
                  <a:cubicBezTo>
                    <a:pt x="8741" y="14278"/>
                    <a:pt x="4671" y="19115"/>
                    <a:pt x="2136" y="23651"/>
                  </a:cubicBezTo>
                  <a:cubicBezTo>
                    <a:pt x="1535" y="24685"/>
                    <a:pt x="1" y="23818"/>
                    <a:pt x="568" y="22784"/>
                  </a:cubicBezTo>
                  <a:cubicBezTo>
                    <a:pt x="3237" y="18081"/>
                    <a:pt x="7440" y="13044"/>
                    <a:pt x="12243" y="8874"/>
                  </a:cubicBezTo>
                  <a:cubicBezTo>
                    <a:pt x="16680" y="5038"/>
                    <a:pt x="21650" y="1902"/>
                    <a:pt x="26487" y="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35"/>
          <p:cNvGrpSpPr/>
          <p:nvPr/>
        </p:nvGrpSpPr>
        <p:grpSpPr>
          <a:xfrm flipH="1">
            <a:off x="713213" y="3325105"/>
            <a:ext cx="256900" cy="240700"/>
            <a:chOff x="1257688" y="1484250"/>
            <a:chExt cx="256900" cy="240700"/>
          </a:xfrm>
        </p:grpSpPr>
        <p:sp>
          <p:nvSpPr>
            <p:cNvPr id="908" name="Google Shape;908;p3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35"/>
          <p:cNvGrpSpPr/>
          <p:nvPr/>
        </p:nvGrpSpPr>
        <p:grpSpPr>
          <a:xfrm flipH="1">
            <a:off x="1456163" y="4594155"/>
            <a:ext cx="256900" cy="240700"/>
            <a:chOff x="1257688" y="1484250"/>
            <a:chExt cx="256900" cy="240700"/>
          </a:xfrm>
        </p:grpSpPr>
        <p:sp>
          <p:nvSpPr>
            <p:cNvPr id="911" name="Google Shape;911;p3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35"/>
          <p:cNvGrpSpPr/>
          <p:nvPr/>
        </p:nvGrpSpPr>
        <p:grpSpPr>
          <a:xfrm rot="-1782945" flipH="1">
            <a:off x="1951525" y="3325128"/>
            <a:ext cx="256901" cy="240701"/>
            <a:chOff x="1257688" y="1484250"/>
            <a:chExt cx="256900" cy="240700"/>
          </a:xfrm>
        </p:grpSpPr>
        <p:sp>
          <p:nvSpPr>
            <p:cNvPr id="914" name="Google Shape;914;p35"/>
            <p:cNvSpPr/>
            <p:nvPr/>
          </p:nvSpPr>
          <p:spPr>
            <a:xfrm>
              <a:off x="1340313" y="1484250"/>
              <a:ext cx="100375" cy="240700"/>
            </a:xfrm>
            <a:custGeom>
              <a:avLst/>
              <a:gdLst/>
              <a:ahLst/>
              <a:cxnLst/>
              <a:rect l="l" t="t" r="r" b="b"/>
              <a:pathLst>
                <a:path w="4015" h="9628" extrusionOk="0">
                  <a:moveTo>
                    <a:pt x="991" y="0"/>
                  </a:moveTo>
                  <a:cubicBezTo>
                    <a:pt x="505" y="0"/>
                    <a:pt x="1" y="340"/>
                    <a:pt x="60" y="886"/>
                  </a:cubicBezTo>
                  <a:cubicBezTo>
                    <a:pt x="265" y="2597"/>
                    <a:pt x="402" y="4335"/>
                    <a:pt x="511" y="6045"/>
                  </a:cubicBezTo>
                  <a:cubicBezTo>
                    <a:pt x="607" y="7564"/>
                    <a:pt x="429" y="8646"/>
                    <a:pt x="1852" y="9535"/>
                  </a:cubicBezTo>
                  <a:cubicBezTo>
                    <a:pt x="1955" y="9597"/>
                    <a:pt x="2071" y="9627"/>
                    <a:pt x="2188" y="9627"/>
                  </a:cubicBezTo>
                  <a:cubicBezTo>
                    <a:pt x="2304" y="9627"/>
                    <a:pt x="2420" y="9597"/>
                    <a:pt x="2523" y="9535"/>
                  </a:cubicBezTo>
                  <a:cubicBezTo>
                    <a:pt x="4015" y="8522"/>
                    <a:pt x="3714" y="7250"/>
                    <a:pt x="3467" y="5649"/>
                  </a:cubicBezTo>
                  <a:cubicBezTo>
                    <a:pt x="3166" y="3760"/>
                    <a:pt x="2578" y="2132"/>
                    <a:pt x="1743" y="435"/>
                  </a:cubicBezTo>
                  <a:cubicBezTo>
                    <a:pt x="1595" y="134"/>
                    <a:pt x="1297"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5"/>
            <p:cNvSpPr/>
            <p:nvPr/>
          </p:nvSpPr>
          <p:spPr>
            <a:xfrm>
              <a:off x="1257688" y="1571275"/>
              <a:ext cx="256900" cy="60400"/>
            </a:xfrm>
            <a:custGeom>
              <a:avLst/>
              <a:gdLst/>
              <a:ahLst/>
              <a:cxnLst/>
              <a:rect l="l" t="t" r="r" b="b"/>
              <a:pathLst>
                <a:path w="10276" h="2416" extrusionOk="0">
                  <a:moveTo>
                    <a:pt x="8456" y="1"/>
                  </a:moveTo>
                  <a:cubicBezTo>
                    <a:pt x="7385" y="1"/>
                    <a:pt x="6295" y="253"/>
                    <a:pt x="5240" y="389"/>
                  </a:cubicBezTo>
                  <a:cubicBezTo>
                    <a:pt x="3693" y="594"/>
                    <a:pt x="2188" y="909"/>
                    <a:pt x="669" y="1196"/>
                  </a:cubicBezTo>
                  <a:cubicBezTo>
                    <a:pt x="0" y="1316"/>
                    <a:pt x="129" y="2416"/>
                    <a:pt x="798" y="2416"/>
                  </a:cubicBezTo>
                  <a:cubicBezTo>
                    <a:pt x="814" y="2416"/>
                    <a:pt x="830" y="2415"/>
                    <a:pt x="847" y="2414"/>
                  </a:cubicBezTo>
                  <a:cubicBezTo>
                    <a:pt x="2544" y="2304"/>
                    <a:pt x="4227" y="2181"/>
                    <a:pt x="5910" y="1962"/>
                  </a:cubicBezTo>
                  <a:cubicBezTo>
                    <a:pt x="7279" y="1798"/>
                    <a:pt x="8688" y="1784"/>
                    <a:pt x="9892" y="1100"/>
                  </a:cubicBezTo>
                  <a:cubicBezTo>
                    <a:pt x="10275" y="868"/>
                    <a:pt x="10207" y="279"/>
                    <a:pt x="9769" y="156"/>
                  </a:cubicBezTo>
                  <a:cubicBezTo>
                    <a:pt x="9337" y="44"/>
                    <a:pt x="8898" y="1"/>
                    <a:pt x="8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 name="Google Shape;916;p35"/>
          <p:cNvSpPr/>
          <p:nvPr/>
        </p:nvSpPr>
        <p:spPr>
          <a:xfrm>
            <a:off x="4815290" y="3990413"/>
            <a:ext cx="1200445" cy="58499"/>
          </a:xfrm>
          <a:custGeom>
            <a:avLst/>
            <a:gdLst/>
            <a:ahLst/>
            <a:cxnLst/>
            <a:rect l="l" t="t" r="r" b="b"/>
            <a:pathLst>
              <a:path w="78154" h="2791" extrusionOk="0">
                <a:moveTo>
                  <a:pt x="43038" y="0"/>
                </a:moveTo>
                <a:cubicBezTo>
                  <a:pt x="41674" y="0"/>
                  <a:pt x="40311" y="4"/>
                  <a:pt x="38947" y="13"/>
                </a:cubicBezTo>
                <a:cubicBezTo>
                  <a:pt x="36961" y="26"/>
                  <a:pt x="34971" y="29"/>
                  <a:pt x="32978" y="29"/>
                </a:cubicBezTo>
                <a:cubicBezTo>
                  <a:pt x="31406" y="29"/>
                  <a:pt x="29832" y="27"/>
                  <a:pt x="28258" y="27"/>
                </a:cubicBezTo>
                <a:cubicBezTo>
                  <a:pt x="19025" y="27"/>
                  <a:pt x="9760" y="87"/>
                  <a:pt x="603" y="916"/>
                </a:cubicBezTo>
                <a:cubicBezTo>
                  <a:pt x="1" y="944"/>
                  <a:pt x="1" y="1847"/>
                  <a:pt x="603" y="1888"/>
                </a:cubicBezTo>
                <a:cubicBezTo>
                  <a:pt x="9637" y="2696"/>
                  <a:pt x="18774" y="2770"/>
                  <a:pt x="27883" y="2770"/>
                </a:cubicBezTo>
                <a:cubicBezTo>
                  <a:pt x="29924" y="2770"/>
                  <a:pt x="31963" y="2766"/>
                  <a:pt x="33999" y="2766"/>
                </a:cubicBezTo>
                <a:cubicBezTo>
                  <a:pt x="35650" y="2766"/>
                  <a:pt x="37300" y="2769"/>
                  <a:pt x="38947" y="2777"/>
                </a:cubicBezTo>
                <a:cubicBezTo>
                  <a:pt x="40311" y="2786"/>
                  <a:pt x="41674" y="2790"/>
                  <a:pt x="43038" y="2790"/>
                </a:cubicBezTo>
                <a:cubicBezTo>
                  <a:pt x="54467" y="2790"/>
                  <a:pt x="65885" y="2492"/>
                  <a:pt x="77292" y="2052"/>
                </a:cubicBezTo>
                <a:cubicBezTo>
                  <a:pt x="78140" y="2025"/>
                  <a:pt x="78154" y="766"/>
                  <a:pt x="77292" y="738"/>
                </a:cubicBezTo>
                <a:cubicBezTo>
                  <a:pt x="65885" y="298"/>
                  <a:pt x="54467" y="0"/>
                  <a:pt x="430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nvGrpSpPr>
          <p:cNvPr id="78" name="Google Shape;1046;p37"/>
          <p:cNvGrpSpPr/>
          <p:nvPr/>
        </p:nvGrpSpPr>
        <p:grpSpPr>
          <a:xfrm>
            <a:off x="3886665" y="211711"/>
            <a:ext cx="1370671" cy="1372070"/>
            <a:chOff x="3544741" y="1951340"/>
            <a:chExt cx="2130581" cy="2132756"/>
          </a:xfrm>
        </p:grpSpPr>
        <p:grpSp>
          <p:nvGrpSpPr>
            <p:cNvPr id="79" name="Google Shape;1047;p37"/>
            <p:cNvGrpSpPr/>
            <p:nvPr/>
          </p:nvGrpSpPr>
          <p:grpSpPr>
            <a:xfrm>
              <a:off x="3544741" y="1951340"/>
              <a:ext cx="2130581" cy="2132756"/>
              <a:chOff x="5279164" y="1000677"/>
              <a:chExt cx="2939948" cy="2942950"/>
            </a:xfrm>
          </p:grpSpPr>
          <p:sp>
            <p:nvSpPr>
              <p:cNvPr id="157" name="Google Shape;1048;p37"/>
              <p:cNvSpPr/>
              <p:nvPr/>
            </p:nvSpPr>
            <p:spPr>
              <a:xfrm flipH="1">
                <a:off x="7396380" y="1397627"/>
                <a:ext cx="629079" cy="1191576"/>
              </a:xfrm>
              <a:custGeom>
                <a:avLst/>
                <a:gdLst/>
                <a:ahLst/>
                <a:cxnLst/>
                <a:rect l="l" t="t" r="r" b="b"/>
                <a:pathLst>
                  <a:path w="20748" h="39300" extrusionOk="0">
                    <a:moveTo>
                      <a:pt x="20358" y="1"/>
                    </a:moveTo>
                    <a:cubicBezTo>
                      <a:pt x="20287" y="1"/>
                      <a:pt x="20214" y="23"/>
                      <a:pt x="20147" y="71"/>
                    </a:cubicBezTo>
                    <a:lnTo>
                      <a:pt x="17793" y="1703"/>
                    </a:lnTo>
                    <a:cubicBezTo>
                      <a:pt x="17054" y="2303"/>
                      <a:pt x="16223" y="2826"/>
                      <a:pt x="15515" y="3457"/>
                    </a:cubicBezTo>
                    <a:cubicBezTo>
                      <a:pt x="14791" y="4088"/>
                      <a:pt x="14022" y="4673"/>
                      <a:pt x="13345" y="5350"/>
                    </a:cubicBezTo>
                    <a:cubicBezTo>
                      <a:pt x="12667" y="6028"/>
                      <a:pt x="12021" y="6751"/>
                      <a:pt x="11374" y="7459"/>
                    </a:cubicBezTo>
                    <a:cubicBezTo>
                      <a:pt x="10035" y="8829"/>
                      <a:pt x="8650" y="10199"/>
                      <a:pt x="7496" y="11753"/>
                    </a:cubicBezTo>
                    <a:cubicBezTo>
                      <a:pt x="6249" y="13261"/>
                      <a:pt x="5603" y="15139"/>
                      <a:pt x="4726" y="16848"/>
                    </a:cubicBezTo>
                    <a:lnTo>
                      <a:pt x="4110" y="18156"/>
                    </a:lnTo>
                    <a:lnTo>
                      <a:pt x="3602" y="19495"/>
                    </a:lnTo>
                    <a:cubicBezTo>
                      <a:pt x="3433" y="19957"/>
                      <a:pt x="3248" y="20387"/>
                      <a:pt x="3079" y="20849"/>
                    </a:cubicBezTo>
                    <a:lnTo>
                      <a:pt x="2617" y="22219"/>
                    </a:lnTo>
                    <a:cubicBezTo>
                      <a:pt x="2478" y="22665"/>
                      <a:pt x="2278" y="23112"/>
                      <a:pt x="2155" y="23573"/>
                    </a:cubicBezTo>
                    <a:lnTo>
                      <a:pt x="1755" y="24959"/>
                    </a:lnTo>
                    <a:cubicBezTo>
                      <a:pt x="1447" y="25882"/>
                      <a:pt x="1201" y="26806"/>
                      <a:pt x="939" y="27744"/>
                    </a:cubicBezTo>
                    <a:cubicBezTo>
                      <a:pt x="693" y="28683"/>
                      <a:pt x="508" y="29637"/>
                      <a:pt x="401" y="30607"/>
                    </a:cubicBezTo>
                    <a:cubicBezTo>
                      <a:pt x="231" y="31546"/>
                      <a:pt x="231" y="32516"/>
                      <a:pt x="108" y="33485"/>
                    </a:cubicBezTo>
                    <a:cubicBezTo>
                      <a:pt x="1" y="34455"/>
                      <a:pt x="77" y="35440"/>
                      <a:pt x="62" y="36394"/>
                    </a:cubicBezTo>
                    <a:cubicBezTo>
                      <a:pt x="62" y="36887"/>
                      <a:pt x="77" y="37364"/>
                      <a:pt x="139" y="37841"/>
                    </a:cubicBezTo>
                    <a:lnTo>
                      <a:pt x="216" y="38564"/>
                    </a:lnTo>
                    <a:cubicBezTo>
                      <a:pt x="278" y="38811"/>
                      <a:pt x="93" y="39072"/>
                      <a:pt x="678" y="39257"/>
                    </a:cubicBezTo>
                    <a:cubicBezTo>
                      <a:pt x="765" y="39286"/>
                      <a:pt x="854" y="39300"/>
                      <a:pt x="943" y="39300"/>
                    </a:cubicBezTo>
                    <a:cubicBezTo>
                      <a:pt x="1090" y="39300"/>
                      <a:pt x="1236" y="39262"/>
                      <a:pt x="1370" y="39195"/>
                    </a:cubicBezTo>
                    <a:lnTo>
                      <a:pt x="1386" y="39195"/>
                    </a:lnTo>
                    <a:cubicBezTo>
                      <a:pt x="1955" y="38903"/>
                      <a:pt x="1724" y="38703"/>
                      <a:pt x="1755" y="38457"/>
                    </a:cubicBezTo>
                    <a:lnTo>
                      <a:pt x="1740" y="37764"/>
                    </a:lnTo>
                    <a:cubicBezTo>
                      <a:pt x="1724" y="37287"/>
                      <a:pt x="1724" y="36825"/>
                      <a:pt x="1724" y="36363"/>
                    </a:cubicBezTo>
                    <a:cubicBezTo>
                      <a:pt x="1740" y="35424"/>
                      <a:pt x="1663" y="34501"/>
                      <a:pt x="1740" y="33562"/>
                    </a:cubicBezTo>
                    <a:cubicBezTo>
                      <a:pt x="1770" y="31700"/>
                      <a:pt x="2001" y="29838"/>
                      <a:pt x="2217" y="27991"/>
                    </a:cubicBezTo>
                    <a:cubicBezTo>
                      <a:pt x="2402" y="26113"/>
                      <a:pt x="2802" y="24266"/>
                      <a:pt x="3417" y="22481"/>
                    </a:cubicBezTo>
                    <a:lnTo>
                      <a:pt x="3879" y="21142"/>
                    </a:lnTo>
                    <a:cubicBezTo>
                      <a:pt x="4048" y="20695"/>
                      <a:pt x="4248" y="20280"/>
                      <a:pt x="4433" y="19849"/>
                    </a:cubicBezTo>
                    <a:lnTo>
                      <a:pt x="5018" y="18556"/>
                    </a:lnTo>
                    <a:lnTo>
                      <a:pt x="5680" y="17309"/>
                    </a:lnTo>
                    <a:cubicBezTo>
                      <a:pt x="5988" y="16417"/>
                      <a:pt x="6619" y="15693"/>
                      <a:pt x="7142" y="14908"/>
                    </a:cubicBezTo>
                    <a:cubicBezTo>
                      <a:pt x="7681" y="14139"/>
                      <a:pt x="8204" y="13369"/>
                      <a:pt x="8681" y="12553"/>
                    </a:cubicBezTo>
                    <a:cubicBezTo>
                      <a:pt x="9143" y="11753"/>
                      <a:pt x="9697" y="10984"/>
                      <a:pt x="10174" y="10183"/>
                    </a:cubicBezTo>
                    <a:cubicBezTo>
                      <a:pt x="10667" y="9367"/>
                      <a:pt x="11282" y="8644"/>
                      <a:pt x="11867" y="7905"/>
                    </a:cubicBezTo>
                    <a:cubicBezTo>
                      <a:pt x="12159" y="7521"/>
                      <a:pt x="12483" y="7182"/>
                      <a:pt x="12852" y="6874"/>
                    </a:cubicBezTo>
                    <a:cubicBezTo>
                      <a:pt x="13206" y="6566"/>
                      <a:pt x="13545" y="6243"/>
                      <a:pt x="13868" y="5905"/>
                    </a:cubicBezTo>
                    <a:cubicBezTo>
                      <a:pt x="14530" y="5227"/>
                      <a:pt x="15238" y="4596"/>
                      <a:pt x="15946" y="3981"/>
                    </a:cubicBezTo>
                    <a:cubicBezTo>
                      <a:pt x="16654" y="3365"/>
                      <a:pt x="17423" y="2796"/>
                      <a:pt x="18162" y="2211"/>
                    </a:cubicBezTo>
                    <a:cubicBezTo>
                      <a:pt x="18947" y="1672"/>
                      <a:pt x="19732" y="1164"/>
                      <a:pt x="20532" y="656"/>
                    </a:cubicBezTo>
                    <a:lnTo>
                      <a:pt x="20548" y="641"/>
                    </a:lnTo>
                    <a:cubicBezTo>
                      <a:pt x="20717" y="533"/>
                      <a:pt x="20748" y="318"/>
                      <a:pt x="20640" y="148"/>
                    </a:cubicBezTo>
                    <a:cubicBezTo>
                      <a:pt x="20574" y="55"/>
                      <a:pt x="20469" y="1"/>
                      <a:pt x="20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49;p37"/>
              <p:cNvSpPr/>
              <p:nvPr/>
            </p:nvSpPr>
            <p:spPr>
              <a:xfrm flipH="1">
                <a:off x="5463965" y="2546543"/>
                <a:ext cx="2493820" cy="1201309"/>
              </a:xfrm>
              <a:custGeom>
                <a:avLst/>
                <a:gdLst/>
                <a:ahLst/>
                <a:cxnLst/>
                <a:rect l="l" t="t" r="r" b="b"/>
                <a:pathLst>
                  <a:path w="82250" h="39621" extrusionOk="0">
                    <a:moveTo>
                      <a:pt x="81362" y="1"/>
                    </a:moveTo>
                    <a:cubicBezTo>
                      <a:pt x="81252" y="1"/>
                      <a:pt x="81141" y="40"/>
                      <a:pt x="81049" y="117"/>
                    </a:cubicBezTo>
                    <a:lnTo>
                      <a:pt x="81019" y="133"/>
                    </a:lnTo>
                    <a:cubicBezTo>
                      <a:pt x="80388" y="687"/>
                      <a:pt x="80526" y="1287"/>
                      <a:pt x="80418" y="1872"/>
                    </a:cubicBezTo>
                    <a:lnTo>
                      <a:pt x="80203" y="3626"/>
                    </a:lnTo>
                    <a:cubicBezTo>
                      <a:pt x="79987" y="4781"/>
                      <a:pt x="79726" y="5935"/>
                      <a:pt x="79495" y="7089"/>
                    </a:cubicBezTo>
                    <a:cubicBezTo>
                      <a:pt x="79202" y="8228"/>
                      <a:pt x="78848" y="9352"/>
                      <a:pt x="78525" y="10475"/>
                    </a:cubicBezTo>
                    <a:cubicBezTo>
                      <a:pt x="78141" y="11599"/>
                      <a:pt x="77679" y="12676"/>
                      <a:pt x="77263" y="13784"/>
                    </a:cubicBezTo>
                    <a:cubicBezTo>
                      <a:pt x="75416" y="18109"/>
                      <a:pt x="72769" y="22096"/>
                      <a:pt x="69614" y="25620"/>
                    </a:cubicBezTo>
                    <a:cubicBezTo>
                      <a:pt x="68829" y="26497"/>
                      <a:pt x="67967" y="27313"/>
                      <a:pt x="67136" y="28160"/>
                    </a:cubicBezTo>
                    <a:cubicBezTo>
                      <a:pt x="66259" y="28975"/>
                      <a:pt x="65335" y="29699"/>
                      <a:pt x="64427" y="30468"/>
                    </a:cubicBezTo>
                    <a:cubicBezTo>
                      <a:pt x="63473" y="31192"/>
                      <a:pt x="62457" y="31823"/>
                      <a:pt x="61487" y="32500"/>
                    </a:cubicBezTo>
                    <a:cubicBezTo>
                      <a:pt x="60487" y="33131"/>
                      <a:pt x="59425" y="33670"/>
                      <a:pt x="58378" y="34239"/>
                    </a:cubicBezTo>
                    <a:cubicBezTo>
                      <a:pt x="54115" y="36363"/>
                      <a:pt x="49498" y="37702"/>
                      <a:pt x="44757" y="38164"/>
                    </a:cubicBezTo>
                    <a:cubicBezTo>
                      <a:pt x="44450" y="38195"/>
                      <a:pt x="44172" y="38302"/>
                      <a:pt x="43880" y="38333"/>
                    </a:cubicBezTo>
                    <a:cubicBezTo>
                      <a:pt x="43588" y="38364"/>
                      <a:pt x="43280" y="38348"/>
                      <a:pt x="42987" y="38364"/>
                    </a:cubicBezTo>
                    <a:lnTo>
                      <a:pt x="41202" y="38395"/>
                    </a:lnTo>
                    <a:cubicBezTo>
                      <a:pt x="41036" y="38403"/>
                      <a:pt x="40870" y="38407"/>
                      <a:pt x="40704" y="38407"/>
                    </a:cubicBezTo>
                    <a:cubicBezTo>
                      <a:pt x="39688" y="38407"/>
                      <a:pt x="38681" y="38265"/>
                      <a:pt x="37662" y="38225"/>
                    </a:cubicBezTo>
                    <a:cubicBezTo>
                      <a:pt x="36477" y="38179"/>
                      <a:pt x="35323" y="37933"/>
                      <a:pt x="34153" y="37810"/>
                    </a:cubicBezTo>
                    <a:cubicBezTo>
                      <a:pt x="32968" y="37687"/>
                      <a:pt x="31813" y="37410"/>
                      <a:pt x="30659" y="37179"/>
                    </a:cubicBezTo>
                    <a:cubicBezTo>
                      <a:pt x="26057" y="36178"/>
                      <a:pt x="21548" y="34485"/>
                      <a:pt x="17515" y="31930"/>
                    </a:cubicBezTo>
                    <a:cubicBezTo>
                      <a:pt x="16484" y="31330"/>
                      <a:pt x="15576" y="30545"/>
                      <a:pt x="14622" y="29822"/>
                    </a:cubicBezTo>
                    <a:cubicBezTo>
                      <a:pt x="13667" y="29098"/>
                      <a:pt x="12821" y="28267"/>
                      <a:pt x="11944" y="27467"/>
                    </a:cubicBezTo>
                    <a:cubicBezTo>
                      <a:pt x="11051" y="26667"/>
                      <a:pt x="10266" y="25774"/>
                      <a:pt x="9435" y="24927"/>
                    </a:cubicBezTo>
                    <a:cubicBezTo>
                      <a:pt x="8635" y="24050"/>
                      <a:pt x="7911" y="23096"/>
                      <a:pt x="7142" y="22188"/>
                    </a:cubicBezTo>
                    <a:cubicBezTo>
                      <a:pt x="4248" y="18386"/>
                      <a:pt x="2063" y="14077"/>
                      <a:pt x="724" y="9490"/>
                    </a:cubicBezTo>
                    <a:cubicBezTo>
                      <a:pt x="674" y="9341"/>
                      <a:pt x="534" y="9242"/>
                      <a:pt x="384" y="9242"/>
                    </a:cubicBezTo>
                    <a:cubicBezTo>
                      <a:pt x="349" y="9242"/>
                      <a:pt x="313" y="9248"/>
                      <a:pt x="277" y="9259"/>
                    </a:cubicBezTo>
                    <a:cubicBezTo>
                      <a:pt x="93" y="9306"/>
                      <a:pt x="0" y="9506"/>
                      <a:pt x="46" y="9690"/>
                    </a:cubicBezTo>
                    <a:cubicBezTo>
                      <a:pt x="1493" y="14323"/>
                      <a:pt x="3709" y="18694"/>
                      <a:pt x="6588" y="22603"/>
                    </a:cubicBezTo>
                    <a:cubicBezTo>
                      <a:pt x="7357" y="23527"/>
                      <a:pt x="8081" y="24512"/>
                      <a:pt x="8881" y="25420"/>
                    </a:cubicBezTo>
                    <a:cubicBezTo>
                      <a:pt x="9727" y="26282"/>
                      <a:pt x="10512" y="27205"/>
                      <a:pt x="11405" y="28036"/>
                    </a:cubicBezTo>
                    <a:cubicBezTo>
                      <a:pt x="11851" y="28437"/>
                      <a:pt x="12328" y="28837"/>
                      <a:pt x="12775" y="29222"/>
                    </a:cubicBezTo>
                    <a:cubicBezTo>
                      <a:pt x="13221" y="29637"/>
                      <a:pt x="13698" y="30022"/>
                      <a:pt x="14191" y="30376"/>
                    </a:cubicBezTo>
                    <a:lnTo>
                      <a:pt x="15653" y="31453"/>
                    </a:lnTo>
                    <a:cubicBezTo>
                      <a:pt x="16130" y="31823"/>
                      <a:pt x="16638" y="32177"/>
                      <a:pt x="17146" y="32484"/>
                    </a:cubicBezTo>
                    <a:cubicBezTo>
                      <a:pt x="21147" y="35209"/>
                      <a:pt x="25596" y="37379"/>
                      <a:pt x="30336" y="38579"/>
                    </a:cubicBezTo>
                    <a:cubicBezTo>
                      <a:pt x="31536" y="38841"/>
                      <a:pt x="32706" y="39195"/>
                      <a:pt x="33937" y="39287"/>
                    </a:cubicBezTo>
                    <a:cubicBezTo>
                      <a:pt x="35032" y="39426"/>
                      <a:pt x="36114" y="39602"/>
                      <a:pt x="37218" y="39602"/>
                    </a:cubicBezTo>
                    <a:cubicBezTo>
                      <a:pt x="37340" y="39602"/>
                      <a:pt x="37462" y="39600"/>
                      <a:pt x="37585" y="39595"/>
                    </a:cubicBezTo>
                    <a:cubicBezTo>
                      <a:pt x="38172" y="39602"/>
                      <a:pt x="38755" y="39620"/>
                      <a:pt x="39336" y="39620"/>
                    </a:cubicBezTo>
                    <a:cubicBezTo>
                      <a:pt x="39975" y="39620"/>
                      <a:pt x="40612" y="39599"/>
                      <a:pt x="41248" y="39518"/>
                    </a:cubicBezTo>
                    <a:lnTo>
                      <a:pt x="44880" y="39241"/>
                    </a:lnTo>
                    <a:cubicBezTo>
                      <a:pt x="49713" y="38625"/>
                      <a:pt x="54408" y="37194"/>
                      <a:pt x="58763" y="35009"/>
                    </a:cubicBezTo>
                    <a:lnTo>
                      <a:pt x="60364" y="34147"/>
                    </a:lnTo>
                    <a:cubicBezTo>
                      <a:pt x="60887" y="33839"/>
                      <a:pt x="61441" y="33593"/>
                      <a:pt x="61949" y="33254"/>
                    </a:cubicBezTo>
                    <a:cubicBezTo>
                      <a:pt x="62950" y="32577"/>
                      <a:pt x="63996" y="31946"/>
                      <a:pt x="64981" y="31238"/>
                    </a:cubicBezTo>
                    <a:cubicBezTo>
                      <a:pt x="65951" y="30484"/>
                      <a:pt x="66936" y="29776"/>
                      <a:pt x="67875" y="28991"/>
                    </a:cubicBezTo>
                    <a:cubicBezTo>
                      <a:pt x="68752" y="28175"/>
                      <a:pt x="69691" y="27390"/>
                      <a:pt x="70568" y="26528"/>
                    </a:cubicBezTo>
                    <a:cubicBezTo>
                      <a:pt x="74016" y="23065"/>
                      <a:pt x="76755" y="18910"/>
                      <a:pt x="78756" y="14446"/>
                    </a:cubicBezTo>
                    <a:cubicBezTo>
                      <a:pt x="79202" y="13307"/>
                      <a:pt x="79695" y="12168"/>
                      <a:pt x="80095" y="11014"/>
                    </a:cubicBezTo>
                    <a:cubicBezTo>
                      <a:pt x="80434" y="9844"/>
                      <a:pt x="80819" y="8675"/>
                      <a:pt x="81111" y="7489"/>
                    </a:cubicBezTo>
                    <a:cubicBezTo>
                      <a:pt x="81342" y="6274"/>
                      <a:pt x="81588" y="5073"/>
                      <a:pt x="81788" y="3873"/>
                    </a:cubicBezTo>
                    <a:lnTo>
                      <a:pt x="81957" y="2041"/>
                    </a:lnTo>
                    <a:cubicBezTo>
                      <a:pt x="81973" y="1425"/>
                      <a:pt x="82250" y="825"/>
                      <a:pt x="81742" y="194"/>
                    </a:cubicBezTo>
                    <a:lnTo>
                      <a:pt x="81711" y="163"/>
                    </a:lnTo>
                    <a:cubicBezTo>
                      <a:pt x="81620" y="55"/>
                      <a:pt x="81492" y="1"/>
                      <a:pt x="81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50;p37"/>
              <p:cNvSpPr/>
              <p:nvPr/>
            </p:nvSpPr>
            <p:spPr>
              <a:xfrm flipH="1">
                <a:off x="5482157" y="1198242"/>
                <a:ext cx="1833056" cy="1173748"/>
              </a:xfrm>
              <a:custGeom>
                <a:avLst/>
                <a:gdLst/>
                <a:ahLst/>
                <a:cxnLst/>
                <a:rect l="l" t="t" r="r" b="b"/>
                <a:pathLst>
                  <a:path w="60457" h="38712" extrusionOk="0">
                    <a:moveTo>
                      <a:pt x="18517" y="0"/>
                    </a:moveTo>
                    <a:cubicBezTo>
                      <a:pt x="18049" y="0"/>
                      <a:pt x="17580" y="12"/>
                      <a:pt x="17116" y="29"/>
                    </a:cubicBezTo>
                    <a:cubicBezTo>
                      <a:pt x="16254" y="60"/>
                      <a:pt x="15407" y="45"/>
                      <a:pt x="14545" y="122"/>
                    </a:cubicBezTo>
                    <a:cubicBezTo>
                      <a:pt x="12852" y="275"/>
                      <a:pt x="11159" y="537"/>
                      <a:pt x="9482" y="891"/>
                    </a:cubicBezTo>
                    <a:cubicBezTo>
                      <a:pt x="7804" y="1260"/>
                      <a:pt x="6157" y="1722"/>
                      <a:pt x="4541" y="2307"/>
                    </a:cubicBezTo>
                    <a:cubicBezTo>
                      <a:pt x="3741" y="2599"/>
                      <a:pt x="2956" y="2938"/>
                      <a:pt x="2171" y="3292"/>
                    </a:cubicBezTo>
                    <a:cubicBezTo>
                      <a:pt x="1786" y="3461"/>
                      <a:pt x="1401" y="3646"/>
                      <a:pt x="1016" y="3831"/>
                    </a:cubicBezTo>
                    <a:cubicBezTo>
                      <a:pt x="647" y="4046"/>
                      <a:pt x="170" y="4062"/>
                      <a:pt x="47" y="4754"/>
                    </a:cubicBezTo>
                    <a:cubicBezTo>
                      <a:pt x="1" y="5016"/>
                      <a:pt x="139" y="5293"/>
                      <a:pt x="370" y="5401"/>
                    </a:cubicBezTo>
                    <a:lnTo>
                      <a:pt x="385" y="5401"/>
                    </a:lnTo>
                    <a:cubicBezTo>
                      <a:pt x="574" y="5500"/>
                      <a:pt x="730" y="5537"/>
                      <a:pt x="867" y="5537"/>
                    </a:cubicBezTo>
                    <a:cubicBezTo>
                      <a:pt x="1197" y="5537"/>
                      <a:pt x="1410" y="5318"/>
                      <a:pt x="1694" y="5231"/>
                    </a:cubicBezTo>
                    <a:cubicBezTo>
                      <a:pt x="2063" y="5062"/>
                      <a:pt x="2448" y="4908"/>
                      <a:pt x="2833" y="4754"/>
                    </a:cubicBezTo>
                    <a:cubicBezTo>
                      <a:pt x="3587" y="4431"/>
                      <a:pt x="4372" y="4154"/>
                      <a:pt x="5141" y="3877"/>
                    </a:cubicBezTo>
                    <a:cubicBezTo>
                      <a:pt x="6696" y="3323"/>
                      <a:pt x="8266" y="2861"/>
                      <a:pt x="9866" y="2492"/>
                    </a:cubicBezTo>
                    <a:cubicBezTo>
                      <a:pt x="11482" y="2107"/>
                      <a:pt x="13098" y="1815"/>
                      <a:pt x="14745" y="1645"/>
                    </a:cubicBezTo>
                    <a:cubicBezTo>
                      <a:pt x="15561" y="1537"/>
                      <a:pt x="16392" y="1537"/>
                      <a:pt x="17208" y="1476"/>
                    </a:cubicBezTo>
                    <a:cubicBezTo>
                      <a:pt x="18039" y="1445"/>
                      <a:pt x="18855" y="1337"/>
                      <a:pt x="19686" y="1337"/>
                    </a:cubicBezTo>
                    <a:cubicBezTo>
                      <a:pt x="19983" y="1329"/>
                      <a:pt x="20280" y="1325"/>
                      <a:pt x="20577" y="1325"/>
                    </a:cubicBezTo>
                    <a:cubicBezTo>
                      <a:pt x="26913" y="1325"/>
                      <a:pt x="33225" y="3193"/>
                      <a:pt x="38709" y="6339"/>
                    </a:cubicBezTo>
                    <a:cubicBezTo>
                      <a:pt x="38878" y="6447"/>
                      <a:pt x="39094" y="6509"/>
                      <a:pt x="39263" y="6617"/>
                    </a:cubicBezTo>
                    <a:lnTo>
                      <a:pt x="39787" y="6971"/>
                    </a:lnTo>
                    <a:lnTo>
                      <a:pt x="40818" y="7663"/>
                    </a:lnTo>
                    <a:lnTo>
                      <a:pt x="41834" y="8371"/>
                    </a:lnTo>
                    <a:lnTo>
                      <a:pt x="42803" y="9156"/>
                    </a:lnTo>
                    <a:cubicBezTo>
                      <a:pt x="43434" y="9679"/>
                      <a:pt x="44081" y="10203"/>
                      <a:pt x="44742" y="10695"/>
                    </a:cubicBezTo>
                    <a:cubicBezTo>
                      <a:pt x="45373" y="11218"/>
                      <a:pt x="45974" y="11788"/>
                      <a:pt x="46589" y="12327"/>
                    </a:cubicBezTo>
                    <a:cubicBezTo>
                      <a:pt x="47882" y="13373"/>
                      <a:pt x="48990" y="14604"/>
                      <a:pt x="50175" y="15774"/>
                    </a:cubicBezTo>
                    <a:lnTo>
                      <a:pt x="50606" y="16221"/>
                    </a:lnTo>
                    <a:lnTo>
                      <a:pt x="50991" y="16698"/>
                    </a:lnTo>
                    <a:lnTo>
                      <a:pt x="51761" y="17667"/>
                    </a:lnTo>
                    <a:cubicBezTo>
                      <a:pt x="52269" y="18329"/>
                      <a:pt x="52838" y="18945"/>
                      <a:pt x="53284" y="19653"/>
                    </a:cubicBezTo>
                    <a:cubicBezTo>
                      <a:pt x="53715" y="20361"/>
                      <a:pt x="54146" y="21084"/>
                      <a:pt x="54547" y="21807"/>
                    </a:cubicBezTo>
                    <a:cubicBezTo>
                      <a:pt x="54747" y="22177"/>
                      <a:pt x="54977" y="22531"/>
                      <a:pt x="55147" y="22900"/>
                    </a:cubicBezTo>
                    <a:cubicBezTo>
                      <a:pt x="55331" y="23285"/>
                      <a:pt x="55485" y="23670"/>
                      <a:pt x="55670" y="24039"/>
                    </a:cubicBezTo>
                    <a:lnTo>
                      <a:pt x="56763" y="26286"/>
                    </a:lnTo>
                    <a:cubicBezTo>
                      <a:pt x="57055" y="27056"/>
                      <a:pt x="57332" y="27841"/>
                      <a:pt x="57609" y="28626"/>
                    </a:cubicBezTo>
                    <a:cubicBezTo>
                      <a:pt x="58256" y="30180"/>
                      <a:pt x="58579" y="31812"/>
                      <a:pt x="58995" y="33428"/>
                    </a:cubicBezTo>
                    <a:cubicBezTo>
                      <a:pt x="59225" y="34228"/>
                      <a:pt x="59287" y="35075"/>
                      <a:pt x="59410" y="35890"/>
                    </a:cubicBezTo>
                    <a:lnTo>
                      <a:pt x="59733" y="38368"/>
                    </a:lnTo>
                    <a:lnTo>
                      <a:pt x="59733" y="38414"/>
                    </a:lnTo>
                    <a:cubicBezTo>
                      <a:pt x="59761" y="38582"/>
                      <a:pt x="59915" y="38711"/>
                      <a:pt x="60081" y="38711"/>
                    </a:cubicBezTo>
                    <a:cubicBezTo>
                      <a:pt x="60099" y="38711"/>
                      <a:pt x="60116" y="38710"/>
                      <a:pt x="60133" y="38707"/>
                    </a:cubicBezTo>
                    <a:cubicBezTo>
                      <a:pt x="60334" y="38676"/>
                      <a:pt x="60457" y="38491"/>
                      <a:pt x="60441" y="38307"/>
                    </a:cubicBezTo>
                    <a:lnTo>
                      <a:pt x="60057" y="35798"/>
                    </a:lnTo>
                    <a:cubicBezTo>
                      <a:pt x="59918" y="34951"/>
                      <a:pt x="59856" y="34105"/>
                      <a:pt x="59610" y="33289"/>
                    </a:cubicBezTo>
                    <a:cubicBezTo>
                      <a:pt x="59179" y="31658"/>
                      <a:pt x="58871" y="29980"/>
                      <a:pt x="58256" y="28395"/>
                    </a:cubicBezTo>
                    <a:cubicBezTo>
                      <a:pt x="57302" y="25132"/>
                      <a:pt x="55608" y="22146"/>
                      <a:pt x="53808" y="19299"/>
                    </a:cubicBezTo>
                    <a:cubicBezTo>
                      <a:pt x="53392" y="18545"/>
                      <a:pt x="52869" y="17883"/>
                      <a:pt x="52392" y="17175"/>
                    </a:cubicBezTo>
                    <a:lnTo>
                      <a:pt x="51684" y="16128"/>
                    </a:lnTo>
                    <a:lnTo>
                      <a:pt x="51330" y="15589"/>
                    </a:lnTo>
                    <a:lnTo>
                      <a:pt x="50914" y="15097"/>
                    </a:lnTo>
                    <a:cubicBezTo>
                      <a:pt x="49837" y="13804"/>
                      <a:pt x="48806" y="12419"/>
                      <a:pt x="47528" y="11280"/>
                    </a:cubicBezTo>
                    <a:cubicBezTo>
                      <a:pt x="46897" y="10695"/>
                      <a:pt x="46328" y="10064"/>
                      <a:pt x="45650" y="9541"/>
                    </a:cubicBezTo>
                    <a:cubicBezTo>
                      <a:pt x="44973" y="9033"/>
                      <a:pt x="44265" y="8540"/>
                      <a:pt x="43557" y="8048"/>
                    </a:cubicBezTo>
                    <a:cubicBezTo>
                      <a:pt x="43203" y="7817"/>
                      <a:pt x="42865" y="7571"/>
                      <a:pt x="42511" y="7340"/>
                    </a:cubicBezTo>
                    <a:lnTo>
                      <a:pt x="41387" y="6724"/>
                    </a:lnTo>
                    <a:lnTo>
                      <a:pt x="40264" y="6093"/>
                    </a:lnTo>
                    <a:lnTo>
                      <a:pt x="39710" y="5785"/>
                    </a:lnTo>
                    <a:cubicBezTo>
                      <a:pt x="39525" y="5662"/>
                      <a:pt x="39386" y="5508"/>
                      <a:pt x="39202" y="5401"/>
                    </a:cubicBezTo>
                    <a:cubicBezTo>
                      <a:pt x="33153" y="2215"/>
                      <a:pt x="26473" y="552"/>
                      <a:pt x="19670" y="29"/>
                    </a:cubicBezTo>
                    <a:cubicBezTo>
                      <a:pt x="19288" y="8"/>
                      <a:pt x="18903" y="0"/>
                      <a:pt x="18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51;p37"/>
              <p:cNvSpPr/>
              <p:nvPr/>
            </p:nvSpPr>
            <p:spPr>
              <a:xfrm flipH="1">
                <a:off x="6082735" y="3750216"/>
                <a:ext cx="1261403" cy="193411"/>
              </a:xfrm>
              <a:custGeom>
                <a:avLst/>
                <a:gdLst/>
                <a:ahLst/>
                <a:cxnLst/>
                <a:rect l="l" t="t" r="r" b="b"/>
                <a:pathLst>
                  <a:path w="41603" h="6379" extrusionOk="0">
                    <a:moveTo>
                      <a:pt x="40732" y="1"/>
                    </a:moveTo>
                    <a:cubicBezTo>
                      <a:pt x="40568" y="1"/>
                      <a:pt x="40457" y="100"/>
                      <a:pt x="40310" y="142"/>
                    </a:cubicBezTo>
                    <a:lnTo>
                      <a:pt x="39725" y="404"/>
                    </a:lnTo>
                    <a:lnTo>
                      <a:pt x="38540" y="927"/>
                    </a:lnTo>
                    <a:cubicBezTo>
                      <a:pt x="37755" y="1266"/>
                      <a:pt x="36939" y="1558"/>
                      <a:pt x="36154" y="1897"/>
                    </a:cubicBezTo>
                    <a:lnTo>
                      <a:pt x="33738" y="2774"/>
                    </a:lnTo>
                    <a:lnTo>
                      <a:pt x="31275" y="3590"/>
                    </a:lnTo>
                    <a:cubicBezTo>
                      <a:pt x="28533" y="4470"/>
                      <a:pt x="25649" y="5284"/>
                      <a:pt x="22725" y="5284"/>
                    </a:cubicBezTo>
                    <a:cubicBezTo>
                      <a:pt x="22170" y="5284"/>
                      <a:pt x="21613" y="5255"/>
                      <a:pt x="21055" y="5191"/>
                    </a:cubicBezTo>
                    <a:cubicBezTo>
                      <a:pt x="17592" y="4914"/>
                      <a:pt x="14176" y="4606"/>
                      <a:pt x="10805" y="3929"/>
                    </a:cubicBezTo>
                    <a:cubicBezTo>
                      <a:pt x="7434" y="3267"/>
                      <a:pt x="4110" y="2328"/>
                      <a:pt x="878" y="1143"/>
                    </a:cubicBezTo>
                    <a:cubicBezTo>
                      <a:pt x="810" y="1116"/>
                      <a:pt x="740" y="1104"/>
                      <a:pt x="671" y="1104"/>
                    </a:cubicBezTo>
                    <a:cubicBezTo>
                      <a:pt x="460" y="1104"/>
                      <a:pt x="259" y="1222"/>
                      <a:pt x="154" y="1420"/>
                    </a:cubicBezTo>
                    <a:cubicBezTo>
                      <a:pt x="0" y="1712"/>
                      <a:pt x="124" y="2066"/>
                      <a:pt x="416" y="2205"/>
                    </a:cubicBezTo>
                    <a:cubicBezTo>
                      <a:pt x="3587" y="3805"/>
                      <a:pt x="6973" y="4975"/>
                      <a:pt x="10466" y="5668"/>
                    </a:cubicBezTo>
                    <a:cubicBezTo>
                      <a:pt x="12791" y="6108"/>
                      <a:pt x="15163" y="6378"/>
                      <a:pt x="17528" y="6378"/>
                    </a:cubicBezTo>
                    <a:cubicBezTo>
                      <a:pt x="18718" y="6378"/>
                      <a:pt x="19906" y="6310"/>
                      <a:pt x="21086" y="6160"/>
                    </a:cubicBezTo>
                    <a:cubicBezTo>
                      <a:pt x="24580" y="5575"/>
                      <a:pt x="28104" y="5575"/>
                      <a:pt x="31614" y="4914"/>
                    </a:cubicBezTo>
                    <a:cubicBezTo>
                      <a:pt x="32476" y="4729"/>
                      <a:pt x="33353" y="4575"/>
                      <a:pt x="34199" y="4298"/>
                    </a:cubicBezTo>
                    <a:cubicBezTo>
                      <a:pt x="35046" y="4036"/>
                      <a:pt x="35908" y="3790"/>
                      <a:pt x="36754" y="3498"/>
                    </a:cubicBezTo>
                    <a:cubicBezTo>
                      <a:pt x="37585" y="3174"/>
                      <a:pt x="38401" y="2836"/>
                      <a:pt x="39217" y="2482"/>
                    </a:cubicBezTo>
                    <a:lnTo>
                      <a:pt x="40417" y="1897"/>
                    </a:lnTo>
                    <a:lnTo>
                      <a:pt x="41018" y="1605"/>
                    </a:lnTo>
                    <a:cubicBezTo>
                      <a:pt x="41202" y="1481"/>
                      <a:pt x="41464" y="1497"/>
                      <a:pt x="41525" y="1127"/>
                    </a:cubicBezTo>
                    <a:cubicBezTo>
                      <a:pt x="41602" y="712"/>
                      <a:pt x="41402" y="296"/>
                      <a:pt x="41033" y="96"/>
                    </a:cubicBezTo>
                    <a:lnTo>
                      <a:pt x="41002" y="81"/>
                    </a:lnTo>
                    <a:cubicBezTo>
                      <a:pt x="40895" y="22"/>
                      <a:pt x="40808" y="1"/>
                      <a:pt x="4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52;p37"/>
              <p:cNvSpPr/>
              <p:nvPr/>
            </p:nvSpPr>
            <p:spPr>
              <a:xfrm flipH="1">
                <a:off x="5279164" y="1408299"/>
                <a:ext cx="515683" cy="2161755"/>
              </a:xfrm>
              <a:custGeom>
                <a:avLst/>
                <a:gdLst/>
                <a:ahLst/>
                <a:cxnLst/>
                <a:rect l="l" t="t" r="r" b="b"/>
                <a:pathLst>
                  <a:path w="17008" h="71298" extrusionOk="0">
                    <a:moveTo>
                      <a:pt x="1865" y="0"/>
                    </a:moveTo>
                    <a:cubicBezTo>
                      <a:pt x="1832" y="0"/>
                      <a:pt x="1801" y="4"/>
                      <a:pt x="1771" y="12"/>
                    </a:cubicBezTo>
                    <a:cubicBezTo>
                      <a:pt x="1370" y="73"/>
                      <a:pt x="1109" y="427"/>
                      <a:pt x="1170" y="827"/>
                    </a:cubicBezTo>
                    <a:lnTo>
                      <a:pt x="1170" y="843"/>
                    </a:lnTo>
                    <a:cubicBezTo>
                      <a:pt x="1247" y="1351"/>
                      <a:pt x="1601" y="1551"/>
                      <a:pt x="1894" y="1859"/>
                    </a:cubicBezTo>
                    <a:cubicBezTo>
                      <a:pt x="2171" y="2151"/>
                      <a:pt x="2463" y="2428"/>
                      <a:pt x="2725" y="2736"/>
                    </a:cubicBezTo>
                    <a:cubicBezTo>
                      <a:pt x="3279" y="3321"/>
                      <a:pt x="3818" y="3921"/>
                      <a:pt x="4341" y="4537"/>
                    </a:cubicBezTo>
                    <a:cubicBezTo>
                      <a:pt x="5388" y="5768"/>
                      <a:pt x="6357" y="7076"/>
                      <a:pt x="7281" y="8384"/>
                    </a:cubicBezTo>
                    <a:cubicBezTo>
                      <a:pt x="9143" y="11047"/>
                      <a:pt x="10744" y="13864"/>
                      <a:pt x="12083" y="16819"/>
                    </a:cubicBezTo>
                    <a:cubicBezTo>
                      <a:pt x="12437" y="17542"/>
                      <a:pt x="12760" y="18281"/>
                      <a:pt x="13037" y="19050"/>
                    </a:cubicBezTo>
                    <a:lnTo>
                      <a:pt x="13945" y="21313"/>
                    </a:lnTo>
                    <a:lnTo>
                      <a:pt x="14653" y="23652"/>
                    </a:lnTo>
                    <a:cubicBezTo>
                      <a:pt x="14915" y="24437"/>
                      <a:pt x="15130" y="25222"/>
                      <a:pt x="15269" y="26023"/>
                    </a:cubicBezTo>
                    <a:cubicBezTo>
                      <a:pt x="16038" y="29208"/>
                      <a:pt x="16207" y="32518"/>
                      <a:pt x="15992" y="35765"/>
                    </a:cubicBezTo>
                    <a:cubicBezTo>
                      <a:pt x="15592" y="42260"/>
                      <a:pt x="14037" y="48617"/>
                      <a:pt x="11405" y="54558"/>
                    </a:cubicBezTo>
                    <a:cubicBezTo>
                      <a:pt x="8697" y="60452"/>
                      <a:pt x="4910" y="65793"/>
                      <a:pt x="247" y="70303"/>
                    </a:cubicBezTo>
                    <a:lnTo>
                      <a:pt x="232" y="70303"/>
                    </a:lnTo>
                    <a:cubicBezTo>
                      <a:pt x="16" y="70518"/>
                      <a:pt x="1" y="70857"/>
                      <a:pt x="201" y="71103"/>
                    </a:cubicBezTo>
                    <a:cubicBezTo>
                      <a:pt x="320" y="71231"/>
                      <a:pt x="482" y="71297"/>
                      <a:pt x="644" y="71297"/>
                    </a:cubicBezTo>
                    <a:cubicBezTo>
                      <a:pt x="775" y="71297"/>
                      <a:pt x="906" y="71254"/>
                      <a:pt x="1016" y="71164"/>
                    </a:cubicBezTo>
                    <a:cubicBezTo>
                      <a:pt x="6126" y="66793"/>
                      <a:pt x="10220" y="61376"/>
                      <a:pt x="13006" y="55265"/>
                    </a:cubicBezTo>
                    <a:lnTo>
                      <a:pt x="13976" y="52957"/>
                    </a:lnTo>
                    <a:cubicBezTo>
                      <a:pt x="14114" y="52572"/>
                      <a:pt x="14314" y="52187"/>
                      <a:pt x="14437" y="51787"/>
                    </a:cubicBezTo>
                    <a:lnTo>
                      <a:pt x="14822" y="50587"/>
                    </a:lnTo>
                    <a:cubicBezTo>
                      <a:pt x="15068" y="49786"/>
                      <a:pt x="15330" y="48986"/>
                      <a:pt x="15561" y="48186"/>
                    </a:cubicBezTo>
                    <a:lnTo>
                      <a:pt x="16115" y="45738"/>
                    </a:lnTo>
                    <a:lnTo>
                      <a:pt x="16392" y="44507"/>
                    </a:lnTo>
                    <a:lnTo>
                      <a:pt x="16561" y="43276"/>
                    </a:lnTo>
                    <a:cubicBezTo>
                      <a:pt x="16685" y="42445"/>
                      <a:pt x="16777" y="41614"/>
                      <a:pt x="16869" y="40783"/>
                    </a:cubicBezTo>
                    <a:cubicBezTo>
                      <a:pt x="16931" y="39951"/>
                      <a:pt x="16931" y="39120"/>
                      <a:pt x="16962" y="38289"/>
                    </a:cubicBezTo>
                    <a:cubicBezTo>
                      <a:pt x="17008" y="37443"/>
                      <a:pt x="17008" y="36612"/>
                      <a:pt x="16962" y="35780"/>
                    </a:cubicBezTo>
                    <a:lnTo>
                      <a:pt x="16838" y="33303"/>
                    </a:lnTo>
                    <a:cubicBezTo>
                      <a:pt x="16823" y="32887"/>
                      <a:pt x="16777" y="32471"/>
                      <a:pt x="16715" y="32056"/>
                    </a:cubicBezTo>
                    <a:lnTo>
                      <a:pt x="16561" y="30825"/>
                    </a:lnTo>
                    <a:cubicBezTo>
                      <a:pt x="16500" y="30409"/>
                      <a:pt x="16469" y="30009"/>
                      <a:pt x="16423" y="29593"/>
                    </a:cubicBezTo>
                    <a:cubicBezTo>
                      <a:pt x="16408" y="29178"/>
                      <a:pt x="16361" y="28762"/>
                      <a:pt x="16284" y="28362"/>
                    </a:cubicBezTo>
                    <a:lnTo>
                      <a:pt x="15915" y="25899"/>
                    </a:lnTo>
                    <a:cubicBezTo>
                      <a:pt x="15823" y="25084"/>
                      <a:pt x="15607" y="24283"/>
                      <a:pt x="15438" y="23468"/>
                    </a:cubicBezTo>
                    <a:lnTo>
                      <a:pt x="14884" y="21036"/>
                    </a:lnTo>
                    <a:lnTo>
                      <a:pt x="14145" y="18650"/>
                    </a:lnTo>
                    <a:cubicBezTo>
                      <a:pt x="13930" y="17835"/>
                      <a:pt x="13653" y="17050"/>
                      <a:pt x="13329" y="16280"/>
                    </a:cubicBezTo>
                    <a:cubicBezTo>
                      <a:pt x="12667" y="14756"/>
                      <a:pt x="12083" y="13186"/>
                      <a:pt x="11267" y="11724"/>
                    </a:cubicBezTo>
                    <a:cubicBezTo>
                      <a:pt x="10482" y="10231"/>
                      <a:pt x="9620" y="8800"/>
                      <a:pt x="8681" y="7430"/>
                    </a:cubicBezTo>
                    <a:cubicBezTo>
                      <a:pt x="7727" y="6045"/>
                      <a:pt x="6696" y="4721"/>
                      <a:pt x="5603" y="3459"/>
                    </a:cubicBezTo>
                    <a:cubicBezTo>
                      <a:pt x="5049" y="2828"/>
                      <a:pt x="4479" y="2213"/>
                      <a:pt x="3895" y="1612"/>
                    </a:cubicBezTo>
                    <a:cubicBezTo>
                      <a:pt x="3618" y="1305"/>
                      <a:pt x="3325" y="997"/>
                      <a:pt x="3017" y="720"/>
                    </a:cubicBezTo>
                    <a:cubicBezTo>
                      <a:pt x="2709" y="443"/>
                      <a:pt x="2479" y="73"/>
                      <a:pt x="1971" y="12"/>
                    </a:cubicBezTo>
                    <a:cubicBezTo>
                      <a:pt x="1932" y="4"/>
                      <a:pt x="1898" y="0"/>
                      <a:pt x="1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53;p37"/>
              <p:cNvSpPr/>
              <p:nvPr/>
            </p:nvSpPr>
            <p:spPr>
              <a:xfrm flipH="1">
                <a:off x="6247464" y="1000677"/>
                <a:ext cx="1971649" cy="2567285"/>
              </a:xfrm>
              <a:custGeom>
                <a:avLst/>
                <a:gdLst/>
                <a:ahLst/>
                <a:cxnLst/>
                <a:rect l="l" t="t" r="r" b="b"/>
                <a:pathLst>
                  <a:path w="65028" h="84673" extrusionOk="0">
                    <a:moveTo>
                      <a:pt x="48238" y="0"/>
                    </a:moveTo>
                    <a:cubicBezTo>
                      <a:pt x="42707" y="0"/>
                      <a:pt x="37177" y="966"/>
                      <a:pt x="31906" y="2897"/>
                    </a:cubicBezTo>
                    <a:cubicBezTo>
                      <a:pt x="21455" y="6699"/>
                      <a:pt x="12344" y="14333"/>
                      <a:pt x="7095" y="24076"/>
                    </a:cubicBezTo>
                    <a:cubicBezTo>
                      <a:pt x="5756" y="26492"/>
                      <a:pt x="4633" y="29016"/>
                      <a:pt x="3709" y="31617"/>
                    </a:cubicBezTo>
                    <a:cubicBezTo>
                      <a:pt x="2755" y="34203"/>
                      <a:pt x="1986" y="36850"/>
                      <a:pt x="1416" y="39544"/>
                    </a:cubicBezTo>
                    <a:cubicBezTo>
                      <a:pt x="323" y="44930"/>
                      <a:pt x="0" y="50517"/>
                      <a:pt x="770" y="56027"/>
                    </a:cubicBezTo>
                    <a:cubicBezTo>
                      <a:pt x="1539" y="61553"/>
                      <a:pt x="3294" y="66878"/>
                      <a:pt x="5926" y="71788"/>
                    </a:cubicBezTo>
                    <a:cubicBezTo>
                      <a:pt x="7234" y="74250"/>
                      <a:pt x="8773" y="76574"/>
                      <a:pt x="10528" y="78744"/>
                    </a:cubicBezTo>
                    <a:cubicBezTo>
                      <a:pt x="11390" y="79837"/>
                      <a:pt x="12298" y="80884"/>
                      <a:pt x="13267" y="81900"/>
                    </a:cubicBezTo>
                    <a:cubicBezTo>
                      <a:pt x="13744" y="82407"/>
                      <a:pt x="14222" y="82915"/>
                      <a:pt x="14729" y="83377"/>
                    </a:cubicBezTo>
                    <a:cubicBezTo>
                      <a:pt x="15253" y="83839"/>
                      <a:pt x="15684" y="84408"/>
                      <a:pt x="16407" y="84639"/>
                    </a:cubicBezTo>
                    <a:cubicBezTo>
                      <a:pt x="16471" y="84661"/>
                      <a:pt x="16542" y="84672"/>
                      <a:pt x="16614" y="84672"/>
                    </a:cubicBezTo>
                    <a:cubicBezTo>
                      <a:pt x="16696" y="84672"/>
                      <a:pt x="16779" y="84657"/>
                      <a:pt x="16853" y="84624"/>
                    </a:cubicBezTo>
                    <a:cubicBezTo>
                      <a:pt x="17177" y="84485"/>
                      <a:pt x="17315" y="84116"/>
                      <a:pt x="17177" y="83793"/>
                    </a:cubicBezTo>
                    <a:lnTo>
                      <a:pt x="17177" y="83777"/>
                    </a:lnTo>
                    <a:cubicBezTo>
                      <a:pt x="16884" y="83100"/>
                      <a:pt x="16330" y="82715"/>
                      <a:pt x="15853" y="82238"/>
                    </a:cubicBezTo>
                    <a:cubicBezTo>
                      <a:pt x="15376" y="81776"/>
                      <a:pt x="14899" y="81284"/>
                      <a:pt x="14452" y="80791"/>
                    </a:cubicBezTo>
                    <a:cubicBezTo>
                      <a:pt x="13529" y="79806"/>
                      <a:pt x="12667" y="78791"/>
                      <a:pt x="11836" y="77729"/>
                    </a:cubicBezTo>
                    <a:cubicBezTo>
                      <a:pt x="10189" y="75605"/>
                      <a:pt x="8696" y="73358"/>
                      <a:pt x="7403" y="71003"/>
                    </a:cubicBezTo>
                    <a:cubicBezTo>
                      <a:pt x="4833" y="66262"/>
                      <a:pt x="3032" y="61137"/>
                      <a:pt x="2109" y="55827"/>
                    </a:cubicBezTo>
                    <a:cubicBezTo>
                      <a:pt x="1139" y="50487"/>
                      <a:pt x="1124" y="45007"/>
                      <a:pt x="2047" y="39667"/>
                    </a:cubicBezTo>
                    <a:cubicBezTo>
                      <a:pt x="2509" y="36973"/>
                      <a:pt x="3232" y="34341"/>
                      <a:pt x="4217" y="31817"/>
                    </a:cubicBezTo>
                    <a:cubicBezTo>
                      <a:pt x="5233" y="29293"/>
                      <a:pt x="6464" y="26877"/>
                      <a:pt x="7911" y="24568"/>
                    </a:cubicBezTo>
                    <a:cubicBezTo>
                      <a:pt x="13683" y="15364"/>
                      <a:pt x="22333" y="8331"/>
                      <a:pt x="32506" y="4544"/>
                    </a:cubicBezTo>
                    <a:cubicBezTo>
                      <a:pt x="35030" y="3621"/>
                      <a:pt x="37631" y="2897"/>
                      <a:pt x="40279" y="2420"/>
                    </a:cubicBezTo>
                    <a:cubicBezTo>
                      <a:pt x="42926" y="1912"/>
                      <a:pt x="45604" y="1635"/>
                      <a:pt x="48282" y="1574"/>
                    </a:cubicBezTo>
                    <a:cubicBezTo>
                      <a:pt x="48427" y="1573"/>
                      <a:pt x="48571" y="1572"/>
                      <a:pt x="48716" y="1572"/>
                    </a:cubicBezTo>
                    <a:cubicBezTo>
                      <a:pt x="53972" y="1572"/>
                      <a:pt x="59193" y="2388"/>
                      <a:pt x="64196" y="4006"/>
                    </a:cubicBezTo>
                    <a:cubicBezTo>
                      <a:pt x="64254" y="4024"/>
                      <a:pt x="64312" y="4032"/>
                      <a:pt x="64370" y="4032"/>
                    </a:cubicBezTo>
                    <a:cubicBezTo>
                      <a:pt x="64607" y="4032"/>
                      <a:pt x="64833" y="3887"/>
                      <a:pt x="64920" y="3652"/>
                    </a:cubicBezTo>
                    <a:cubicBezTo>
                      <a:pt x="65027" y="3344"/>
                      <a:pt x="64873" y="3005"/>
                      <a:pt x="64581" y="2897"/>
                    </a:cubicBezTo>
                    <a:cubicBezTo>
                      <a:pt x="59302" y="966"/>
                      <a:pt x="53769" y="0"/>
                      <a:pt x="48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54;p37"/>
              <p:cNvSpPr/>
              <p:nvPr/>
            </p:nvSpPr>
            <p:spPr>
              <a:xfrm flipH="1">
                <a:off x="7546555" y="3607409"/>
                <a:ext cx="94811" cy="70858"/>
              </a:xfrm>
              <a:custGeom>
                <a:avLst/>
                <a:gdLst/>
                <a:ahLst/>
                <a:cxnLst/>
                <a:rect l="l" t="t" r="r" b="b"/>
                <a:pathLst>
                  <a:path w="3127" h="2337" extrusionOk="0">
                    <a:moveTo>
                      <a:pt x="302" y="0"/>
                    </a:moveTo>
                    <a:cubicBezTo>
                      <a:pt x="131" y="0"/>
                      <a:pt x="1" y="234"/>
                      <a:pt x="153" y="374"/>
                    </a:cubicBezTo>
                    <a:cubicBezTo>
                      <a:pt x="877" y="1035"/>
                      <a:pt x="1692" y="2005"/>
                      <a:pt x="2631" y="2328"/>
                    </a:cubicBezTo>
                    <a:cubicBezTo>
                      <a:pt x="2657" y="2334"/>
                      <a:pt x="2682" y="2337"/>
                      <a:pt x="2706" y="2337"/>
                    </a:cubicBezTo>
                    <a:cubicBezTo>
                      <a:pt x="2947" y="2337"/>
                      <a:pt x="3126" y="2075"/>
                      <a:pt x="3001" y="1851"/>
                    </a:cubicBezTo>
                    <a:cubicBezTo>
                      <a:pt x="2416" y="1020"/>
                      <a:pt x="1261" y="528"/>
                      <a:pt x="415" y="35"/>
                    </a:cubicBezTo>
                    <a:cubicBezTo>
                      <a:pt x="377" y="11"/>
                      <a:pt x="339"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55;p37"/>
              <p:cNvSpPr/>
              <p:nvPr/>
            </p:nvSpPr>
            <p:spPr>
              <a:xfrm flipH="1">
                <a:off x="7492494" y="3697581"/>
                <a:ext cx="22922" cy="16373"/>
              </a:xfrm>
              <a:custGeom>
                <a:avLst/>
                <a:gdLst/>
                <a:ahLst/>
                <a:cxnLst/>
                <a:rect l="l" t="t" r="r" b="b"/>
                <a:pathLst>
                  <a:path w="756" h="540" extrusionOk="0">
                    <a:moveTo>
                      <a:pt x="340" y="1"/>
                    </a:moveTo>
                    <a:cubicBezTo>
                      <a:pt x="1" y="31"/>
                      <a:pt x="1" y="509"/>
                      <a:pt x="340" y="539"/>
                    </a:cubicBezTo>
                    <a:lnTo>
                      <a:pt x="432" y="539"/>
                    </a:lnTo>
                    <a:cubicBezTo>
                      <a:pt x="755" y="509"/>
                      <a:pt x="755" y="3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56;p37"/>
              <p:cNvSpPr/>
              <p:nvPr/>
            </p:nvSpPr>
            <p:spPr>
              <a:xfrm flipH="1">
                <a:off x="7937683" y="2670946"/>
                <a:ext cx="76588" cy="59306"/>
              </a:xfrm>
              <a:custGeom>
                <a:avLst/>
                <a:gdLst/>
                <a:ahLst/>
                <a:cxnLst/>
                <a:rect l="l" t="t" r="r" b="b"/>
                <a:pathLst>
                  <a:path w="2526" h="1956" extrusionOk="0">
                    <a:moveTo>
                      <a:pt x="1263" y="0"/>
                    </a:moveTo>
                    <a:cubicBezTo>
                      <a:pt x="1" y="0"/>
                      <a:pt x="1" y="1955"/>
                      <a:pt x="1263" y="1955"/>
                    </a:cubicBezTo>
                    <a:cubicBezTo>
                      <a:pt x="2525" y="1955"/>
                      <a:pt x="2525" y="0"/>
                      <a:pt x="1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57;p37"/>
              <p:cNvSpPr/>
              <p:nvPr/>
            </p:nvSpPr>
            <p:spPr>
              <a:xfrm flipH="1">
                <a:off x="5819315" y="3577604"/>
                <a:ext cx="196716" cy="145930"/>
              </a:xfrm>
              <a:custGeom>
                <a:avLst/>
                <a:gdLst/>
                <a:ahLst/>
                <a:cxnLst/>
                <a:rect l="l" t="t" r="r" b="b"/>
                <a:pathLst>
                  <a:path w="6488" h="4813" extrusionOk="0">
                    <a:moveTo>
                      <a:pt x="5999" y="0"/>
                    </a:moveTo>
                    <a:cubicBezTo>
                      <a:pt x="5943" y="0"/>
                      <a:pt x="5887" y="15"/>
                      <a:pt x="5834" y="48"/>
                    </a:cubicBezTo>
                    <a:cubicBezTo>
                      <a:pt x="4664" y="849"/>
                      <a:pt x="3463" y="1618"/>
                      <a:pt x="2278" y="2388"/>
                    </a:cubicBezTo>
                    <a:cubicBezTo>
                      <a:pt x="1740" y="2742"/>
                      <a:pt x="0" y="3619"/>
                      <a:pt x="770" y="4527"/>
                    </a:cubicBezTo>
                    <a:cubicBezTo>
                      <a:pt x="945" y="4731"/>
                      <a:pt x="1157" y="4813"/>
                      <a:pt x="1385" y="4813"/>
                    </a:cubicBezTo>
                    <a:cubicBezTo>
                      <a:pt x="2123" y="4813"/>
                      <a:pt x="3037" y="3963"/>
                      <a:pt x="3448" y="3634"/>
                    </a:cubicBezTo>
                    <a:cubicBezTo>
                      <a:pt x="4556" y="2742"/>
                      <a:pt x="5510" y="1695"/>
                      <a:pt x="6311" y="541"/>
                    </a:cubicBezTo>
                    <a:cubicBezTo>
                      <a:pt x="6487" y="301"/>
                      <a:pt x="6251" y="0"/>
                      <a:pt x="5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58;p37"/>
              <p:cNvSpPr/>
              <p:nvPr/>
            </p:nvSpPr>
            <p:spPr>
              <a:xfrm flipH="1">
                <a:off x="5463480" y="2467013"/>
                <a:ext cx="57426" cy="44843"/>
              </a:xfrm>
              <a:custGeom>
                <a:avLst/>
                <a:gdLst/>
                <a:ahLst/>
                <a:cxnLst/>
                <a:rect l="l" t="t" r="r" b="b"/>
                <a:pathLst>
                  <a:path w="1894" h="1479" extrusionOk="0">
                    <a:moveTo>
                      <a:pt x="939" y="1"/>
                    </a:moveTo>
                    <a:cubicBezTo>
                      <a:pt x="0" y="1"/>
                      <a:pt x="0" y="1478"/>
                      <a:pt x="939" y="1478"/>
                    </a:cubicBezTo>
                    <a:cubicBezTo>
                      <a:pt x="1893" y="1478"/>
                      <a:pt x="189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59;p37"/>
              <p:cNvSpPr/>
              <p:nvPr/>
            </p:nvSpPr>
            <p:spPr>
              <a:xfrm flipH="1">
                <a:off x="7654676" y="3292900"/>
                <a:ext cx="392007" cy="420084"/>
              </a:xfrm>
              <a:custGeom>
                <a:avLst/>
                <a:gdLst/>
                <a:ahLst/>
                <a:cxnLst/>
                <a:rect l="l" t="t" r="r" b="b"/>
                <a:pathLst>
                  <a:path w="12929" h="13855" extrusionOk="0">
                    <a:moveTo>
                      <a:pt x="226" y="1"/>
                    </a:moveTo>
                    <a:cubicBezTo>
                      <a:pt x="118" y="1"/>
                      <a:pt x="1" y="122"/>
                      <a:pt x="54" y="250"/>
                    </a:cubicBezTo>
                    <a:lnTo>
                      <a:pt x="69" y="265"/>
                    </a:lnTo>
                    <a:cubicBezTo>
                      <a:pt x="2424" y="5791"/>
                      <a:pt x="6842" y="11378"/>
                      <a:pt x="12490" y="13825"/>
                    </a:cubicBezTo>
                    <a:cubicBezTo>
                      <a:pt x="12529" y="13845"/>
                      <a:pt x="12567" y="13854"/>
                      <a:pt x="12602" y="13854"/>
                    </a:cubicBezTo>
                    <a:cubicBezTo>
                      <a:pt x="12805" y="13854"/>
                      <a:pt x="12928" y="13558"/>
                      <a:pt x="12706" y="13440"/>
                    </a:cubicBezTo>
                    <a:cubicBezTo>
                      <a:pt x="7565" y="9869"/>
                      <a:pt x="3071" y="5852"/>
                      <a:pt x="347" y="81"/>
                    </a:cubicBezTo>
                    <a:cubicBezTo>
                      <a:pt x="318" y="24"/>
                      <a:pt x="273"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60;p37"/>
              <p:cNvSpPr/>
              <p:nvPr/>
            </p:nvSpPr>
            <p:spPr>
              <a:xfrm flipH="1">
                <a:off x="7383160" y="1084239"/>
                <a:ext cx="350620" cy="197171"/>
              </a:xfrm>
              <a:custGeom>
                <a:avLst/>
                <a:gdLst/>
                <a:ahLst/>
                <a:cxnLst/>
                <a:rect l="l" t="t" r="r" b="b"/>
                <a:pathLst>
                  <a:path w="11564" h="6503" extrusionOk="0">
                    <a:moveTo>
                      <a:pt x="11295" y="0"/>
                    </a:moveTo>
                    <a:cubicBezTo>
                      <a:pt x="11286" y="0"/>
                      <a:pt x="11276" y="1"/>
                      <a:pt x="11266" y="3"/>
                    </a:cubicBezTo>
                    <a:cubicBezTo>
                      <a:pt x="7095" y="988"/>
                      <a:pt x="3232" y="3497"/>
                      <a:pt x="77" y="6313"/>
                    </a:cubicBezTo>
                    <a:cubicBezTo>
                      <a:pt x="1" y="6377"/>
                      <a:pt x="71" y="6502"/>
                      <a:pt x="149" y="6502"/>
                    </a:cubicBezTo>
                    <a:cubicBezTo>
                      <a:pt x="166" y="6502"/>
                      <a:pt x="184" y="6496"/>
                      <a:pt x="200" y="6483"/>
                    </a:cubicBezTo>
                    <a:cubicBezTo>
                      <a:pt x="3725" y="3912"/>
                      <a:pt x="7480" y="2158"/>
                      <a:pt x="11389" y="311"/>
                    </a:cubicBezTo>
                    <a:cubicBezTo>
                      <a:pt x="11563" y="224"/>
                      <a:pt x="11450"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61;p37"/>
              <p:cNvSpPr/>
              <p:nvPr/>
            </p:nvSpPr>
            <p:spPr>
              <a:xfrm flipH="1">
                <a:off x="5346323" y="1258640"/>
                <a:ext cx="474751" cy="504616"/>
              </a:xfrm>
              <a:custGeom>
                <a:avLst/>
                <a:gdLst/>
                <a:ahLst/>
                <a:cxnLst/>
                <a:rect l="l" t="t" r="r" b="b"/>
                <a:pathLst>
                  <a:path w="15658" h="16643" extrusionOk="0">
                    <a:moveTo>
                      <a:pt x="178" y="1"/>
                    </a:moveTo>
                    <a:cubicBezTo>
                      <a:pt x="53" y="1"/>
                      <a:pt x="0" y="184"/>
                      <a:pt x="112" y="253"/>
                    </a:cubicBezTo>
                    <a:cubicBezTo>
                      <a:pt x="3405" y="2270"/>
                      <a:pt x="6345" y="4794"/>
                      <a:pt x="8823" y="7734"/>
                    </a:cubicBezTo>
                    <a:cubicBezTo>
                      <a:pt x="11131" y="10535"/>
                      <a:pt x="12624" y="13921"/>
                      <a:pt x="15133" y="16568"/>
                    </a:cubicBezTo>
                    <a:cubicBezTo>
                      <a:pt x="15180" y="16620"/>
                      <a:pt x="15245" y="16642"/>
                      <a:pt x="15310" y="16642"/>
                    </a:cubicBezTo>
                    <a:cubicBezTo>
                      <a:pt x="15479" y="16642"/>
                      <a:pt x="15657" y="16491"/>
                      <a:pt x="15580" y="16291"/>
                    </a:cubicBezTo>
                    <a:cubicBezTo>
                      <a:pt x="12948" y="9411"/>
                      <a:pt x="7253" y="2639"/>
                      <a:pt x="219" y="7"/>
                    </a:cubicBezTo>
                    <a:cubicBezTo>
                      <a:pt x="205" y="3"/>
                      <a:pt x="191"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62;p37"/>
              <p:cNvSpPr/>
              <p:nvPr/>
            </p:nvSpPr>
            <p:spPr>
              <a:xfrm flipH="1">
                <a:off x="5287563" y="1808251"/>
                <a:ext cx="58912" cy="102057"/>
              </a:xfrm>
              <a:custGeom>
                <a:avLst/>
                <a:gdLst/>
                <a:ahLst/>
                <a:cxnLst/>
                <a:rect l="l" t="t" r="r" b="b"/>
                <a:pathLst>
                  <a:path w="1943" h="3366" extrusionOk="0">
                    <a:moveTo>
                      <a:pt x="392" y="1"/>
                    </a:moveTo>
                    <a:cubicBezTo>
                      <a:pt x="192" y="1"/>
                      <a:pt x="1" y="156"/>
                      <a:pt x="80" y="396"/>
                    </a:cubicBezTo>
                    <a:cubicBezTo>
                      <a:pt x="234" y="888"/>
                      <a:pt x="342" y="1396"/>
                      <a:pt x="465" y="1904"/>
                    </a:cubicBezTo>
                    <a:cubicBezTo>
                      <a:pt x="573" y="2350"/>
                      <a:pt x="634" y="2920"/>
                      <a:pt x="988" y="3243"/>
                    </a:cubicBezTo>
                    <a:cubicBezTo>
                      <a:pt x="1078" y="3326"/>
                      <a:pt x="1189" y="3366"/>
                      <a:pt x="1300" y="3366"/>
                    </a:cubicBezTo>
                    <a:cubicBezTo>
                      <a:pt x="1495" y="3366"/>
                      <a:pt x="1689" y="3244"/>
                      <a:pt x="1758" y="3027"/>
                    </a:cubicBezTo>
                    <a:cubicBezTo>
                      <a:pt x="1943" y="2581"/>
                      <a:pt x="1666" y="1966"/>
                      <a:pt x="1481" y="1519"/>
                    </a:cubicBezTo>
                    <a:cubicBezTo>
                      <a:pt x="1266" y="1042"/>
                      <a:pt x="988" y="580"/>
                      <a:pt x="681" y="149"/>
                    </a:cubicBezTo>
                    <a:cubicBezTo>
                      <a:pt x="610" y="47"/>
                      <a:pt x="500" y="1"/>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63;p37"/>
              <p:cNvSpPr/>
              <p:nvPr/>
            </p:nvSpPr>
            <p:spPr>
              <a:xfrm flipH="1">
                <a:off x="5279862" y="1964429"/>
                <a:ext cx="22437" cy="19162"/>
              </a:xfrm>
              <a:custGeom>
                <a:avLst/>
                <a:gdLst/>
                <a:ahLst/>
                <a:cxnLst/>
                <a:rect l="l" t="t" r="r" b="b"/>
                <a:pathLst>
                  <a:path w="740" h="632" extrusionOk="0">
                    <a:moveTo>
                      <a:pt x="370" y="0"/>
                    </a:moveTo>
                    <a:cubicBezTo>
                      <a:pt x="186" y="0"/>
                      <a:pt x="1" y="124"/>
                      <a:pt x="86" y="370"/>
                    </a:cubicBezTo>
                    <a:lnTo>
                      <a:pt x="70" y="370"/>
                    </a:lnTo>
                    <a:lnTo>
                      <a:pt x="101" y="447"/>
                    </a:lnTo>
                    <a:cubicBezTo>
                      <a:pt x="139" y="570"/>
                      <a:pt x="251" y="631"/>
                      <a:pt x="363" y="631"/>
                    </a:cubicBezTo>
                    <a:cubicBezTo>
                      <a:pt x="474" y="631"/>
                      <a:pt x="586" y="570"/>
                      <a:pt x="624" y="447"/>
                    </a:cubicBezTo>
                    <a:lnTo>
                      <a:pt x="655" y="370"/>
                    </a:lnTo>
                    <a:cubicBezTo>
                      <a:pt x="740" y="124"/>
                      <a:pt x="555"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64;p37"/>
              <p:cNvSpPr/>
              <p:nvPr/>
            </p:nvSpPr>
            <p:spPr>
              <a:xfrm flipH="1">
                <a:off x="5526818" y="3424307"/>
                <a:ext cx="356836" cy="347983"/>
              </a:xfrm>
              <a:custGeom>
                <a:avLst/>
                <a:gdLst/>
                <a:ahLst/>
                <a:cxnLst/>
                <a:rect l="l" t="t" r="r" b="b"/>
                <a:pathLst>
                  <a:path w="11769" h="11477" extrusionOk="0">
                    <a:moveTo>
                      <a:pt x="11443" y="1"/>
                    </a:moveTo>
                    <a:cubicBezTo>
                      <a:pt x="11376" y="1"/>
                      <a:pt x="11309" y="23"/>
                      <a:pt x="11256" y="71"/>
                    </a:cubicBezTo>
                    <a:cubicBezTo>
                      <a:pt x="9394" y="1657"/>
                      <a:pt x="7978" y="3965"/>
                      <a:pt x="6316" y="5782"/>
                    </a:cubicBezTo>
                    <a:cubicBezTo>
                      <a:pt x="4453" y="7829"/>
                      <a:pt x="2391" y="9722"/>
                      <a:pt x="82" y="11261"/>
                    </a:cubicBezTo>
                    <a:cubicBezTo>
                      <a:pt x="0" y="11316"/>
                      <a:pt x="40" y="11468"/>
                      <a:pt x="137" y="11468"/>
                    </a:cubicBezTo>
                    <a:cubicBezTo>
                      <a:pt x="149" y="11468"/>
                      <a:pt x="161" y="11466"/>
                      <a:pt x="175" y="11461"/>
                    </a:cubicBezTo>
                    <a:lnTo>
                      <a:pt x="175" y="11476"/>
                    </a:lnTo>
                    <a:cubicBezTo>
                      <a:pt x="2776" y="10399"/>
                      <a:pt x="4715" y="8706"/>
                      <a:pt x="6654" y="6674"/>
                    </a:cubicBezTo>
                    <a:cubicBezTo>
                      <a:pt x="8378" y="4889"/>
                      <a:pt x="10948" y="2765"/>
                      <a:pt x="11703" y="333"/>
                    </a:cubicBezTo>
                    <a:cubicBezTo>
                      <a:pt x="11768" y="136"/>
                      <a:pt x="11608" y="1"/>
                      <a:pt x="11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1065;p37"/>
            <p:cNvGrpSpPr/>
            <p:nvPr/>
          </p:nvGrpSpPr>
          <p:grpSpPr>
            <a:xfrm>
              <a:off x="3721275" y="2156397"/>
              <a:ext cx="1773362" cy="1740159"/>
              <a:chOff x="1480400" y="726650"/>
              <a:chExt cx="2152400" cy="2112100"/>
            </a:xfrm>
          </p:grpSpPr>
          <p:sp>
            <p:nvSpPr>
              <p:cNvPr id="86" name="Google Shape;1066;p37"/>
              <p:cNvSpPr/>
              <p:nvPr/>
            </p:nvSpPr>
            <p:spPr>
              <a:xfrm>
                <a:off x="1497900" y="750125"/>
                <a:ext cx="1703750" cy="1935299"/>
              </a:xfrm>
              <a:custGeom>
                <a:avLst/>
                <a:gdLst/>
                <a:ahLst/>
                <a:cxnLst/>
                <a:rect l="l" t="t" r="r" b="b"/>
                <a:pathLst>
                  <a:path w="68150" h="77412" extrusionOk="0">
                    <a:moveTo>
                      <a:pt x="64972" y="11687"/>
                    </a:moveTo>
                    <a:lnTo>
                      <a:pt x="64972" y="11687"/>
                    </a:lnTo>
                    <a:cubicBezTo>
                      <a:pt x="64956" y="11702"/>
                      <a:pt x="64947" y="11710"/>
                      <a:pt x="64947" y="11710"/>
                    </a:cubicBezTo>
                    <a:cubicBezTo>
                      <a:pt x="64947" y="11710"/>
                      <a:pt x="65016" y="11703"/>
                      <a:pt x="64972" y="11687"/>
                    </a:cubicBezTo>
                    <a:close/>
                    <a:moveTo>
                      <a:pt x="51877" y="0"/>
                    </a:moveTo>
                    <a:cubicBezTo>
                      <a:pt x="48899" y="0"/>
                      <a:pt x="48602" y="1703"/>
                      <a:pt x="48602" y="1703"/>
                    </a:cubicBezTo>
                    <a:cubicBezTo>
                      <a:pt x="47319" y="933"/>
                      <a:pt x="45821" y="533"/>
                      <a:pt x="44313" y="533"/>
                    </a:cubicBezTo>
                    <a:cubicBezTo>
                      <a:pt x="44253" y="533"/>
                      <a:pt x="44193" y="534"/>
                      <a:pt x="44132" y="535"/>
                    </a:cubicBezTo>
                    <a:cubicBezTo>
                      <a:pt x="42865" y="535"/>
                      <a:pt x="41697" y="1302"/>
                      <a:pt x="41230" y="2536"/>
                    </a:cubicBezTo>
                    <a:cubicBezTo>
                      <a:pt x="41230" y="2536"/>
                      <a:pt x="39390" y="2064"/>
                      <a:pt x="36437" y="2064"/>
                    </a:cubicBezTo>
                    <a:cubicBezTo>
                      <a:pt x="35164" y="2064"/>
                      <a:pt x="33685" y="2152"/>
                      <a:pt x="32057" y="2403"/>
                    </a:cubicBezTo>
                    <a:cubicBezTo>
                      <a:pt x="26653" y="3237"/>
                      <a:pt x="24652" y="7006"/>
                      <a:pt x="24652" y="7006"/>
                    </a:cubicBezTo>
                    <a:cubicBezTo>
                      <a:pt x="20916" y="7407"/>
                      <a:pt x="17313" y="8607"/>
                      <a:pt x="14078" y="10509"/>
                    </a:cubicBezTo>
                    <a:cubicBezTo>
                      <a:pt x="8674" y="13678"/>
                      <a:pt x="10575" y="14378"/>
                      <a:pt x="10575" y="14378"/>
                    </a:cubicBezTo>
                    <a:cubicBezTo>
                      <a:pt x="10575" y="14378"/>
                      <a:pt x="7740" y="14412"/>
                      <a:pt x="5638" y="15446"/>
                    </a:cubicBezTo>
                    <a:cubicBezTo>
                      <a:pt x="3503" y="16513"/>
                      <a:pt x="1735" y="19782"/>
                      <a:pt x="1735" y="19782"/>
                    </a:cubicBezTo>
                    <a:cubicBezTo>
                      <a:pt x="1735" y="19782"/>
                      <a:pt x="1168" y="20616"/>
                      <a:pt x="568" y="22984"/>
                    </a:cubicBezTo>
                    <a:cubicBezTo>
                      <a:pt x="1" y="25319"/>
                      <a:pt x="568" y="26720"/>
                      <a:pt x="2803" y="28722"/>
                    </a:cubicBezTo>
                    <a:cubicBezTo>
                      <a:pt x="4371" y="30056"/>
                      <a:pt x="6372" y="30857"/>
                      <a:pt x="8440" y="30990"/>
                    </a:cubicBezTo>
                    <a:lnTo>
                      <a:pt x="11743" y="34993"/>
                    </a:lnTo>
                    <a:cubicBezTo>
                      <a:pt x="11743" y="34993"/>
                      <a:pt x="14878" y="40030"/>
                      <a:pt x="16179" y="41898"/>
                    </a:cubicBezTo>
                    <a:cubicBezTo>
                      <a:pt x="17480" y="43799"/>
                      <a:pt x="22517" y="49337"/>
                      <a:pt x="25352" y="52239"/>
                    </a:cubicBezTo>
                    <a:cubicBezTo>
                      <a:pt x="28188" y="55174"/>
                      <a:pt x="33692" y="59744"/>
                      <a:pt x="33692" y="59744"/>
                    </a:cubicBezTo>
                    <a:cubicBezTo>
                      <a:pt x="33692" y="59744"/>
                      <a:pt x="37561" y="62680"/>
                      <a:pt x="38295" y="63280"/>
                    </a:cubicBezTo>
                    <a:cubicBezTo>
                      <a:pt x="38995" y="63880"/>
                      <a:pt x="45667" y="69951"/>
                      <a:pt x="46868" y="71252"/>
                    </a:cubicBezTo>
                    <a:cubicBezTo>
                      <a:pt x="48035" y="72553"/>
                      <a:pt x="51071" y="75589"/>
                      <a:pt x="52138" y="76790"/>
                    </a:cubicBezTo>
                    <a:cubicBezTo>
                      <a:pt x="52564" y="77270"/>
                      <a:pt x="53074" y="77412"/>
                      <a:pt x="53528" y="77412"/>
                    </a:cubicBezTo>
                    <a:cubicBezTo>
                      <a:pt x="54176" y="77412"/>
                      <a:pt x="54707" y="77123"/>
                      <a:pt x="54707" y="77123"/>
                    </a:cubicBezTo>
                    <a:cubicBezTo>
                      <a:pt x="55307" y="76323"/>
                      <a:pt x="55874" y="75455"/>
                      <a:pt x="56341" y="74555"/>
                    </a:cubicBezTo>
                    <a:cubicBezTo>
                      <a:pt x="57175" y="73020"/>
                      <a:pt x="56474" y="71252"/>
                      <a:pt x="55874" y="70318"/>
                    </a:cubicBezTo>
                    <a:cubicBezTo>
                      <a:pt x="55307" y="69384"/>
                      <a:pt x="53539" y="68917"/>
                      <a:pt x="53539" y="68917"/>
                    </a:cubicBezTo>
                    <a:cubicBezTo>
                      <a:pt x="53539" y="68917"/>
                      <a:pt x="53172" y="70685"/>
                      <a:pt x="52472" y="71486"/>
                    </a:cubicBezTo>
                    <a:cubicBezTo>
                      <a:pt x="52350" y="71631"/>
                      <a:pt x="52142" y="71694"/>
                      <a:pt x="51882" y="71694"/>
                    </a:cubicBezTo>
                    <a:cubicBezTo>
                      <a:pt x="50645" y="71694"/>
                      <a:pt x="48218" y="70266"/>
                      <a:pt x="48135" y="69384"/>
                    </a:cubicBezTo>
                    <a:cubicBezTo>
                      <a:pt x="47935" y="68050"/>
                      <a:pt x="47301" y="66816"/>
                      <a:pt x="46367" y="65848"/>
                    </a:cubicBezTo>
                    <a:cubicBezTo>
                      <a:pt x="45433" y="65048"/>
                      <a:pt x="44366" y="65615"/>
                      <a:pt x="42364" y="64114"/>
                    </a:cubicBezTo>
                    <a:cubicBezTo>
                      <a:pt x="40363" y="62579"/>
                      <a:pt x="38862" y="58243"/>
                      <a:pt x="38495" y="57176"/>
                    </a:cubicBezTo>
                    <a:cubicBezTo>
                      <a:pt x="38304" y="56566"/>
                      <a:pt x="37754" y="56457"/>
                      <a:pt x="36988" y="56457"/>
                    </a:cubicBezTo>
                    <a:cubicBezTo>
                      <a:pt x="36562" y="56457"/>
                      <a:pt x="36070" y="56490"/>
                      <a:pt x="35535" y="56490"/>
                    </a:cubicBezTo>
                    <a:cubicBezTo>
                      <a:pt x="35348" y="56490"/>
                      <a:pt x="35156" y="56486"/>
                      <a:pt x="34959" y="56475"/>
                    </a:cubicBezTo>
                    <a:cubicBezTo>
                      <a:pt x="33225" y="56375"/>
                      <a:pt x="27354" y="50938"/>
                      <a:pt x="27354" y="50938"/>
                    </a:cubicBezTo>
                    <a:cubicBezTo>
                      <a:pt x="26720" y="49237"/>
                      <a:pt x="25819" y="47635"/>
                      <a:pt x="24652" y="46234"/>
                    </a:cubicBezTo>
                    <a:cubicBezTo>
                      <a:pt x="22750" y="44133"/>
                      <a:pt x="18647" y="41531"/>
                      <a:pt x="17113" y="40364"/>
                    </a:cubicBezTo>
                    <a:cubicBezTo>
                      <a:pt x="15612" y="39196"/>
                      <a:pt x="14444" y="34393"/>
                      <a:pt x="13377" y="32158"/>
                    </a:cubicBezTo>
                    <a:cubicBezTo>
                      <a:pt x="12710" y="30790"/>
                      <a:pt x="11743" y="29556"/>
                      <a:pt x="10575" y="28622"/>
                    </a:cubicBezTo>
                    <a:cubicBezTo>
                      <a:pt x="12276" y="26620"/>
                      <a:pt x="14111" y="24752"/>
                      <a:pt x="16079" y="22984"/>
                    </a:cubicBezTo>
                    <a:cubicBezTo>
                      <a:pt x="19014" y="20383"/>
                      <a:pt x="23484" y="16647"/>
                      <a:pt x="34992" y="13244"/>
                    </a:cubicBezTo>
                    <a:cubicBezTo>
                      <a:pt x="41563" y="11301"/>
                      <a:pt x="45155" y="10805"/>
                      <a:pt x="48622" y="10805"/>
                    </a:cubicBezTo>
                    <a:cubicBezTo>
                      <a:pt x="51228" y="10805"/>
                      <a:pt x="53764" y="11085"/>
                      <a:pt x="57442" y="11243"/>
                    </a:cubicBezTo>
                    <a:cubicBezTo>
                      <a:pt x="63779" y="11515"/>
                      <a:pt x="64844" y="11640"/>
                      <a:pt x="64972" y="11687"/>
                    </a:cubicBezTo>
                    <a:lnTo>
                      <a:pt x="64972" y="11687"/>
                    </a:lnTo>
                    <a:cubicBezTo>
                      <a:pt x="65227" y="11446"/>
                      <a:pt x="67404" y="9329"/>
                      <a:pt x="67749" y="7006"/>
                    </a:cubicBezTo>
                    <a:cubicBezTo>
                      <a:pt x="68149" y="4171"/>
                      <a:pt x="66348" y="1469"/>
                      <a:pt x="63546" y="769"/>
                    </a:cubicBezTo>
                    <a:cubicBezTo>
                      <a:pt x="62862" y="590"/>
                      <a:pt x="62260" y="520"/>
                      <a:pt x="61736" y="520"/>
                    </a:cubicBezTo>
                    <a:cubicBezTo>
                      <a:pt x="59809" y="520"/>
                      <a:pt x="58943" y="1469"/>
                      <a:pt x="58943" y="1469"/>
                    </a:cubicBezTo>
                    <a:cubicBezTo>
                      <a:pt x="58943" y="1469"/>
                      <a:pt x="56941" y="535"/>
                      <a:pt x="52972" y="68"/>
                    </a:cubicBezTo>
                    <a:cubicBezTo>
                      <a:pt x="52572" y="21"/>
                      <a:pt x="52208" y="0"/>
                      <a:pt x="5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7;p37"/>
              <p:cNvSpPr/>
              <p:nvPr/>
            </p:nvSpPr>
            <p:spPr>
              <a:xfrm>
                <a:off x="1748925" y="1025350"/>
                <a:ext cx="1432700" cy="1796025"/>
              </a:xfrm>
              <a:custGeom>
                <a:avLst/>
                <a:gdLst/>
                <a:ahLst/>
                <a:cxnLst/>
                <a:rect l="l" t="t" r="r" b="b"/>
                <a:pathLst>
                  <a:path w="57308" h="71841" extrusionOk="0">
                    <a:moveTo>
                      <a:pt x="37334" y="0"/>
                    </a:moveTo>
                    <a:cubicBezTo>
                      <a:pt x="34715" y="0"/>
                      <a:pt x="32313" y="73"/>
                      <a:pt x="31189" y="300"/>
                    </a:cubicBezTo>
                    <a:cubicBezTo>
                      <a:pt x="24218" y="1635"/>
                      <a:pt x="17613" y="4303"/>
                      <a:pt x="11642" y="8173"/>
                    </a:cubicBezTo>
                    <a:cubicBezTo>
                      <a:pt x="3169" y="13677"/>
                      <a:pt x="0" y="17446"/>
                      <a:pt x="0" y="17446"/>
                    </a:cubicBezTo>
                    <a:cubicBezTo>
                      <a:pt x="0" y="17446"/>
                      <a:pt x="2369" y="20281"/>
                      <a:pt x="3336" y="21149"/>
                    </a:cubicBezTo>
                    <a:cubicBezTo>
                      <a:pt x="4303" y="22016"/>
                      <a:pt x="4737" y="24551"/>
                      <a:pt x="4870" y="25652"/>
                    </a:cubicBezTo>
                    <a:cubicBezTo>
                      <a:pt x="5037" y="26719"/>
                      <a:pt x="6472" y="28787"/>
                      <a:pt x="7873" y="29888"/>
                    </a:cubicBezTo>
                    <a:cubicBezTo>
                      <a:pt x="9307" y="30989"/>
                      <a:pt x="11342" y="33658"/>
                      <a:pt x="13377" y="35225"/>
                    </a:cubicBezTo>
                    <a:cubicBezTo>
                      <a:pt x="15445" y="36793"/>
                      <a:pt x="17479" y="39028"/>
                      <a:pt x="17813" y="41263"/>
                    </a:cubicBezTo>
                    <a:cubicBezTo>
                      <a:pt x="18113" y="43465"/>
                      <a:pt x="17179" y="46467"/>
                      <a:pt x="16846" y="48168"/>
                    </a:cubicBezTo>
                    <a:cubicBezTo>
                      <a:pt x="16545" y="49903"/>
                      <a:pt x="15445" y="53539"/>
                      <a:pt x="15912" y="55740"/>
                    </a:cubicBezTo>
                    <a:cubicBezTo>
                      <a:pt x="16262" y="57365"/>
                      <a:pt x="17699" y="58747"/>
                      <a:pt x="19506" y="58747"/>
                    </a:cubicBezTo>
                    <a:cubicBezTo>
                      <a:pt x="20110" y="58747"/>
                      <a:pt x="20756" y="58593"/>
                      <a:pt x="21416" y="58242"/>
                    </a:cubicBezTo>
                    <a:cubicBezTo>
                      <a:pt x="24084" y="56808"/>
                      <a:pt x="23617" y="51304"/>
                      <a:pt x="23651" y="48768"/>
                    </a:cubicBezTo>
                    <a:cubicBezTo>
                      <a:pt x="23717" y="46233"/>
                      <a:pt x="23951" y="46433"/>
                      <a:pt x="24951" y="45466"/>
                    </a:cubicBezTo>
                    <a:cubicBezTo>
                      <a:pt x="25330" y="45112"/>
                      <a:pt x="25718" y="44955"/>
                      <a:pt x="26125" y="44955"/>
                    </a:cubicBezTo>
                    <a:cubicBezTo>
                      <a:pt x="26832" y="44955"/>
                      <a:pt x="27599" y="45427"/>
                      <a:pt x="28487" y="46167"/>
                    </a:cubicBezTo>
                    <a:cubicBezTo>
                      <a:pt x="29855" y="47334"/>
                      <a:pt x="30722" y="51470"/>
                      <a:pt x="31489" y="53038"/>
                    </a:cubicBezTo>
                    <a:cubicBezTo>
                      <a:pt x="32142" y="54317"/>
                      <a:pt x="33816" y="54974"/>
                      <a:pt x="35352" y="54974"/>
                    </a:cubicBezTo>
                    <a:cubicBezTo>
                      <a:pt x="35699" y="54974"/>
                      <a:pt x="36040" y="54941"/>
                      <a:pt x="36360" y="54873"/>
                    </a:cubicBezTo>
                    <a:cubicBezTo>
                      <a:pt x="36441" y="54854"/>
                      <a:pt x="36519" y="54844"/>
                      <a:pt x="36594" y="54844"/>
                    </a:cubicBezTo>
                    <a:cubicBezTo>
                      <a:pt x="38068" y="54844"/>
                      <a:pt x="38150" y="58460"/>
                      <a:pt x="38595" y="59476"/>
                    </a:cubicBezTo>
                    <a:cubicBezTo>
                      <a:pt x="39028" y="60577"/>
                      <a:pt x="39662" y="60610"/>
                      <a:pt x="41096" y="60744"/>
                    </a:cubicBezTo>
                    <a:cubicBezTo>
                      <a:pt x="41133" y="60747"/>
                      <a:pt x="41169" y="60749"/>
                      <a:pt x="41206" y="60749"/>
                    </a:cubicBezTo>
                    <a:cubicBezTo>
                      <a:pt x="42578" y="60749"/>
                      <a:pt x="44065" y="58375"/>
                      <a:pt x="44065" y="58375"/>
                    </a:cubicBezTo>
                    <a:cubicBezTo>
                      <a:pt x="45266" y="58976"/>
                      <a:pt x="46233" y="59910"/>
                      <a:pt x="46900" y="61044"/>
                    </a:cubicBezTo>
                    <a:cubicBezTo>
                      <a:pt x="48168" y="63112"/>
                      <a:pt x="46900" y="63879"/>
                      <a:pt x="46267" y="65781"/>
                    </a:cubicBezTo>
                    <a:cubicBezTo>
                      <a:pt x="45633" y="67682"/>
                      <a:pt x="45333" y="69417"/>
                      <a:pt x="45966" y="70484"/>
                    </a:cubicBezTo>
                    <a:cubicBezTo>
                      <a:pt x="46474" y="71366"/>
                      <a:pt x="46468" y="71841"/>
                      <a:pt x="47422" y="71841"/>
                    </a:cubicBezTo>
                    <a:cubicBezTo>
                      <a:pt x="47660" y="71841"/>
                      <a:pt x="47956" y="71811"/>
                      <a:pt x="48335" y="71752"/>
                    </a:cubicBezTo>
                    <a:cubicBezTo>
                      <a:pt x="50203" y="71451"/>
                      <a:pt x="51470" y="70651"/>
                      <a:pt x="52104" y="67649"/>
                    </a:cubicBezTo>
                    <a:cubicBezTo>
                      <a:pt x="52738" y="64680"/>
                      <a:pt x="51003" y="62311"/>
                      <a:pt x="50837" y="60744"/>
                    </a:cubicBezTo>
                    <a:cubicBezTo>
                      <a:pt x="50703" y="59176"/>
                      <a:pt x="49736" y="57441"/>
                      <a:pt x="51804" y="52404"/>
                    </a:cubicBezTo>
                    <a:cubicBezTo>
                      <a:pt x="53839" y="47367"/>
                      <a:pt x="55707" y="37294"/>
                      <a:pt x="56507" y="33491"/>
                    </a:cubicBezTo>
                    <a:cubicBezTo>
                      <a:pt x="57308" y="29721"/>
                      <a:pt x="56341" y="20448"/>
                      <a:pt x="55874" y="16512"/>
                    </a:cubicBezTo>
                    <a:cubicBezTo>
                      <a:pt x="55407" y="12576"/>
                      <a:pt x="54639" y="1401"/>
                      <a:pt x="54639" y="1401"/>
                    </a:cubicBezTo>
                    <a:lnTo>
                      <a:pt x="47401" y="234"/>
                    </a:lnTo>
                    <a:cubicBezTo>
                      <a:pt x="47401" y="234"/>
                      <a:pt x="42020" y="0"/>
                      <a:pt x="37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68;p37"/>
              <p:cNvSpPr/>
              <p:nvPr/>
            </p:nvSpPr>
            <p:spPr>
              <a:xfrm>
                <a:off x="2012450" y="1285675"/>
                <a:ext cx="262700" cy="266925"/>
              </a:xfrm>
              <a:custGeom>
                <a:avLst/>
                <a:gdLst/>
                <a:ahLst/>
                <a:cxnLst/>
                <a:rect l="l" t="t" r="r" b="b"/>
                <a:pathLst>
                  <a:path w="10508" h="10677" extrusionOk="0">
                    <a:moveTo>
                      <a:pt x="3207" y="0"/>
                    </a:moveTo>
                    <a:cubicBezTo>
                      <a:pt x="2927" y="0"/>
                      <a:pt x="2646" y="30"/>
                      <a:pt x="2369" y="95"/>
                    </a:cubicBezTo>
                    <a:cubicBezTo>
                      <a:pt x="2369" y="95"/>
                      <a:pt x="0" y="1829"/>
                      <a:pt x="167" y="3897"/>
                    </a:cubicBezTo>
                    <a:cubicBezTo>
                      <a:pt x="334" y="5932"/>
                      <a:pt x="334" y="7667"/>
                      <a:pt x="3469" y="9735"/>
                    </a:cubicBezTo>
                    <a:cubicBezTo>
                      <a:pt x="4533" y="10418"/>
                      <a:pt x="5594" y="10676"/>
                      <a:pt x="6544" y="10676"/>
                    </a:cubicBezTo>
                    <a:cubicBezTo>
                      <a:pt x="8424" y="10676"/>
                      <a:pt x="9875" y="9666"/>
                      <a:pt x="10074" y="8934"/>
                    </a:cubicBezTo>
                    <a:cubicBezTo>
                      <a:pt x="10508" y="7633"/>
                      <a:pt x="10441" y="6266"/>
                      <a:pt x="9941" y="4998"/>
                    </a:cubicBezTo>
                    <a:cubicBezTo>
                      <a:pt x="9360" y="3562"/>
                      <a:pt x="6262" y="0"/>
                      <a:pt x="3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69;p37"/>
              <p:cNvSpPr/>
              <p:nvPr/>
            </p:nvSpPr>
            <p:spPr>
              <a:xfrm>
                <a:off x="2579525" y="1095175"/>
                <a:ext cx="275200" cy="299625"/>
              </a:xfrm>
              <a:custGeom>
                <a:avLst/>
                <a:gdLst/>
                <a:ahLst/>
                <a:cxnLst/>
                <a:rect l="l" t="t" r="r" b="b"/>
                <a:pathLst>
                  <a:path w="11008" h="11985" extrusionOk="0">
                    <a:moveTo>
                      <a:pt x="4643" y="1"/>
                    </a:moveTo>
                    <a:cubicBezTo>
                      <a:pt x="4089" y="1"/>
                      <a:pt x="3532" y="139"/>
                      <a:pt x="3002" y="476"/>
                    </a:cubicBezTo>
                    <a:cubicBezTo>
                      <a:pt x="1968" y="1143"/>
                      <a:pt x="0" y="2544"/>
                      <a:pt x="1101" y="6781"/>
                    </a:cubicBezTo>
                    <a:cubicBezTo>
                      <a:pt x="2202" y="11050"/>
                      <a:pt x="6305" y="11984"/>
                      <a:pt x="7706" y="11984"/>
                    </a:cubicBezTo>
                    <a:cubicBezTo>
                      <a:pt x="9107" y="11984"/>
                      <a:pt x="11008" y="10417"/>
                      <a:pt x="10708" y="7748"/>
                    </a:cubicBezTo>
                    <a:cubicBezTo>
                      <a:pt x="10374" y="5046"/>
                      <a:pt x="9740" y="3312"/>
                      <a:pt x="8806" y="2211"/>
                    </a:cubicBezTo>
                    <a:cubicBezTo>
                      <a:pt x="8097" y="1375"/>
                      <a:pt x="6388" y="1"/>
                      <a:pt x="4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0;p37"/>
              <p:cNvSpPr/>
              <p:nvPr/>
            </p:nvSpPr>
            <p:spPr>
              <a:xfrm>
                <a:off x="2764650" y="2040575"/>
                <a:ext cx="243525" cy="314775"/>
              </a:xfrm>
              <a:custGeom>
                <a:avLst/>
                <a:gdLst/>
                <a:ahLst/>
                <a:cxnLst/>
                <a:rect l="l" t="t" r="r" b="b"/>
                <a:pathLst>
                  <a:path w="9741" h="12591" extrusionOk="0">
                    <a:moveTo>
                      <a:pt x="4358" y="0"/>
                    </a:moveTo>
                    <a:cubicBezTo>
                      <a:pt x="4154" y="0"/>
                      <a:pt x="3957" y="39"/>
                      <a:pt x="3770" y="120"/>
                    </a:cubicBezTo>
                    <a:cubicBezTo>
                      <a:pt x="1768" y="1054"/>
                      <a:pt x="301" y="2322"/>
                      <a:pt x="134" y="3923"/>
                    </a:cubicBezTo>
                    <a:cubicBezTo>
                      <a:pt x="0" y="5491"/>
                      <a:pt x="934" y="8960"/>
                      <a:pt x="2636" y="10995"/>
                    </a:cubicBezTo>
                    <a:cubicBezTo>
                      <a:pt x="3541" y="12074"/>
                      <a:pt x="4446" y="12590"/>
                      <a:pt x="5328" y="12590"/>
                    </a:cubicBezTo>
                    <a:cubicBezTo>
                      <a:pt x="6135" y="12590"/>
                      <a:pt x="6923" y="12158"/>
                      <a:pt x="7672" y="11328"/>
                    </a:cubicBezTo>
                    <a:cubicBezTo>
                      <a:pt x="9274" y="9594"/>
                      <a:pt x="9741" y="9594"/>
                      <a:pt x="9407" y="6592"/>
                    </a:cubicBezTo>
                    <a:cubicBezTo>
                      <a:pt x="9134" y="3862"/>
                      <a:pt x="6406" y="0"/>
                      <a:pt x="4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1;p37"/>
              <p:cNvSpPr/>
              <p:nvPr/>
            </p:nvSpPr>
            <p:spPr>
              <a:xfrm>
                <a:off x="2961450" y="1875125"/>
                <a:ext cx="156800" cy="168475"/>
              </a:xfrm>
              <a:custGeom>
                <a:avLst/>
                <a:gdLst/>
                <a:ahLst/>
                <a:cxnLst/>
                <a:rect l="l" t="t" r="r" b="b"/>
                <a:pathLst>
                  <a:path w="6272" h="6739" extrusionOk="0">
                    <a:moveTo>
                      <a:pt x="4070" y="0"/>
                    </a:moveTo>
                    <a:lnTo>
                      <a:pt x="634" y="1068"/>
                    </a:lnTo>
                    <a:lnTo>
                      <a:pt x="1" y="2802"/>
                    </a:lnTo>
                    <a:lnTo>
                      <a:pt x="634" y="6738"/>
                    </a:lnTo>
                    <a:lnTo>
                      <a:pt x="5505" y="5804"/>
                    </a:lnTo>
                    <a:lnTo>
                      <a:pt x="6272" y="3903"/>
                    </a:lnTo>
                    <a:lnTo>
                      <a:pt x="40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2;p37"/>
              <p:cNvSpPr/>
              <p:nvPr/>
            </p:nvSpPr>
            <p:spPr>
              <a:xfrm>
                <a:off x="2343500" y="1174625"/>
                <a:ext cx="165150" cy="184325"/>
              </a:xfrm>
              <a:custGeom>
                <a:avLst/>
                <a:gdLst/>
                <a:ahLst/>
                <a:cxnLst/>
                <a:rect l="l" t="t" r="r" b="b"/>
                <a:pathLst>
                  <a:path w="6606" h="7373" extrusionOk="0">
                    <a:moveTo>
                      <a:pt x="2670" y="0"/>
                    </a:moveTo>
                    <a:lnTo>
                      <a:pt x="1" y="2969"/>
                    </a:lnTo>
                    <a:lnTo>
                      <a:pt x="301" y="4704"/>
                    </a:lnTo>
                    <a:lnTo>
                      <a:pt x="2836" y="7372"/>
                    </a:lnTo>
                    <a:lnTo>
                      <a:pt x="6606" y="4237"/>
                    </a:lnTo>
                    <a:lnTo>
                      <a:pt x="6305" y="2335"/>
                    </a:lnTo>
                    <a:lnTo>
                      <a:pt x="2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3;p37"/>
              <p:cNvSpPr/>
              <p:nvPr/>
            </p:nvSpPr>
            <p:spPr>
              <a:xfrm>
                <a:off x="2902250" y="1162100"/>
                <a:ext cx="165125" cy="181000"/>
              </a:xfrm>
              <a:custGeom>
                <a:avLst/>
                <a:gdLst/>
                <a:ahLst/>
                <a:cxnLst/>
                <a:rect l="l" t="t" r="r" b="b"/>
                <a:pathLst>
                  <a:path w="6605" h="7240" extrusionOk="0">
                    <a:moveTo>
                      <a:pt x="2502" y="1"/>
                    </a:moveTo>
                    <a:lnTo>
                      <a:pt x="0" y="2369"/>
                    </a:lnTo>
                    <a:lnTo>
                      <a:pt x="467" y="4738"/>
                    </a:lnTo>
                    <a:lnTo>
                      <a:pt x="3136" y="7239"/>
                    </a:lnTo>
                    <a:lnTo>
                      <a:pt x="6605" y="3937"/>
                    </a:lnTo>
                    <a:lnTo>
                      <a:pt x="6305" y="2236"/>
                    </a:ln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4;p37"/>
              <p:cNvSpPr/>
              <p:nvPr/>
            </p:nvSpPr>
            <p:spPr>
              <a:xfrm>
                <a:off x="2240950" y="1855100"/>
                <a:ext cx="169300" cy="173475"/>
              </a:xfrm>
              <a:custGeom>
                <a:avLst/>
                <a:gdLst/>
                <a:ahLst/>
                <a:cxnLst/>
                <a:rect l="l" t="t" r="r" b="b"/>
                <a:pathLst>
                  <a:path w="6772" h="6939" extrusionOk="0">
                    <a:moveTo>
                      <a:pt x="1901" y="1"/>
                    </a:moveTo>
                    <a:lnTo>
                      <a:pt x="0" y="3136"/>
                    </a:lnTo>
                    <a:lnTo>
                      <a:pt x="467" y="4571"/>
                    </a:lnTo>
                    <a:lnTo>
                      <a:pt x="4103" y="6939"/>
                    </a:lnTo>
                    <a:lnTo>
                      <a:pt x="6772" y="3003"/>
                    </a:lnTo>
                    <a:lnTo>
                      <a:pt x="6305" y="1402"/>
                    </a:lnTo>
                    <a:lnTo>
                      <a:pt x="19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5;p37"/>
              <p:cNvSpPr/>
              <p:nvPr/>
            </p:nvSpPr>
            <p:spPr>
              <a:xfrm>
                <a:off x="2697100" y="1812575"/>
                <a:ext cx="145950" cy="153425"/>
              </a:xfrm>
              <a:custGeom>
                <a:avLst/>
                <a:gdLst/>
                <a:ahLst/>
                <a:cxnLst/>
                <a:rect l="l" t="t" r="r" b="b"/>
                <a:pathLst>
                  <a:path w="5838" h="6137" extrusionOk="0">
                    <a:moveTo>
                      <a:pt x="2069" y="0"/>
                    </a:moveTo>
                    <a:cubicBezTo>
                      <a:pt x="2069" y="0"/>
                      <a:pt x="1902" y="434"/>
                      <a:pt x="1602" y="1535"/>
                    </a:cubicBezTo>
                    <a:cubicBezTo>
                      <a:pt x="1268" y="2636"/>
                      <a:pt x="0" y="3103"/>
                      <a:pt x="0" y="3103"/>
                    </a:cubicBezTo>
                    <a:cubicBezTo>
                      <a:pt x="0" y="3103"/>
                      <a:pt x="634" y="5004"/>
                      <a:pt x="1902" y="5638"/>
                    </a:cubicBezTo>
                    <a:cubicBezTo>
                      <a:pt x="2584" y="5979"/>
                      <a:pt x="2995" y="6136"/>
                      <a:pt x="3397" y="6136"/>
                    </a:cubicBezTo>
                    <a:cubicBezTo>
                      <a:pt x="3741" y="6136"/>
                      <a:pt x="4077" y="6020"/>
                      <a:pt x="4570" y="5805"/>
                    </a:cubicBezTo>
                    <a:cubicBezTo>
                      <a:pt x="5671" y="5338"/>
                      <a:pt x="5838" y="3903"/>
                      <a:pt x="5838" y="2669"/>
                    </a:cubicBezTo>
                    <a:cubicBezTo>
                      <a:pt x="5838" y="1401"/>
                      <a:pt x="5371" y="934"/>
                      <a:pt x="4904" y="934"/>
                    </a:cubicBezTo>
                    <a:cubicBezTo>
                      <a:pt x="4437" y="934"/>
                      <a:pt x="2069"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6;p37"/>
              <p:cNvSpPr/>
              <p:nvPr/>
            </p:nvSpPr>
            <p:spPr>
              <a:xfrm>
                <a:off x="2744625" y="1878200"/>
                <a:ext cx="102600" cy="84550"/>
              </a:xfrm>
              <a:custGeom>
                <a:avLst/>
                <a:gdLst/>
                <a:ahLst/>
                <a:cxnLst/>
                <a:rect l="l" t="t" r="r" b="b"/>
                <a:pathLst>
                  <a:path w="4104" h="3382" extrusionOk="0">
                    <a:moveTo>
                      <a:pt x="2692" y="1"/>
                    </a:moveTo>
                    <a:cubicBezTo>
                      <a:pt x="1805" y="1"/>
                      <a:pt x="935" y="1111"/>
                      <a:pt x="935" y="1111"/>
                    </a:cubicBezTo>
                    <a:cubicBezTo>
                      <a:pt x="1" y="1578"/>
                      <a:pt x="1" y="2979"/>
                      <a:pt x="1" y="2979"/>
                    </a:cubicBezTo>
                    <a:cubicBezTo>
                      <a:pt x="476" y="3246"/>
                      <a:pt x="994" y="3382"/>
                      <a:pt x="1513" y="3382"/>
                    </a:cubicBezTo>
                    <a:cubicBezTo>
                      <a:pt x="1905" y="3382"/>
                      <a:pt x="2296" y="3304"/>
                      <a:pt x="2669" y="3146"/>
                    </a:cubicBezTo>
                    <a:cubicBezTo>
                      <a:pt x="4104" y="2546"/>
                      <a:pt x="3770" y="644"/>
                      <a:pt x="3770" y="644"/>
                    </a:cubicBezTo>
                    <a:cubicBezTo>
                      <a:pt x="3770" y="644"/>
                      <a:pt x="3770" y="177"/>
                      <a:pt x="2836" y="11"/>
                    </a:cubicBezTo>
                    <a:cubicBezTo>
                      <a:pt x="2788" y="4"/>
                      <a:pt x="2740" y="1"/>
                      <a:pt x="2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7;p37"/>
              <p:cNvSpPr/>
              <p:nvPr/>
            </p:nvSpPr>
            <p:spPr>
              <a:xfrm>
                <a:off x="1743475" y="1485675"/>
                <a:ext cx="437600" cy="601075"/>
              </a:xfrm>
              <a:custGeom>
                <a:avLst/>
                <a:gdLst/>
                <a:ahLst/>
                <a:cxnLst/>
                <a:rect l="l" t="t" r="r" b="b"/>
                <a:pathLst>
                  <a:path w="17504" h="24043" extrusionOk="0">
                    <a:moveTo>
                      <a:pt x="567" y="1"/>
                    </a:moveTo>
                    <a:cubicBezTo>
                      <a:pt x="193" y="1"/>
                      <a:pt x="1" y="627"/>
                      <a:pt x="385" y="834"/>
                    </a:cubicBezTo>
                    <a:cubicBezTo>
                      <a:pt x="2053" y="1735"/>
                      <a:pt x="2487" y="3736"/>
                      <a:pt x="2954" y="5404"/>
                    </a:cubicBezTo>
                    <a:cubicBezTo>
                      <a:pt x="3187" y="6405"/>
                      <a:pt x="3487" y="7406"/>
                      <a:pt x="3854" y="8373"/>
                    </a:cubicBezTo>
                    <a:cubicBezTo>
                      <a:pt x="4221" y="9207"/>
                      <a:pt x="4655" y="10008"/>
                      <a:pt x="5222" y="10741"/>
                    </a:cubicBezTo>
                    <a:cubicBezTo>
                      <a:pt x="7457" y="13744"/>
                      <a:pt x="10726" y="15712"/>
                      <a:pt x="13261" y="18414"/>
                    </a:cubicBezTo>
                    <a:cubicBezTo>
                      <a:pt x="14662" y="19848"/>
                      <a:pt x="15696" y="21649"/>
                      <a:pt x="16163" y="23584"/>
                    </a:cubicBezTo>
                    <a:cubicBezTo>
                      <a:pt x="16256" y="23904"/>
                      <a:pt x="16505" y="24043"/>
                      <a:pt x="16754" y="24043"/>
                    </a:cubicBezTo>
                    <a:cubicBezTo>
                      <a:pt x="17128" y="24043"/>
                      <a:pt x="17504" y="23731"/>
                      <a:pt x="17364" y="23250"/>
                    </a:cubicBezTo>
                    <a:cubicBezTo>
                      <a:pt x="16663" y="19448"/>
                      <a:pt x="13428" y="16812"/>
                      <a:pt x="10592" y="14477"/>
                    </a:cubicBezTo>
                    <a:cubicBezTo>
                      <a:pt x="9091" y="13277"/>
                      <a:pt x="7690" y="11976"/>
                      <a:pt x="6423" y="10541"/>
                    </a:cubicBezTo>
                    <a:cubicBezTo>
                      <a:pt x="5856" y="9841"/>
                      <a:pt x="5355" y="9040"/>
                      <a:pt x="4955" y="8240"/>
                    </a:cubicBezTo>
                    <a:cubicBezTo>
                      <a:pt x="4521" y="7272"/>
                      <a:pt x="4221" y="6272"/>
                      <a:pt x="4088" y="5237"/>
                    </a:cubicBezTo>
                    <a:cubicBezTo>
                      <a:pt x="3888" y="4103"/>
                      <a:pt x="3554" y="3036"/>
                      <a:pt x="3020" y="2035"/>
                    </a:cubicBezTo>
                    <a:cubicBezTo>
                      <a:pt x="2487" y="1135"/>
                      <a:pt x="1686" y="401"/>
                      <a:pt x="719" y="34"/>
                    </a:cubicBezTo>
                    <a:cubicBezTo>
                      <a:pt x="666" y="11"/>
                      <a:pt x="615" y="1"/>
                      <a:pt x="5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78;p37"/>
              <p:cNvSpPr/>
              <p:nvPr/>
            </p:nvSpPr>
            <p:spPr>
              <a:xfrm>
                <a:off x="2350175" y="2169675"/>
                <a:ext cx="569600" cy="508325"/>
              </a:xfrm>
              <a:custGeom>
                <a:avLst/>
                <a:gdLst/>
                <a:ahLst/>
                <a:cxnLst/>
                <a:rect l="l" t="t" r="r" b="b"/>
                <a:pathLst>
                  <a:path w="22784" h="20333" extrusionOk="0">
                    <a:moveTo>
                      <a:pt x="2247" y="0"/>
                    </a:moveTo>
                    <a:cubicBezTo>
                      <a:pt x="1383" y="0"/>
                      <a:pt x="482" y="387"/>
                      <a:pt x="134" y="1228"/>
                    </a:cubicBezTo>
                    <a:cubicBezTo>
                      <a:pt x="1" y="1428"/>
                      <a:pt x="68" y="1695"/>
                      <a:pt x="268" y="1828"/>
                    </a:cubicBezTo>
                    <a:cubicBezTo>
                      <a:pt x="346" y="1891"/>
                      <a:pt x="447" y="1924"/>
                      <a:pt x="550" y="1924"/>
                    </a:cubicBezTo>
                    <a:cubicBezTo>
                      <a:pt x="664" y="1924"/>
                      <a:pt x="780" y="1883"/>
                      <a:pt x="868" y="1795"/>
                    </a:cubicBezTo>
                    <a:lnTo>
                      <a:pt x="901" y="1795"/>
                    </a:lnTo>
                    <a:cubicBezTo>
                      <a:pt x="1213" y="1439"/>
                      <a:pt x="1658" y="1246"/>
                      <a:pt x="2107" y="1246"/>
                    </a:cubicBezTo>
                    <a:cubicBezTo>
                      <a:pt x="2332" y="1246"/>
                      <a:pt x="2558" y="1294"/>
                      <a:pt x="2769" y="1394"/>
                    </a:cubicBezTo>
                    <a:cubicBezTo>
                      <a:pt x="3537" y="1661"/>
                      <a:pt x="4070" y="2462"/>
                      <a:pt x="4371" y="3262"/>
                    </a:cubicBezTo>
                    <a:cubicBezTo>
                      <a:pt x="4738" y="4263"/>
                      <a:pt x="4904" y="5297"/>
                      <a:pt x="5238" y="6298"/>
                    </a:cubicBezTo>
                    <a:cubicBezTo>
                      <a:pt x="5538" y="7365"/>
                      <a:pt x="6205" y="8333"/>
                      <a:pt x="7073" y="9033"/>
                    </a:cubicBezTo>
                    <a:cubicBezTo>
                      <a:pt x="7906" y="9567"/>
                      <a:pt x="8774" y="9967"/>
                      <a:pt x="9708" y="10267"/>
                    </a:cubicBezTo>
                    <a:cubicBezTo>
                      <a:pt x="10575" y="10534"/>
                      <a:pt x="11309" y="11001"/>
                      <a:pt x="11909" y="11668"/>
                    </a:cubicBezTo>
                    <a:cubicBezTo>
                      <a:pt x="12510" y="12469"/>
                      <a:pt x="12810" y="13470"/>
                      <a:pt x="13344" y="14304"/>
                    </a:cubicBezTo>
                    <a:cubicBezTo>
                      <a:pt x="13844" y="15104"/>
                      <a:pt x="14611" y="15738"/>
                      <a:pt x="15545" y="16071"/>
                    </a:cubicBezTo>
                    <a:cubicBezTo>
                      <a:pt x="15996" y="16233"/>
                      <a:pt x="16474" y="16310"/>
                      <a:pt x="16954" y="16310"/>
                    </a:cubicBezTo>
                    <a:cubicBezTo>
                      <a:pt x="18132" y="16310"/>
                      <a:pt x="19319" y="15842"/>
                      <a:pt x="20132" y="14996"/>
                    </a:cubicBezTo>
                    <a:lnTo>
                      <a:pt x="20132" y="14996"/>
                    </a:lnTo>
                    <a:cubicBezTo>
                      <a:pt x="20448" y="15473"/>
                      <a:pt x="20638" y="16032"/>
                      <a:pt x="20682" y="16605"/>
                    </a:cubicBezTo>
                    <a:cubicBezTo>
                      <a:pt x="20749" y="17039"/>
                      <a:pt x="20682" y="17506"/>
                      <a:pt x="20582" y="17906"/>
                    </a:cubicBezTo>
                    <a:cubicBezTo>
                      <a:pt x="20449" y="18306"/>
                      <a:pt x="20249" y="18707"/>
                      <a:pt x="19982" y="19040"/>
                    </a:cubicBezTo>
                    <a:cubicBezTo>
                      <a:pt x="19715" y="19340"/>
                      <a:pt x="19715" y="19807"/>
                      <a:pt x="19982" y="20108"/>
                    </a:cubicBezTo>
                    <a:cubicBezTo>
                      <a:pt x="20132" y="20258"/>
                      <a:pt x="20332" y="20333"/>
                      <a:pt x="20532" y="20333"/>
                    </a:cubicBezTo>
                    <a:cubicBezTo>
                      <a:pt x="20732" y="20333"/>
                      <a:pt x="20932" y="20258"/>
                      <a:pt x="21083" y="20108"/>
                    </a:cubicBezTo>
                    <a:cubicBezTo>
                      <a:pt x="22784" y="18206"/>
                      <a:pt x="22517" y="14971"/>
                      <a:pt x="20616" y="13303"/>
                    </a:cubicBezTo>
                    <a:cubicBezTo>
                      <a:pt x="20460" y="13161"/>
                      <a:pt x="20268" y="13092"/>
                      <a:pt x="20081" y="13092"/>
                    </a:cubicBezTo>
                    <a:cubicBezTo>
                      <a:pt x="19828" y="13092"/>
                      <a:pt x="19582" y="13220"/>
                      <a:pt x="19448" y="13470"/>
                    </a:cubicBezTo>
                    <a:cubicBezTo>
                      <a:pt x="19114" y="14070"/>
                      <a:pt x="18547" y="14504"/>
                      <a:pt x="17880" y="14704"/>
                    </a:cubicBezTo>
                    <a:cubicBezTo>
                      <a:pt x="17565" y="14809"/>
                      <a:pt x="17243" y="14860"/>
                      <a:pt x="16923" y="14860"/>
                    </a:cubicBezTo>
                    <a:cubicBezTo>
                      <a:pt x="16533" y="14860"/>
                      <a:pt x="16146" y="14784"/>
                      <a:pt x="15779" y="14637"/>
                    </a:cubicBezTo>
                    <a:cubicBezTo>
                      <a:pt x="15479" y="14470"/>
                      <a:pt x="15212" y="14304"/>
                      <a:pt x="14978" y="14037"/>
                    </a:cubicBezTo>
                    <a:cubicBezTo>
                      <a:pt x="14678" y="13703"/>
                      <a:pt x="14411" y="13303"/>
                      <a:pt x="14211" y="12869"/>
                    </a:cubicBezTo>
                    <a:cubicBezTo>
                      <a:pt x="13744" y="11969"/>
                      <a:pt x="13344" y="11001"/>
                      <a:pt x="12610" y="10301"/>
                    </a:cubicBezTo>
                    <a:cubicBezTo>
                      <a:pt x="11843" y="9634"/>
                      <a:pt x="10942" y="9133"/>
                      <a:pt x="9975" y="8833"/>
                    </a:cubicBezTo>
                    <a:cubicBezTo>
                      <a:pt x="9141" y="8533"/>
                      <a:pt x="8273" y="8233"/>
                      <a:pt x="7640" y="7632"/>
                    </a:cubicBezTo>
                    <a:cubicBezTo>
                      <a:pt x="6906" y="6932"/>
                      <a:pt x="6606" y="5898"/>
                      <a:pt x="6339" y="4964"/>
                    </a:cubicBezTo>
                    <a:cubicBezTo>
                      <a:pt x="6139" y="3896"/>
                      <a:pt x="5772" y="2895"/>
                      <a:pt x="5305" y="1928"/>
                    </a:cubicBezTo>
                    <a:cubicBezTo>
                      <a:pt x="4771" y="894"/>
                      <a:pt x="3770" y="193"/>
                      <a:pt x="2636" y="27"/>
                    </a:cubicBezTo>
                    <a:cubicBezTo>
                      <a:pt x="2509" y="9"/>
                      <a:pt x="2379" y="0"/>
                      <a:pt x="2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79;p37"/>
              <p:cNvSpPr/>
              <p:nvPr/>
            </p:nvSpPr>
            <p:spPr>
              <a:xfrm>
                <a:off x="1740350" y="953575"/>
                <a:ext cx="1402925" cy="481075"/>
              </a:xfrm>
              <a:custGeom>
                <a:avLst/>
                <a:gdLst/>
                <a:ahLst/>
                <a:cxnLst/>
                <a:rect l="l" t="t" r="r" b="b"/>
                <a:pathLst>
                  <a:path w="56117" h="19243" extrusionOk="0">
                    <a:moveTo>
                      <a:pt x="51401" y="3190"/>
                    </a:moveTo>
                    <a:cubicBezTo>
                      <a:pt x="51401" y="3190"/>
                      <a:pt x="51409" y="3191"/>
                      <a:pt x="51426" y="3194"/>
                    </a:cubicBezTo>
                    <a:lnTo>
                      <a:pt x="51426" y="3194"/>
                    </a:lnTo>
                    <a:cubicBezTo>
                      <a:pt x="51410" y="3192"/>
                      <a:pt x="51400" y="3190"/>
                      <a:pt x="51401" y="3190"/>
                    </a:cubicBezTo>
                    <a:close/>
                    <a:moveTo>
                      <a:pt x="43939" y="0"/>
                    </a:moveTo>
                    <a:cubicBezTo>
                      <a:pt x="43762" y="0"/>
                      <a:pt x="43585" y="1"/>
                      <a:pt x="43407" y="2"/>
                    </a:cubicBezTo>
                    <a:cubicBezTo>
                      <a:pt x="35735" y="136"/>
                      <a:pt x="28163" y="1637"/>
                      <a:pt x="21025" y="4406"/>
                    </a:cubicBezTo>
                    <a:cubicBezTo>
                      <a:pt x="17422" y="5807"/>
                      <a:pt x="13953" y="7541"/>
                      <a:pt x="10684" y="9609"/>
                    </a:cubicBezTo>
                    <a:cubicBezTo>
                      <a:pt x="9083" y="10610"/>
                      <a:pt x="7548" y="11744"/>
                      <a:pt x="6014" y="12912"/>
                    </a:cubicBezTo>
                    <a:cubicBezTo>
                      <a:pt x="4446" y="14046"/>
                      <a:pt x="2979" y="15347"/>
                      <a:pt x="1611" y="16714"/>
                    </a:cubicBezTo>
                    <a:cubicBezTo>
                      <a:pt x="1277" y="17048"/>
                      <a:pt x="944" y="17382"/>
                      <a:pt x="644" y="17749"/>
                    </a:cubicBezTo>
                    <a:cubicBezTo>
                      <a:pt x="0" y="18366"/>
                      <a:pt x="588" y="19242"/>
                      <a:pt x="1273" y="19242"/>
                    </a:cubicBezTo>
                    <a:cubicBezTo>
                      <a:pt x="1476" y="19242"/>
                      <a:pt x="1687" y="19166"/>
                      <a:pt x="1878" y="18983"/>
                    </a:cubicBezTo>
                    <a:cubicBezTo>
                      <a:pt x="3245" y="17815"/>
                      <a:pt x="4713" y="16548"/>
                      <a:pt x="6181" y="15414"/>
                    </a:cubicBezTo>
                    <a:lnTo>
                      <a:pt x="6214" y="15414"/>
                    </a:lnTo>
                    <a:lnTo>
                      <a:pt x="6348" y="15313"/>
                    </a:lnTo>
                    <a:lnTo>
                      <a:pt x="6614" y="15113"/>
                    </a:lnTo>
                    <a:lnTo>
                      <a:pt x="7182" y="14680"/>
                    </a:lnTo>
                    <a:cubicBezTo>
                      <a:pt x="7548" y="14413"/>
                      <a:pt x="7949" y="14113"/>
                      <a:pt x="8316" y="13846"/>
                    </a:cubicBezTo>
                    <a:cubicBezTo>
                      <a:pt x="9083" y="13312"/>
                      <a:pt x="9883" y="12812"/>
                      <a:pt x="10684" y="12311"/>
                    </a:cubicBezTo>
                    <a:cubicBezTo>
                      <a:pt x="12285" y="11344"/>
                      <a:pt x="13886" y="10443"/>
                      <a:pt x="15554" y="9576"/>
                    </a:cubicBezTo>
                    <a:cubicBezTo>
                      <a:pt x="16388" y="9142"/>
                      <a:pt x="17222" y="8709"/>
                      <a:pt x="18056" y="8308"/>
                    </a:cubicBezTo>
                    <a:cubicBezTo>
                      <a:pt x="18490" y="8142"/>
                      <a:pt x="18890" y="7942"/>
                      <a:pt x="19324" y="7775"/>
                    </a:cubicBezTo>
                    <a:lnTo>
                      <a:pt x="19957" y="7475"/>
                    </a:lnTo>
                    <a:lnTo>
                      <a:pt x="19957" y="7475"/>
                    </a:lnTo>
                    <a:cubicBezTo>
                      <a:pt x="19909" y="7499"/>
                      <a:pt x="19894" y="7507"/>
                      <a:pt x="19896" y="7507"/>
                    </a:cubicBezTo>
                    <a:cubicBezTo>
                      <a:pt x="19900" y="7507"/>
                      <a:pt x="19959" y="7481"/>
                      <a:pt x="19987" y="7467"/>
                    </a:cubicBezTo>
                    <a:lnTo>
                      <a:pt x="19987" y="7467"/>
                    </a:lnTo>
                    <a:lnTo>
                      <a:pt x="19957" y="7475"/>
                    </a:lnTo>
                    <a:cubicBezTo>
                      <a:pt x="19987" y="7463"/>
                      <a:pt x="19999" y="7458"/>
                      <a:pt x="20002" y="7458"/>
                    </a:cubicBezTo>
                    <a:cubicBezTo>
                      <a:pt x="20004" y="7458"/>
                      <a:pt x="19997" y="7462"/>
                      <a:pt x="19987" y="7467"/>
                    </a:cubicBezTo>
                    <a:lnTo>
                      <a:pt x="19987" y="7467"/>
                    </a:lnTo>
                    <a:lnTo>
                      <a:pt x="20091" y="7441"/>
                    </a:lnTo>
                    <a:lnTo>
                      <a:pt x="20424" y="7274"/>
                    </a:lnTo>
                    <a:cubicBezTo>
                      <a:pt x="23893" y="5873"/>
                      <a:pt x="27463" y="4773"/>
                      <a:pt x="31132" y="3972"/>
                    </a:cubicBezTo>
                    <a:cubicBezTo>
                      <a:pt x="32066" y="3772"/>
                      <a:pt x="32967" y="3605"/>
                      <a:pt x="33901" y="3438"/>
                    </a:cubicBezTo>
                    <a:cubicBezTo>
                      <a:pt x="34334" y="3372"/>
                      <a:pt x="34801" y="3305"/>
                      <a:pt x="35235" y="3238"/>
                    </a:cubicBezTo>
                    <a:lnTo>
                      <a:pt x="35368" y="3238"/>
                    </a:lnTo>
                    <a:lnTo>
                      <a:pt x="35669" y="3205"/>
                    </a:lnTo>
                    <a:lnTo>
                      <a:pt x="36402" y="3105"/>
                    </a:lnTo>
                    <a:cubicBezTo>
                      <a:pt x="38270" y="2905"/>
                      <a:pt x="40138" y="2771"/>
                      <a:pt x="42006" y="2738"/>
                    </a:cubicBezTo>
                    <a:cubicBezTo>
                      <a:pt x="42629" y="2716"/>
                      <a:pt x="43252" y="2704"/>
                      <a:pt x="43874" y="2704"/>
                    </a:cubicBezTo>
                    <a:cubicBezTo>
                      <a:pt x="45120" y="2704"/>
                      <a:pt x="46365" y="2749"/>
                      <a:pt x="47610" y="2838"/>
                    </a:cubicBezTo>
                    <a:cubicBezTo>
                      <a:pt x="48544" y="2905"/>
                      <a:pt x="49478" y="2971"/>
                      <a:pt x="50412" y="3071"/>
                    </a:cubicBezTo>
                    <a:lnTo>
                      <a:pt x="51013" y="3138"/>
                    </a:lnTo>
                    <a:lnTo>
                      <a:pt x="51380" y="3205"/>
                    </a:lnTo>
                    <a:lnTo>
                      <a:pt x="51480" y="3205"/>
                    </a:lnTo>
                    <a:cubicBezTo>
                      <a:pt x="51947" y="3271"/>
                      <a:pt x="52414" y="3338"/>
                      <a:pt x="52881" y="3405"/>
                    </a:cubicBezTo>
                    <a:cubicBezTo>
                      <a:pt x="53348" y="3472"/>
                      <a:pt x="53815" y="3572"/>
                      <a:pt x="54282" y="3638"/>
                    </a:cubicBezTo>
                    <a:cubicBezTo>
                      <a:pt x="54398" y="3672"/>
                      <a:pt x="54516" y="3687"/>
                      <a:pt x="54633" y="3687"/>
                    </a:cubicBezTo>
                    <a:cubicBezTo>
                      <a:pt x="55222" y="3687"/>
                      <a:pt x="55788" y="3289"/>
                      <a:pt x="55983" y="2704"/>
                    </a:cubicBezTo>
                    <a:cubicBezTo>
                      <a:pt x="56116" y="2004"/>
                      <a:pt x="55750" y="1137"/>
                      <a:pt x="55016" y="1003"/>
                    </a:cubicBezTo>
                    <a:cubicBezTo>
                      <a:pt x="51354" y="335"/>
                      <a:pt x="47662" y="0"/>
                      <a:pt x="43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0;p37"/>
              <p:cNvSpPr/>
              <p:nvPr/>
            </p:nvSpPr>
            <p:spPr>
              <a:xfrm>
                <a:off x="1911275" y="1103725"/>
                <a:ext cx="114525" cy="145975"/>
              </a:xfrm>
              <a:custGeom>
                <a:avLst/>
                <a:gdLst/>
                <a:ahLst/>
                <a:cxnLst/>
                <a:rect l="l" t="t" r="r" b="b"/>
                <a:pathLst>
                  <a:path w="4581" h="5839" extrusionOk="0">
                    <a:moveTo>
                      <a:pt x="796" y="0"/>
                    </a:moveTo>
                    <a:cubicBezTo>
                      <a:pt x="274" y="0"/>
                      <a:pt x="1" y="865"/>
                      <a:pt x="511" y="1135"/>
                    </a:cubicBezTo>
                    <a:cubicBezTo>
                      <a:pt x="1245" y="1502"/>
                      <a:pt x="1812" y="2069"/>
                      <a:pt x="2213" y="2769"/>
                    </a:cubicBezTo>
                    <a:cubicBezTo>
                      <a:pt x="2579" y="3437"/>
                      <a:pt x="2780" y="4170"/>
                      <a:pt x="2813" y="4938"/>
                    </a:cubicBezTo>
                    <a:cubicBezTo>
                      <a:pt x="2813" y="5405"/>
                      <a:pt x="3213" y="5805"/>
                      <a:pt x="3680" y="5838"/>
                    </a:cubicBezTo>
                    <a:cubicBezTo>
                      <a:pt x="4181" y="5805"/>
                      <a:pt x="4548" y="5405"/>
                      <a:pt x="4581" y="4938"/>
                    </a:cubicBezTo>
                    <a:cubicBezTo>
                      <a:pt x="4548" y="3837"/>
                      <a:pt x="4181" y="2803"/>
                      <a:pt x="3480" y="1936"/>
                    </a:cubicBezTo>
                    <a:cubicBezTo>
                      <a:pt x="2846" y="1102"/>
                      <a:pt x="1979" y="434"/>
                      <a:pt x="978" y="34"/>
                    </a:cubicBezTo>
                    <a:cubicBezTo>
                      <a:pt x="915" y="11"/>
                      <a:pt x="854" y="0"/>
                      <a:pt x="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1;p37"/>
              <p:cNvSpPr/>
              <p:nvPr/>
            </p:nvSpPr>
            <p:spPr>
              <a:xfrm>
                <a:off x="2160200" y="956800"/>
                <a:ext cx="136625" cy="162375"/>
              </a:xfrm>
              <a:custGeom>
                <a:avLst/>
                <a:gdLst/>
                <a:ahLst/>
                <a:cxnLst/>
                <a:rect l="l" t="t" r="r" b="b"/>
                <a:pathLst>
                  <a:path w="5465" h="6495" extrusionOk="0">
                    <a:moveTo>
                      <a:pt x="943" y="0"/>
                    </a:moveTo>
                    <a:cubicBezTo>
                      <a:pt x="337" y="0"/>
                      <a:pt x="0" y="946"/>
                      <a:pt x="628" y="1274"/>
                    </a:cubicBezTo>
                    <a:cubicBezTo>
                      <a:pt x="1028" y="1475"/>
                      <a:pt x="1362" y="1775"/>
                      <a:pt x="1662" y="2108"/>
                    </a:cubicBezTo>
                    <a:cubicBezTo>
                      <a:pt x="1962" y="2409"/>
                      <a:pt x="2229" y="2742"/>
                      <a:pt x="2496" y="3076"/>
                    </a:cubicBezTo>
                    <a:cubicBezTo>
                      <a:pt x="2596" y="3276"/>
                      <a:pt x="2730" y="3476"/>
                      <a:pt x="2830" y="3676"/>
                    </a:cubicBezTo>
                    <a:cubicBezTo>
                      <a:pt x="2896" y="3776"/>
                      <a:pt x="2930" y="3876"/>
                      <a:pt x="2997" y="4010"/>
                    </a:cubicBezTo>
                    <a:cubicBezTo>
                      <a:pt x="2975" y="3967"/>
                      <a:pt x="2966" y="3950"/>
                      <a:pt x="2965" y="3950"/>
                    </a:cubicBezTo>
                    <a:lnTo>
                      <a:pt x="2965" y="3950"/>
                    </a:lnTo>
                    <a:cubicBezTo>
                      <a:pt x="2960" y="3950"/>
                      <a:pt x="3063" y="4184"/>
                      <a:pt x="3063" y="4210"/>
                    </a:cubicBezTo>
                    <a:cubicBezTo>
                      <a:pt x="3130" y="4410"/>
                      <a:pt x="3197" y="4644"/>
                      <a:pt x="3230" y="4844"/>
                    </a:cubicBezTo>
                    <a:cubicBezTo>
                      <a:pt x="3230" y="4894"/>
                      <a:pt x="3268" y="5135"/>
                      <a:pt x="3287" y="5135"/>
                    </a:cubicBezTo>
                    <a:cubicBezTo>
                      <a:pt x="3293" y="5135"/>
                      <a:pt x="3297" y="5109"/>
                      <a:pt x="3297" y="5044"/>
                    </a:cubicBezTo>
                    <a:cubicBezTo>
                      <a:pt x="3297" y="5177"/>
                      <a:pt x="3297" y="5311"/>
                      <a:pt x="3330" y="5444"/>
                    </a:cubicBezTo>
                    <a:cubicBezTo>
                      <a:pt x="3330" y="6145"/>
                      <a:pt x="3864" y="6495"/>
                      <a:pt x="4398" y="6495"/>
                    </a:cubicBezTo>
                    <a:cubicBezTo>
                      <a:pt x="4931" y="6495"/>
                      <a:pt x="5465" y="6145"/>
                      <a:pt x="5465" y="5444"/>
                    </a:cubicBezTo>
                    <a:cubicBezTo>
                      <a:pt x="5398" y="4210"/>
                      <a:pt x="4965" y="3009"/>
                      <a:pt x="4197" y="2008"/>
                    </a:cubicBezTo>
                    <a:cubicBezTo>
                      <a:pt x="3830" y="1508"/>
                      <a:pt x="3330" y="1074"/>
                      <a:pt x="2796" y="707"/>
                    </a:cubicBezTo>
                    <a:cubicBezTo>
                      <a:pt x="2263" y="407"/>
                      <a:pt x="1729" y="174"/>
                      <a:pt x="1162" y="40"/>
                    </a:cubicBezTo>
                    <a:cubicBezTo>
                      <a:pt x="1086" y="13"/>
                      <a:pt x="1012" y="0"/>
                      <a:pt x="9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37"/>
              <p:cNvSpPr/>
              <p:nvPr/>
            </p:nvSpPr>
            <p:spPr>
              <a:xfrm>
                <a:off x="3023175" y="864025"/>
                <a:ext cx="68400" cy="170000"/>
              </a:xfrm>
              <a:custGeom>
                <a:avLst/>
                <a:gdLst/>
                <a:ahLst/>
                <a:cxnLst/>
                <a:rect l="l" t="t" r="r" b="b"/>
                <a:pathLst>
                  <a:path w="2736" h="6800" extrusionOk="0">
                    <a:moveTo>
                      <a:pt x="962" y="0"/>
                    </a:moveTo>
                    <a:cubicBezTo>
                      <a:pt x="815" y="0"/>
                      <a:pt x="667" y="38"/>
                      <a:pt x="534" y="115"/>
                    </a:cubicBezTo>
                    <a:cubicBezTo>
                      <a:pt x="133" y="382"/>
                      <a:pt x="0" y="883"/>
                      <a:pt x="234" y="1283"/>
                    </a:cubicBezTo>
                    <a:cubicBezTo>
                      <a:pt x="334" y="1616"/>
                      <a:pt x="434" y="1917"/>
                      <a:pt x="534" y="2284"/>
                    </a:cubicBezTo>
                    <a:cubicBezTo>
                      <a:pt x="600" y="2617"/>
                      <a:pt x="667" y="2951"/>
                      <a:pt x="701" y="3318"/>
                    </a:cubicBezTo>
                    <a:cubicBezTo>
                      <a:pt x="734" y="3685"/>
                      <a:pt x="767" y="4085"/>
                      <a:pt x="734" y="4452"/>
                    </a:cubicBezTo>
                    <a:cubicBezTo>
                      <a:pt x="734" y="4619"/>
                      <a:pt x="701" y="4885"/>
                      <a:pt x="701" y="4952"/>
                    </a:cubicBezTo>
                    <a:cubicBezTo>
                      <a:pt x="701" y="4944"/>
                      <a:pt x="700" y="4940"/>
                      <a:pt x="699" y="4940"/>
                    </a:cubicBezTo>
                    <a:cubicBezTo>
                      <a:pt x="694" y="4940"/>
                      <a:pt x="677" y="5053"/>
                      <a:pt x="670" y="5115"/>
                    </a:cubicBezTo>
                    <a:lnTo>
                      <a:pt x="670" y="5115"/>
                    </a:lnTo>
                    <a:cubicBezTo>
                      <a:pt x="655" y="5136"/>
                      <a:pt x="567" y="5432"/>
                      <a:pt x="567" y="5486"/>
                    </a:cubicBezTo>
                    <a:cubicBezTo>
                      <a:pt x="347" y="6287"/>
                      <a:pt x="980" y="6800"/>
                      <a:pt x="1601" y="6800"/>
                    </a:cubicBezTo>
                    <a:cubicBezTo>
                      <a:pt x="2014" y="6800"/>
                      <a:pt x="2422" y="6573"/>
                      <a:pt x="2569" y="6053"/>
                    </a:cubicBezTo>
                    <a:cubicBezTo>
                      <a:pt x="2635" y="5753"/>
                      <a:pt x="2669" y="5486"/>
                      <a:pt x="2669" y="5219"/>
                    </a:cubicBezTo>
                    <a:cubicBezTo>
                      <a:pt x="2702" y="4985"/>
                      <a:pt x="2735" y="4752"/>
                      <a:pt x="2735" y="4518"/>
                    </a:cubicBezTo>
                    <a:cubicBezTo>
                      <a:pt x="2735" y="4051"/>
                      <a:pt x="2702" y="3584"/>
                      <a:pt x="2635" y="3117"/>
                    </a:cubicBezTo>
                    <a:cubicBezTo>
                      <a:pt x="2502" y="2183"/>
                      <a:pt x="2202" y="1249"/>
                      <a:pt x="1701" y="416"/>
                    </a:cubicBezTo>
                    <a:cubicBezTo>
                      <a:pt x="1546" y="149"/>
                      <a:pt x="1256" y="0"/>
                      <a:pt x="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37"/>
              <p:cNvSpPr/>
              <p:nvPr/>
            </p:nvSpPr>
            <p:spPr>
              <a:xfrm>
                <a:off x="1579250" y="1326050"/>
                <a:ext cx="138850" cy="144800"/>
              </a:xfrm>
              <a:custGeom>
                <a:avLst/>
                <a:gdLst/>
                <a:ahLst/>
                <a:cxnLst/>
                <a:rect l="l" t="t" r="r" b="b"/>
                <a:pathLst>
                  <a:path w="5554" h="5792" extrusionOk="0">
                    <a:moveTo>
                      <a:pt x="1991" y="0"/>
                    </a:moveTo>
                    <a:cubicBezTo>
                      <a:pt x="1550" y="0"/>
                      <a:pt x="1123" y="151"/>
                      <a:pt x="750" y="515"/>
                    </a:cubicBezTo>
                    <a:cubicBezTo>
                      <a:pt x="498" y="787"/>
                      <a:pt x="378" y="1140"/>
                      <a:pt x="399" y="1488"/>
                    </a:cubicBezTo>
                    <a:lnTo>
                      <a:pt x="399" y="1488"/>
                    </a:lnTo>
                    <a:cubicBezTo>
                      <a:pt x="42" y="2125"/>
                      <a:pt x="1" y="2867"/>
                      <a:pt x="249" y="3550"/>
                    </a:cubicBezTo>
                    <a:cubicBezTo>
                      <a:pt x="728" y="4732"/>
                      <a:pt x="1942" y="5791"/>
                      <a:pt x="3274" y="5791"/>
                    </a:cubicBezTo>
                    <a:cubicBezTo>
                      <a:pt x="3333" y="5791"/>
                      <a:pt x="3392" y="5789"/>
                      <a:pt x="3452" y="5785"/>
                    </a:cubicBezTo>
                    <a:cubicBezTo>
                      <a:pt x="4386" y="5752"/>
                      <a:pt x="5186" y="5084"/>
                      <a:pt x="5420" y="4184"/>
                    </a:cubicBezTo>
                    <a:cubicBezTo>
                      <a:pt x="5553" y="3417"/>
                      <a:pt x="5420" y="2649"/>
                      <a:pt x="4986" y="2016"/>
                    </a:cubicBezTo>
                    <a:cubicBezTo>
                      <a:pt x="4428" y="1070"/>
                      <a:pt x="3165" y="0"/>
                      <a:pt x="1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37"/>
              <p:cNvSpPr/>
              <p:nvPr/>
            </p:nvSpPr>
            <p:spPr>
              <a:xfrm>
                <a:off x="2440250" y="1861775"/>
                <a:ext cx="140125" cy="133375"/>
              </a:xfrm>
              <a:custGeom>
                <a:avLst/>
                <a:gdLst/>
                <a:ahLst/>
                <a:cxnLst/>
                <a:rect l="l" t="t" r="r" b="b"/>
                <a:pathLst>
                  <a:path w="5605" h="5335" extrusionOk="0">
                    <a:moveTo>
                      <a:pt x="2902" y="0"/>
                    </a:moveTo>
                    <a:cubicBezTo>
                      <a:pt x="2569" y="0"/>
                      <a:pt x="2235" y="101"/>
                      <a:pt x="1968" y="301"/>
                    </a:cubicBezTo>
                    <a:cubicBezTo>
                      <a:pt x="1135" y="634"/>
                      <a:pt x="501" y="1368"/>
                      <a:pt x="301" y="2235"/>
                    </a:cubicBezTo>
                    <a:cubicBezTo>
                      <a:pt x="0" y="3636"/>
                      <a:pt x="868" y="5004"/>
                      <a:pt x="2269" y="5271"/>
                    </a:cubicBezTo>
                    <a:cubicBezTo>
                      <a:pt x="2475" y="5314"/>
                      <a:pt x="2681" y="5335"/>
                      <a:pt x="2883" y="5335"/>
                    </a:cubicBezTo>
                    <a:cubicBezTo>
                      <a:pt x="4250" y="5335"/>
                      <a:pt x="5450" y="4384"/>
                      <a:pt x="5538" y="2903"/>
                    </a:cubicBezTo>
                    <a:cubicBezTo>
                      <a:pt x="5604" y="1368"/>
                      <a:pt x="4404" y="101"/>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37"/>
              <p:cNvSpPr/>
              <p:nvPr/>
            </p:nvSpPr>
            <p:spPr>
              <a:xfrm>
                <a:off x="2914750" y="1729100"/>
                <a:ext cx="131800" cy="118350"/>
              </a:xfrm>
              <a:custGeom>
                <a:avLst/>
                <a:gdLst/>
                <a:ahLst/>
                <a:cxnLst/>
                <a:rect l="l" t="t" r="r" b="b"/>
                <a:pathLst>
                  <a:path w="5272" h="4734" extrusionOk="0">
                    <a:moveTo>
                      <a:pt x="2754" y="0"/>
                    </a:moveTo>
                    <a:cubicBezTo>
                      <a:pt x="2260" y="0"/>
                      <a:pt x="1769" y="161"/>
                      <a:pt x="1368" y="471"/>
                    </a:cubicBezTo>
                    <a:cubicBezTo>
                      <a:pt x="67" y="1338"/>
                      <a:pt x="1" y="3540"/>
                      <a:pt x="1435" y="4407"/>
                    </a:cubicBezTo>
                    <a:cubicBezTo>
                      <a:pt x="1796" y="4629"/>
                      <a:pt x="2216" y="4733"/>
                      <a:pt x="2641" y="4733"/>
                    </a:cubicBezTo>
                    <a:cubicBezTo>
                      <a:pt x="3745" y="4733"/>
                      <a:pt x="4878" y="4029"/>
                      <a:pt x="5071" y="2872"/>
                    </a:cubicBezTo>
                    <a:cubicBezTo>
                      <a:pt x="5271" y="1872"/>
                      <a:pt x="4804" y="871"/>
                      <a:pt x="3937" y="337"/>
                    </a:cubicBezTo>
                    <a:cubicBezTo>
                      <a:pt x="3574" y="110"/>
                      <a:pt x="3163" y="0"/>
                      <a:pt x="2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37"/>
              <p:cNvSpPr/>
              <p:nvPr/>
            </p:nvSpPr>
            <p:spPr>
              <a:xfrm>
                <a:off x="1795625" y="1026300"/>
                <a:ext cx="1309300" cy="428900"/>
              </a:xfrm>
              <a:custGeom>
                <a:avLst/>
                <a:gdLst/>
                <a:ahLst/>
                <a:cxnLst/>
                <a:rect l="l" t="t" r="r" b="b"/>
                <a:pathLst>
                  <a:path w="52372" h="17156" extrusionOk="0">
                    <a:moveTo>
                      <a:pt x="42174" y="1"/>
                    </a:moveTo>
                    <a:cubicBezTo>
                      <a:pt x="38098" y="1"/>
                      <a:pt x="34022" y="390"/>
                      <a:pt x="29988" y="1163"/>
                    </a:cubicBezTo>
                    <a:cubicBezTo>
                      <a:pt x="22950" y="2531"/>
                      <a:pt x="16145" y="5066"/>
                      <a:pt x="9907" y="8668"/>
                    </a:cubicBezTo>
                    <a:cubicBezTo>
                      <a:pt x="8206" y="9669"/>
                      <a:pt x="6538" y="10770"/>
                      <a:pt x="4904" y="11937"/>
                    </a:cubicBezTo>
                    <a:cubicBezTo>
                      <a:pt x="4070" y="12538"/>
                      <a:pt x="3203" y="13138"/>
                      <a:pt x="2435" y="13839"/>
                    </a:cubicBezTo>
                    <a:cubicBezTo>
                      <a:pt x="1668" y="14506"/>
                      <a:pt x="968" y="15173"/>
                      <a:pt x="267" y="15907"/>
                    </a:cubicBezTo>
                    <a:cubicBezTo>
                      <a:pt x="0" y="16140"/>
                      <a:pt x="0" y="16574"/>
                      <a:pt x="200" y="16874"/>
                    </a:cubicBezTo>
                    <a:cubicBezTo>
                      <a:pt x="344" y="17059"/>
                      <a:pt x="564" y="17156"/>
                      <a:pt x="782" y="17156"/>
                    </a:cubicBezTo>
                    <a:cubicBezTo>
                      <a:pt x="917" y="17156"/>
                      <a:pt x="1052" y="17118"/>
                      <a:pt x="1168" y="17041"/>
                    </a:cubicBezTo>
                    <a:lnTo>
                      <a:pt x="1235" y="17074"/>
                    </a:lnTo>
                    <a:cubicBezTo>
                      <a:pt x="1935" y="16541"/>
                      <a:pt x="2636" y="16040"/>
                      <a:pt x="3369" y="15507"/>
                    </a:cubicBezTo>
                    <a:cubicBezTo>
                      <a:pt x="4070" y="15006"/>
                      <a:pt x="4737" y="14473"/>
                      <a:pt x="5504" y="13939"/>
                    </a:cubicBezTo>
                    <a:cubicBezTo>
                      <a:pt x="6905" y="12905"/>
                      <a:pt x="8373" y="11937"/>
                      <a:pt x="9874" y="11037"/>
                    </a:cubicBezTo>
                    <a:cubicBezTo>
                      <a:pt x="12809" y="9236"/>
                      <a:pt x="15878" y="7701"/>
                      <a:pt x="19081" y="6434"/>
                    </a:cubicBezTo>
                    <a:cubicBezTo>
                      <a:pt x="22350" y="5099"/>
                      <a:pt x="25752" y="4099"/>
                      <a:pt x="29188" y="3331"/>
                    </a:cubicBezTo>
                    <a:cubicBezTo>
                      <a:pt x="30022" y="3165"/>
                      <a:pt x="30856" y="2998"/>
                      <a:pt x="31690" y="2864"/>
                    </a:cubicBezTo>
                    <a:lnTo>
                      <a:pt x="32924" y="2631"/>
                    </a:lnTo>
                    <a:lnTo>
                      <a:pt x="33591" y="2531"/>
                    </a:lnTo>
                    <a:lnTo>
                      <a:pt x="33891" y="2497"/>
                    </a:lnTo>
                    <a:lnTo>
                      <a:pt x="34158" y="2464"/>
                    </a:lnTo>
                    <a:cubicBezTo>
                      <a:pt x="35893" y="2230"/>
                      <a:pt x="37627" y="2064"/>
                      <a:pt x="39362" y="1997"/>
                    </a:cubicBezTo>
                    <a:cubicBezTo>
                      <a:pt x="40346" y="1947"/>
                      <a:pt x="41330" y="1922"/>
                      <a:pt x="42314" y="1922"/>
                    </a:cubicBezTo>
                    <a:cubicBezTo>
                      <a:pt x="43298" y="1922"/>
                      <a:pt x="44282" y="1947"/>
                      <a:pt x="45266" y="1997"/>
                    </a:cubicBezTo>
                    <a:cubicBezTo>
                      <a:pt x="46233" y="2030"/>
                      <a:pt x="47234" y="2130"/>
                      <a:pt x="48235" y="2230"/>
                    </a:cubicBezTo>
                    <a:cubicBezTo>
                      <a:pt x="49269" y="2331"/>
                      <a:pt x="50069" y="2431"/>
                      <a:pt x="51070" y="2597"/>
                    </a:cubicBezTo>
                    <a:cubicBezTo>
                      <a:pt x="51135" y="2610"/>
                      <a:pt x="51200" y="2617"/>
                      <a:pt x="51265" y="2617"/>
                    </a:cubicBezTo>
                    <a:cubicBezTo>
                      <a:pt x="51702" y="2617"/>
                      <a:pt x="52121" y="2333"/>
                      <a:pt x="52238" y="1897"/>
                    </a:cubicBezTo>
                    <a:cubicBezTo>
                      <a:pt x="52371" y="1397"/>
                      <a:pt x="52071" y="863"/>
                      <a:pt x="51570" y="696"/>
                    </a:cubicBezTo>
                    <a:cubicBezTo>
                      <a:pt x="48451" y="232"/>
                      <a:pt x="45312" y="1"/>
                      <a:pt x="42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7;p37"/>
              <p:cNvSpPr/>
              <p:nvPr/>
            </p:nvSpPr>
            <p:spPr>
              <a:xfrm>
                <a:off x="1976575" y="1414525"/>
                <a:ext cx="280225" cy="212100"/>
              </a:xfrm>
              <a:custGeom>
                <a:avLst/>
                <a:gdLst/>
                <a:ahLst/>
                <a:cxnLst/>
                <a:rect l="l" t="t" r="r" b="b"/>
                <a:pathLst>
                  <a:path w="11209" h="8484" extrusionOk="0">
                    <a:moveTo>
                      <a:pt x="891" y="1"/>
                    </a:moveTo>
                    <a:cubicBezTo>
                      <a:pt x="851" y="1"/>
                      <a:pt x="810" y="4"/>
                      <a:pt x="768" y="11"/>
                    </a:cubicBezTo>
                    <a:cubicBezTo>
                      <a:pt x="368" y="44"/>
                      <a:pt x="68" y="411"/>
                      <a:pt x="68" y="812"/>
                    </a:cubicBezTo>
                    <a:cubicBezTo>
                      <a:pt x="1" y="1312"/>
                      <a:pt x="1" y="1779"/>
                      <a:pt x="68" y="2279"/>
                    </a:cubicBezTo>
                    <a:cubicBezTo>
                      <a:pt x="134" y="2713"/>
                      <a:pt x="234" y="3147"/>
                      <a:pt x="368" y="3580"/>
                    </a:cubicBezTo>
                    <a:cubicBezTo>
                      <a:pt x="701" y="4548"/>
                      <a:pt x="1235" y="5415"/>
                      <a:pt x="1902" y="6149"/>
                    </a:cubicBezTo>
                    <a:cubicBezTo>
                      <a:pt x="3370" y="7650"/>
                      <a:pt x="5371" y="8484"/>
                      <a:pt x="7473" y="8484"/>
                    </a:cubicBezTo>
                    <a:cubicBezTo>
                      <a:pt x="8740" y="8484"/>
                      <a:pt x="10208" y="8184"/>
                      <a:pt x="11042" y="7116"/>
                    </a:cubicBezTo>
                    <a:cubicBezTo>
                      <a:pt x="11209" y="6816"/>
                      <a:pt x="11209" y="6416"/>
                      <a:pt x="11042" y="6082"/>
                    </a:cubicBezTo>
                    <a:cubicBezTo>
                      <a:pt x="10842" y="5782"/>
                      <a:pt x="10508" y="5615"/>
                      <a:pt x="10175" y="5582"/>
                    </a:cubicBezTo>
                    <a:lnTo>
                      <a:pt x="9774" y="5582"/>
                    </a:lnTo>
                    <a:lnTo>
                      <a:pt x="9341" y="5648"/>
                    </a:lnTo>
                    <a:cubicBezTo>
                      <a:pt x="9141" y="5682"/>
                      <a:pt x="8941" y="5715"/>
                      <a:pt x="8707" y="5748"/>
                    </a:cubicBezTo>
                    <a:cubicBezTo>
                      <a:pt x="8663" y="5748"/>
                      <a:pt x="8499" y="5778"/>
                      <a:pt x="8485" y="5778"/>
                    </a:cubicBezTo>
                    <a:cubicBezTo>
                      <a:pt x="8477" y="5778"/>
                      <a:pt x="8507" y="5771"/>
                      <a:pt x="8607" y="5748"/>
                    </a:cubicBezTo>
                    <a:lnTo>
                      <a:pt x="8607" y="5748"/>
                    </a:lnTo>
                    <a:cubicBezTo>
                      <a:pt x="8241" y="5797"/>
                      <a:pt x="7856" y="5828"/>
                      <a:pt x="7468" y="5828"/>
                    </a:cubicBezTo>
                    <a:cubicBezTo>
                      <a:pt x="7325" y="5828"/>
                      <a:pt x="7182" y="5824"/>
                      <a:pt x="7039" y="5815"/>
                    </a:cubicBezTo>
                    <a:cubicBezTo>
                      <a:pt x="6872" y="5815"/>
                      <a:pt x="6739" y="5815"/>
                      <a:pt x="6606" y="5782"/>
                    </a:cubicBezTo>
                    <a:lnTo>
                      <a:pt x="6439" y="5748"/>
                    </a:lnTo>
                    <a:cubicBezTo>
                      <a:pt x="6172" y="5715"/>
                      <a:pt x="5938" y="5648"/>
                      <a:pt x="5705" y="5548"/>
                    </a:cubicBezTo>
                    <a:cubicBezTo>
                      <a:pt x="5571" y="5515"/>
                      <a:pt x="5438" y="5482"/>
                      <a:pt x="5305" y="5415"/>
                    </a:cubicBezTo>
                    <a:lnTo>
                      <a:pt x="5305" y="5415"/>
                    </a:lnTo>
                    <a:cubicBezTo>
                      <a:pt x="5375" y="5441"/>
                      <a:pt x="5404" y="5451"/>
                      <a:pt x="5406" y="5451"/>
                    </a:cubicBezTo>
                    <a:cubicBezTo>
                      <a:pt x="5414" y="5451"/>
                      <a:pt x="5220" y="5373"/>
                      <a:pt x="5171" y="5348"/>
                    </a:cubicBezTo>
                    <a:cubicBezTo>
                      <a:pt x="4938" y="5248"/>
                      <a:pt x="4704" y="5115"/>
                      <a:pt x="4471" y="4981"/>
                    </a:cubicBezTo>
                    <a:cubicBezTo>
                      <a:pt x="4402" y="4935"/>
                      <a:pt x="4332" y="4873"/>
                      <a:pt x="4252" y="4817"/>
                    </a:cubicBezTo>
                    <a:lnTo>
                      <a:pt x="4252" y="4817"/>
                    </a:lnTo>
                    <a:cubicBezTo>
                      <a:pt x="4235" y="4802"/>
                      <a:pt x="4124" y="4722"/>
                      <a:pt x="4104" y="4681"/>
                    </a:cubicBezTo>
                    <a:cubicBezTo>
                      <a:pt x="3904" y="4514"/>
                      <a:pt x="3670" y="4347"/>
                      <a:pt x="3503" y="4147"/>
                    </a:cubicBezTo>
                    <a:cubicBezTo>
                      <a:pt x="3337" y="3947"/>
                      <a:pt x="3203" y="3814"/>
                      <a:pt x="3036" y="3614"/>
                    </a:cubicBezTo>
                    <a:lnTo>
                      <a:pt x="3036" y="3614"/>
                    </a:lnTo>
                    <a:cubicBezTo>
                      <a:pt x="3088" y="3673"/>
                      <a:pt x="3108" y="3696"/>
                      <a:pt x="3110" y="3696"/>
                    </a:cubicBezTo>
                    <a:cubicBezTo>
                      <a:pt x="3115" y="3696"/>
                      <a:pt x="2961" y="3505"/>
                      <a:pt x="2936" y="3480"/>
                    </a:cubicBezTo>
                    <a:lnTo>
                      <a:pt x="2703" y="3147"/>
                    </a:lnTo>
                    <a:cubicBezTo>
                      <a:pt x="2603" y="2946"/>
                      <a:pt x="2469" y="2746"/>
                      <a:pt x="2369" y="2546"/>
                    </a:cubicBezTo>
                    <a:cubicBezTo>
                      <a:pt x="2302" y="2413"/>
                      <a:pt x="2236" y="2313"/>
                      <a:pt x="2169" y="2179"/>
                    </a:cubicBezTo>
                    <a:lnTo>
                      <a:pt x="2102" y="2012"/>
                    </a:lnTo>
                    <a:cubicBezTo>
                      <a:pt x="2069" y="1912"/>
                      <a:pt x="2036" y="1812"/>
                      <a:pt x="2002" y="1712"/>
                    </a:cubicBezTo>
                    <a:cubicBezTo>
                      <a:pt x="1969" y="1612"/>
                      <a:pt x="1902" y="1512"/>
                      <a:pt x="1869" y="1379"/>
                    </a:cubicBezTo>
                    <a:lnTo>
                      <a:pt x="1869" y="1379"/>
                    </a:lnTo>
                    <a:cubicBezTo>
                      <a:pt x="1883" y="1421"/>
                      <a:pt x="1891" y="1439"/>
                      <a:pt x="1893" y="1439"/>
                    </a:cubicBezTo>
                    <a:cubicBezTo>
                      <a:pt x="1896" y="1439"/>
                      <a:pt x="1888" y="1403"/>
                      <a:pt x="1869" y="1345"/>
                    </a:cubicBezTo>
                    <a:cubicBezTo>
                      <a:pt x="1769" y="1112"/>
                      <a:pt x="1702" y="845"/>
                      <a:pt x="1669" y="578"/>
                    </a:cubicBezTo>
                    <a:cubicBezTo>
                      <a:pt x="1549" y="249"/>
                      <a:pt x="1242" y="1"/>
                      <a:pt x="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8;p37"/>
              <p:cNvSpPr/>
              <p:nvPr/>
            </p:nvSpPr>
            <p:spPr>
              <a:xfrm>
                <a:off x="2320800" y="1286000"/>
                <a:ext cx="197850" cy="119975"/>
              </a:xfrm>
              <a:custGeom>
                <a:avLst/>
                <a:gdLst/>
                <a:ahLst/>
                <a:cxnLst/>
                <a:rect l="l" t="t" r="r" b="b"/>
                <a:pathLst>
                  <a:path w="7914" h="4799" extrusionOk="0">
                    <a:moveTo>
                      <a:pt x="4282" y="3077"/>
                    </a:moveTo>
                    <a:cubicBezTo>
                      <a:pt x="4281" y="3080"/>
                      <a:pt x="4279" y="3082"/>
                      <a:pt x="4278" y="3084"/>
                    </a:cubicBezTo>
                    <a:cubicBezTo>
                      <a:pt x="4274" y="3086"/>
                      <a:pt x="4271" y="3087"/>
                      <a:pt x="4268" y="3089"/>
                    </a:cubicBezTo>
                    <a:lnTo>
                      <a:pt x="4268" y="3089"/>
                    </a:lnTo>
                    <a:cubicBezTo>
                      <a:pt x="4272" y="3086"/>
                      <a:pt x="4277" y="3082"/>
                      <a:pt x="4282" y="3077"/>
                    </a:cubicBezTo>
                    <a:close/>
                    <a:moveTo>
                      <a:pt x="683" y="0"/>
                    </a:moveTo>
                    <a:cubicBezTo>
                      <a:pt x="335" y="0"/>
                      <a:pt x="1" y="367"/>
                      <a:pt x="208" y="782"/>
                    </a:cubicBezTo>
                    <a:lnTo>
                      <a:pt x="242" y="816"/>
                    </a:lnTo>
                    <a:cubicBezTo>
                      <a:pt x="675" y="1783"/>
                      <a:pt x="1076" y="2750"/>
                      <a:pt x="1843" y="3518"/>
                    </a:cubicBezTo>
                    <a:cubicBezTo>
                      <a:pt x="2483" y="4158"/>
                      <a:pt x="3287" y="4799"/>
                      <a:pt x="4175" y="4799"/>
                    </a:cubicBezTo>
                    <a:cubicBezTo>
                      <a:pt x="4351" y="4799"/>
                      <a:pt x="4530" y="4773"/>
                      <a:pt x="4712" y="4718"/>
                    </a:cubicBezTo>
                    <a:cubicBezTo>
                      <a:pt x="5446" y="4485"/>
                      <a:pt x="5913" y="3818"/>
                      <a:pt x="6279" y="3184"/>
                    </a:cubicBezTo>
                    <a:cubicBezTo>
                      <a:pt x="6380" y="3084"/>
                      <a:pt x="6446" y="2917"/>
                      <a:pt x="6546" y="2784"/>
                    </a:cubicBezTo>
                    <a:cubicBezTo>
                      <a:pt x="6646" y="2651"/>
                      <a:pt x="6646" y="2650"/>
                      <a:pt x="6712" y="2585"/>
                    </a:cubicBezTo>
                    <a:lnTo>
                      <a:pt x="6712" y="2585"/>
                    </a:lnTo>
                    <a:cubicBezTo>
                      <a:pt x="6670" y="2627"/>
                      <a:pt x="6655" y="2642"/>
                      <a:pt x="6654" y="2642"/>
                    </a:cubicBezTo>
                    <a:cubicBezTo>
                      <a:pt x="6652" y="2642"/>
                      <a:pt x="6713" y="2573"/>
                      <a:pt x="6713" y="2550"/>
                    </a:cubicBezTo>
                    <a:lnTo>
                      <a:pt x="6880" y="2383"/>
                    </a:lnTo>
                    <a:lnTo>
                      <a:pt x="6930" y="2350"/>
                    </a:lnTo>
                    <a:lnTo>
                      <a:pt x="7047" y="2350"/>
                    </a:lnTo>
                    <a:cubicBezTo>
                      <a:pt x="7914" y="2150"/>
                      <a:pt x="7914" y="882"/>
                      <a:pt x="7047" y="716"/>
                    </a:cubicBezTo>
                    <a:cubicBezTo>
                      <a:pt x="7003" y="712"/>
                      <a:pt x="6961" y="710"/>
                      <a:pt x="6919" y="710"/>
                    </a:cubicBezTo>
                    <a:cubicBezTo>
                      <a:pt x="6182" y="710"/>
                      <a:pt x="5622" y="1248"/>
                      <a:pt x="5212" y="1816"/>
                    </a:cubicBezTo>
                    <a:cubicBezTo>
                      <a:pt x="5045" y="2050"/>
                      <a:pt x="4878" y="2283"/>
                      <a:pt x="4712" y="2550"/>
                    </a:cubicBezTo>
                    <a:lnTo>
                      <a:pt x="4578" y="2717"/>
                    </a:lnTo>
                    <a:cubicBezTo>
                      <a:pt x="4578" y="2763"/>
                      <a:pt x="4500" y="2856"/>
                      <a:pt x="4494" y="2856"/>
                    </a:cubicBezTo>
                    <a:cubicBezTo>
                      <a:pt x="4491" y="2856"/>
                      <a:pt x="4503" y="2836"/>
                      <a:pt x="4545" y="2784"/>
                    </a:cubicBezTo>
                    <a:lnTo>
                      <a:pt x="4545" y="2784"/>
                    </a:lnTo>
                    <a:cubicBezTo>
                      <a:pt x="4452" y="2877"/>
                      <a:pt x="4358" y="2970"/>
                      <a:pt x="4292" y="3063"/>
                    </a:cubicBezTo>
                    <a:lnTo>
                      <a:pt x="4292" y="3063"/>
                    </a:lnTo>
                    <a:lnTo>
                      <a:pt x="4211" y="3117"/>
                    </a:lnTo>
                    <a:cubicBezTo>
                      <a:pt x="4191" y="3138"/>
                      <a:pt x="4122" y="3170"/>
                      <a:pt x="4115" y="3170"/>
                    </a:cubicBezTo>
                    <a:cubicBezTo>
                      <a:pt x="4111" y="3170"/>
                      <a:pt x="4133" y="3157"/>
                      <a:pt x="4211" y="3117"/>
                    </a:cubicBezTo>
                    <a:lnTo>
                      <a:pt x="4211" y="3117"/>
                    </a:lnTo>
                    <a:cubicBezTo>
                      <a:pt x="4178" y="3128"/>
                      <a:pt x="4152" y="3132"/>
                      <a:pt x="4137" y="3132"/>
                    </a:cubicBezTo>
                    <a:cubicBezTo>
                      <a:pt x="4108" y="3132"/>
                      <a:pt x="4122" y="3117"/>
                      <a:pt x="4211" y="3117"/>
                    </a:cubicBezTo>
                    <a:cubicBezTo>
                      <a:pt x="4111" y="3117"/>
                      <a:pt x="4011" y="3084"/>
                      <a:pt x="3944" y="3051"/>
                    </a:cubicBezTo>
                    <a:cubicBezTo>
                      <a:pt x="3578" y="2884"/>
                      <a:pt x="3244" y="2650"/>
                      <a:pt x="2977" y="2350"/>
                    </a:cubicBezTo>
                    <a:cubicBezTo>
                      <a:pt x="2310" y="1683"/>
                      <a:pt x="1676" y="982"/>
                      <a:pt x="1109" y="249"/>
                    </a:cubicBezTo>
                    <a:cubicBezTo>
                      <a:pt x="996" y="73"/>
                      <a:pt x="838" y="0"/>
                      <a:pt x="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9;p37"/>
              <p:cNvSpPr/>
              <p:nvPr/>
            </p:nvSpPr>
            <p:spPr>
              <a:xfrm>
                <a:off x="2557000" y="1236225"/>
                <a:ext cx="258550" cy="220025"/>
              </a:xfrm>
              <a:custGeom>
                <a:avLst/>
                <a:gdLst/>
                <a:ahLst/>
                <a:cxnLst/>
                <a:rect l="l" t="t" r="r" b="b"/>
                <a:pathLst>
                  <a:path w="10342" h="8801" extrusionOk="0">
                    <a:moveTo>
                      <a:pt x="922" y="1"/>
                    </a:moveTo>
                    <a:cubicBezTo>
                      <a:pt x="587" y="1"/>
                      <a:pt x="293" y="198"/>
                      <a:pt x="201" y="538"/>
                    </a:cubicBezTo>
                    <a:lnTo>
                      <a:pt x="201" y="505"/>
                    </a:lnTo>
                    <a:lnTo>
                      <a:pt x="201" y="505"/>
                    </a:lnTo>
                    <a:cubicBezTo>
                      <a:pt x="0" y="1439"/>
                      <a:pt x="0" y="2406"/>
                      <a:pt x="234" y="3340"/>
                    </a:cubicBezTo>
                    <a:cubicBezTo>
                      <a:pt x="467" y="4308"/>
                      <a:pt x="934" y="5242"/>
                      <a:pt x="1568" y="6009"/>
                    </a:cubicBezTo>
                    <a:cubicBezTo>
                      <a:pt x="2836" y="7577"/>
                      <a:pt x="4670" y="8544"/>
                      <a:pt x="6672" y="8744"/>
                    </a:cubicBezTo>
                    <a:cubicBezTo>
                      <a:pt x="6947" y="8778"/>
                      <a:pt x="7256" y="8800"/>
                      <a:pt x="7574" y="8800"/>
                    </a:cubicBezTo>
                    <a:cubicBezTo>
                      <a:pt x="8529" y="8800"/>
                      <a:pt x="9574" y="8594"/>
                      <a:pt x="10074" y="7844"/>
                    </a:cubicBezTo>
                    <a:cubicBezTo>
                      <a:pt x="10341" y="7410"/>
                      <a:pt x="10174" y="6809"/>
                      <a:pt x="9741" y="6576"/>
                    </a:cubicBezTo>
                    <a:cubicBezTo>
                      <a:pt x="9440" y="6426"/>
                      <a:pt x="9140" y="6384"/>
                      <a:pt x="8836" y="6384"/>
                    </a:cubicBezTo>
                    <a:cubicBezTo>
                      <a:pt x="8531" y="6384"/>
                      <a:pt x="8223" y="6426"/>
                      <a:pt x="7906" y="6443"/>
                    </a:cubicBezTo>
                    <a:lnTo>
                      <a:pt x="7172" y="6443"/>
                    </a:lnTo>
                    <a:cubicBezTo>
                      <a:pt x="7150" y="6443"/>
                      <a:pt x="6950" y="6413"/>
                      <a:pt x="6898" y="6413"/>
                    </a:cubicBezTo>
                    <a:cubicBezTo>
                      <a:pt x="6872" y="6413"/>
                      <a:pt x="6883" y="6420"/>
                      <a:pt x="6972" y="6443"/>
                    </a:cubicBezTo>
                    <a:lnTo>
                      <a:pt x="6672" y="6376"/>
                    </a:lnTo>
                    <a:cubicBezTo>
                      <a:pt x="6438" y="6342"/>
                      <a:pt x="6171" y="6276"/>
                      <a:pt x="5938" y="6242"/>
                    </a:cubicBezTo>
                    <a:cubicBezTo>
                      <a:pt x="5805" y="6176"/>
                      <a:pt x="5671" y="6142"/>
                      <a:pt x="5538" y="6109"/>
                    </a:cubicBezTo>
                    <a:cubicBezTo>
                      <a:pt x="5512" y="6109"/>
                      <a:pt x="5269" y="6010"/>
                      <a:pt x="5265" y="6010"/>
                    </a:cubicBezTo>
                    <a:lnTo>
                      <a:pt x="5265" y="6010"/>
                    </a:lnTo>
                    <a:cubicBezTo>
                      <a:pt x="5265" y="6010"/>
                      <a:pt x="5265" y="6010"/>
                      <a:pt x="5265" y="6010"/>
                    </a:cubicBezTo>
                    <a:lnTo>
                      <a:pt x="5265" y="6010"/>
                    </a:lnTo>
                    <a:cubicBezTo>
                      <a:pt x="4829" y="5814"/>
                      <a:pt x="4449" y="5561"/>
                      <a:pt x="4070" y="5308"/>
                    </a:cubicBezTo>
                    <a:lnTo>
                      <a:pt x="4070" y="5308"/>
                    </a:lnTo>
                    <a:cubicBezTo>
                      <a:pt x="4114" y="5338"/>
                      <a:pt x="4134" y="5349"/>
                      <a:pt x="4138" y="5349"/>
                    </a:cubicBezTo>
                    <a:cubicBezTo>
                      <a:pt x="4151" y="5349"/>
                      <a:pt x="3963" y="5201"/>
                      <a:pt x="3937" y="5175"/>
                    </a:cubicBezTo>
                    <a:cubicBezTo>
                      <a:pt x="3903" y="5142"/>
                      <a:pt x="3770" y="5008"/>
                      <a:pt x="3670" y="4941"/>
                    </a:cubicBezTo>
                    <a:cubicBezTo>
                      <a:pt x="3503" y="4775"/>
                      <a:pt x="3336" y="4608"/>
                      <a:pt x="3203" y="4408"/>
                    </a:cubicBezTo>
                    <a:lnTo>
                      <a:pt x="3069" y="4241"/>
                    </a:lnTo>
                    <a:cubicBezTo>
                      <a:pt x="3003" y="4141"/>
                      <a:pt x="2902" y="4041"/>
                      <a:pt x="2836" y="3941"/>
                    </a:cubicBezTo>
                    <a:cubicBezTo>
                      <a:pt x="2702" y="3741"/>
                      <a:pt x="2569" y="3507"/>
                      <a:pt x="2469" y="3274"/>
                    </a:cubicBezTo>
                    <a:cubicBezTo>
                      <a:pt x="2269" y="2907"/>
                      <a:pt x="2069" y="2506"/>
                      <a:pt x="1968" y="2106"/>
                    </a:cubicBezTo>
                    <a:cubicBezTo>
                      <a:pt x="1802" y="1672"/>
                      <a:pt x="1702" y="1205"/>
                      <a:pt x="1635" y="738"/>
                    </a:cubicBezTo>
                    <a:cubicBezTo>
                      <a:pt x="1635" y="372"/>
                      <a:pt x="1368" y="71"/>
                      <a:pt x="1001" y="5"/>
                    </a:cubicBezTo>
                    <a:cubicBezTo>
                      <a:pt x="975" y="2"/>
                      <a:pt x="948" y="1"/>
                      <a:pt x="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0;p37"/>
              <p:cNvSpPr/>
              <p:nvPr/>
            </p:nvSpPr>
            <p:spPr>
              <a:xfrm>
                <a:off x="2876775" y="1278425"/>
                <a:ext cx="178925" cy="106825"/>
              </a:xfrm>
              <a:custGeom>
                <a:avLst/>
                <a:gdLst/>
                <a:ahLst/>
                <a:cxnLst/>
                <a:rect l="l" t="t" r="r" b="b"/>
                <a:pathLst>
                  <a:path w="7157" h="4273" extrusionOk="0">
                    <a:moveTo>
                      <a:pt x="760" y="0"/>
                    </a:moveTo>
                    <a:cubicBezTo>
                      <a:pt x="318" y="0"/>
                      <a:pt x="0" y="567"/>
                      <a:pt x="385" y="952"/>
                    </a:cubicBezTo>
                    <a:cubicBezTo>
                      <a:pt x="752" y="1486"/>
                      <a:pt x="1119" y="2019"/>
                      <a:pt x="1420" y="2553"/>
                    </a:cubicBezTo>
                    <a:cubicBezTo>
                      <a:pt x="1786" y="3153"/>
                      <a:pt x="2287" y="3654"/>
                      <a:pt x="2887" y="4021"/>
                    </a:cubicBezTo>
                    <a:cubicBezTo>
                      <a:pt x="3239" y="4189"/>
                      <a:pt x="3619" y="4273"/>
                      <a:pt x="4001" y="4273"/>
                    </a:cubicBezTo>
                    <a:cubicBezTo>
                      <a:pt x="4452" y="4273"/>
                      <a:pt x="4907" y="4155"/>
                      <a:pt x="5322" y="3921"/>
                    </a:cubicBezTo>
                    <a:cubicBezTo>
                      <a:pt x="6056" y="3454"/>
                      <a:pt x="6657" y="2820"/>
                      <a:pt x="7024" y="2019"/>
                    </a:cubicBezTo>
                    <a:cubicBezTo>
                      <a:pt x="7157" y="1786"/>
                      <a:pt x="7124" y="1452"/>
                      <a:pt x="6923" y="1252"/>
                    </a:cubicBezTo>
                    <a:cubicBezTo>
                      <a:pt x="6857" y="1219"/>
                      <a:pt x="6823" y="1185"/>
                      <a:pt x="6790" y="1152"/>
                    </a:cubicBezTo>
                    <a:cubicBezTo>
                      <a:pt x="6683" y="1099"/>
                      <a:pt x="6571" y="1072"/>
                      <a:pt x="6462" y="1072"/>
                    </a:cubicBezTo>
                    <a:cubicBezTo>
                      <a:pt x="6299" y="1072"/>
                      <a:pt x="6143" y="1132"/>
                      <a:pt x="6023" y="1252"/>
                    </a:cubicBezTo>
                    <a:cubicBezTo>
                      <a:pt x="5589" y="1719"/>
                      <a:pt x="5089" y="2153"/>
                      <a:pt x="4555" y="2520"/>
                    </a:cubicBezTo>
                    <a:cubicBezTo>
                      <a:pt x="4383" y="2629"/>
                      <a:pt x="4182" y="2687"/>
                      <a:pt x="3982" y="2687"/>
                    </a:cubicBezTo>
                    <a:cubicBezTo>
                      <a:pt x="3756" y="2687"/>
                      <a:pt x="3531" y="2612"/>
                      <a:pt x="3354" y="2453"/>
                    </a:cubicBezTo>
                    <a:lnTo>
                      <a:pt x="3354" y="2453"/>
                    </a:lnTo>
                    <a:cubicBezTo>
                      <a:pt x="3375" y="2474"/>
                      <a:pt x="3380" y="2481"/>
                      <a:pt x="3375" y="2481"/>
                    </a:cubicBezTo>
                    <a:cubicBezTo>
                      <a:pt x="3365" y="2481"/>
                      <a:pt x="3311" y="2443"/>
                      <a:pt x="3288" y="2420"/>
                    </a:cubicBezTo>
                    <a:lnTo>
                      <a:pt x="3154" y="2286"/>
                    </a:lnTo>
                    <a:cubicBezTo>
                      <a:pt x="3054" y="2186"/>
                      <a:pt x="2954" y="2086"/>
                      <a:pt x="2887" y="1986"/>
                    </a:cubicBezTo>
                    <a:cubicBezTo>
                      <a:pt x="2787" y="1886"/>
                      <a:pt x="2587" y="1586"/>
                      <a:pt x="2454" y="1385"/>
                    </a:cubicBezTo>
                    <a:cubicBezTo>
                      <a:pt x="2120" y="852"/>
                      <a:pt x="1620" y="418"/>
                      <a:pt x="1053" y="85"/>
                    </a:cubicBezTo>
                    <a:cubicBezTo>
                      <a:pt x="953" y="26"/>
                      <a:pt x="854" y="0"/>
                      <a:pt x="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1;p37"/>
              <p:cNvSpPr/>
              <p:nvPr/>
            </p:nvSpPr>
            <p:spPr>
              <a:xfrm>
                <a:off x="2260950" y="1962825"/>
                <a:ext cx="158475" cy="87675"/>
              </a:xfrm>
              <a:custGeom>
                <a:avLst/>
                <a:gdLst/>
                <a:ahLst/>
                <a:cxnLst/>
                <a:rect l="l" t="t" r="r" b="b"/>
                <a:pathLst>
                  <a:path w="6339" h="3507" extrusionOk="0">
                    <a:moveTo>
                      <a:pt x="5086" y="1"/>
                    </a:moveTo>
                    <a:cubicBezTo>
                      <a:pt x="4965" y="1"/>
                      <a:pt x="4844" y="31"/>
                      <a:pt x="4737" y="95"/>
                    </a:cubicBezTo>
                    <a:cubicBezTo>
                      <a:pt x="4404" y="328"/>
                      <a:pt x="4304" y="762"/>
                      <a:pt x="4470" y="1096"/>
                    </a:cubicBezTo>
                    <a:cubicBezTo>
                      <a:pt x="4571" y="1329"/>
                      <a:pt x="4504" y="1563"/>
                      <a:pt x="4337" y="1729"/>
                    </a:cubicBezTo>
                    <a:cubicBezTo>
                      <a:pt x="4132" y="1963"/>
                      <a:pt x="3851" y="2069"/>
                      <a:pt x="3537" y="2069"/>
                    </a:cubicBezTo>
                    <a:cubicBezTo>
                      <a:pt x="3493" y="2069"/>
                      <a:pt x="3448" y="2067"/>
                      <a:pt x="3403" y="2063"/>
                    </a:cubicBezTo>
                    <a:cubicBezTo>
                      <a:pt x="2502" y="1996"/>
                      <a:pt x="1802" y="1196"/>
                      <a:pt x="1235" y="562"/>
                    </a:cubicBezTo>
                    <a:cubicBezTo>
                      <a:pt x="1101" y="428"/>
                      <a:pt x="926" y="362"/>
                      <a:pt x="751" y="362"/>
                    </a:cubicBezTo>
                    <a:cubicBezTo>
                      <a:pt x="576" y="362"/>
                      <a:pt x="401" y="428"/>
                      <a:pt x="267" y="562"/>
                    </a:cubicBezTo>
                    <a:cubicBezTo>
                      <a:pt x="1" y="829"/>
                      <a:pt x="1" y="1262"/>
                      <a:pt x="267" y="1563"/>
                    </a:cubicBezTo>
                    <a:cubicBezTo>
                      <a:pt x="1101" y="2574"/>
                      <a:pt x="2199" y="3506"/>
                      <a:pt x="3540" y="3506"/>
                    </a:cubicBezTo>
                    <a:cubicBezTo>
                      <a:pt x="3702" y="3506"/>
                      <a:pt x="3868" y="3493"/>
                      <a:pt x="4037" y="3464"/>
                    </a:cubicBezTo>
                    <a:cubicBezTo>
                      <a:pt x="5505" y="3264"/>
                      <a:pt x="6338" y="1696"/>
                      <a:pt x="5738" y="362"/>
                    </a:cubicBezTo>
                    <a:cubicBezTo>
                      <a:pt x="5602" y="135"/>
                      <a:pt x="5343" y="1"/>
                      <a:pt x="5086" y="1"/>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2;p37"/>
              <p:cNvSpPr/>
              <p:nvPr/>
            </p:nvSpPr>
            <p:spPr>
              <a:xfrm>
                <a:off x="2742125" y="2209525"/>
                <a:ext cx="241875" cy="182950"/>
              </a:xfrm>
              <a:custGeom>
                <a:avLst/>
                <a:gdLst/>
                <a:ahLst/>
                <a:cxnLst/>
                <a:rect l="l" t="t" r="r" b="b"/>
                <a:pathLst>
                  <a:path w="9675" h="7318" extrusionOk="0">
                    <a:moveTo>
                      <a:pt x="668" y="0"/>
                    </a:moveTo>
                    <a:cubicBezTo>
                      <a:pt x="368" y="0"/>
                      <a:pt x="67" y="201"/>
                      <a:pt x="67" y="601"/>
                    </a:cubicBezTo>
                    <a:lnTo>
                      <a:pt x="67" y="634"/>
                    </a:lnTo>
                    <a:cubicBezTo>
                      <a:pt x="1" y="1168"/>
                      <a:pt x="1" y="1702"/>
                      <a:pt x="67" y="2202"/>
                    </a:cubicBezTo>
                    <a:cubicBezTo>
                      <a:pt x="167" y="2736"/>
                      <a:pt x="334" y="3269"/>
                      <a:pt x="568" y="3770"/>
                    </a:cubicBezTo>
                    <a:cubicBezTo>
                      <a:pt x="1001" y="4737"/>
                      <a:pt x="1702" y="5604"/>
                      <a:pt x="2603" y="6205"/>
                    </a:cubicBezTo>
                    <a:cubicBezTo>
                      <a:pt x="3570" y="6872"/>
                      <a:pt x="4704" y="7239"/>
                      <a:pt x="5872" y="7306"/>
                    </a:cubicBezTo>
                    <a:cubicBezTo>
                      <a:pt x="6004" y="7313"/>
                      <a:pt x="6141" y="7317"/>
                      <a:pt x="6281" y="7317"/>
                    </a:cubicBezTo>
                    <a:cubicBezTo>
                      <a:pt x="7420" y="7317"/>
                      <a:pt x="8780" y="7048"/>
                      <a:pt x="9374" y="6038"/>
                    </a:cubicBezTo>
                    <a:cubicBezTo>
                      <a:pt x="9674" y="5504"/>
                      <a:pt x="9407" y="4837"/>
                      <a:pt x="8807" y="4670"/>
                    </a:cubicBezTo>
                    <a:cubicBezTo>
                      <a:pt x="8623" y="4615"/>
                      <a:pt x="8430" y="4591"/>
                      <a:pt x="8237" y="4591"/>
                    </a:cubicBezTo>
                    <a:cubicBezTo>
                      <a:pt x="8079" y="4591"/>
                      <a:pt x="7923" y="4607"/>
                      <a:pt x="7773" y="4637"/>
                    </a:cubicBezTo>
                    <a:cubicBezTo>
                      <a:pt x="7539" y="4670"/>
                      <a:pt x="7339" y="4737"/>
                      <a:pt x="7139" y="4771"/>
                    </a:cubicBezTo>
                    <a:lnTo>
                      <a:pt x="6806" y="4837"/>
                    </a:lnTo>
                    <a:lnTo>
                      <a:pt x="5972" y="4837"/>
                    </a:lnTo>
                    <a:lnTo>
                      <a:pt x="5671" y="4804"/>
                    </a:lnTo>
                    <a:cubicBezTo>
                      <a:pt x="5628" y="4804"/>
                      <a:pt x="5601" y="4805"/>
                      <a:pt x="5585" y="4806"/>
                    </a:cubicBezTo>
                    <a:lnTo>
                      <a:pt x="5585" y="4806"/>
                    </a:lnTo>
                    <a:cubicBezTo>
                      <a:pt x="5581" y="4805"/>
                      <a:pt x="5576" y="4804"/>
                      <a:pt x="5571" y="4804"/>
                    </a:cubicBezTo>
                    <a:cubicBezTo>
                      <a:pt x="5304" y="4771"/>
                      <a:pt x="5071" y="4737"/>
                      <a:pt x="4837" y="4670"/>
                    </a:cubicBezTo>
                    <a:cubicBezTo>
                      <a:pt x="4637" y="4604"/>
                      <a:pt x="4437" y="4537"/>
                      <a:pt x="4237" y="4470"/>
                    </a:cubicBezTo>
                    <a:lnTo>
                      <a:pt x="4237" y="4470"/>
                    </a:lnTo>
                    <a:cubicBezTo>
                      <a:pt x="4285" y="4486"/>
                      <a:pt x="4306" y="4493"/>
                      <a:pt x="4310" y="4493"/>
                    </a:cubicBezTo>
                    <a:cubicBezTo>
                      <a:pt x="4322" y="4493"/>
                      <a:pt x="4162" y="4429"/>
                      <a:pt x="4137" y="4404"/>
                    </a:cubicBezTo>
                    <a:cubicBezTo>
                      <a:pt x="4070" y="4370"/>
                      <a:pt x="3903" y="4270"/>
                      <a:pt x="3803" y="4237"/>
                    </a:cubicBezTo>
                    <a:cubicBezTo>
                      <a:pt x="3637" y="4103"/>
                      <a:pt x="3470" y="4003"/>
                      <a:pt x="3270" y="3870"/>
                    </a:cubicBezTo>
                    <a:cubicBezTo>
                      <a:pt x="3229" y="3837"/>
                      <a:pt x="3216" y="3827"/>
                      <a:pt x="3217" y="3827"/>
                    </a:cubicBezTo>
                    <a:lnTo>
                      <a:pt x="3217" y="3827"/>
                    </a:lnTo>
                    <a:cubicBezTo>
                      <a:pt x="3219" y="3827"/>
                      <a:pt x="3271" y="3866"/>
                      <a:pt x="3274" y="3866"/>
                    </a:cubicBezTo>
                    <a:cubicBezTo>
                      <a:pt x="3277" y="3866"/>
                      <a:pt x="3261" y="3851"/>
                      <a:pt x="3203" y="3803"/>
                    </a:cubicBezTo>
                    <a:lnTo>
                      <a:pt x="2969" y="3603"/>
                    </a:lnTo>
                    <a:cubicBezTo>
                      <a:pt x="2803" y="3470"/>
                      <a:pt x="2669" y="3303"/>
                      <a:pt x="2502" y="3136"/>
                    </a:cubicBezTo>
                    <a:cubicBezTo>
                      <a:pt x="2436" y="3069"/>
                      <a:pt x="2369" y="2969"/>
                      <a:pt x="2302" y="2903"/>
                    </a:cubicBezTo>
                    <a:lnTo>
                      <a:pt x="2302" y="2903"/>
                    </a:lnTo>
                    <a:cubicBezTo>
                      <a:pt x="2322" y="2922"/>
                      <a:pt x="2331" y="2930"/>
                      <a:pt x="2333" y="2930"/>
                    </a:cubicBezTo>
                    <a:cubicBezTo>
                      <a:pt x="2342" y="2930"/>
                      <a:pt x="2229" y="2796"/>
                      <a:pt x="2202" y="2769"/>
                    </a:cubicBezTo>
                    <a:cubicBezTo>
                      <a:pt x="2002" y="2469"/>
                      <a:pt x="1802" y="2102"/>
                      <a:pt x="1669" y="1768"/>
                    </a:cubicBezTo>
                    <a:cubicBezTo>
                      <a:pt x="1468" y="1401"/>
                      <a:pt x="1335" y="1001"/>
                      <a:pt x="1268" y="601"/>
                    </a:cubicBezTo>
                    <a:cubicBezTo>
                      <a:pt x="1268" y="201"/>
                      <a:pt x="968" y="0"/>
                      <a:pt x="668" y="0"/>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3;p37"/>
              <p:cNvSpPr/>
              <p:nvPr/>
            </p:nvSpPr>
            <p:spPr>
              <a:xfrm>
                <a:off x="1828825" y="1443075"/>
                <a:ext cx="292900" cy="399375"/>
              </a:xfrm>
              <a:custGeom>
                <a:avLst/>
                <a:gdLst/>
                <a:ahLst/>
                <a:cxnLst/>
                <a:rect l="l" t="t" r="r" b="b"/>
                <a:pathLst>
                  <a:path w="11716" h="15975" extrusionOk="0">
                    <a:moveTo>
                      <a:pt x="846" y="1"/>
                    </a:moveTo>
                    <a:cubicBezTo>
                      <a:pt x="388" y="1"/>
                      <a:pt x="0" y="613"/>
                      <a:pt x="407" y="1071"/>
                    </a:cubicBezTo>
                    <a:lnTo>
                      <a:pt x="374" y="1071"/>
                    </a:lnTo>
                    <a:cubicBezTo>
                      <a:pt x="1941" y="2905"/>
                      <a:pt x="1941" y="5440"/>
                      <a:pt x="2608" y="7642"/>
                    </a:cubicBezTo>
                    <a:cubicBezTo>
                      <a:pt x="3409" y="10110"/>
                      <a:pt x="4943" y="12312"/>
                      <a:pt x="7045" y="13880"/>
                    </a:cubicBezTo>
                    <a:cubicBezTo>
                      <a:pt x="7612" y="14313"/>
                      <a:pt x="8246" y="14714"/>
                      <a:pt x="8880" y="15047"/>
                    </a:cubicBezTo>
                    <a:cubicBezTo>
                      <a:pt x="9547" y="15414"/>
                      <a:pt x="10214" y="15714"/>
                      <a:pt x="10914" y="15948"/>
                    </a:cubicBezTo>
                    <a:cubicBezTo>
                      <a:pt x="10975" y="15966"/>
                      <a:pt x="11033" y="15974"/>
                      <a:pt x="11087" y="15974"/>
                    </a:cubicBezTo>
                    <a:cubicBezTo>
                      <a:pt x="11532" y="15974"/>
                      <a:pt x="11716" y="15404"/>
                      <a:pt x="11448" y="15047"/>
                    </a:cubicBezTo>
                    <a:cubicBezTo>
                      <a:pt x="11048" y="14580"/>
                      <a:pt x="10614" y="14113"/>
                      <a:pt x="10147" y="13713"/>
                    </a:cubicBezTo>
                    <a:cubicBezTo>
                      <a:pt x="9680" y="13279"/>
                      <a:pt x="9247" y="12879"/>
                      <a:pt x="8780" y="12445"/>
                    </a:cubicBezTo>
                    <a:cubicBezTo>
                      <a:pt x="7879" y="11645"/>
                      <a:pt x="6978" y="10811"/>
                      <a:pt x="6178" y="9910"/>
                    </a:cubicBezTo>
                    <a:cubicBezTo>
                      <a:pt x="6155" y="9865"/>
                      <a:pt x="6085" y="9772"/>
                      <a:pt x="6075" y="9772"/>
                    </a:cubicBezTo>
                    <a:cubicBezTo>
                      <a:pt x="6071" y="9772"/>
                      <a:pt x="6080" y="9791"/>
                      <a:pt x="6111" y="9844"/>
                    </a:cubicBezTo>
                    <a:lnTo>
                      <a:pt x="5877" y="9543"/>
                    </a:lnTo>
                    <a:lnTo>
                      <a:pt x="5877" y="9543"/>
                    </a:lnTo>
                    <a:cubicBezTo>
                      <a:pt x="5903" y="9569"/>
                      <a:pt x="5916" y="9580"/>
                      <a:pt x="5918" y="9580"/>
                    </a:cubicBezTo>
                    <a:cubicBezTo>
                      <a:pt x="5927" y="9580"/>
                      <a:pt x="5771" y="9397"/>
                      <a:pt x="5744" y="9343"/>
                    </a:cubicBezTo>
                    <a:cubicBezTo>
                      <a:pt x="5577" y="9076"/>
                      <a:pt x="5410" y="8843"/>
                      <a:pt x="5244" y="8543"/>
                    </a:cubicBezTo>
                    <a:cubicBezTo>
                      <a:pt x="5077" y="8276"/>
                      <a:pt x="4943" y="8009"/>
                      <a:pt x="4810" y="7709"/>
                    </a:cubicBezTo>
                    <a:lnTo>
                      <a:pt x="4743" y="7542"/>
                    </a:lnTo>
                    <a:cubicBezTo>
                      <a:pt x="4743" y="7519"/>
                      <a:pt x="4713" y="7450"/>
                      <a:pt x="4714" y="7450"/>
                    </a:cubicBezTo>
                    <a:lnTo>
                      <a:pt x="4714" y="7450"/>
                    </a:lnTo>
                    <a:cubicBezTo>
                      <a:pt x="4714" y="7450"/>
                      <a:pt x="4722" y="7466"/>
                      <a:pt x="4743" y="7509"/>
                    </a:cubicBezTo>
                    <a:cubicBezTo>
                      <a:pt x="4677" y="7342"/>
                      <a:pt x="4610" y="7208"/>
                      <a:pt x="4543" y="7042"/>
                    </a:cubicBezTo>
                    <a:cubicBezTo>
                      <a:pt x="4143" y="5907"/>
                      <a:pt x="3776" y="4807"/>
                      <a:pt x="3342" y="3706"/>
                    </a:cubicBezTo>
                    <a:cubicBezTo>
                      <a:pt x="2909" y="2405"/>
                      <a:pt x="2208" y="1204"/>
                      <a:pt x="1274" y="203"/>
                    </a:cubicBezTo>
                    <a:cubicBezTo>
                      <a:pt x="1139" y="60"/>
                      <a:pt x="989" y="1"/>
                      <a:pt x="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4;p37"/>
              <p:cNvSpPr/>
              <p:nvPr/>
            </p:nvSpPr>
            <p:spPr>
              <a:xfrm>
                <a:off x="2150050" y="2071100"/>
                <a:ext cx="114275" cy="382925"/>
              </a:xfrm>
              <a:custGeom>
                <a:avLst/>
                <a:gdLst/>
                <a:ahLst/>
                <a:cxnLst/>
                <a:rect l="l" t="t" r="r" b="b"/>
                <a:pathLst>
                  <a:path w="4571" h="15317" extrusionOk="0">
                    <a:moveTo>
                      <a:pt x="4337" y="0"/>
                    </a:moveTo>
                    <a:cubicBezTo>
                      <a:pt x="4270" y="1101"/>
                      <a:pt x="3736" y="2235"/>
                      <a:pt x="3236" y="3202"/>
                    </a:cubicBezTo>
                    <a:cubicBezTo>
                      <a:pt x="2702" y="4170"/>
                      <a:pt x="2135" y="5171"/>
                      <a:pt x="1668" y="6205"/>
                    </a:cubicBezTo>
                    <a:cubicBezTo>
                      <a:pt x="701" y="8139"/>
                      <a:pt x="0" y="10241"/>
                      <a:pt x="467" y="12442"/>
                    </a:cubicBezTo>
                    <a:cubicBezTo>
                      <a:pt x="701" y="13510"/>
                      <a:pt x="1334" y="15011"/>
                      <a:pt x="2502" y="15278"/>
                    </a:cubicBezTo>
                    <a:cubicBezTo>
                      <a:pt x="2587" y="15304"/>
                      <a:pt x="2670" y="15317"/>
                      <a:pt x="2751" y="15317"/>
                    </a:cubicBezTo>
                    <a:cubicBezTo>
                      <a:pt x="3274" y="15317"/>
                      <a:pt x="3680" y="14793"/>
                      <a:pt x="3536" y="14244"/>
                    </a:cubicBezTo>
                    <a:cubicBezTo>
                      <a:pt x="3469" y="13977"/>
                      <a:pt x="3336" y="13743"/>
                      <a:pt x="3169" y="13510"/>
                    </a:cubicBezTo>
                    <a:lnTo>
                      <a:pt x="3036" y="13343"/>
                    </a:lnTo>
                    <a:cubicBezTo>
                      <a:pt x="2969" y="13243"/>
                      <a:pt x="2902" y="13110"/>
                      <a:pt x="2835" y="13009"/>
                    </a:cubicBezTo>
                    <a:cubicBezTo>
                      <a:pt x="2769" y="12909"/>
                      <a:pt x="2702" y="12809"/>
                      <a:pt x="2669" y="12776"/>
                    </a:cubicBezTo>
                    <a:cubicBezTo>
                      <a:pt x="2669" y="12725"/>
                      <a:pt x="2592" y="12560"/>
                      <a:pt x="2584" y="12555"/>
                    </a:cubicBezTo>
                    <a:lnTo>
                      <a:pt x="2584" y="12555"/>
                    </a:lnTo>
                    <a:cubicBezTo>
                      <a:pt x="2523" y="12373"/>
                      <a:pt x="2463" y="12191"/>
                      <a:pt x="2402" y="12009"/>
                    </a:cubicBezTo>
                    <a:cubicBezTo>
                      <a:pt x="2402" y="11875"/>
                      <a:pt x="2368" y="11775"/>
                      <a:pt x="2335" y="11642"/>
                    </a:cubicBezTo>
                    <a:cubicBezTo>
                      <a:pt x="2335" y="11617"/>
                      <a:pt x="2317" y="11482"/>
                      <a:pt x="2321" y="11482"/>
                    </a:cubicBezTo>
                    <a:lnTo>
                      <a:pt x="2321" y="11482"/>
                    </a:lnTo>
                    <a:cubicBezTo>
                      <a:pt x="2322" y="11482"/>
                      <a:pt x="2326" y="11499"/>
                      <a:pt x="2335" y="11542"/>
                    </a:cubicBezTo>
                    <a:cubicBezTo>
                      <a:pt x="2302" y="11308"/>
                      <a:pt x="2302" y="11075"/>
                      <a:pt x="2302" y="10841"/>
                    </a:cubicBezTo>
                    <a:lnTo>
                      <a:pt x="2302" y="10174"/>
                    </a:lnTo>
                    <a:cubicBezTo>
                      <a:pt x="2302" y="10074"/>
                      <a:pt x="2302" y="9974"/>
                      <a:pt x="2302" y="9874"/>
                    </a:cubicBezTo>
                    <a:cubicBezTo>
                      <a:pt x="2302" y="9774"/>
                      <a:pt x="2335" y="9674"/>
                      <a:pt x="2368" y="9574"/>
                    </a:cubicBezTo>
                    <a:cubicBezTo>
                      <a:pt x="2735" y="7506"/>
                      <a:pt x="3903" y="5638"/>
                      <a:pt x="4370" y="3569"/>
                    </a:cubicBezTo>
                    <a:cubicBezTo>
                      <a:pt x="4503" y="2969"/>
                      <a:pt x="4570" y="2369"/>
                      <a:pt x="4570" y="1735"/>
                    </a:cubicBezTo>
                    <a:cubicBezTo>
                      <a:pt x="4570" y="1168"/>
                      <a:pt x="4470" y="567"/>
                      <a:pt x="4337" y="0"/>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5;p37"/>
              <p:cNvSpPr/>
              <p:nvPr/>
            </p:nvSpPr>
            <p:spPr>
              <a:xfrm>
                <a:off x="2440550" y="2106500"/>
                <a:ext cx="230725" cy="267325"/>
              </a:xfrm>
              <a:custGeom>
                <a:avLst/>
                <a:gdLst/>
                <a:ahLst/>
                <a:cxnLst/>
                <a:rect l="l" t="t" r="r" b="b"/>
                <a:pathLst>
                  <a:path w="9229" h="10693" extrusionOk="0">
                    <a:moveTo>
                      <a:pt x="997" y="1"/>
                    </a:moveTo>
                    <a:cubicBezTo>
                      <a:pt x="391" y="1"/>
                      <a:pt x="1" y="878"/>
                      <a:pt x="656" y="1219"/>
                    </a:cubicBezTo>
                    <a:lnTo>
                      <a:pt x="689" y="1186"/>
                    </a:lnTo>
                    <a:cubicBezTo>
                      <a:pt x="2123" y="1987"/>
                      <a:pt x="3157" y="3321"/>
                      <a:pt x="3658" y="4889"/>
                    </a:cubicBezTo>
                    <a:cubicBezTo>
                      <a:pt x="3925" y="5823"/>
                      <a:pt x="3991" y="6790"/>
                      <a:pt x="4191" y="7724"/>
                    </a:cubicBezTo>
                    <a:cubicBezTo>
                      <a:pt x="4392" y="8725"/>
                      <a:pt x="4992" y="9592"/>
                      <a:pt x="5826" y="10192"/>
                    </a:cubicBezTo>
                    <a:cubicBezTo>
                      <a:pt x="6258" y="10485"/>
                      <a:pt x="6910" y="10693"/>
                      <a:pt x="7524" y="10693"/>
                    </a:cubicBezTo>
                    <a:cubicBezTo>
                      <a:pt x="8237" y="10693"/>
                      <a:pt x="8898" y="10412"/>
                      <a:pt x="9095" y="9659"/>
                    </a:cubicBezTo>
                    <a:cubicBezTo>
                      <a:pt x="9228" y="9158"/>
                      <a:pt x="8961" y="8625"/>
                      <a:pt x="8461" y="8491"/>
                    </a:cubicBezTo>
                    <a:cubicBezTo>
                      <a:pt x="8323" y="8464"/>
                      <a:pt x="8179" y="8447"/>
                      <a:pt x="8034" y="8447"/>
                    </a:cubicBezTo>
                    <a:cubicBezTo>
                      <a:pt x="7846" y="8447"/>
                      <a:pt x="7657" y="8475"/>
                      <a:pt x="7476" y="8540"/>
                    </a:cubicBezTo>
                    <a:lnTo>
                      <a:pt x="7476" y="8540"/>
                    </a:lnTo>
                    <a:cubicBezTo>
                      <a:pt x="7525" y="8520"/>
                      <a:pt x="7540" y="8513"/>
                      <a:pt x="7533" y="8513"/>
                    </a:cubicBezTo>
                    <a:cubicBezTo>
                      <a:pt x="7521" y="8513"/>
                      <a:pt x="7436" y="8537"/>
                      <a:pt x="7365" y="8550"/>
                    </a:cubicBezTo>
                    <a:lnTo>
                      <a:pt x="7365" y="8550"/>
                    </a:lnTo>
                    <a:cubicBezTo>
                      <a:pt x="7310" y="8541"/>
                      <a:pt x="7210" y="8525"/>
                      <a:pt x="7160" y="8491"/>
                    </a:cubicBezTo>
                    <a:lnTo>
                      <a:pt x="6993" y="8458"/>
                    </a:lnTo>
                    <a:cubicBezTo>
                      <a:pt x="6893" y="8391"/>
                      <a:pt x="6793" y="8324"/>
                      <a:pt x="6693" y="8258"/>
                    </a:cubicBezTo>
                    <a:cubicBezTo>
                      <a:pt x="6681" y="8250"/>
                      <a:pt x="6671" y="8245"/>
                      <a:pt x="6662" y="8240"/>
                    </a:cubicBezTo>
                    <a:lnTo>
                      <a:pt x="6662" y="8240"/>
                    </a:lnTo>
                    <a:cubicBezTo>
                      <a:pt x="6656" y="8229"/>
                      <a:pt x="6644" y="8214"/>
                      <a:pt x="6626" y="8191"/>
                    </a:cubicBezTo>
                    <a:cubicBezTo>
                      <a:pt x="6526" y="8091"/>
                      <a:pt x="6426" y="8024"/>
                      <a:pt x="6360" y="7924"/>
                    </a:cubicBezTo>
                    <a:lnTo>
                      <a:pt x="6360" y="7924"/>
                    </a:lnTo>
                    <a:cubicBezTo>
                      <a:pt x="6386" y="7957"/>
                      <a:pt x="6398" y="7971"/>
                      <a:pt x="6400" y="7971"/>
                    </a:cubicBezTo>
                    <a:cubicBezTo>
                      <a:pt x="6408" y="7971"/>
                      <a:pt x="6253" y="7751"/>
                      <a:pt x="6226" y="7724"/>
                    </a:cubicBezTo>
                    <a:cubicBezTo>
                      <a:pt x="6226" y="7691"/>
                      <a:pt x="6093" y="7457"/>
                      <a:pt x="6093" y="7457"/>
                    </a:cubicBezTo>
                    <a:cubicBezTo>
                      <a:pt x="5959" y="7157"/>
                      <a:pt x="5893" y="6857"/>
                      <a:pt x="5826" y="6557"/>
                    </a:cubicBezTo>
                    <a:cubicBezTo>
                      <a:pt x="5692" y="6023"/>
                      <a:pt x="5592" y="5456"/>
                      <a:pt x="5392" y="4889"/>
                    </a:cubicBezTo>
                    <a:cubicBezTo>
                      <a:pt x="4758" y="2787"/>
                      <a:pt x="3291" y="1053"/>
                      <a:pt x="1323" y="85"/>
                    </a:cubicBezTo>
                    <a:cubicBezTo>
                      <a:pt x="1210" y="27"/>
                      <a:pt x="1100" y="1"/>
                      <a:pt x="9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6;p37"/>
              <p:cNvSpPr/>
              <p:nvPr/>
            </p:nvSpPr>
            <p:spPr>
              <a:xfrm>
                <a:off x="2675425" y="2349825"/>
                <a:ext cx="68400" cy="103650"/>
              </a:xfrm>
              <a:custGeom>
                <a:avLst/>
                <a:gdLst/>
                <a:ahLst/>
                <a:cxnLst/>
                <a:rect l="l" t="t" r="r" b="b"/>
                <a:pathLst>
                  <a:path w="2736" h="4146" extrusionOk="0">
                    <a:moveTo>
                      <a:pt x="767" y="1"/>
                    </a:moveTo>
                    <a:cubicBezTo>
                      <a:pt x="584" y="1"/>
                      <a:pt x="400" y="76"/>
                      <a:pt x="267" y="226"/>
                    </a:cubicBezTo>
                    <a:cubicBezTo>
                      <a:pt x="0" y="493"/>
                      <a:pt x="0" y="926"/>
                      <a:pt x="267" y="1227"/>
                    </a:cubicBezTo>
                    <a:cubicBezTo>
                      <a:pt x="834" y="1927"/>
                      <a:pt x="901" y="2761"/>
                      <a:pt x="1001" y="3595"/>
                    </a:cubicBezTo>
                    <a:cubicBezTo>
                      <a:pt x="1050" y="3970"/>
                      <a:pt x="1369" y="4146"/>
                      <a:pt x="1699" y="4146"/>
                    </a:cubicBezTo>
                    <a:cubicBezTo>
                      <a:pt x="2044" y="4146"/>
                      <a:pt x="2400" y="3953"/>
                      <a:pt x="2469" y="3595"/>
                    </a:cubicBezTo>
                    <a:cubicBezTo>
                      <a:pt x="2735" y="2361"/>
                      <a:pt x="2135" y="1093"/>
                      <a:pt x="1268" y="226"/>
                    </a:cubicBezTo>
                    <a:cubicBezTo>
                      <a:pt x="1134" y="76"/>
                      <a:pt x="951" y="1"/>
                      <a:pt x="767" y="1"/>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7;p37"/>
              <p:cNvSpPr/>
              <p:nvPr/>
            </p:nvSpPr>
            <p:spPr>
              <a:xfrm>
                <a:off x="2601200" y="1896700"/>
                <a:ext cx="92375" cy="42000"/>
              </a:xfrm>
              <a:custGeom>
                <a:avLst/>
                <a:gdLst/>
                <a:ahLst/>
                <a:cxnLst/>
                <a:rect l="l" t="t" r="r" b="b"/>
                <a:pathLst>
                  <a:path w="3695" h="1680" extrusionOk="0">
                    <a:moveTo>
                      <a:pt x="2490" y="1"/>
                    </a:moveTo>
                    <a:cubicBezTo>
                      <a:pt x="1909" y="1"/>
                      <a:pt x="1350" y="171"/>
                      <a:pt x="734" y="171"/>
                    </a:cubicBezTo>
                    <a:cubicBezTo>
                      <a:pt x="167" y="171"/>
                      <a:pt x="0" y="1072"/>
                      <a:pt x="601" y="1172"/>
                    </a:cubicBezTo>
                    <a:cubicBezTo>
                      <a:pt x="1235" y="1272"/>
                      <a:pt x="1802" y="1572"/>
                      <a:pt x="2402" y="1672"/>
                    </a:cubicBezTo>
                    <a:cubicBezTo>
                      <a:pt x="2446" y="1677"/>
                      <a:pt x="2488" y="1680"/>
                      <a:pt x="2529" y="1680"/>
                    </a:cubicBezTo>
                    <a:cubicBezTo>
                      <a:pt x="3550" y="1680"/>
                      <a:pt x="3694" y="133"/>
                      <a:pt x="2636" y="4"/>
                    </a:cubicBezTo>
                    <a:cubicBezTo>
                      <a:pt x="2587" y="2"/>
                      <a:pt x="2538" y="1"/>
                      <a:pt x="2490" y="1"/>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98;p37"/>
              <p:cNvSpPr/>
              <p:nvPr/>
            </p:nvSpPr>
            <p:spPr>
              <a:xfrm>
                <a:off x="2840775" y="1780575"/>
                <a:ext cx="83300" cy="83875"/>
              </a:xfrm>
              <a:custGeom>
                <a:avLst/>
                <a:gdLst/>
                <a:ahLst/>
                <a:cxnLst/>
                <a:rect l="l" t="t" r="r" b="b"/>
                <a:pathLst>
                  <a:path w="3332" h="3355" extrusionOk="0">
                    <a:moveTo>
                      <a:pt x="2187" y="0"/>
                    </a:moveTo>
                    <a:cubicBezTo>
                      <a:pt x="1988" y="0"/>
                      <a:pt x="1788" y="83"/>
                      <a:pt x="1625" y="280"/>
                    </a:cubicBezTo>
                    <a:cubicBezTo>
                      <a:pt x="1158" y="880"/>
                      <a:pt x="725" y="1547"/>
                      <a:pt x="324" y="2248"/>
                    </a:cubicBezTo>
                    <a:cubicBezTo>
                      <a:pt x="1" y="2746"/>
                      <a:pt x="513" y="3355"/>
                      <a:pt x="1016" y="3355"/>
                    </a:cubicBezTo>
                    <a:cubicBezTo>
                      <a:pt x="1187" y="3355"/>
                      <a:pt x="1356" y="3284"/>
                      <a:pt x="1492" y="3115"/>
                    </a:cubicBezTo>
                    <a:cubicBezTo>
                      <a:pt x="2026" y="2548"/>
                      <a:pt x="2526" y="1948"/>
                      <a:pt x="2960" y="1314"/>
                    </a:cubicBezTo>
                    <a:cubicBezTo>
                      <a:pt x="3332" y="694"/>
                      <a:pt x="2763" y="0"/>
                      <a:pt x="2187" y="0"/>
                    </a:cubicBezTo>
                    <a:close/>
                  </a:path>
                </a:pathLst>
              </a:custGeom>
              <a:solidFill>
                <a:srgbClr val="F4D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99;p37"/>
              <p:cNvSpPr/>
              <p:nvPr/>
            </p:nvSpPr>
            <p:spPr>
              <a:xfrm>
                <a:off x="2030800" y="1411025"/>
                <a:ext cx="150950" cy="139600"/>
              </a:xfrm>
              <a:custGeom>
                <a:avLst/>
                <a:gdLst/>
                <a:ahLst/>
                <a:cxnLst/>
                <a:rect l="l" t="t" r="r" b="b"/>
                <a:pathLst>
                  <a:path w="6038" h="5584" extrusionOk="0">
                    <a:moveTo>
                      <a:pt x="522" y="1"/>
                    </a:moveTo>
                    <a:cubicBezTo>
                      <a:pt x="481" y="1"/>
                      <a:pt x="440" y="6"/>
                      <a:pt x="400" y="18"/>
                    </a:cubicBezTo>
                    <a:cubicBezTo>
                      <a:pt x="133" y="84"/>
                      <a:pt x="0" y="351"/>
                      <a:pt x="67" y="585"/>
                    </a:cubicBezTo>
                    <a:lnTo>
                      <a:pt x="67" y="618"/>
                    </a:lnTo>
                    <a:cubicBezTo>
                      <a:pt x="234" y="1919"/>
                      <a:pt x="801" y="3153"/>
                      <a:pt x="1701" y="4087"/>
                    </a:cubicBezTo>
                    <a:cubicBezTo>
                      <a:pt x="2202" y="4521"/>
                      <a:pt x="2735" y="4888"/>
                      <a:pt x="3336" y="5121"/>
                    </a:cubicBezTo>
                    <a:cubicBezTo>
                      <a:pt x="3762" y="5311"/>
                      <a:pt x="4389" y="5584"/>
                      <a:pt x="4944" y="5584"/>
                    </a:cubicBezTo>
                    <a:cubicBezTo>
                      <a:pt x="5171" y="5584"/>
                      <a:pt x="5386" y="5538"/>
                      <a:pt x="5571" y="5421"/>
                    </a:cubicBezTo>
                    <a:cubicBezTo>
                      <a:pt x="5971" y="5188"/>
                      <a:pt x="6038" y="4654"/>
                      <a:pt x="5704" y="4321"/>
                    </a:cubicBezTo>
                    <a:cubicBezTo>
                      <a:pt x="5270" y="3920"/>
                      <a:pt x="4570" y="3954"/>
                      <a:pt x="4003" y="3720"/>
                    </a:cubicBezTo>
                    <a:cubicBezTo>
                      <a:pt x="3569" y="3520"/>
                      <a:pt x="3136" y="3287"/>
                      <a:pt x="2769" y="2953"/>
                    </a:cubicBezTo>
                    <a:cubicBezTo>
                      <a:pt x="1868" y="2319"/>
                      <a:pt x="1234" y="1385"/>
                      <a:pt x="1001" y="351"/>
                    </a:cubicBezTo>
                    <a:cubicBezTo>
                      <a:pt x="918" y="130"/>
                      <a:pt x="720"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00;p37"/>
              <p:cNvSpPr/>
              <p:nvPr/>
            </p:nvSpPr>
            <p:spPr>
              <a:xfrm>
                <a:off x="2601200" y="1204850"/>
                <a:ext cx="182650" cy="174400"/>
              </a:xfrm>
              <a:custGeom>
                <a:avLst/>
                <a:gdLst/>
                <a:ahLst/>
                <a:cxnLst/>
                <a:rect l="l" t="t" r="r" b="b"/>
                <a:pathLst>
                  <a:path w="7306" h="6976" extrusionOk="0">
                    <a:moveTo>
                      <a:pt x="517" y="0"/>
                    </a:moveTo>
                    <a:cubicBezTo>
                      <a:pt x="259" y="0"/>
                      <a:pt x="0" y="175"/>
                      <a:pt x="0" y="526"/>
                    </a:cubicBezTo>
                    <a:cubicBezTo>
                      <a:pt x="0" y="2260"/>
                      <a:pt x="667" y="3962"/>
                      <a:pt x="1902" y="5196"/>
                    </a:cubicBezTo>
                    <a:cubicBezTo>
                      <a:pt x="2535" y="5796"/>
                      <a:pt x="3336" y="6297"/>
                      <a:pt x="4170" y="6597"/>
                    </a:cubicBezTo>
                    <a:cubicBezTo>
                      <a:pt x="4570" y="6730"/>
                      <a:pt x="5004" y="6864"/>
                      <a:pt x="5438" y="6930"/>
                    </a:cubicBezTo>
                    <a:cubicBezTo>
                      <a:pt x="5588" y="6960"/>
                      <a:pt x="5741" y="6975"/>
                      <a:pt x="5893" y="6975"/>
                    </a:cubicBezTo>
                    <a:cubicBezTo>
                      <a:pt x="6249" y="6975"/>
                      <a:pt x="6602" y="6894"/>
                      <a:pt x="6905" y="6730"/>
                    </a:cubicBezTo>
                    <a:cubicBezTo>
                      <a:pt x="7306" y="6497"/>
                      <a:pt x="7306" y="5896"/>
                      <a:pt x="6905" y="5663"/>
                    </a:cubicBezTo>
                    <a:cubicBezTo>
                      <a:pt x="6538" y="5496"/>
                      <a:pt x="6105" y="5396"/>
                      <a:pt x="5704" y="5396"/>
                    </a:cubicBezTo>
                    <a:cubicBezTo>
                      <a:pt x="5337" y="5329"/>
                      <a:pt x="5004" y="5262"/>
                      <a:pt x="4704" y="5129"/>
                    </a:cubicBezTo>
                    <a:cubicBezTo>
                      <a:pt x="4037" y="4929"/>
                      <a:pt x="3436" y="4595"/>
                      <a:pt x="2936" y="4162"/>
                    </a:cubicBezTo>
                    <a:cubicBezTo>
                      <a:pt x="1868" y="3228"/>
                      <a:pt x="1168" y="1927"/>
                      <a:pt x="1034" y="526"/>
                    </a:cubicBezTo>
                    <a:cubicBezTo>
                      <a:pt x="1034" y="175"/>
                      <a:pt x="776" y="0"/>
                      <a:pt x="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01;p37"/>
              <p:cNvSpPr/>
              <p:nvPr/>
            </p:nvSpPr>
            <p:spPr>
              <a:xfrm>
                <a:off x="2685425" y="1253000"/>
                <a:ext cx="118450" cy="107075"/>
              </a:xfrm>
              <a:custGeom>
                <a:avLst/>
                <a:gdLst/>
                <a:ahLst/>
                <a:cxnLst/>
                <a:rect l="l" t="t" r="r" b="b"/>
                <a:pathLst>
                  <a:path w="4738" h="4283" extrusionOk="0">
                    <a:moveTo>
                      <a:pt x="1818" y="1"/>
                    </a:moveTo>
                    <a:cubicBezTo>
                      <a:pt x="1435" y="1"/>
                      <a:pt x="1051" y="134"/>
                      <a:pt x="734" y="401"/>
                    </a:cubicBezTo>
                    <a:cubicBezTo>
                      <a:pt x="0" y="1068"/>
                      <a:pt x="267" y="2036"/>
                      <a:pt x="768" y="2736"/>
                    </a:cubicBezTo>
                    <a:cubicBezTo>
                      <a:pt x="975" y="3018"/>
                      <a:pt x="1197" y="3300"/>
                      <a:pt x="1451" y="3538"/>
                    </a:cubicBezTo>
                    <a:lnTo>
                      <a:pt x="1451" y="3538"/>
                    </a:lnTo>
                    <a:cubicBezTo>
                      <a:pt x="1720" y="3843"/>
                      <a:pt x="2071" y="4046"/>
                      <a:pt x="2454" y="4129"/>
                    </a:cubicBezTo>
                    <a:lnTo>
                      <a:pt x="2454" y="4129"/>
                    </a:lnTo>
                    <a:cubicBezTo>
                      <a:pt x="2492" y="4155"/>
                      <a:pt x="2530" y="4179"/>
                      <a:pt x="2569" y="4204"/>
                    </a:cubicBezTo>
                    <a:cubicBezTo>
                      <a:pt x="2667" y="4257"/>
                      <a:pt x="2773" y="4282"/>
                      <a:pt x="2877" y="4282"/>
                    </a:cubicBezTo>
                    <a:cubicBezTo>
                      <a:pt x="3019" y="4282"/>
                      <a:pt x="3160" y="4236"/>
                      <a:pt x="3277" y="4153"/>
                    </a:cubicBezTo>
                    <a:lnTo>
                      <a:pt x="3277" y="4153"/>
                    </a:lnTo>
                    <a:cubicBezTo>
                      <a:pt x="3861" y="4043"/>
                      <a:pt x="4367" y="3619"/>
                      <a:pt x="4537" y="3036"/>
                    </a:cubicBezTo>
                    <a:cubicBezTo>
                      <a:pt x="4737" y="2202"/>
                      <a:pt x="4437" y="1335"/>
                      <a:pt x="3770" y="801"/>
                    </a:cubicBezTo>
                    <a:cubicBezTo>
                      <a:pt x="3373" y="464"/>
                      <a:pt x="2774" y="138"/>
                      <a:pt x="2186" y="42"/>
                    </a:cubicBezTo>
                    <a:lnTo>
                      <a:pt x="2186" y="42"/>
                    </a:lnTo>
                    <a:cubicBezTo>
                      <a:pt x="2065" y="15"/>
                      <a:pt x="1942" y="1"/>
                      <a:pt x="18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02;p37"/>
              <p:cNvSpPr/>
              <p:nvPr/>
            </p:nvSpPr>
            <p:spPr>
              <a:xfrm>
                <a:off x="2109025" y="1414800"/>
                <a:ext cx="113600" cy="96750"/>
              </a:xfrm>
              <a:custGeom>
                <a:avLst/>
                <a:gdLst/>
                <a:ahLst/>
                <a:cxnLst/>
                <a:rect l="l" t="t" r="r" b="b"/>
                <a:pathLst>
                  <a:path w="4544" h="3870" extrusionOk="0">
                    <a:moveTo>
                      <a:pt x="2164" y="1929"/>
                    </a:moveTo>
                    <a:cubicBezTo>
                      <a:pt x="2179" y="1929"/>
                      <a:pt x="2169" y="1954"/>
                      <a:pt x="2146" y="1954"/>
                    </a:cubicBezTo>
                    <a:cubicBezTo>
                      <a:pt x="2141" y="1954"/>
                      <a:pt x="2135" y="1953"/>
                      <a:pt x="2128" y="1950"/>
                    </a:cubicBezTo>
                    <a:lnTo>
                      <a:pt x="2128" y="1950"/>
                    </a:lnTo>
                    <a:cubicBezTo>
                      <a:pt x="2146" y="1935"/>
                      <a:pt x="2158" y="1929"/>
                      <a:pt x="2164" y="1929"/>
                    </a:cubicBezTo>
                    <a:close/>
                    <a:moveTo>
                      <a:pt x="1321" y="1"/>
                    </a:moveTo>
                    <a:cubicBezTo>
                      <a:pt x="1226" y="1"/>
                      <a:pt x="1132" y="11"/>
                      <a:pt x="1041" y="33"/>
                    </a:cubicBezTo>
                    <a:cubicBezTo>
                      <a:pt x="1003" y="44"/>
                      <a:pt x="965" y="57"/>
                      <a:pt x="929" y="70"/>
                    </a:cubicBezTo>
                    <a:lnTo>
                      <a:pt x="929" y="70"/>
                    </a:lnTo>
                    <a:cubicBezTo>
                      <a:pt x="598" y="101"/>
                      <a:pt x="360" y="323"/>
                      <a:pt x="267" y="597"/>
                    </a:cubicBezTo>
                    <a:lnTo>
                      <a:pt x="267" y="597"/>
                    </a:lnTo>
                    <a:cubicBezTo>
                      <a:pt x="72" y="893"/>
                      <a:pt x="1" y="1264"/>
                      <a:pt x="107" y="1635"/>
                    </a:cubicBezTo>
                    <a:cubicBezTo>
                      <a:pt x="273" y="2235"/>
                      <a:pt x="640" y="2735"/>
                      <a:pt x="1107" y="3136"/>
                    </a:cubicBezTo>
                    <a:cubicBezTo>
                      <a:pt x="1574" y="3603"/>
                      <a:pt x="2208" y="3869"/>
                      <a:pt x="2875" y="3869"/>
                    </a:cubicBezTo>
                    <a:cubicBezTo>
                      <a:pt x="3576" y="3836"/>
                      <a:pt x="4143" y="3369"/>
                      <a:pt x="4343" y="2702"/>
                    </a:cubicBezTo>
                    <a:cubicBezTo>
                      <a:pt x="4543" y="1868"/>
                      <a:pt x="3909" y="1134"/>
                      <a:pt x="3276" y="701"/>
                    </a:cubicBezTo>
                    <a:cubicBezTo>
                      <a:pt x="2888" y="449"/>
                      <a:pt x="2455" y="264"/>
                      <a:pt x="2004" y="160"/>
                    </a:cubicBezTo>
                    <a:lnTo>
                      <a:pt x="2004" y="160"/>
                    </a:lnTo>
                    <a:cubicBezTo>
                      <a:pt x="1778" y="59"/>
                      <a:pt x="1546" y="1"/>
                      <a:pt x="1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03;p37"/>
              <p:cNvSpPr/>
              <p:nvPr/>
            </p:nvSpPr>
            <p:spPr>
              <a:xfrm>
                <a:off x="2776325" y="2115625"/>
                <a:ext cx="149300" cy="216375"/>
              </a:xfrm>
              <a:custGeom>
                <a:avLst/>
                <a:gdLst/>
                <a:ahLst/>
                <a:cxnLst/>
                <a:rect l="l" t="t" r="r" b="b"/>
                <a:pathLst>
                  <a:path w="5972" h="8655" extrusionOk="0">
                    <a:moveTo>
                      <a:pt x="1096" y="0"/>
                    </a:moveTo>
                    <a:cubicBezTo>
                      <a:pt x="870" y="0"/>
                      <a:pt x="647" y="128"/>
                      <a:pt x="567" y="421"/>
                    </a:cubicBezTo>
                    <a:cubicBezTo>
                      <a:pt x="67" y="1788"/>
                      <a:pt x="0" y="3256"/>
                      <a:pt x="401" y="4657"/>
                    </a:cubicBezTo>
                    <a:cubicBezTo>
                      <a:pt x="768" y="6125"/>
                      <a:pt x="1668" y="7426"/>
                      <a:pt x="2902" y="8293"/>
                    </a:cubicBezTo>
                    <a:cubicBezTo>
                      <a:pt x="3222" y="8536"/>
                      <a:pt x="3604" y="8655"/>
                      <a:pt x="3985" y="8655"/>
                    </a:cubicBezTo>
                    <a:cubicBezTo>
                      <a:pt x="4439" y="8655"/>
                      <a:pt x="4893" y="8486"/>
                      <a:pt x="5237" y="8160"/>
                    </a:cubicBezTo>
                    <a:cubicBezTo>
                      <a:pt x="5771" y="7526"/>
                      <a:pt x="5971" y="6692"/>
                      <a:pt x="5738" y="5891"/>
                    </a:cubicBezTo>
                    <a:cubicBezTo>
                      <a:pt x="5638" y="5458"/>
                      <a:pt x="5471" y="5091"/>
                      <a:pt x="5271" y="4690"/>
                    </a:cubicBezTo>
                    <a:cubicBezTo>
                      <a:pt x="5137" y="4290"/>
                      <a:pt x="4904" y="3957"/>
                      <a:pt x="4604" y="3623"/>
                    </a:cubicBezTo>
                    <a:cubicBezTo>
                      <a:pt x="4267" y="3247"/>
                      <a:pt x="3801" y="3059"/>
                      <a:pt x="3324" y="3059"/>
                    </a:cubicBezTo>
                    <a:cubicBezTo>
                      <a:pt x="2998" y="3059"/>
                      <a:pt x="2667" y="3147"/>
                      <a:pt x="2369" y="3323"/>
                    </a:cubicBezTo>
                    <a:cubicBezTo>
                      <a:pt x="2072" y="3537"/>
                      <a:pt x="1897" y="3822"/>
                      <a:pt x="1810" y="4141"/>
                    </a:cubicBezTo>
                    <a:lnTo>
                      <a:pt x="1810" y="4141"/>
                    </a:lnTo>
                    <a:cubicBezTo>
                      <a:pt x="1795" y="4091"/>
                      <a:pt x="1781" y="4040"/>
                      <a:pt x="1768" y="3990"/>
                    </a:cubicBezTo>
                    <a:cubicBezTo>
                      <a:pt x="1435" y="2923"/>
                      <a:pt x="1401" y="1822"/>
                      <a:pt x="1668" y="754"/>
                    </a:cubicBezTo>
                    <a:cubicBezTo>
                      <a:pt x="1789" y="293"/>
                      <a:pt x="1438"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04;p37"/>
              <p:cNvSpPr/>
              <p:nvPr/>
            </p:nvSpPr>
            <p:spPr>
              <a:xfrm>
                <a:off x="2256775" y="1895625"/>
                <a:ext cx="149300" cy="121750"/>
              </a:xfrm>
              <a:custGeom>
                <a:avLst/>
                <a:gdLst/>
                <a:ahLst/>
                <a:cxnLst/>
                <a:rect l="l" t="t" r="r" b="b"/>
                <a:pathLst>
                  <a:path w="5972" h="4870" extrusionOk="0">
                    <a:moveTo>
                      <a:pt x="5289" y="1"/>
                    </a:moveTo>
                    <a:cubicBezTo>
                      <a:pt x="5181" y="1"/>
                      <a:pt x="5073" y="26"/>
                      <a:pt x="4971" y="81"/>
                    </a:cubicBezTo>
                    <a:cubicBezTo>
                      <a:pt x="4437" y="381"/>
                      <a:pt x="4104" y="1082"/>
                      <a:pt x="3770" y="1615"/>
                    </a:cubicBezTo>
                    <a:cubicBezTo>
                      <a:pt x="3503" y="2116"/>
                      <a:pt x="3170" y="2616"/>
                      <a:pt x="2836" y="3116"/>
                    </a:cubicBezTo>
                    <a:cubicBezTo>
                      <a:pt x="2732" y="3255"/>
                      <a:pt x="2628" y="3313"/>
                      <a:pt x="2506" y="3313"/>
                    </a:cubicBezTo>
                    <a:cubicBezTo>
                      <a:pt x="2392" y="3313"/>
                      <a:pt x="2263" y="3263"/>
                      <a:pt x="2102" y="3183"/>
                    </a:cubicBezTo>
                    <a:cubicBezTo>
                      <a:pt x="1735" y="2883"/>
                      <a:pt x="1435" y="2549"/>
                      <a:pt x="1202" y="2149"/>
                    </a:cubicBezTo>
                    <a:cubicBezTo>
                      <a:pt x="1077" y="1950"/>
                      <a:pt x="861" y="1844"/>
                      <a:pt x="648" y="1844"/>
                    </a:cubicBezTo>
                    <a:cubicBezTo>
                      <a:pt x="575" y="1844"/>
                      <a:pt x="503" y="1857"/>
                      <a:pt x="434" y="1882"/>
                    </a:cubicBezTo>
                    <a:cubicBezTo>
                      <a:pt x="134" y="2016"/>
                      <a:pt x="1" y="2316"/>
                      <a:pt x="68" y="2616"/>
                    </a:cubicBezTo>
                    <a:lnTo>
                      <a:pt x="68" y="2649"/>
                    </a:lnTo>
                    <a:cubicBezTo>
                      <a:pt x="301" y="3317"/>
                      <a:pt x="701" y="3917"/>
                      <a:pt x="1235" y="4417"/>
                    </a:cubicBezTo>
                    <a:cubicBezTo>
                      <a:pt x="1609" y="4708"/>
                      <a:pt x="2073" y="4869"/>
                      <a:pt x="2547" y="4869"/>
                    </a:cubicBezTo>
                    <a:cubicBezTo>
                      <a:pt x="2835" y="4869"/>
                      <a:pt x="3126" y="4810"/>
                      <a:pt x="3403" y="4684"/>
                    </a:cubicBezTo>
                    <a:cubicBezTo>
                      <a:pt x="4070" y="4351"/>
                      <a:pt x="4404" y="3583"/>
                      <a:pt x="4804" y="2983"/>
                    </a:cubicBezTo>
                    <a:cubicBezTo>
                      <a:pt x="5038" y="2616"/>
                      <a:pt x="5238" y="2282"/>
                      <a:pt x="5471" y="1916"/>
                    </a:cubicBezTo>
                    <a:cubicBezTo>
                      <a:pt x="5738" y="1549"/>
                      <a:pt x="5905" y="1115"/>
                      <a:pt x="5972" y="681"/>
                    </a:cubicBezTo>
                    <a:cubicBezTo>
                      <a:pt x="5972" y="273"/>
                      <a:pt x="5639" y="1"/>
                      <a:pt x="5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05;p37"/>
              <p:cNvSpPr/>
              <p:nvPr/>
            </p:nvSpPr>
            <p:spPr>
              <a:xfrm>
                <a:off x="2901175" y="1243700"/>
                <a:ext cx="162200" cy="73825"/>
              </a:xfrm>
              <a:custGeom>
                <a:avLst/>
                <a:gdLst/>
                <a:ahLst/>
                <a:cxnLst/>
                <a:rect l="l" t="t" r="r" b="b"/>
                <a:pathLst>
                  <a:path w="6488" h="2953" extrusionOk="0">
                    <a:moveTo>
                      <a:pt x="608" y="1"/>
                    </a:moveTo>
                    <a:cubicBezTo>
                      <a:pt x="252" y="1"/>
                      <a:pt x="1" y="504"/>
                      <a:pt x="377" y="706"/>
                    </a:cubicBezTo>
                    <a:lnTo>
                      <a:pt x="410" y="706"/>
                    </a:lnTo>
                    <a:cubicBezTo>
                      <a:pt x="1411" y="1240"/>
                      <a:pt x="1778" y="2508"/>
                      <a:pt x="2912" y="2875"/>
                    </a:cubicBezTo>
                    <a:cubicBezTo>
                      <a:pt x="3100" y="2927"/>
                      <a:pt x="3294" y="2953"/>
                      <a:pt x="3489" y="2953"/>
                    </a:cubicBezTo>
                    <a:cubicBezTo>
                      <a:pt x="3920" y="2953"/>
                      <a:pt x="4357" y="2827"/>
                      <a:pt x="4747" y="2574"/>
                    </a:cubicBezTo>
                    <a:cubicBezTo>
                      <a:pt x="5314" y="2174"/>
                      <a:pt x="5814" y="1674"/>
                      <a:pt x="6214" y="1107"/>
                    </a:cubicBezTo>
                    <a:cubicBezTo>
                      <a:pt x="6488" y="684"/>
                      <a:pt x="6057" y="168"/>
                      <a:pt x="5640" y="168"/>
                    </a:cubicBezTo>
                    <a:cubicBezTo>
                      <a:pt x="5498" y="168"/>
                      <a:pt x="5357" y="228"/>
                      <a:pt x="5247" y="373"/>
                    </a:cubicBezTo>
                    <a:cubicBezTo>
                      <a:pt x="4795" y="910"/>
                      <a:pt x="4198" y="1950"/>
                      <a:pt x="3398" y="1950"/>
                    </a:cubicBezTo>
                    <a:cubicBezTo>
                      <a:pt x="3254" y="1950"/>
                      <a:pt x="3103" y="1917"/>
                      <a:pt x="2945" y="1840"/>
                    </a:cubicBezTo>
                    <a:cubicBezTo>
                      <a:pt x="2545" y="1607"/>
                      <a:pt x="2211" y="1307"/>
                      <a:pt x="1945" y="973"/>
                    </a:cubicBezTo>
                    <a:cubicBezTo>
                      <a:pt x="1611" y="573"/>
                      <a:pt x="1244" y="273"/>
                      <a:pt x="777" y="39"/>
                    </a:cubicBezTo>
                    <a:cubicBezTo>
                      <a:pt x="719" y="13"/>
                      <a:pt x="662" y="1"/>
                      <a:pt x="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06;p37"/>
              <p:cNvSpPr/>
              <p:nvPr/>
            </p:nvSpPr>
            <p:spPr>
              <a:xfrm>
                <a:off x="1643300" y="1161875"/>
                <a:ext cx="212800" cy="61150"/>
              </a:xfrm>
              <a:custGeom>
                <a:avLst/>
                <a:gdLst/>
                <a:ahLst/>
                <a:cxnLst/>
                <a:rect l="l" t="t" r="r" b="b"/>
                <a:pathLst>
                  <a:path w="8512" h="2446" extrusionOk="0">
                    <a:moveTo>
                      <a:pt x="4078" y="0"/>
                    </a:moveTo>
                    <a:cubicBezTo>
                      <a:pt x="2791" y="0"/>
                      <a:pt x="1502" y="358"/>
                      <a:pt x="489" y="1044"/>
                    </a:cubicBezTo>
                    <a:cubicBezTo>
                      <a:pt x="1" y="1389"/>
                      <a:pt x="304" y="2105"/>
                      <a:pt x="803" y="2105"/>
                    </a:cubicBezTo>
                    <a:cubicBezTo>
                      <a:pt x="883" y="2105"/>
                      <a:pt x="969" y="2086"/>
                      <a:pt x="1056" y="2045"/>
                    </a:cubicBezTo>
                    <a:cubicBezTo>
                      <a:pt x="1945" y="1600"/>
                      <a:pt x="2913" y="1366"/>
                      <a:pt x="3890" y="1366"/>
                    </a:cubicBezTo>
                    <a:cubicBezTo>
                      <a:pt x="4013" y="1366"/>
                      <a:pt x="4136" y="1370"/>
                      <a:pt x="4259" y="1377"/>
                    </a:cubicBezTo>
                    <a:cubicBezTo>
                      <a:pt x="5326" y="1478"/>
                      <a:pt x="6394" y="1811"/>
                      <a:pt x="7328" y="2378"/>
                    </a:cubicBezTo>
                    <a:cubicBezTo>
                      <a:pt x="7421" y="2425"/>
                      <a:pt x="7517" y="2446"/>
                      <a:pt x="7609" y="2446"/>
                    </a:cubicBezTo>
                    <a:cubicBezTo>
                      <a:pt x="8107" y="2446"/>
                      <a:pt x="8512" y="1838"/>
                      <a:pt x="8061" y="1444"/>
                    </a:cubicBezTo>
                    <a:cubicBezTo>
                      <a:pt x="7013" y="466"/>
                      <a:pt x="5547" y="0"/>
                      <a:pt x="40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07;p37"/>
              <p:cNvSpPr/>
              <p:nvPr/>
            </p:nvSpPr>
            <p:spPr>
              <a:xfrm>
                <a:off x="1857175" y="970925"/>
                <a:ext cx="309575" cy="118850"/>
              </a:xfrm>
              <a:custGeom>
                <a:avLst/>
                <a:gdLst/>
                <a:ahLst/>
                <a:cxnLst/>
                <a:rect l="l" t="t" r="r" b="b"/>
                <a:pathLst>
                  <a:path w="12383" h="4754" extrusionOk="0">
                    <a:moveTo>
                      <a:pt x="7462" y="1"/>
                    </a:moveTo>
                    <a:cubicBezTo>
                      <a:pt x="6853" y="1"/>
                      <a:pt x="6245" y="59"/>
                      <a:pt x="5644" y="176"/>
                    </a:cubicBezTo>
                    <a:cubicBezTo>
                      <a:pt x="3509" y="676"/>
                      <a:pt x="1575" y="1944"/>
                      <a:pt x="274" y="3712"/>
                    </a:cubicBezTo>
                    <a:cubicBezTo>
                      <a:pt x="1" y="4232"/>
                      <a:pt x="410" y="4753"/>
                      <a:pt x="871" y="4753"/>
                    </a:cubicBezTo>
                    <a:cubicBezTo>
                      <a:pt x="1030" y="4753"/>
                      <a:pt x="1195" y="4691"/>
                      <a:pt x="1341" y="4546"/>
                    </a:cubicBezTo>
                    <a:lnTo>
                      <a:pt x="1341" y="4579"/>
                    </a:lnTo>
                    <a:cubicBezTo>
                      <a:pt x="2642" y="3211"/>
                      <a:pt x="4310" y="2277"/>
                      <a:pt x="6144" y="1977"/>
                    </a:cubicBezTo>
                    <a:cubicBezTo>
                      <a:pt x="6676" y="1885"/>
                      <a:pt x="7208" y="1834"/>
                      <a:pt x="7739" y="1834"/>
                    </a:cubicBezTo>
                    <a:cubicBezTo>
                      <a:pt x="8175" y="1834"/>
                      <a:pt x="8611" y="1869"/>
                      <a:pt x="9047" y="1944"/>
                    </a:cubicBezTo>
                    <a:cubicBezTo>
                      <a:pt x="9447" y="2010"/>
                      <a:pt x="10014" y="2144"/>
                      <a:pt x="10448" y="2244"/>
                    </a:cubicBezTo>
                    <a:cubicBezTo>
                      <a:pt x="10883" y="2389"/>
                      <a:pt x="11344" y="2484"/>
                      <a:pt x="11809" y="2484"/>
                    </a:cubicBezTo>
                    <a:cubicBezTo>
                      <a:pt x="11877" y="2484"/>
                      <a:pt x="11946" y="2482"/>
                      <a:pt x="12015" y="2477"/>
                    </a:cubicBezTo>
                    <a:cubicBezTo>
                      <a:pt x="12316" y="2444"/>
                      <a:pt x="12382" y="2077"/>
                      <a:pt x="12282" y="1844"/>
                    </a:cubicBezTo>
                    <a:cubicBezTo>
                      <a:pt x="12049" y="1277"/>
                      <a:pt x="11482" y="1010"/>
                      <a:pt x="10981" y="743"/>
                    </a:cubicBezTo>
                    <a:cubicBezTo>
                      <a:pt x="10448" y="476"/>
                      <a:pt x="9847" y="276"/>
                      <a:pt x="9280" y="176"/>
                    </a:cubicBezTo>
                    <a:cubicBezTo>
                      <a:pt x="8680" y="59"/>
                      <a:pt x="8071" y="1"/>
                      <a:pt x="7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08;p37"/>
              <p:cNvSpPr/>
              <p:nvPr/>
            </p:nvSpPr>
            <p:spPr>
              <a:xfrm>
                <a:off x="2201925" y="826675"/>
                <a:ext cx="355925" cy="103325"/>
              </a:xfrm>
              <a:custGeom>
                <a:avLst/>
                <a:gdLst/>
                <a:ahLst/>
                <a:cxnLst/>
                <a:rect l="l" t="t" r="r" b="b"/>
                <a:pathLst>
                  <a:path w="14237" h="4133" extrusionOk="0">
                    <a:moveTo>
                      <a:pt x="8481" y="0"/>
                    </a:moveTo>
                    <a:cubicBezTo>
                      <a:pt x="6859" y="0"/>
                      <a:pt x="5314" y="439"/>
                      <a:pt x="3829" y="1142"/>
                    </a:cubicBezTo>
                    <a:cubicBezTo>
                      <a:pt x="2729" y="1676"/>
                      <a:pt x="1628" y="2276"/>
                      <a:pt x="594" y="2944"/>
                    </a:cubicBezTo>
                    <a:cubicBezTo>
                      <a:pt x="0" y="3311"/>
                      <a:pt x="364" y="4133"/>
                      <a:pt x="935" y="4133"/>
                    </a:cubicBezTo>
                    <a:cubicBezTo>
                      <a:pt x="1038" y="4133"/>
                      <a:pt x="1148" y="4106"/>
                      <a:pt x="1261" y="4044"/>
                    </a:cubicBezTo>
                    <a:lnTo>
                      <a:pt x="1261" y="4111"/>
                    </a:lnTo>
                    <a:cubicBezTo>
                      <a:pt x="3396" y="3044"/>
                      <a:pt x="5631" y="1876"/>
                      <a:pt x="8032" y="1843"/>
                    </a:cubicBezTo>
                    <a:lnTo>
                      <a:pt x="8800" y="1843"/>
                    </a:lnTo>
                    <a:cubicBezTo>
                      <a:pt x="8822" y="1843"/>
                      <a:pt x="8992" y="1858"/>
                      <a:pt x="9054" y="1858"/>
                    </a:cubicBezTo>
                    <a:cubicBezTo>
                      <a:pt x="9085" y="1858"/>
                      <a:pt x="9089" y="1854"/>
                      <a:pt x="9033" y="1843"/>
                    </a:cubicBezTo>
                    <a:cubicBezTo>
                      <a:pt x="9166" y="1843"/>
                      <a:pt x="9300" y="1876"/>
                      <a:pt x="9400" y="1910"/>
                    </a:cubicBezTo>
                    <a:cubicBezTo>
                      <a:pt x="9667" y="1976"/>
                      <a:pt x="9900" y="2010"/>
                      <a:pt x="10167" y="2110"/>
                    </a:cubicBezTo>
                    <a:lnTo>
                      <a:pt x="10501" y="2210"/>
                    </a:lnTo>
                    <a:lnTo>
                      <a:pt x="10701" y="2276"/>
                    </a:lnTo>
                    <a:cubicBezTo>
                      <a:pt x="10651" y="2260"/>
                      <a:pt x="10634" y="2251"/>
                      <a:pt x="10643" y="2251"/>
                    </a:cubicBezTo>
                    <a:cubicBezTo>
                      <a:pt x="10651" y="2251"/>
                      <a:pt x="10684" y="2260"/>
                      <a:pt x="10734" y="2276"/>
                    </a:cubicBezTo>
                    <a:cubicBezTo>
                      <a:pt x="10934" y="2410"/>
                      <a:pt x="11168" y="2510"/>
                      <a:pt x="11368" y="2643"/>
                    </a:cubicBezTo>
                    <a:cubicBezTo>
                      <a:pt x="11501" y="2710"/>
                      <a:pt x="11602" y="2777"/>
                      <a:pt x="11702" y="2844"/>
                    </a:cubicBezTo>
                    <a:lnTo>
                      <a:pt x="11835" y="2944"/>
                    </a:lnTo>
                    <a:lnTo>
                      <a:pt x="11835" y="2944"/>
                    </a:lnTo>
                    <a:cubicBezTo>
                      <a:pt x="11845" y="2953"/>
                      <a:pt x="11856" y="2965"/>
                      <a:pt x="11868" y="2977"/>
                    </a:cubicBezTo>
                    <a:cubicBezTo>
                      <a:pt x="12069" y="3144"/>
                      <a:pt x="12269" y="3277"/>
                      <a:pt x="12435" y="3477"/>
                    </a:cubicBezTo>
                    <a:cubicBezTo>
                      <a:pt x="12636" y="3711"/>
                      <a:pt x="12869" y="3911"/>
                      <a:pt x="13169" y="4011"/>
                    </a:cubicBezTo>
                    <a:cubicBezTo>
                      <a:pt x="13232" y="4027"/>
                      <a:pt x="13295" y="4034"/>
                      <a:pt x="13357" y="4034"/>
                    </a:cubicBezTo>
                    <a:cubicBezTo>
                      <a:pt x="13688" y="4034"/>
                      <a:pt x="13986" y="3820"/>
                      <a:pt x="14070" y="3511"/>
                    </a:cubicBezTo>
                    <a:cubicBezTo>
                      <a:pt x="14237" y="2477"/>
                      <a:pt x="13136" y="1576"/>
                      <a:pt x="12369" y="1076"/>
                    </a:cubicBezTo>
                    <a:cubicBezTo>
                      <a:pt x="11602" y="575"/>
                      <a:pt x="10734" y="275"/>
                      <a:pt x="9867" y="108"/>
                    </a:cubicBezTo>
                    <a:cubicBezTo>
                      <a:pt x="9399" y="35"/>
                      <a:pt x="8937" y="0"/>
                      <a:pt x="84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09;p37"/>
              <p:cNvSpPr/>
              <p:nvPr/>
            </p:nvSpPr>
            <p:spPr>
              <a:xfrm>
                <a:off x="2598700" y="796000"/>
                <a:ext cx="127600" cy="88850"/>
              </a:xfrm>
              <a:custGeom>
                <a:avLst/>
                <a:gdLst/>
                <a:ahLst/>
                <a:cxnLst/>
                <a:rect l="l" t="t" r="r" b="b"/>
                <a:pathLst>
                  <a:path w="5104" h="3554" extrusionOk="0">
                    <a:moveTo>
                      <a:pt x="1176" y="1"/>
                    </a:moveTo>
                    <a:cubicBezTo>
                      <a:pt x="1016" y="1"/>
                      <a:pt x="856" y="12"/>
                      <a:pt x="701" y="34"/>
                    </a:cubicBezTo>
                    <a:cubicBezTo>
                      <a:pt x="0" y="34"/>
                      <a:pt x="0" y="1068"/>
                      <a:pt x="701" y="1068"/>
                    </a:cubicBezTo>
                    <a:cubicBezTo>
                      <a:pt x="1034" y="1135"/>
                      <a:pt x="1401" y="1269"/>
                      <a:pt x="1735" y="1402"/>
                    </a:cubicBezTo>
                    <a:cubicBezTo>
                      <a:pt x="2068" y="1535"/>
                      <a:pt x="2402" y="1702"/>
                      <a:pt x="2702" y="1936"/>
                    </a:cubicBezTo>
                    <a:cubicBezTo>
                      <a:pt x="2969" y="2169"/>
                      <a:pt x="3203" y="2436"/>
                      <a:pt x="3436" y="2703"/>
                    </a:cubicBezTo>
                    <a:cubicBezTo>
                      <a:pt x="3636" y="3070"/>
                      <a:pt x="3970" y="3370"/>
                      <a:pt x="4337" y="3537"/>
                    </a:cubicBezTo>
                    <a:cubicBezTo>
                      <a:pt x="4382" y="3548"/>
                      <a:pt x="4427" y="3554"/>
                      <a:pt x="4471" y="3554"/>
                    </a:cubicBezTo>
                    <a:cubicBezTo>
                      <a:pt x="4680" y="3554"/>
                      <a:pt x="4854" y="3424"/>
                      <a:pt x="4937" y="3203"/>
                    </a:cubicBezTo>
                    <a:cubicBezTo>
                      <a:pt x="5104" y="2736"/>
                      <a:pt x="4837" y="2203"/>
                      <a:pt x="4537" y="1836"/>
                    </a:cubicBezTo>
                    <a:cubicBezTo>
                      <a:pt x="4237" y="1402"/>
                      <a:pt x="3836" y="1035"/>
                      <a:pt x="3403" y="768"/>
                    </a:cubicBezTo>
                    <a:cubicBezTo>
                      <a:pt x="3002" y="501"/>
                      <a:pt x="2569" y="301"/>
                      <a:pt x="2135" y="134"/>
                    </a:cubicBezTo>
                    <a:cubicBezTo>
                      <a:pt x="1824" y="45"/>
                      <a:pt x="1498" y="1"/>
                      <a:pt x="1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10;p37"/>
              <p:cNvSpPr/>
              <p:nvPr/>
            </p:nvSpPr>
            <p:spPr>
              <a:xfrm>
                <a:off x="2798250" y="792600"/>
                <a:ext cx="193875" cy="104550"/>
              </a:xfrm>
              <a:custGeom>
                <a:avLst/>
                <a:gdLst/>
                <a:ahLst/>
                <a:cxnLst/>
                <a:rect l="l" t="t" r="r" b="b"/>
                <a:pathLst>
                  <a:path w="7755" h="4182" extrusionOk="0">
                    <a:moveTo>
                      <a:pt x="1707" y="1"/>
                    </a:moveTo>
                    <a:cubicBezTo>
                      <a:pt x="1302" y="1"/>
                      <a:pt x="895" y="35"/>
                      <a:pt x="491" y="104"/>
                    </a:cubicBezTo>
                    <a:cubicBezTo>
                      <a:pt x="0" y="202"/>
                      <a:pt x="87" y="1005"/>
                      <a:pt x="562" y="1005"/>
                    </a:cubicBezTo>
                    <a:cubicBezTo>
                      <a:pt x="572" y="1005"/>
                      <a:pt x="581" y="1005"/>
                      <a:pt x="591" y="1004"/>
                    </a:cubicBezTo>
                    <a:cubicBezTo>
                      <a:pt x="716" y="997"/>
                      <a:pt x="840" y="993"/>
                      <a:pt x="964" y="993"/>
                    </a:cubicBezTo>
                    <a:cubicBezTo>
                      <a:pt x="2564" y="993"/>
                      <a:pt x="4087" y="1589"/>
                      <a:pt x="5294" y="2672"/>
                    </a:cubicBezTo>
                    <a:cubicBezTo>
                      <a:pt x="5728" y="3106"/>
                      <a:pt x="6095" y="3573"/>
                      <a:pt x="6495" y="4006"/>
                    </a:cubicBezTo>
                    <a:cubicBezTo>
                      <a:pt x="6607" y="4128"/>
                      <a:pt x="6761" y="4181"/>
                      <a:pt x="6919" y="4181"/>
                    </a:cubicBezTo>
                    <a:cubicBezTo>
                      <a:pt x="7325" y="4181"/>
                      <a:pt x="7755" y="3829"/>
                      <a:pt x="7563" y="3373"/>
                    </a:cubicBezTo>
                    <a:cubicBezTo>
                      <a:pt x="7062" y="2072"/>
                      <a:pt x="5761" y="1138"/>
                      <a:pt x="4527" y="571"/>
                    </a:cubicBezTo>
                    <a:cubicBezTo>
                      <a:pt x="3634" y="195"/>
                      <a:pt x="2674" y="1"/>
                      <a:pt x="17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11;p37"/>
              <p:cNvSpPr/>
              <p:nvPr/>
            </p:nvSpPr>
            <p:spPr>
              <a:xfrm>
                <a:off x="3041525" y="794200"/>
                <a:ext cx="144275" cy="139675"/>
              </a:xfrm>
              <a:custGeom>
                <a:avLst/>
                <a:gdLst/>
                <a:ahLst/>
                <a:cxnLst/>
                <a:rect l="l" t="t" r="r" b="b"/>
                <a:pathLst>
                  <a:path w="5771" h="5587" extrusionOk="0">
                    <a:moveTo>
                      <a:pt x="1067" y="1"/>
                    </a:moveTo>
                    <a:cubicBezTo>
                      <a:pt x="990" y="1"/>
                      <a:pt x="912" y="3"/>
                      <a:pt x="834" y="6"/>
                    </a:cubicBezTo>
                    <a:cubicBezTo>
                      <a:pt x="10" y="39"/>
                      <a:pt x="0" y="1308"/>
                      <a:pt x="803" y="1308"/>
                    </a:cubicBezTo>
                    <a:cubicBezTo>
                      <a:pt x="813" y="1308"/>
                      <a:pt x="823" y="1308"/>
                      <a:pt x="834" y="1307"/>
                    </a:cubicBezTo>
                    <a:lnTo>
                      <a:pt x="834" y="1341"/>
                    </a:lnTo>
                    <a:cubicBezTo>
                      <a:pt x="907" y="1336"/>
                      <a:pt x="979" y="1333"/>
                      <a:pt x="1051" y="1333"/>
                    </a:cubicBezTo>
                    <a:cubicBezTo>
                      <a:pt x="2499" y="1333"/>
                      <a:pt x="3788" y="2279"/>
                      <a:pt x="4170" y="3709"/>
                    </a:cubicBezTo>
                    <a:cubicBezTo>
                      <a:pt x="4336" y="4243"/>
                      <a:pt x="4270" y="4843"/>
                      <a:pt x="4503" y="5343"/>
                    </a:cubicBezTo>
                    <a:cubicBezTo>
                      <a:pt x="4600" y="5499"/>
                      <a:pt x="4776" y="5586"/>
                      <a:pt x="4953" y="5586"/>
                    </a:cubicBezTo>
                    <a:cubicBezTo>
                      <a:pt x="5079" y="5586"/>
                      <a:pt x="5206" y="5541"/>
                      <a:pt x="5304" y="5443"/>
                    </a:cubicBezTo>
                    <a:cubicBezTo>
                      <a:pt x="5771" y="4876"/>
                      <a:pt x="5671" y="4076"/>
                      <a:pt x="5504" y="3409"/>
                    </a:cubicBezTo>
                    <a:cubicBezTo>
                      <a:pt x="5337" y="2708"/>
                      <a:pt x="5003" y="2074"/>
                      <a:pt x="4536" y="1541"/>
                    </a:cubicBezTo>
                    <a:cubicBezTo>
                      <a:pt x="3623" y="533"/>
                      <a:pt x="2382" y="1"/>
                      <a:pt x="1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12;p37"/>
              <p:cNvSpPr/>
              <p:nvPr/>
            </p:nvSpPr>
            <p:spPr>
              <a:xfrm>
                <a:off x="2247600" y="2089225"/>
                <a:ext cx="108450" cy="317450"/>
              </a:xfrm>
              <a:custGeom>
                <a:avLst/>
                <a:gdLst/>
                <a:ahLst/>
                <a:cxnLst/>
                <a:rect l="l" t="t" r="r" b="b"/>
                <a:pathLst>
                  <a:path w="4338" h="12698" extrusionOk="0">
                    <a:moveTo>
                      <a:pt x="3664" y="1"/>
                    </a:moveTo>
                    <a:cubicBezTo>
                      <a:pt x="3436" y="1"/>
                      <a:pt x="3196" y="65"/>
                      <a:pt x="3003" y="176"/>
                    </a:cubicBezTo>
                    <a:cubicBezTo>
                      <a:pt x="2569" y="376"/>
                      <a:pt x="2169" y="710"/>
                      <a:pt x="1869" y="1076"/>
                    </a:cubicBezTo>
                    <a:cubicBezTo>
                      <a:pt x="1135" y="1944"/>
                      <a:pt x="635" y="2944"/>
                      <a:pt x="334" y="4045"/>
                    </a:cubicBezTo>
                    <a:cubicBezTo>
                      <a:pt x="1" y="5279"/>
                      <a:pt x="134" y="6647"/>
                      <a:pt x="168" y="7948"/>
                    </a:cubicBezTo>
                    <a:cubicBezTo>
                      <a:pt x="201" y="8582"/>
                      <a:pt x="234" y="9249"/>
                      <a:pt x="268" y="9916"/>
                    </a:cubicBezTo>
                    <a:cubicBezTo>
                      <a:pt x="301" y="10683"/>
                      <a:pt x="268" y="11551"/>
                      <a:pt x="668" y="12251"/>
                    </a:cubicBezTo>
                    <a:cubicBezTo>
                      <a:pt x="842" y="12512"/>
                      <a:pt x="1142" y="12698"/>
                      <a:pt x="1459" y="12698"/>
                    </a:cubicBezTo>
                    <a:cubicBezTo>
                      <a:pt x="1506" y="12698"/>
                      <a:pt x="1554" y="12693"/>
                      <a:pt x="1602" y="12685"/>
                    </a:cubicBezTo>
                    <a:cubicBezTo>
                      <a:pt x="1969" y="12618"/>
                      <a:pt x="2303" y="12351"/>
                      <a:pt x="2403" y="12018"/>
                    </a:cubicBezTo>
                    <a:cubicBezTo>
                      <a:pt x="2569" y="11384"/>
                      <a:pt x="2603" y="10683"/>
                      <a:pt x="2469" y="10050"/>
                    </a:cubicBezTo>
                    <a:cubicBezTo>
                      <a:pt x="2436" y="9416"/>
                      <a:pt x="2369" y="8782"/>
                      <a:pt x="2303" y="8182"/>
                    </a:cubicBezTo>
                    <a:cubicBezTo>
                      <a:pt x="2169" y="7047"/>
                      <a:pt x="2102" y="5880"/>
                      <a:pt x="2136" y="4712"/>
                    </a:cubicBezTo>
                    <a:cubicBezTo>
                      <a:pt x="2136" y="4179"/>
                      <a:pt x="2169" y="3678"/>
                      <a:pt x="2236" y="3178"/>
                    </a:cubicBezTo>
                    <a:cubicBezTo>
                      <a:pt x="2336" y="2744"/>
                      <a:pt x="2503" y="2344"/>
                      <a:pt x="2736" y="2010"/>
                    </a:cubicBezTo>
                    <a:cubicBezTo>
                      <a:pt x="3003" y="1677"/>
                      <a:pt x="3270" y="1343"/>
                      <a:pt x="3570" y="1076"/>
                    </a:cubicBezTo>
                    <a:cubicBezTo>
                      <a:pt x="3737" y="943"/>
                      <a:pt x="3870" y="776"/>
                      <a:pt x="4004" y="609"/>
                    </a:cubicBezTo>
                    <a:cubicBezTo>
                      <a:pt x="4037" y="543"/>
                      <a:pt x="4137" y="476"/>
                      <a:pt x="4171" y="409"/>
                    </a:cubicBezTo>
                    <a:cubicBezTo>
                      <a:pt x="4237" y="343"/>
                      <a:pt x="4237" y="243"/>
                      <a:pt x="4304" y="176"/>
                    </a:cubicBezTo>
                    <a:lnTo>
                      <a:pt x="4337" y="176"/>
                    </a:lnTo>
                    <a:cubicBezTo>
                      <a:pt x="4237" y="142"/>
                      <a:pt x="4204" y="76"/>
                      <a:pt x="4104" y="42"/>
                    </a:cubicBezTo>
                    <a:cubicBezTo>
                      <a:pt x="4004" y="9"/>
                      <a:pt x="3904" y="9"/>
                      <a:pt x="3804" y="9"/>
                    </a:cubicBezTo>
                    <a:cubicBezTo>
                      <a:pt x="3758" y="3"/>
                      <a:pt x="3711" y="1"/>
                      <a:pt x="3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13;p37"/>
              <p:cNvSpPr/>
              <p:nvPr/>
            </p:nvSpPr>
            <p:spPr>
              <a:xfrm>
                <a:off x="2958950" y="2069275"/>
                <a:ext cx="162650" cy="671650"/>
              </a:xfrm>
              <a:custGeom>
                <a:avLst/>
                <a:gdLst/>
                <a:ahLst/>
                <a:cxnLst/>
                <a:rect l="l" t="t" r="r" b="b"/>
                <a:pathLst>
                  <a:path w="6506" h="26866" extrusionOk="0">
                    <a:moveTo>
                      <a:pt x="5704" y="0"/>
                    </a:moveTo>
                    <a:cubicBezTo>
                      <a:pt x="5468" y="0"/>
                      <a:pt x="5245" y="129"/>
                      <a:pt x="5104" y="340"/>
                    </a:cubicBezTo>
                    <a:cubicBezTo>
                      <a:pt x="4704" y="1107"/>
                      <a:pt x="4304" y="1908"/>
                      <a:pt x="3937" y="2675"/>
                    </a:cubicBezTo>
                    <a:cubicBezTo>
                      <a:pt x="3536" y="3442"/>
                      <a:pt x="3203" y="4243"/>
                      <a:pt x="2836" y="5043"/>
                    </a:cubicBezTo>
                    <a:cubicBezTo>
                      <a:pt x="2169" y="6645"/>
                      <a:pt x="1602" y="8246"/>
                      <a:pt x="1101" y="9880"/>
                    </a:cubicBezTo>
                    <a:cubicBezTo>
                      <a:pt x="601" y="11548"/>
                      <a:pt x="267" y="13216"/>
                      <a:pt x="134" y="14950"/>
                    </a:cubicBezTo>
                    <a:cubicBezTo>
                      <a:pt x="1" y="16752"/>
                      <a:pt x="1" y="18553"/>
                      <a:pt x="167" y="20388"/>
                    </a:cubicBezTo>
                    <a:cubicBezTo>
                      <a:pt x="267" y="21422"/>
                      <a:pt x="401" y="22456"/>
                      <a:pt x="601" y="23523"/>
                    </a:cubicBezTo>
                    <a:cubicBezTo>
                      <a:pt x="701" y="24024"/>
                      <a:pt x="834" y="24524"/>
                      <a:pt x="935" y="25024"/>
                    </a:cubicBezTo>
                    <a:cubicBezTo>
                      <a:pt x="1068" y="25558"/>
                      <a:pt x="1235" y="26025"/>
                      <a:pt x="1368" y="26525"/>
                    </a:cubicBezTo>
                    <a:cubicBezTo>
                      <a:pt x="1414" y="26756"/>
                      <a:pt x="1629" y="26866"/>
                      <a:pt x="1842" y="26866"/>
                    </a:cubicBezTo>
                    <a:cubicBezTo>
                      <a:pt x="2092" y="26866"/>
                      <a:pt x="2338" y="26714"/>
                      <a:pt x="2302" y="26425"/>
                    </a:cubicBezTo>
                    <a:cubicBezTo>
                      <a:pt x="2202" y="25491"/>
                      <a:pt x="2102" y="24591"/>
                      <a:pt x="1969" y="23690"/>
                    </a:cubicBezTo>
                    <a:cubicBezTo>
                      <a:pt x="1835" y="22756"/>
                      <a:pt x="1668" y="21922"/>
                      <a:pt x="1535" y="21021"/>
                    </a:cubicBezTo>
                    <a:cubicBezTo>
                      <a:pt x="1301" y="19220"/>
                      <a:pt x="1035" y="17386"/>
                      <a:pt x="1235" y="15584"/>
                    </a:cubicBezTo>
                    <a:cubicBezTo>
                      <a:pt x="1402" y="13950"/>
                      <a:pt x="1702" y="12349"/>
                      <a:pt x="2169" y="10781"/>
                    </a:cubicBezTo>
                    <a:cubicBezTo>
                      <a:pt x="2402" y="9980"/>
                      <a:pt x="2669" y="9180"/>
                      <a:pt x="2969" y="8379"/>
                    </a:cubicBezTo>
                    <a:cubicBezTo>
                      <a:pt x="3270" y="7612"/>
                      <a:pt x="3636" y="6878"/>
                      <a:pt x="3970" y="6111"/>
                    </a:cubicBezTo>
                    <a:cubicBezTo>
                      <a:pt x="4771" y="4376"/>
                      <a:pt x="5705" y="2675"/>
                      <a:pt x="6438" y="907"/>
                    </a:cubicBezTo>
                    <a:cubicBezTo>
                      <a:pt x="6505" y="540"/>
                      <a:pt x="6338" y="207"/>
                      <a:pt x="6005" y="73"/>
                    </a:cubicBezTo>
                    <a:cubicBezTo>
                      <a:pt x="5906" y="24"/>
                      <a:pt x="5803" y="0"/>
                      <a:pt x="5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14;p37"/>
              <p:cNvSpPr/>
              <p:nvPr/>
            </p:nvSpPr>
            <p:spPr>
              <a:xfrm>
                <a:off x="3032975" y="1425300"/>
                <a:ext cx="108625" cy="440625"/>
              </a:xfrm>
              <a:custGeom>
                <a:avLst/>
                <a:gdLst/>
                <a:ahLst/>
                <a:cxnLst/>
                <a:rect l="l" t="t" r="r" b="b"/>
                <a:pathLst>
                  <a:path w="4345" h="17625" extrusionOk="0">
                    <a:moveTo>
                      <a:pt x="1026" y="1"/>
                    </a:moveTo>
                    <a:cubicBezTo>
                      <a:pt x="511" y="1"/>
                      <a:pt x="0" y="448"/>
                      <a:pt x="175" y="1081"/>
                    </a:cubicBezTo>
                    <a:cubicBezTo>
                      <a:pt x="309" y="1581"/>
                      <a:pt x="442" y="2082"/>
                      <a:pt x="642" y="2582"/>
                    </a:cubicBezTo>
                    <a:cubicBezTo>
                      <a:pt x="842" y="3083"/>
                      <a:pt x="1009" y="3583"/>
                      <a:pt x="1176" y="4117"/>
                    </a:cubicBezTo>
                    <a:cubicBezTo>
                      <a:pt x="1443" y="5117"/>
                      <a:pt x="1710" y="6151"/>
                      <a:pt x="1910" y="7185"/>
                    </a:cubicBezTo>
                    <a:cubicBezTo>
                      <a:pt x="2243" y="9220"/>
                      <a:pt x="2443" y="11288"/>
                      <a:pt x="2443" y="13357"/>
                    </a:cubicBezTo>
                    <a:cubicBezTo>
                      <a:pt x="2443" y="14557"/>
                      <a:pt x="2443" y="15758"/>
                      <a:pt x="2343" y="16959"/>
                    </a:cubicBezTo>
                    <a:cubicBezTo>
                      <a:pt x="2325" y="17384"/>
                      <a:pt x="2685" y="17625"/>
                      <a:pt x="3038" y="17625"/>
                    </a:cubicBezTo>
                    <a:cubicBezTo>
                      <a:pt x="3323" y="17625"/>
                      <a:pt x="3603" y="17468"/>
                      <a:pt x="3678" y="17126"/>
                    </a:cubicBezTo>
                    <a:lnTo>
                      <a:pt x="3678" y="17159"/>
                    </a:lnTo>
                    <a:cubicBezTo>
                      <a:pt x="4178" y="14991"/>
                      <a:pt x="4345" y="12789"/>
                      <a:pt x="4211" y="10588"/>
                    </a:cubicBezTo>
                    <a:cubicBezTo>
                      <a:pt x="4078" y="8353"/>
                      <a:pt x="3678" y="6151"/>
                      <a:pt x="3111" y="4017"/>
                    </a:cubicBezTo>
                    <a:cubicBezTo>
                      <a:pt x="2944" y="3416"/>
                      <a:pt x="2744" y="2816"/>
                      <a:pt x="2543" y="2249"/>
                    </a:cubicBezTo>
                    <a:cubicBezTo>
                      <a:pt x="2343" y="1615"/>
                      <a:pt x="2076" y="981"/>
                      <a:pt x="1743" y="414"/>
                    </a:cubicBezTo>
                    <a:cubicBezTo>
                      <a:pt x="1570" y="126"/>
                      <a:pt x="1297" y="1"/>
                      <a:pt x="10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15;p37"/>
              <p:cNvSpPr/>
              <p:nvPr/>
            </p:nvSpPr>
            <p:spPr>
              <a:xfrm>
                <a:off x="2691500" y="2243750"/>
                <a:ext cx="114875" cy="265175"/>
              </a:xfrm>
              <a:custGeom>
                <a:avLst/>
                <a:gdLst/>
                <a:ahLst/>
                <a:cxnLst/>
                <a:rect l="l" t="t" r="r" b="b"/>
                <a:pathLst>
                  <a:path w="4595" h="10607" extrusionOk="0">
                    <a:moveTo>
                      <a:pt x="4161" y="8839"/>
                    </a:moveTo>
                    <a:cubicBezTo>
                      <a:pt x="4163" y="8842"/>
                      <a:pt x="4166" y="8845"/>
                      <a:pt x="4168" y="8848"/>
                    </a:cubicBezTo>
                    <a:lnTo>
                      <a:pt x="4168" y="8848"/>
                    </a:lnTo>
                    <a:cubicBezTo>
                      <a:pt x="4169" y="8854"/>
                      <a:pt x="4171" y="8859"/>
                      <a:pt x="4172" y="8863"/>
                    </a:cubicBezTo>
                    <a:lnTo>
                      <a:pt x="4172" y="8863"/>
                    </a:lnTo>
                    <a:cubicBezTo>
                      <a:pt x="4171" y="8866"/>
                      <a:pt x="4170" y="8869"/>
                      <a:pt x="4169" y="8873"/>
                    </a:cubicBezTo>
                    <a:lnTo>
                      <a:pt x="4169" y="8873"/>
                    </a:lnTo>
                    <a:cubicBezTo>
                      <a:pt x="4168" y="8860"/>
                      <a:pt x="4165" y="8848"/>
                      <a:pt x="4161" y="8839"/>
                    </a:cubicBezTo>
                    <a:close/>
                    <a:moveTo>
                      <a:pt x="642" y="0"/>
                    </a:moveTo>
                    <a:cubicBezTo>
                      <a:pt x="315" y="0"/>
                      <a:pt x="0" y="342"/>
                      <a:pt x="224" y="666"/>
                    </a:cubicBezTo>
                    <a:lnTo>
                      <a:pt x="291" y="666"/>
                    </a:lnTo>
                    <a:cubicBezTo>
                      <a:pt x="725" y="1300"/>
                      <a:pt x="1125" y="1967"/>
                      <a:pt x="1425" y="2701"/>
                    </a:cubicBezTo>
                    <a:cubicBezTo>
                      <a:pt x="1725" y="3402"/>
                      <a:pt x="1992" y="4135"/>
                      <a:pt x="2192" y="4869"/>
                    </a:cubicBezTo>
                    <a:cubicBezTo>
                      <a:pt x="2393" y="5603"/>
                      <a:pt x="2526" y="6304"/>
                      <a:pt x="2593" y="7071"/>
                    </a:cubicBezTo>
                    <a:cubicBezTo>
                      <a:pt x="2596" y="7115"/>
                      <a:pt x="2600" y="7159"/>
                      <a:pt x="2603" y="7202"/>
                    </a:cubicBezTo>
                    <a:lnTo>
                      <a:pt x="2603" y="7202"/>
                    </a:lnTo>
                    <a:cubicBezTo>
                      <a:pt x="1846" y="7481"/>
                      <a:pt x="1549" y="8531"/>
                      <a:pt x="1826" y="9306"/>
                    </a:cubicBezTo>
                    <a:cubicBezTo>
                      <a:pt x="2092" y="10040"/>
                      <a:pt x="2760" y="10573"/>
                      <a:pt x="3560" y="10607"/>
                    </a:cubicBezTo>
                    <a:cubicBezTo>
                      <a:pt x="4127" y="10607"/>
                      <a:pt x="4594" y="10140"/>
                      <a:pt x="4594" y="9573"/>
                    </a:cubicBezTo>
                    <a:cubicBezTo>
                      <a:pt x="4561" y="9139"/>
                      <a:pt x="4594" y="8705"/>
                      <a:pt x="4561" y="8238"/>
                    </a:cubicBezTo>
                    <a:cubicBezTo>
                      <a:pt x="4527" y="7805"/>
                      <a:pt x="4494" y="7371"/>
                      <a:pt x="4427" y="6904"/>
                    </a:cubicBezTo>
                    <a:cubicBezTo>
                      <a:pt x="4294" y="6070"/>
                      <a:pt x="4060" y="5236"/>
                      <a:pt x="3760" y="4436"/>
                    </a:cubicBezTo>
                    <a:cubicBezTo>
                      <a:pt x="3493" y="3635"/>
                      <a:pt x="3093" y="2834"/>
                      <a:pt x="2626" y="2101"/>
                    </a:cubicBezTo>
                    <a:cubicBezTo>
                      <a:pt x="2126" y="1400"/>
                      <a:pt x="1559" y="733"/>
                      <a:pt x="958" y="133"/>
                    </a:cubicBezTo>
                    <a:cubicBezTo>
                      <a:pt x="865" y="40"/>
                      <a:pt x="75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16;p37"/>
              <p:cNvSpPr/>
              <p:nvPr/>
            </p:nvSpPr>
            <p:spPr>
              <a:xfrm>
                <a:off x="2844700" y="1108000"/>
                <a:ext cx="55900" cy="63000"/>
              </a:xfrm>
              <a:custGeom>
                <a:avLst/>
                <a:gdLst/>
                <a:ahLst/>
                <a:cxnLst/>
                <a:rect l="l" t="t" r="r" b="b"/>
                <a:pathLst>
                  <a:path w="2236" h="2520" extrusionOk="0">
                    <a:moveTo>
                      <a:pt x="1812" y="1006"/>
                    </a:moveTo>
                    <a:lnTo>
                      <a:pt x="1812" y="1006"/>
                    </a:lnTo>
                    <a:cubicBezTo>
                      <a:pt x="1813" y="1007"/>
                      <a:pt x="1813" y="1008"/>
                      <a:pt x="1813" y="1009"/>
                    </a:cubicBezTo>
                    <a:lnTo>
                      <a:pt x="1813" y="1009"/>
                    </a:lnTo>
                    <a:lnTo>
                      <a:pt x="1812" y="1007"/>
                    </a:lnTo>
                    <a:lnTo>
                      <a:pt x="1812" y="1007"/>
                    </a:lnTo>
                    <a:cubicBezTo>
                      <a:pt x="1812" y="1007"/>
                      <a:pt x="1812" y="1006"/>
                      <a:pt x="1812" y="1006"/>
                    </a:cubicBezTo>
                    <a:close/>
                    <a:moveTo>
                      <a:pt x="1824" y="1007"/>
                    </a:moveTo>
                    <a:cubicBezTo>
                      <a:pt x="1825" y="1008"/>
                      <a:pt x="1825" y="1009"/>
                      <a:pt x="1826" y="1010"/>
                    </a:cubicBezTo>
                    <a:lnTo>
                      <a:pt x="1826" y="1010"/>
                    </a:lnTo>
                    <a:cubicBezTo>
                      <a:pt x="1826" y="1014"/>
                      <a:pt x="1827" y="1018"/>
                      <a:pt x="1827" y="1023"/>
                    </a:cubicBezTo>
                    <a:lnTo>
                      <a:pt x="1827" y="1023"/>
                    </a:lnTo>
                    <a:lnTo>
                      <a:pt x="1826" y="1021"/>
                    </a:lnTo>
                    <a:lnTo>
                      <a:pt x="1824" y="1007"/>
                    </a:lnTo>
                    <a:close/>
                    <a:moveTo>
                      <a:pt x="1829" y="1047"/>
                    </a:moveTo>
                    <a:cubicBezTo>
                      <a:pt x="1830" y="1049"/>
                      <a:pt x="1831" y="1051"/>
                      <a:pt x="1832" y="1053"/>
                    </a:cubicBezTo>
                    <a:lnTo>
                      <a:pt x="1832" y="1053"/>
                    </a:lnTo>
                    <a:cubicBezTo>
                      <a:pt x="1838" y="1093"/>
                      <a:pt x="1846" y="1142"/>
                      <a:pt x="1845" y="1142"/>
                    </a:cubicBezTo>
                    <a:cubicBezTo>
                      <a:pt x="1844" y="1142"/>
                      <a:pt x="1842" y="1129"/>
                      <a:pt x="1835" y="1097"/>
                    </a:cubicBezTo>
                    <a:lnTo>
                      <a:pt x="1829" y="1047"/>
                    </a:lnTo>
                    <a:close/>
                    <a:moveTo>
                      <a:pt x="1007" y="1"/>
                    </a:moveTo>
                    <a:cubicBezTo>
                      <a:pt x="819" y="1"/>
                      <a:pt x="627" y="70"/>
                      <a:pt x="468" y="230"/>
                    </a:cubicBezTo>
                    <a:cubicBezTo>
                      <a:pt x="67" y="664"/>
                      <a:pt x="1" y="1298"/>
                      <a:pt x="267" y="1831"/>
                    </a:cubicBezTo>
                    <a:cubicBezTo>
                      <a:pt x="368" y="2031"/>
                      <a:pt x="568" y="2232"/>
                      <a:pt x="768" y="2365"/>
                    </a:cubicBezTo>
                    <a:cubicBezTo>
                      <a:pt x="925" y="2470"/>
                      <a:pt x="1109" y="2519"/>
                      <a:pt x="1297" y="2519"/>
                    </a:cubicBezTo>
                    <a:cubicBezTo>
                      <a:pt x="1468" y="2519"/>
                      <a:pt x="1643" y="2478"/>
                      <a:pt x="1802" y="2398"/>
                    </a:cubicBezTo>
                    <a:cubicBezTo>
                      <a:pt x="2102" y="2232"/>
                      <a:pt x="2236" y="1865"/>
                      <a:pt x="2135" y="1531"/>
                    </a:cubicBezTo>
                    <a:cubicBezTo>
                      <a:pt x="2069" y="1364"/>
                      <a:pt x="2002" y="1131"/>
                      <a:pt x="1835" y="1031"/>
                    </a:cubicBezTo>
                    <a:cubicBezTo>
                      <a:pt x="1834" y="1026"/>
                      <a:pt x="1833" y="1022"/>
                      <a:pt x="1832" y="1018"/>
                    </a:cubicBezTo>
                    <a:lnTo>
                      <a:pt x="1832" y="1018"/>
                    </a:lnTo>
                    <a:cubicBezTo>
                      <a:pt x="1833" y="1019"/>
                      <a:pt x="1834" y="1020"/>
                      <a:pt x="1834" y="1020"/>
                    </a:cubicBezTo>
                    <a:cubicBezTo>
                      <a:pt x="1835" y="1020"/>
                      <a:pt x="1834" y="1018"/>
                      <a:pt x="1830" y="1012"/>
                    </a:cubicBezTo>
                    <a:lnTo>
                      <a:pt x="1830" y="1012"/>
                    </a:lnTo>
                    <a:cubicBezTo>
                      <a:pt x="1828" y="1004"/>
                      <a:pt x="1827" y="1001"/>
                      <a:pt x="1826" y="1001"/>
                    </a:cubicBezTo>
                    <a:lnTo>
                      <a:pt x="1826" y="1001"/>
                    </a:lnTo>
                    <a:cubicBezTo>
                      <a:pt x="1826" y="1001"/>
                      <a:pt x="1826" y="1002"/>
                      <a:pt x="1826" y="1004"/>
                    </a:cubicBezTo>
                    <a:lnTo>
                      <a:pt x="1826" y="1004"/>
                    </a:lnTo>
                    <a:cubicBezTo>
                      <a:pt x="1825" y="1003"/>
                      <a:pt x="1824" y="1001"/>
                      <a:pt x="1823" y="999"/>
                    </a:cubicBezTo>
                    <a:lnTo>
                      <a:pt x="1823" y="999"/>
                    </a:lnTo>
                    <a:lnTo>
                      <a:pt x="1817" y="955"/>
                    </a:lnTo>
                    <a:lnTo>
                      <a:pt x="1817" y="955"/>
                    </a:lnTo>
                    <a:cubicBezTo>
                      <a:pt x="1905" y="416"/>
                      <a:pt x="1466" y="1"/>
                      <a:pt x="1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17;p37"/>
              <p:cNvSpPr/>
              <p:nvPr/>
            </p:nvSpPr>
            <p:spPr>
              <a:xfrm>
                <a:off x="3005650" y="1099200"/>
                <a:ext cx="64475" cy="69325"/>
              </a:xfrm>
              <a:custGeom>
                <a:avLst/>
                <a:gdLst/>
                <a:ahLst/>
                <a:cxnLst/>
                <a:rect l="l" t="t" r="r" b="b"/>
                <a:pathLst>
                  <a:path w="2579" h="2773" extrusionOk="0">
                    <a:moveTo>
                      <a:pt x="2169" y="615"/>
                    </a:moveTo>
                    <a:lnTo>
                      <a:pt x="2250" y="833"/>
                    </a:lnTo>
                    <a:lnTo>
                      <a:pt x="2250" y="833"/>
                    </a:lnTo>
                    <a:lnTo>
                      <a:pt x="2250" y="833"/>
                    </a:lnTo>
                    <a:cubicBezTo>
                      <a:pt x="2227" y="771"/>
                      <a:pt x="2199" y="710"/>
                      <a:pt x="2169" y="649"/>
                    </a:cubicBezTo>
                    <a:lnTo>
                      <a:pt x="2169" y="615"/>
                    </a:lnTo>
                    <a:close/>
                    <a:moveTo>
                      <a:pt x="2302" y="949"/>
                    </a:moveTo>
                    <a:lnTo>
                      <a:pt x="2305" y="973"/>
                    </a:lnTo>
                    <a:lnTo>
                      <a:pt x="2305" y="973"/>
                    </a:lnTo>
                    <a:cubicBezTo>
                      <a:pt x="2304" y="972"/>
                      <a:pt x="2303" y="971"/>
                      <a:pt x="2302" y="970"/>
                    </a:cubicBezTo>
                    <a:lnTo>
                      <a:pt x="2302" y="970"/>
                    </a:lnTo>
                    <a:cubicBezTo>
                      <a:pt x="2302" y="963"/>
                      <a:pt x="2302" y="956"/>
                      <a:pt x="2302" y="949"/>
                    </a:cubicBezTo>
                    <a:close/>
                    <a:moveTo>
                      <a:pt x="2308" y="1028"/>
                    </a:moveTo>
                    <a:lnTo>
                      <a:pt x="2311" y="1032"/>
                    </a:lnTo>
                    <a:lnTo>
                      <a:pt x="2312" y="1045"/>
                    </a:lnTo>
                    <a:lnTo>
                      <a:pt x="2312" y="1045"/>
                    </a:lnTo>
                    <a:cubicBezTo>
                      <a:pt x="2311" y="1039"/>
                      <a:pt x="2309" y="1033"/>
                      <a:pt x="2308" y="1028"/>
                    </a:cubicBezTo>
                    <a:close/>
                    <a:moveTo>
                      <a:pt x="1204" y="0"/>
                    </a:moveTo>
                    <a:cubicBezTo>
                      <a:pt x="1009" y="0"/>
                      <a:pt x="823" y="59"/>
                      <a:pt x="668" y="148"/>
                    </a:cubicBezTo>
                    <a:cubicBezTo>
                      <a:pt x="622" y="179"/>
                      <a:pt x="577" y="216"/>
                      <a:pt x="532" y="257"/>
                    </a:cubicBezTo>
                    <a:lnTo>
                      <a:pt x="532" y="257"/>
                    </a:lnTo>
                    <a:cubicBezTo>
                      <a:pt x="209" y="467"/>
                      <a:pt x="34" y="842"/>
                      <a:pt x="34" y="1216"/>
                    </a:cubicBezTo>
                    <a:cubicBezTo>
                      <a:pt x="1" y="1583"/>
                      <a:pt x="134" y="1950"/>
                      <a:pt x="367" y="2250"/>
                    </a:cubicBezTo>
                    <a:cubicBezTo>
                      <a:pt x="534" y="2517"/>
                      <a:pt x="834" y="2717"/>
                      <a:pt x="1201" y="2750"/>
                    </a:cubicBezTo>
                    <a:cubicBezTo>
                      <a:pt x="1270" y="2764"/>
                      <a:pt x="1345" y="2772"/>
                      <a:pt x="1423" y="2772"/>
                    </a:cubicBezTo>
                    <a:cubicBezTo>
                      <a:pt x="1534" y="2772"/>
                      <a:pt x="1651" y="2756"/>
                      <a:pt x="1768" y="2717"/>
                    </a:cubicBezTo>
                    <a:cubicBezTo>
                      <a:pt x="2069" y="2650"/>
                      <a:pt x="2336" y="2417"/>
                      <a:pt x="2469" y="2117"/>
                    </a:cubicBezTo>
                    <a:cubicBezTo>
                      <a:pt x="2530" y="1979"/>
                      <a:pt x="2556" y="1828"/>
                      <a:pt x="2551" y="1675"/>
                    </a:cubicBezTo>
                    <a:lnTo>
                      <a:pt x="2551" y="1675"/>
                    </a:lnTo>
                    <a:cubicBezTo>
                      <a:pt x="2579" y="1506"/>
                      <a:pt x="2552" y="1329"/>
                      <a:pt x="2477" y="1178"/>
                    </a:cubicBezTo>
                    <a:lnTo>
                      <a:pt x="2477" y="1178"/>
                    </a:lnTo>
                    <a:cubicBezTo>
                      <a:pt x="2440" y="1046"/>
                      <a:pt x="2381" y="914"/>
                      <a:pt x="2302" y="782"/>
                    </a:cubicBezTo>
                    <a:cubicBezTo>
                      <a:pt x="2235" y="716"/>
                      <a:pt x="2169" y="615"/>
                      <a:pt x="2135" y="549"/>
                    </a:cubicBezTo>
                    <a:cubicBezTo>
                      <a:pt x="2002" y="282"/>
                      <a:pt x="1768" y="115"/>
                      <a:pt x="1502" y="48"/>
                    </a:cubicBezTo>
                    <a:cubicBezTo>
                      <a:pt x="1402" y="15"/>
                      <a:pt x="1301" y="0"/>
                      <a:pt x="1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18;p37"/>
              <p:cNvSpPr/>
              <p:nvPr/>
            </p:nvSpPr>
            <p:spPr>
              <a:xfrm>
                <a:off x="1480400" y="726650"/>
                <a:ext cx="1747100" cy="2112100"/>
              </a:xfrm>
              <a:custGeom>
                <a:avLst/>
                <a:gdLst/>
                <a:ahLst/>
                <a:cxnLst/>
                <a:rect l="l" t="t" r="r" b="b"/>
                <a:pathLst>
                  <a:path w="69884" h="84484" extrusionOk="0">
                    <a:moveTo>
                      <a:pt x="54186" y="1638"/>
                    </a:moveTo>
                    <a:cubicBezTo>
                      <a:pt x="54270" y="1638"/>
                      <a:pt x="54355" y="1639"/>
                      <a:pt x="54439" y="1641"/>
                    </a:cubicBezTo>
                    <a:cubicBezTo>
                      <a:pt x="55273" y="1641"/>
                      <a:pt x="56107" y="1741"/>
                      <a:pt x="56908" y="1974"/>
                    </a:cubicBezTo>
                    <a:cubicBezTo>
                      <a:pt x="57308" y="2074"/>
                      <a:pt x="57708" y="2208"/>
                      <a:pt x="58108" y="2375"/>
                    </a:cubicBezTo>
                    <a:cubicBezTo>
                      <a:pt x="58275" y="2441"/>
                      <a:pt x="58409" y="2508"/>
                      <a:pt x="58575" y="2541"/>
                    </a:cubicBezTo>
                    <a:cubicBezTo>
                      <a:pt x="59643" y="3309"/>
                      <a:pt x="60510" y="4376"/>
                      <a:pt x="61044" y="5610"/>
                    </a:cubicBezTo>
                    <a:cubicBezTo>
                      <a:pt x="61211" y="5944"/>
                      <a:pt x="61344" y="6311"/>
                      <a:pt x="61444" y="6678"/>
                    </a:cubicBezTo>
                    <a:cubicBezTo>
                      <a:pt x="61511" y="7111"/>
                      <a:pt x="61578" y="7512"/>
                      <a:pt x="61711" y="7912"/>
                    </a:cubicBezTo>
                    <a:cubicBezTo>
                      <a:pt x="61744" y="8012"/>
                      <a:pt x="61828" y="8062"/>
                      <a:pt x="61911" y="8062"/>
                    </a:cubicBezTo>
                    <a:cubicBezTo>
                      <a:pt x="61995" y="8062"/>
                      <a:pt x="62078" y="8012"/>
                      <a:pt x="62111" y="7912"/>
                    </a:cubicBezTo>
                    <a:cubicBezTo>
                      <a:pt x="62211" y="7478"/>
                      <a:pt x="62245" y="7045"/>
                      <a:pt x="62178" y="6611"/>
                    </a:cubicBezTo>
                    <a:cubicBezTo>
                      <a:pt x="62111" y="6144"/>
                      <a:pt x="62045" y="5677"/>
                      <a:pt x="61911" y="5243"/>
                    </a:cubicBezTo>
                    <a:cubicBezTo>
                      <a:pt x="61644" y="4376"/>
                      <a:pt x="61177" y="3542"/>
                      <a:pt x="60577" y="2875"/>
                    </a:cubicBezTo>
                    <a:cubicBezTo>
                      <a:pt x="60510" y="2808"/>
                      <a:pt x="60477" y="2775"/>
                      <a:pt x="60410" y="2708"/>
                    </a:cubicBezTo>
                    <a:cubicBezTo>
                      <a:pt x="61169" y="2356"/>
                      <a:pt x="61972" y="2180"/>
                      <a:pt x="62783" y="2180"/>
                    </a:cubicBezTo>
                    <a:cubicBezTo>
                      <a:pt x="62970" y="2180"/>
                      <a:pt x="63158" y="2189"/>
                      <a:pt x="63346" y="2208"/>
                    </a:cubicBezTo>
                    <a:cubicBezTo>
                      <a:pt x="64380" y="2308"/>
                      <a:pt x="65380" y="2742"/>
                      <a:pt x="66181" y="3409"/>
                    </a:cubicBezTo>
                    <a:cubicBezTo>
                      <a:pt x="67849" y="4843"/>
                      <a:pt x="68483" y="7178"/>
                      <a:pt x="67682" y="9246"/>
                    </a:cubicBezTo>
                    <a:cubicBezTo>
                      <a:pt x="67182" y="10347"/>
                      <a:pt x="66414" y="11314"/>
                      <a:pt x="65447" y="12048"/>
                    </a:cubicBezTo>
                    <a:cubicBezTo>
                      <a:pt x="65414" y="12048"/>
                      <a:pt x="65380" y="12082"/>
                      <a:pt x="65347" y="12115"/>
                    </a:cubicBezTo>
                    <a:cubicBezTo>
                      <a:pt x="64813" y="12015"/>
                      <a:pt x="64246" y="11881"/>
                      <a:pt x="63679" y="11781"/>
                    </a:cubicBezTo>
                    <a:cubicBezTo>
                      <a:pt x="63779" y="11615"/>
                      <a:pt x="63879" y="11481"/>
                      <a:pt x="63979" y="11314"/>
                    </a:cubicBezTo>
                    <a:cubicBezTo>
                      <a:pt x="64179" y="10881"/>
                      <a:pt x="64346" y="10414"/>
                      <a:pt x="64446" y="9913"/>
                    </a:cubicBezTo>
                    <a:cubicBezTo>
                      <a:pt x="64680" y="8946"/>
                      <a:pt x="64546" y="7945"/>
                      <a:pt x="64046" y="7078"/>
                    </a:cubicBezTo>
                    <a:cubicBezTo>
                      <a:pt x="63977" y="6951"/>
                      <a:pt x="63856" y="6896"/>
                      <a:pt x="63733" y="6896"/>
                    </a:cubicBezTo>
                    <a:cubicBezTo>
                      <a:pt x="63500" y="6896"/>
                      <a:pt x="63258" y="7094"/>
                      <a:pt x="63346" y="7378"/>
                    </a:cubicBezTo>
                    <a:cubicBezTo>
                      <a:pt x="63612" y="8145"/>
                      <a:pt x="63712" y="8946"/>
                      <a:pt x="63612" y="9747"/>
                    </a:cubicBezTo>
                    <a:cubicBezTo>
                      <a:pt x="63546" y="10147"/>
                      <a:pt x="63412" y="10547"/>
                      <a:pt x="63245" y="10881"/>
                    </a:cubicBezTo>
                    <a:cubicBezTo>
                      <a:pt x="63145" y="11048"/>
                      <a:pt x="63045" y="11214"/>
                      <a:pt x="62912" y="11348"/>
                    </a:cubicBezTo>
                    <a:cubicBezTo>
                      <a:pt x="62812" y="11448"/>
                      <a:pt x="62712" y="11515"/>
                      <a:pt x="62612" y="11581"/>
                    </a:cubicBezTo>
                    <a:cubicBezTo>
                      <a:pt x="59576" y="11081"/>
                      <a:pt x="56507" y="10847"/>
                      <a:pt x="53438" y="10814"/>
                    </a:cubicBezTo>
                    <a:cubicBezTo>
                      <a:pt x="53278" y="10813"/>
                      <a:pt x="53118" y="10812"/>
                      <a:pt x="52958" y="10812"/>
                    </a:cubicBezTo>
                    <a:cubicBezTo>
                      <a:pt x="48946" y="10812"/>
                      <a:pt x="44908" y="11214"/>
                      <a:pt x="40963" y="12048"/>
                    </a:cubicBezTo>
                    <a:cubicBezTo>
                      <a:pt x="37961" y="12649"/>
                      <a:pt x="35025" y="13483"/>
                      <a:pt x="32190" y="14583"/>
                    </a:cubicBezTo>
                    <a:cubicBezTo>
                      <a:pt x="32123" y="13716"/>
                      <a:pt x="31890" y="12916"/>
                      <a:pt x="31523" y="12148"/>
                    </a:cubicBezTo>
                    <a:cubicBezTo>
                      <a:pt x="30922" y="11048"/>
                      <a:pt x="29988" y="10214"/>
                      <a:pt x="28854" y="9747"/>
                    </a:cubicBezTo>
                    <a:cubicBezTo>
                      <a:pt x="28794" y="9719"/>
                      <a:pt x="28734" y="9706"/>
                      <a:pt x="28677" y="9706"/>
                    </a:cubicBezTo>
                    <a:cubicBezTo>
                      <a:pt x="28325" y="9706"/>
                      <a:pt x="28081" y="10179"/>
                      <a:pt x="28454" y="10380"/>
                    </a:cubicBezTo>
                    <a:cubicBezTo>
                      <a:pt x="29321" y="10947"/>
                      <a:pt x="30055" y="11715"/>
                      <a:pt x="30489" y="12615"/>
                    </a:cubicBezTo>
                    <a:cubicBezTo>
                      <a:pt x="30889" y="13349"/>
                      <a:pt x="31089" y="14183"/>
                      <a:pt x="31089" y="15017"/>
                    </a:cubicBezTo>
                    <a:cubicBezTo>
                      <a:pt x="30656" y="15184"/>
                      <a:pt x="30222" y="15351"/>
                      <a:pt x="29788" y="15551"/>
                    </a:cubicBezTo>
                    <a:cubicBezTo>
                      <a:pt x="27286" y="16618"/>
                      <a:pt x="24885" y="17886"/>
                      <a:pt x="22583" y="19287"/>
                    </a:cubicBezTo>
                    <a:cubicBezTo>
                      <a:pt x="22450" y="18219"/>
                      <a:pt x="21883" y="17219"/>
                      <a:pt x="21049" y="16518"/>
                    </a:cubicBezTo>
                    <a:cubicBezTo>
                      <a:pt x="20972" y="16441"/>
                      <a:pt x="20884" y="16409"/>
                      <a:pt x="20799" y="16409"/>
                    </a:cubicBezTo>
                    <a:cubicBezTo>
                      <a:pt x="20517" y="16409"/>
                      <a:pt x="20266" y="16770"/>
                      <a:pt x="20548" y="17052"/>
                    </a:cubicBezTo>
                    <a:cubicBezTo>
                      <a:pt x="21182" y="17852"/>
                      <a:pt x="21582" y="18853"/>
                      <a:pt x="21649" y="19887"/>
                    </a:cubicBezTo>
                    <a:lnTo>
                      <a:pt x="20882" y="20354"/>
                    </a:lnTo>
                    <a:lnTo>
                      <a:pt x="20882" y="20221"/>
                    </a:lnTo>
                    <a:cubicBezTo>
                      <a:pt x="20849" y="19654"/>
                      <a:pt x="20715" y="19087"/>
                      <a:pt x="20515" y="18586"/>
                    </a:cubicBezTo>
                    <a:cubicBezTo>
                      <a:pt x="20081" y="17552"/>
                      <a:pt x="19347" y="16718"/>
                      <a:pt x="18380" y="16218"/>
                    </a:cubicBezTo>
                    <a:cubicBezTo>
                      <a:pt x="18337" y="16201"/>
                      <a:pt x="18295" y="16193"/>
                      <a:pt x="18255" y="16193"/>
                    </a:cubicBezTo>
                    <a:cubicBezTo>
                      <a:pt x="17987" y="16193"/>
                      <a:pt x="17814" y="16548"/>
                      <a:pt x="18047" y="16752"/>
                    </a:cubicBezTo>
                    <a:cubicBezTo>
                      <a:pt x="18814" y="17252"/>
                      <a:pt x="19414" y="18019"/>
                      <a:pt x="19714" y="18887"/>
                    </a:cubicBezTo>
                    <a:cubicBezTo>
                      <a:pt x="19848" y="19320"/>
                      <a:pt x="19948" y="19787"/>
                      <a:pt x="19948" y="20221"/>
                    </a:cubicBezTo>
                    <a:cubicBezTo>
                      <a:pt x="19948" y="20421"/>
                      <a:pt x="19915" y="20621"/>
                      <a:pt x="19915" y="20821"/>
                    </a:cubicBezTo>
                    <a:cubicBezTo>
                      <a:pt x="19915" y="20888"/>
                      <a:pt x="19915" y="20955"/>
                      <a:pt x="19881" y="20988"/>
                    </a:cubicBezTo>
                    <a:cubicBezTo>
                      <a:pt x="16879" y="22989"/>
                      <a:pt x="14110" y="25258"/>
                      <a:pt x="11575" y="27826"/>
                    </a:cubicBezTo>
                    <a:lnTo>
                      <a:pt x="11575" y="27626"/>
                    </a:lnTo>
                    <a:cubicBezTo>
                      <a:pt x="11509" y="26992"/>
                      <a:pt x="11375" y="26359"/>
                      <a:pt x="11242" y="25725"/>
                    </a:cubicBezTo>
                    <a:cubicBezTo>
                      <a:pt x="10975" y="24591"/>
                      <a:pt x="10508" y="23523"/>
                      <a:pt x="9841" y="22589"/>
                    </a:cubicBezTo>
                    <a:cubicBezTo>
                      <a:pt x="8682" y="21065"/>
                      <a:pt x="6967" y="19820"/>
                      <a:pt x="5000" y="19820"/>
                    </a:cubicBezTo>
                    <a:cubicBezTo>
                      <a:pt x="4815" y="19820"/>
                      <a:pt x="4627" y="19831"/>
                      <a:pt x="4437" y="19854"/>
                    </a:cubicBezTo>
                    <a:cubicBezTo>
                      <a:pt x="4170" y="19887"/>
                      <a:pt x="3903" y="19921"/>
                      <a:pt x="3670" y="19987"/>
                    </a:cubicBezTo>
                    <a:cubicBezTo>
                      <a:pt x="4203" y="19253"/>
                      <a:pt x="4837" y="18586"/>
                      <a:pt x="5571" y="18019"/>
                    </a:cubicBezTo>
                    <a:cubicBezTo>
                      <a:pt x="6892" y="16918"/>
                      <a:pt x="8554" y="16340"/>
                      <a:pt x="10275" y="16340"/>
                    </a:cubicBezTo>
                    <a:cubicBezTo>
                      <a:pt x="10640" y="16340"/>
                      <a:pt x="11008" y="16366"/>
                      <a:pt x="11375" y="16418"/>
                    </a:cubicBezTo>
                    <a:cubicBezTo>
                      <a:pt x="11675" y="16451"/>
                      <a:pt x="11976" y="16518"/>
                      <a:pt x="12276" y="16618"/>
                    </a:cubicBezTo>
                    <a:cubicBezTo>
                      <a:pt x="12509" y="16685"/>
                      <a:pt x="12743" y="16785"/>
                      <a:pt x="12976" y="16885"/>
                    </a:cubicBezTo>
                    <a:cubicBezTo>
                      <a:pt x="13485" y="17155"/>
                      <a:pt x="14075" y="17639"/>
                      <a:pt x="14673" y="17639"/>
                    </a:cubicBezTo>
                    <a:cubicBezTo>
                      <a:pt x="14741" y="17639"/>
                      <a:pt x="14809" y="17633"/>
                      <a:pt x="14878" y="17619"/>
                    </a:cubicBezTo>
                    <a:cubicBezTo>
                      <a:pt x="15111" y="17552"/>
                      <a:pt x="15278" y="17319"/>
                      <a:pt x="15278" y="17085"/>
                    </a:cubicBezTo>
                    <a:cubicBezTo>
                      <a:pt x="15378" y="16418"/>
                      <a:pt x="14511" y="15851"/>
                      <a:pt x="14010" y="15551"/>
                    </a:cubicBezTo>
                    <a:cubicBezTo>
                      <a:pt x="13443" y="15251"/>
                      <a:pt x="12876" y="15017"/>
                      <a:pt x="12276" y="14884"/>
                    </a:cubicBezTo>
                    <a:cubicBezTo>
                      <a:pt x="12042" y="14817"/>
                      <a:pt x="11809" y="14784"/>
                      <a:pt x="11575" y="14750"/>
                    </a:cubicBezTo>
                    <a:lnTo>
                      <a:pt x="12409" y="14083"/>
                    </a:lnTo>
                    <a:cubicBezTo>
                      <a:pt x="13343" y="13349"/>
                      <a:pt x="14277" y="12649"/>
                      <a:pt x="15278" y="11982"/>
                    </a:cubicBezTo>
                    <a:cubicBezTo>
                      <a:pt x="17179" y="10647"/>
                      <a:pt x="19347" y="9680"/>
                      <a:pt x="21616" y="9146"/>
                    </a:cubicBezTo>
                    <a:cubicBezTo>
                      <a:pt x="22250" y="9013"/>
                      <a:pt x="22850" y="8946"/>
                      <a:pt x="23484" y="8913"/>
                    </a:cubicBezTo>
                    <a:cubicBezTo>
                      <a:pt x="23817" y="8913"/>
                      <a:pt x="24174" y="8951"/>
                      <a:pt x="24520" y="8951"/>
                    </a:cubicBezTo>
                    <a:cubicBezTo>
                      <a:pt x="24901" y="8951"/>
                      <a:pt x="25271" y="8905"/>
                      <a:pt x="25585" y="8713"/>
                    </a:cubicBezTo>
                    <a:cubicBezTo>
                      <a:pt x="25652" y="8679"/>
                      <a:pt x="25719" y="8646"/>
                      <a:pt x="25752" y="8579"/>
                    </a:cubicBezTo>
                    <a:cubicBezTo>
                      <a:pt x="25785" y="8579"/>
                      <a:pt x="25819" y="8546"/>
                      <a:pt x="25852" y="8512"/>
                    </a:cubicBezTo>
                    <a:cubicBezTo>
                      <a:pt x="28892" y="5343"/>
                      <a:pt x="32998" y="3303"/>
                      <a:pt x="37379" y="3303"/>
                    </a:cubicBezTo>
                    <a:cubicBezTo>
                      <a:pt x="37517" y="3303"/>
                      <a:pt x="37656" y="3305"/>
                      <a:pt x="37794" y="3309"/>
                    </a:cubicBezTo>
                    <a:cubicBezTo>
                      <a:pt x="38094" y="3309"/>
                      <a:pt x="38428" y="3342"/>
                      <a:pt x="38761" y="3375"/>
                    </a:cubicBezTo>
                    <a:lnTo>
                      <a:pt x="39228" y="3409"/>
                    </a:lnTo>
                    <a:lnTo>
                      <a:pt x="39262" y="3409"/>
                    </a:lnTo>
                    <a:lnTo>
                      <a:pt x="39562" y="3475"/>
                    </a:lnTo>
                    <a:cubicBezTo>
                      <a:pt x="39962" y="3542"/>
                      <a:pt x="40362" y="3609"/>
                      <a:pt x="40729" y="3676"/>
                    </a:cubicBezTo>
                    <a:cubicBezTo>
                      <a:pt x="41330" y="3909"/>
                      <a:pt x="41930" y="4176"/>
                      <a:pt x="42431" y="4543"/>
                    </a:cubicBezTo>
                    <a:cubicBezTo>
                      <a:pt x="42898" y="4876"/>
                      <a:pt x="43331" y="5277"/>
                      <a:pt x="43665" y="5710"/>
                    </a:cubicBezTo>
                    <a:cubicBezTo>
                      <a:pt x="43832" y="5977"/>
                      <a:pt x="43998" y="6211"/>
                      <a:pt x="44132" y="6478"/>
                    </a:cubicBezTo>
                    <a:cubicBezTo>
                      <a:pt x="44232" y="6778"/>
                      <a:pt x="44365" y="7045"/>
                      <a:pt x="44532" y="7278"/>
                    </a:cubicBezTo>
                    <a:cubicBezTo>
                      <a:pt x="44604" y="7350"/>
                      <a:pt x="44689" y="7385"/>
                      <a:pt x="44772" y="7385"/>
                    </a:cubicBezTo>
                    <a:cubicBezTo>
                      <a:pt x="44882" y="7385"/>
                      <a:pt x="44990" y="7325"/>
                      <a:pt x="45066" y="7211"/>
                    </a:cubicBezTo>
                    <a:cubicBezTo>
                      <a:pt x="45333" y="6611"/>
                      <a:pt x="44999" y="5810"/>
                      <a:pt x="44666" y="5277"/>
                    </a:cubicBezTo>
                    <a:cubicBezTo>
                      <a:pt x="44299" y="4676"/>
                      <a:pt x="43798" y="4143"/>
                      <a:pt x="43198" y="3742"/>
                    </a:cubicBezTo>
                    <a:cubicBezTo>
                      <a:pt x="42998" y="3576"/>
                      <a:pt x="42764" y="3442"/>
                      <a:pt x="42531" y="3309"/>
                    </a:cubicBezTo>
                    <a:lnTo>
                      <a:pt x="42597" y="3275"/>
                    </a:lnTo>
                    <a:cubicBezTo>
                      <a:pt x="43573" y="2509"/>
                      <a:pt x="44759" y="2114"/>
                      <a:pt x="45952" y="2114"/>
                    </a:cubicBezTo>
                    <a:cubicBezTo>
                      <a:pt x="46472" y="2114"/>
                      <a:pt x="46994" y="2189"/>
                      <a:pt x="47501" y="2341"/>
                    </a:cubicBezTo>
                    <a:cubicBezTo>
                      <a:pt x="48268" y="2608"/>
                      <a:pt x="48969" y="3042"/>
                      <a:pt x="49536" y="3576"/>
                    </a:cubicBezTo>
                    <a:cubicBezTo>
                      <a:pt x="49836" y="3842"/>
                      <a:pt x="50069" y="4143"/>
                      <a:pt x="50303" y="4443"/>
                    </a:cubicBezTo>
                    <a:cubicBezTo>
                      <a:pt x="50570" y="4843"/>
                      <a:pt x="50837" y="5210"/>
                      <a:pt x="51137" y="5577"/>
                    </a:cubicBezTo>
                    <a:cubicBezTo>
                      <a:pt x="51256" y="5685"/>
                      <a:pt x="51397" y="5734"/>
                      <a:pt x="51532" y="5734"/>
                    </a:cubicBezTo>
                    <a:cubicBezTo>
                      <a:pt x="51813" y="5734"/>
                      <a:pt x="52071" y="5525"/>
                      <a:pt x="52071" y="5210"/>
                    </a:cubicBezTo>
                    <a:cubicBezTo>
                      <a:pt x="52138" y="4143"/>
                      <a:pt x="51337" y="3075"/>
                      <a:pt x="50636" y="2375"/>
                    </a:cubicBezTo>
                    <a:cubicBezTo>
                      <a:pt x="50570" y="2308"/>
                      <a:pt x="50536" y="2275"/>
                      <a:pt x="50503" y="2241"/>
                    </a:cubicBezTo>
                    <a:cubicBezTo>
                      <a:pt x="51690" y="1866"/>
                      <a:pt x="52936" y="1638"/>
                      <a:pt x="54186" y="1638"/>
                    </a:cubicBezTo>
                    <a:close/>
                    <a:moveTo>
                      <a:pt x="4945" y="21488"/>
                    </a:moveTo>
                    <a:cubicBezTo>
                      <a:pt x="5419" y="21488"/>
                      <a:pt x="5893" y="21577"/>
                      <a:pt x="6338" y="21755"/>
                    </a:cubicBezTo>
                    <a:cubicBezTo>
                      <a:pt x="7105" y="22089"/>
                      <a:pt x="7806" y="22623"/>
                      <a:pt x="8306" y="23290"/>
                    </a:cubicBezTo>
                    <a:cubicBezTo>
                      <a:pt x="8707" y="23790"/>
                      <a:pt x="9040" y="24290"/>
                      <a:pt x="9307" y="24857"/>
                    </a:cubicBezTo>
                    <a:cubicBezTo>
                      <a:pt x="9440" y="25291"/>
                      <a:pt x="9574" y="25725"/>
                      <a:pt x="9707" y="26192"/>
                    </a:cubicBezTo>
                    <a:cubicBezTo>
                      <a:pt x="9807" y="26692"/>
                      <a:pt x="9907" y="27226"/>
                      <a:pt x="9907" y="27760"/>
                    </a:cubicBezTo>
                    <a:cubicBezTo>
                      <a:pt x="9941" y="28360"/>
                      <a:pt x="9907" y="28927"/>
                      <a:pt x="9807" y="29527"/>
                    </a:cubicBezTo>
                    <a:cubicBezTo>
                      <a:pt x="9807" y="29527"/>
                      <a:pt x="9774" y="29561"/>
                      <a:pt x="9774" y="29594"/>
                    </a:cubicBezTo>
                    <a:cubicBezTo>
                      <a:pt x="9674" y="29961"/>
                      <a:pt x="9574" y="30328"/>
                      <a:pt x="9507" y="30695"/>
                    </a:cubicBezTo>
                    <a:cubicBezTo>
                      <a:pt x="9507" y="30795"/>
                      <a:pt x="9474" y="30862"/>
                      <a:pt x="9440" y="30962"/>
                    </a:cubicBezTo>
                    <a:cubicBezTo>
                      <a:pt x="9440" y="30995"/>
                      <a:pt x="9440" y="31062"/>
                      <a:pt x="9440" y="31095"/>
                    </a:cubicBezTo>
                    <a:cubicBezTo>
                      <a:pt x="9350" y="31099"/>
                      <a:pt x="9259" y="31100"/>
                      <a:pt x="9169" y="31100"/>
                    </a:cubicBezTo>
                    <a:cubicBezTo>
                      <a:pt x="7465" y="31100"/>
                      <a:pt x="5832" y="30506"/>
                      <a:pt x="4470" y="29461"/>
                    </a:cubicBezTo>
                    <a:lnTo>
                      <a:pt x="4504" y="29461"/>
                    </a:lnTo>
                    <a:cubicBezTo>
                      <a:pt x="3136" y="28360"/>
                      <a:pt x="2235" y="26792"/>
                      <a:pt x="2002" y="25058"/>
                    </a:cubicBezTo>
                    <a:cubicBezTo>
                      <a:pt x="1835" y="24190"/>
                      <a:pt x="2002" y="23290"/>
                      <a:pt x="2502" y="22556"/>
                    </a:cubicBezTo>
                    <a:lnTo>
                      <a:pt x="2502" y="22556"/>
                    </a:lnTo>
                    <a:cubicBezTo>
                      <a:pt x="2497" y="22565"/>
                      <a:pt x="2497" y="22569"/>
                      <a:pt x="2499" y="22569"/>
                    </a:cubicBezTo>
                    <a:cubicBezTo>
                      <a:pt x="2513" y="22569"/>
                      <a:pt x="2636" y="22422"/>
                      <a:pt x="2636" y="22422"/>
                    </a:cubicBezTo>
                    <a:cubicBezTo>
                      <a:pt x="2669" y="22389"/>
                      <a:pt x="2769" y="22289"/>
                      <a:pt x="2836" y="22222"/>
                    </a:cubicBezTo>
                    <a:lnTo>
                      <a:pt x="2936" y="22122"/>
                    </a:lnTo>
                    <a:cubicBezTo>
                      <a:pt x="3036" y="22055"/>
                      <a:pt x="3136" y="21989"/>
                      <a:pt x="3236" y="21955"/>
                    </a:cubicBezTo>
                    <a:cubicBezTo>
                      <a:pt x="3536" y="21755"/>
                      <a:pt x="3870" y="21622"/>
                      <a:pt x="4237" y="21555"/>
                    </a:cubicBezTo>
                    <a:cubicBezTo>
                      <a:pt x="4470" y="21511"/>
                      <a:pt x="4707" y="21488"/>
                      <a:pt x="4945" y="21488"/>
                    </a:cubicBezTo>
                    <a:close/>
                    <a:moveTo>
                      <a:pt x="10941" y="30395"/>
                    </a:moveTo>
                    <a:cubicBezTo>
                      <a:pt x="11642" y="30995"/>
                      <a:pt x="12242" y="31662"/>
                      <a:pt x="12776" y="32430"/>
                    </a:cubicBezTo>
                    <a:cubicBezTo>
                      <a:pt x="13443" y="33430"/>
                      <a:pt x="13944" y="34498"/>
                      <a:pt x="14311" y="35632"/>
                    </a:cubicBezTo>
                    <a:cubicBezTo>
                      <a:pt x="14711" y="36833"/>
                      <a:pt x="15178" y="38000"/>
                      <a:pt x="15745" y="39101"/>
                    </a:cubicBezTo>
                    <a:cubicBezTo>
                      <a:pt x="16312" y="40135"/>
                      <a:pt x="17012" y="41102"/>
                      <a:pt x="17813" y="41970"/>
                    </a:cubicBezTo>
                    <a:cubicBezTo>
                      <a:pt x="19414" y="43738"/>
                      <a:pt x="21382" y="45139"/>
                      <a:pt x="23150" y="46740"/>
                    </a:cubicBezTo>
                    <a:cubicBezTo>
                      <a:pt x="24818" y="48207"/>
                      <a:pt x="26486" y="49942"/>
                      <a:pt x="27353" y="52010"/>
                    </a:cubicBezTo>
                    <a:cubicBezTo>
                      <a:pt x="27653" y="52777"/>
                      <a:pt x="27854" y="53578"/>
                      <a:pt x="27887" y="54412"/>
                    </a:cubicBezTo>
                    <a:cubicBezTo>
                      <a:pt x="25452" y="51977"/>
                      <a:pt x="23184" y="49442"/>
                      <a:pt x="20982" y="46840"/>
                    </a:cubicBezTo>
                    <a:lnTo>
                      <a:pt x="21015" y="46840"/>
                    </a:lnTo>
                    <a:cubicBezTo>
                      <a:pt x="18480" y="43804"/>
                      <a:pt x="16112" y="40669"/>
                      <a:pt x="13910" y="37433"/>
                    </a:cubicBezTo>
                    <a:cubicBezTo>
                      <a:pt x="12743" y="35732"/>
                      <a:pt x="11642" y="33964"/>
                      <a:pt x="10474" y="32263"/>
                    </a:cubicBezTo>
                    <a:cubicBezTo>
                      <a:pt x="10508" y="32196"/>
                      <a:pt x="10508" y="32163"/>
                      <a:pt x="10508" y="32129"/>
                    </a:cubicBezTo>
                    <a:cubicBezTo>
                      <a:pt x="10641" y="31562"/>
                      <a:pt x="10808" y="30962"/>
                      <a:pt x="10941" y="30395"/>
                    </a:cubicBezTo>
                    <a:close/>
                    <a:moveTo>
                      <a:pt x="35225" y="57247"/>
                    </a:moveTo>
                    <a:lnTo>
                      <a:pt x="35259" y="57314"/>
                    </a:lnTo>
                    <a:lnTo>
                      <a:pt x="35192" y="57381"/>
                    </a:lnTo>
                    <a:lnTo>
                      <a:pt x="35225" y="57247"/>
                    </a:lnTo>
                    <a:close/>
                    <a:moveTo>
                      <a:pt x="37194" y="57781"/>
                    </a:moveTo>
                    <a:cubicBezTo>
                      <a:pt x="37327" y="57781"/>
                      <a:pt x="37460" y="57792"/>
                      <a:pt x="37594" y="57814"/>
                    </a:cubicBezTo>
                    <a:cubicBezTo>
                      <a:pt x="37827" y="57881"/>
                      <a:pt x="38061" y="57981"/>
                      <a:pt x="38294" y="58115"/>
                    </a:cubicBezTo>
                    <a:cubicBezTo>
                      <a:pt x="38961" y="58715"/>
                      <a:pt x="39495" y="59482"/>
                      <a:pt x="39795" y="60316"/>
                    </a:cubicBezTo>
                    <a:cubicBezTo>
                      <a:pt x="40529" y="62284"/>
                      <a:pt x="40896" y="64452"/>
                      <a:pt x="42364" y="66054"/>
                    </a:cubicBezTo>
                    <a:cubicBezTo>
                      <a:pt x="43031" y="66821"/>
                      <a:pt x="43932" y="67321"/>
                      <a:pt x="44932" y="67455"/>
                    </a:cubicBezTo>
                    <a:cubicBezTo>
                      <a:pt x="44994" y="67459"/>
                      <a:pt x="45057" y="67461"/>
                      <a:pt x="45122" y="67461"/>
                    </a:cubicBezTo>
                    <a:cubicBezTo>
                      <a:pt x="45506" y="67461"/>
                      <a:pt x="45924" y="67388"/>
                      <a:pt x="46321" y="67388"/>
                    </a:cubicBezTo>
                    <a:cubicBezTo>
                      <a:pt x="46784" y="67388"/>
                      <a:pt x="47217" y="67488"/>
                      <a:pt x="47534" y="67922"/>
                    </a:cubicBezTo>
                    <a:cubicBezTo>
                      <a:pt x="48068" y="68722"/>
                      <a:pt x="48035" y="69756"/>
                      <a:pt x="48268" y="70690"/>
                    </a:cubicBezTo>
                    <a:cubicBezTo>
                      <a:pt x="48468" y="71691"/>
                      <a:pt x="49102" y="72558"/>
                      <a:pt x="50003" y="73092"/>
                    </a:cubicBezTo>
                    <a:cubicBezTo>
                      <a:pt x="50503" y="73359"/>
                      <a:pt x="51053" y="73492"/>
                      <a:pt x="51604" y="73492"/>
                    </a:cubicBezTo>
                    <a:cubicBezTo>
                      <a:pt x="52154" y="73492"/>
                      <a:pt x="52705" y="73359"/>
                      <a:pt x="53205" y="73092"/>
                    </a:cubicBezTo>
                    <a:cubicBezTo>
                      <a:pt x="54039" y="72625"/>
                      <a:pt x="54606" y="71824"/>
                      <a:pt x="54773" y="70890"/>
                    </a:cubicBezTo>
                    <a:cubicBezTo>
                      <a:pt x="55140" y="71157"/>
                      <a:pt x="55540" y="71324"/>
                      <a:pt x="55907" y="71558"/>
                    </a:cubicBezTo>
                    <a:cubicBezTo>
                      <a:pt x="56874" y="72191"/>
                      <a:pt x="57008" y="73559"/>
                      <a:pt x="56874" y="74593"/>
                    </a:cubicBezTo>
                    <a:cubicBezTo>
                      <a:pt x="56674" y="75560"/>
                      <a:pt x="56407" y="76494"/>
                      <a:pt x="56007" y="77362"/>
                    </a:cubicBezTo>
                    <a:lnTo>
                      <a:pt x="56040" y="77362"/>
                    </a:lnTo>
                    <a:cubicBezTo>
                      <a:pt x="55940" y="77362"/>
                      <a:pt x="55840" y="77395"/>
                      <a:pt x="55773" y="77428"/>
                    </a:cubicBezTo>
                    <a:cubicBezTo>
                      <a:pt x="55429" y="77681"/>
                      <a:pt x="55022" y="77807"/>
                      <a:pt x="54606" y="77807"/>
                    </a:cubicBezTo>
                    <a:cubicBezTo>
                      <a:pt x="54417" y="77807"/>
                      <a:pt x="54227" y="77781"/>
                      <a:pt x="54039" y="77729"/>
                    </a:cubicBezTo>
                    <a:cubicBezTo>
                      <a:pt x="53272" y="77462"/>
                      <a:pt x="52671" y="76728"/>
                      <a:pt x="52138" y="76161"/>
                    </a:cubicBezTo>
                    <a:cubicBezTo>
                      <a:pt x="50803" y="74726"/>
                      <a:pt x="49469" y="73325"/>
                      <a:pt x="48068" y="71958"/>
                    </a:cubicBezTo>
                    <a:cubicBezTo>
                      <a:pt x="45266" y="69156"/>
                      <a:pt x="42364" y="66487"/>
                      <a:pt x="39362" y="63919"/>
                    </a:cubicBezTo>
                    <a:cubicBezTo>
                      <a:pt x="38528" y="63218"/>
                      <a:pt x="37694" y="62518"/>
                      <a:pt x="36860" y="61817"/>
                    </a:cubicBezTo>
                    <a:lnTo>
                      <a:pt x="35626" y="60817"/>
                    </a:lnTo>
                    <a:cubicBezTo>
                      <a:pt x="35359" y="60616"/>
                      <a:pt x="35125" y="60450"/>
                      <a:pt x="34859" y="60249"/>
                    </a:cubicBezTo>
                    <a:cubicBezTo>
                      <a:pt x="34992" y="59582"/>
                      <a:pt x="35092" y="58815"/>
                      <a:pt x="35592" y="58315"/>
                    </a:cubicBezTo>
                    <a:cubicBezTo>
                      <a:pt x="35826" y="58115"/>
                      <a:pt x="36093" y="57981"/>
                      <a:pt x="36393" y="57914"/>
                    </a:cubicBezTo>
                    <a:cubicBezTo>
                      <a:pt x="36660" y="57825"/>
                      <a:pt x="36927" y="57781"/>
                      <a:pt x="37194" y="57781"/>
                    </a:cubicBezTo>
                    <a:close/>
                    <a:moveTo>
                      <a:pt x="52850" y="12341"/>
                    </a:moveTo>
                    <a:cubicBezTo>
                      <a:pt x="56782" y="12341"/>
                      <a:pt x="60707" y="12740"/>
                      <a:pt x="64546" y="13483"/>
                    </a:cubicBezTo>
                    <a:cubicBezTo>
                      <a:pt x="64113" y="16618"/>
                      <a:pt x="64313" y="19821"/>
                      <a:pt x="64713" y="22956"/>
                    </a:cubicBezTo>
                    <a:cubicBezTo>
                      <a:pt x="65080" y="26192"/>
                      <a:pt x="65647" y="29394"/>
                      <a:pt x="66047" y="32596"/>
                    </a:cubicBezTo>
                    <a:cubicBezTo>
                      <a:pt x="66481" y="35799"/>
                      <a:pt x="66681" y="39001"/>
                      <a:pt x="66648" y="42237"/>
                    </a:cubicBezTo>
                    <a:cubicBezTo>
                      <a:pt x="66581" y="45305"/>
                      <a:pt x="66281" y="48374"/>
                      <a:pt x="65747" y="51410"/>
                    </a:cubicBezTo>
                    <a:cubicBezTo>
                      <a:pt x="65180" y="54545"/>
                      <a:pt x="64346" y="57581"/>
                      <a:pt x="63279" y="60583"/>
                    </a:cubicBezTo>
                    <a:cubicBezTo>
                      <a:pt x="62245" y="63485"/>
                      <a:pt x="60844" y="66287"/>
                      <a:pt x="60510" y="69389"/>
                    </a:cubicBezTo>
                    <a:cubicBezTo>
                      <a:pt x="60377" y="70957"/>
                      <a:pt x="60544" y="72558"/>
                      <a:pt x="60977" y="74059"/>
                    </a:cubicBezTo>
                    <a:cubicBezTo>
                      <a:pt x="61344" y="75527"/>
                      <a:pt x="61811" y="76961"/>
                      <a:pt x="61911" y="78462"/>
                    </a:cubicBezTo>
                    <a:cubicBezTo>
                      <a:pt x="62011" y="79663"/>
                      <a:pt x="61878" y="81031"/>
                      <a:pt x="61044" y="81998"/>
                    </a:cubicBezTo>
                    <a:cubicBezTo>
                      <a:pt x="60453" y="82714"/>
                      <a:pt x="59601" y="83139"/>
                      <a:pt x="58677" y="83139"/>
                    </a:cubicBezTo>
                    <a:cubicBezTo>
                      <a:pt x="58610" y="83139"/>
                      <a:pt x="58543" y="83137"/>
                      <a:pt x="58475" y="83132"/>
                    </a:cubicBezTo>
                    <a:cubicBezTo>
                      <a:pt x="57408" y="82999"/>
                      <a:pt x="56808" y="81998"/>
                      <a:pt x="56674" y="80998"/>
                    </a:cubicBezTo>
                    <a:cubicBezTo>
                      <a:pt x="56541" y="79630"/>
                      <a:pt x="57074" y="78329"/>
                      <a:pt x="57508" y="77061"/>
                    </a:cubicBezTo>
                    <a:cubicBezTo>
                      <a:pt x="57975" y="75827"/>
                      <a:pt x="58342" y="74393"/>
                      <a:pt x="58108" y="72992"/>
                    </a:cubicBezTo>
                    <a:cubicBezTo>
                      <a:pt x="57975" y="72391"/>
                      <a:pt x="57742" y="71858"/>
                      <a:pt x="57408" y="71357"/>
                    </a:cubicBezTo>
                    <a:cubicBezTo>
                      <a:pt x="57008" y="70857"/>
                      <a:pt x="56507" y="70457"/>
                      <a:pt x="55907" y="70190"/>
                    </a:cubicBezTo>
                    <a:cubicBezTo>
                      <a:pt x="55640" y="70090"/>
                      <a:pt x="55407" y="69956"/>
                      <a:pt x="55206" y="69756"/>
                    </a:cubicBezTo>
                    <a:cubicBezTo>
                      <a:pt x="55140" y="69690"/>
                      <a:pt x="55006" y="69456"/>
                      <a:pt x="55106" y="69323"/>
                    </a:cubicBezTo>
                    <a:cubicBezTo>
                      <a:pt x="55206" y="69223"/>
                      <a:pt x="55273" y="69056"/>
                      <a:pt x="55273" y="68889"/>
                    </a:cubicBezTo>
                    <a:cubicBezTo>
                      <a:pt x="55473" y="68522"/>
                      <a:pt x="55573" y="68055"/>
                      <a:pt x="55473" y="67655"/>
                    </a:cubicBezTo>
                    <a:cubicBezTo>
                      <a:pt x="55407" y="67254"/>
                      <a:pt x="55140" y="66921"/>
                      <a:pt x="54773" y="66721"/>
                    </a:cubicBezTo>
                    <a:cubicBezTo>
                      <a:pt x="54506" y="66587"/>
                      <a:pt x="53805" y="66387"/>
                      <a:pt x="53805" y="66020"/>
                    </a:cubicBezTo>
                    <a:cubicBezTo>
                      <a:pt x="53805" y="65923"/>
                      <a:pt x="53737" y="65871"/>
                      <a:pt x="53661" y="65871"/>
                    </a:cubicBezTo>
                    <a:cubicBezTo>
                      <a:pt x="53606" y="65871"/>
                      <a:pt x="53547" y="65898"/>
                      <a:pt x="53505" y="65954"/>
                    </a:cubicBezTo>
                    <a:cubicBezTo>
                      <a:pt x="53272" y="66320"/>
                      <a:pt x="53372" y="66821"/>
                      <a:pt x="53739" y="67088"/>
                    </a:cubicBezTo>
                    <a:cubicBezTo>
                      <a:pt x="53939" y="67221"/>
                      <a:pt x="54172" y="67355"/>
                      <a:pt x="54406" y="67455"/>
                    </a:cubicBezTo>
                    <a:cubicBezTo>
                      <a:pt x="54639" y="67621"/>
                      <a:pt x="54639" y="67788"/>
                      <a:pt x="54539" y="68055"/>
                    </a:cubicBezTo>
                    <a:cubicBezTo>
                      <a:pt x="54539" y="68122"/>
                      <a:pt x="54506" y="68222"/>
                      <a:pt x="54473" y="68289"/>
                    </a:cubicBezTo>
                    <a:cubicBezTo>
                      <a:pt x="54372" y="68322"/>
                      <a:pt x="54306" y="68389"/>
                      <a:pt x="54239" y="68455"/>
                    </a:cubicBezTo>
                    <a:cubicBezTo>
                      <a:pt x="53839" y="68889"/>
                      <a:pt x="53772" y="69489"/>
                      <a:pt x="54006" y="70023"/>
                    </a:cubicBezTo>
                    <a:cubicBezTo>
                      <a:pt x="53939" y="70056"/>
                      <a:pt x="53872" y="70123"/>
                      <a:pt x="53839" y="70190"/>
                    </a:cubicBezTo>
                    <a:cubicBezTo>
                      <a:pt x="53705" y="70557"/>
                      <a:pt x="53505" y="70924"/>
                      <a:pt x="53272" y="71257"/>
                    </a:cubicBezTo>
                    <a:cubicBezTo>
                      <a:pt x="53005" y="71558"/>
                      <a:pt x="52705" y="71791"/>
                      <a:pt x="52338" y="71958"/>
                    </a:cubicBezTo>
                    <a:cubicBezTo>
                      <a:pt x="52088" y="72065"/>
                      <a:pt x="51822" y="72117"/>
                      <a:pt x="51556" y="72117"/>
                    </a:cubicBezTo>
                    <a:cubicBezTo>
                      <a:pt x="51073" y="72117"/>
                      <a:pt x="50590" y="71947"/>
                      <a:pt x="50203" y="71624"/>
                    </a:cubicBezTo>
                    <a:cubicBezTo>
                      <a:pt x="49469" y="70990"/>
                      <a:pt x="49369" y="69956"/>
                      <a:pt x="49235" y="69056"/>
                    </a:cubicBezTo>
                    <a:cubicBezTo>
                      <a:pt x="49069" y="68155"/>
                      <a:pt x="48735" y="67221"/>
                      <a:pt x="48001" y="66621"/>
                    </a:cubicBezTo>
                    <a:cubicBezTo>
                      <a:pt x="47568" y="66320"/>
                      <a:pt x="47067" y="66120"/>
                      <a:pt x="46534" y="66087"/>
                    </a:cubicBezTo>
                    <a:cubicBezTo>
                      <a:pt x="46456" y="66076"/>
                      <a:pt x="46374" y="66072"/>
                      <a:pt x="46290" y="66072"/>
                    </a:cubicBezTo>
                    <a:cubicBezTo>
                      <a:pt x="46122" y="66072"/>
                      <a:pt x="45944" y="66087"/>
                      <a:pt x="45766" y="66087"/>
                    </a:cubicBezTo>
                    <a:cubicBezTo>
                      <a:pt x="45533" y="66087"/>
                      <a:pt x="45266" y="66054"/>
                      <a:pt x="45032" y="65987"/>
                    </a:cubicBezTo>
                    <a:cubicBezTo>
                      <a:pt x="44265" y="65787"/>
                      <a:pt x="43598" y="65320"/>
                      <a:pt x="43131" y="64686"/>
                    </a:cubicBezTo>
                    <a:cubicBezTo>
                      <a:pt x="41897" y="63085"/>
                      <a:pt x="41697" y="60950"/>
                      <a:pt x="40829" y="59149"/>
                    </a:cubicBezTo>
                    <a:cubicBezTo>
                      <a:pt x="40077" y="57583"/>
                      <a:pt x="38483" y="56127"/>
                      <a:pt x="36708" y="56127"/>
                    </a:cubicBezTo>
                    <a:cubicBezTo>
                      <a:pt x="36516" y="56127"/>
                      <a:pt x="36322" y="56144"/>
                      <a:pt x="36126" y="56180"/>
                    </a:cubicBezTo>
                    <a:cubicBezTo>
                      <a:pt x="36460" y="55946"/>
                      <a:pt x="36827" y="55813"/>
                      <a:pt x="37194" y="55713"/>
                    </a:cubicBezTo>
                    <a:cubicBezTo>
                      <a:pt x="37544" y="55638"/>
                      <a:pt x="37894" y="55600"/>
                      <a:pt x="38244" y="55600"/>
                    </a:cubicBezTo>
                    <a:cubicBezTo>
                      <a:pt x="38361" y="55600"/>
                      <a:pt x="38478" y="55604"/>
                      <a:pt x="38595" y="55613"/>
                    </a:cubicBezTo>
                    <a:cubicBezTo>
                      <a:pt x="38653" y="55631"/>
                      <a:pt x="38709" y="55640"/>
                      <a:pt x="38761" y="55640"/>
                    </a:cubicBezTo>
                    <a:cubicBezTo>
                      <a:pt x="39270" y="55640"/>
                      <a:pt x="39436" y="54827"/>
                      <a:pt x="38861" y="54645"/>
                    </a:cubicBezTo>
                    <a:cubicBezTo>
                      <a:pt x="38550" y="54548"/>
                      <a:pt x="38228" y="54496"/>
                      <a:pt x="37908" y="54496"/>
                    </a:cubicBezTo>
                    <a:cubicBezTo>
                      <a:pt x="37678" y="54496"/>
                      <a:pt x="37450" y="54523"/>
                      <a:pt x="37227" y="54579"/>
                    </a:cubicBezTo>
                    <a:cubicBezTo>
                      <a:pt x="36727" y="54746"/>
                      <a:pt x="36260" y="55012"/>
                      <a:pt x="35826" y="55379"/>
                    </a:cubicBezTo>
                    <a:cubicBezTo>
                      <a:pt x="35626" y="55546"/>
                      <a:pt x="35459" y="55746"/>
                      <a:pt x="35292" y="55946"/>
                    </a:cubicBezTo>
                    <a:cubicBezTo>
                      <a:pt x="35125" y="56147"/>
                      <a:pt x="34925" y="56313"/>
                      <a:pt x="34725" y="56513"/>
                    </a:cubicBezTo>
                    <a:cubicBezTo>
                      <a:pt x="34358" y="56980"/>
                      <a:pt x="34058" y="57481"/>
                      <a:pt x="33858" y="58015"/>
                    </a:cubicBezTo>
                    <a:cubicBezTo>
                      <a:pt x="33324" y="59215"/>
                      <a:pt x="33357" y="60583"/>
                      <a:pt x="33424" y="61884"/>
                    </a:cubicBezTo>
                    <a:cubicBezTo>
                      <a:pt x="33458" y="62518"/>
                      <a:pt x="33524" y="63185"/>
                      <a:pt x="33558" y="63852"/>
                    </a:cubicBezTo>
                    <a:cubicBezTo>
                      <a:pt x="33591" y="64519"/>
                      <a:pt x="33591" y="65186"/>
                      <a:pt x="33558" y="65853"/>
                    </a:cubicBezTo>
                    <a:cubicBezTo>
                      <a:pt x="33524" y="66988"/>
                      <a:pt x="33191" y="68055"/>
                      <a:pt x="32557" y="68989"/>
                    </a:cubicBezTo>
                    <a:cubicBezTo>
                      <a:pt x="31990" y="69790"/>
                      <a:pt x="31123" y="70257"/>
                      <a:pt x="30155" y="70290"/>
                    </a:cubicBezTo>
                    <a:cubicBezTo>
                      <a:pt x="28120" y="70223"/>
                      <a:pt x="27253" y="67655"/>
                      <a:pt x="27253" y="65920"/>
                    </a:cubicBezTo>
                    <a:cubicBezTo>
                      <a:pt x="27220" y="63685"/>
                      <a:pt x="28087" y="61550"/>
                      <a:pt x="28654" y="59416"/>
                    </a:cubicBezTo>
                    <a:cubicBezTo>
                      <a:pt x="29288" y="57181"/>
                      <a:pt x="29688" y="54846"/>
                      <a:pt x="28988" y="52511"/>
                    </a:cubicBezTo>
                    <a:cubicBezTo>
                      <a:pt x="27587" y="47841"/>
                      <a:pt x="23184" y="45239"/>
                      <a:pt x="19814" y="42070"/>
                    </a:cubicBezTo>
                    <a:cubicBezTo>
                      <a:pt x="18981" y="41269"/>
                      <a:pt x="18180" y="40402"/>
                      <a:pt x="17513" y="39468"/>
                    </a:cubicBezTo>
                    <a:cubicBezTo>
                      <a:pt x="16846" y="38501"/>
                      <a:pt x="16279" y="37433"/>
                      <a:pt x="15878" y="36332"/>
                    </a:cubicBezTo>
                    <a:cubicBezTo>
                      <a:pt x="15511" y="35131"/>
                      <a:pt x="15011" y="33964"/>
                      <a:pt x="14411" y="32863"/>
                    </a:cubicBezTo>
                    <a:cubicBezTo>
                      <a:pt x="13810" y="31862"/>
                      <a:pt x="13076" y="30962"/>
                      <a:pt x="12242" y="30161"/>
                    </a:cubicBezTo>
                    <a:cubicBezTo>
                      <a:pt x="12009" y="29961"/>
                      <a:pt x="11775" y="29761"/>
                      <a:pt x="11509" y="29561"/>
                    </a:cubicBezTo>
                    <a:cubicBezTo>
                      <a:pt x="11509" y="29561"/>
                      <a:pt x="11542" y="29527"/>
                      <a:pt x="11542" y="29527"/>
                    </a:cubicBezTo>
                    <a:lnTo>
                      <a:pt x="12009" y="29060"/>
                    </a:lnTo>
                    <a:lnTo>
                      <a:pt x="12409" y="28660"/>
                    </a:lnTo>
                    <a:cubicBezTo>
                      <a:pt x="14677" y="26525"/>
                      <a:pt x="17113" y="24557"/>
                      <a:pt x="19681" y="22756"/>
                    </a:cubicBezTo>
                    <a:cubicBezTo>
                      <a:pt x="29188" y="16218"/>
                      <a:pt x="40396" y="12582"/>
                      <a:pt x="51937" y="12348"/>
                    </a:cubicBezTo>
                    <a:cubicBezTo>
                      <a:pt x="52242" y="12344"/>
                      <a:pt x="52546" y="12341"/>
                      <a:pt x="52850" y="12341"/>
                    </a:cubicBezTo>
                    <a:close/>
                    <a:moveTo>
                      <a:pt x="54194" y="0"/>
                    </a:moveTo>
                    <a:cubicBezTo>
                      <a:pt x="52475" y="0"/>
                      <a:pt x="50769" y="465"/>
                      <a:pt x="49269" y="1341"/>
                    </a:cubicBezTo>
                    <a:cubicBezTo>
                      <a:pt x="48835" y="1107"/>
                      <a:pt x="48402" y="907"/>
                      <a:pt x="47935" y="740"/>
                    </a:cubicBezTo>
                    <a:cubicBezTo>
                      <a:pt x="47299" y="560"/>
                      <a:pt x="46651" y="472"/>
                      <a:pt x="46007" y="472"/>
                    </a:cubicBezTo>
                    <a:cubicBezTo>
                      <a:pt x="44386" y="472"/>
                      <a:pt x="42796" y="1033"/>
                      <a:pt x="41530" y="2108"/>
                    </a:cubicBezTo>
                    <a:lnTo>
                      <a:pt x="41497" y="2108"/>
                    </a:lnTo>
                    <a:cubicBezTo>
                      <a:pt x="41363" y="2041"/>
                      <a:pt x="41230" y="2008"/>
                      <a:pt x="41130" y="1974"/>
                    </a:cubicBezTo>
                    <a:cubicBezTo>
                      <a:pt x="40796" y="1874"/>
                      <a:pt x="40496" y="1808"/>
                      <a:pt x="40162" y="1774"/>
                    </a:cubicBezTo>
                    <a:cubicBezTo>
                      <a:pt x="39245" y="1591"/>
                      <a:pt x="38303" y="1499"/>
                      <a:pt x="37356" y="1499"/>
                    </a:cubicBezTo>
                    <a:cubicBezTo>
                      <a:pt x="36410" y="1499"/>
                      <a:pt x="35459" y="1591"/>
                      <a:pt x="34525" y="1774"/>
                    </a:cubicBezTo>
                    <a:cubicBezTo>
                      <a:pt x="32090" y="2175"/>
                      <a:pt x="29755" y="3142"/>
                      <a:pt x="27787" y="4643"/>
                    </a:cubicBezTo>
                    <a:cubicBezTo>
                      <a:pt x="26786" y="5377"/>
                      <a:pt x="25919" y="6277"/>
                      <a:pt x="25185" y="7278"/>
                    </a:cubicBezTo>
                    <a:cubicBezTo>
                      <a:pt x="24828" y="7176"/>
                      <a:pt x="24452" y="7133"/>
                      <a:pt x="24071" y="7133"/>
                    </a:cubicBezTo>
                    <a:cubicBezTo>
                      <a:pt x="23953" y="7133"/>
                      <a:pt x="23835" y="7137"/>
                      <a:pt x="23717" y="7145"/>
                    </a:cubicBezTo>
                    <a:cubicBezTo>
                      <a:pt x="23083" y="7145"/>
                      <a:pt x="22416" y="7211"/>
                      <a:pt x="21783" y="7312"/>
                    </a:cubicBezTo>
                    <a:cubicBezTo>
                      <a:pt x="20548" y="7512"/>
                      <a:pt x="19381" y="7879"/>
                      <a:pt x="18213" y="8379"/>
                    </a:cubicBezTo>
                    <a:cubicBezTo>
                      <a:pt x="15878" y="9413"/>
                      <a:pt x="13743" y="10781"/>
                      <a:pt x="11809" y="12482"/>
                    </a:cubicBezTo>
                    <a:cubicBezTo>
                      <a:pt x="10975" y="13149"/>
                      <a:pt x="10274" y="13916"/>
                      <a:pt x="9540" y="14684"/>
                    </a:cubicBezTo>
                    <a:cubicBezTo>
                      <a:pt x="9174" y="14717"/>
                      <a:pt x="8807" y="14750"/>
                      <a:pt x="8473" y="14817"/>
                    </a:cubicBezTo>
                    <a:cubicBezTo>
                      <a:pt x="5905" y="15351"/>
                      <a:pt x="3736" y="17052"/>
                      <a:pt x="2269" y="19153"/>
                    </a:cubicBezTo>
                    <a:cubicBezTo>
                      <a:pt x="1401" y="20354"/>
                      <a:pt x="768" y="21689"/>
                      <a:pt x="401" y="23123"/>
                    </a:cubicBezTo>
                    <a:cubicBezTo>
                      <a:pt x="367" y="23156"/>
                      <a:pt x="367" y="23190"/>
                      <a:pt x="367" y="23223"/>
                    </a:cubicBezTo>
                    <a:cubicBezTo>
                      <a:pt x="301" y="23523"/>
                      <a:pt x="234" y="23790"/>
                      <a:pt x="234" y="24057"/>
                    </a:cubicBezTo>
                    <a:cubicBezTo>
                      <a:pt x="0" y="26292"/>
                      <a:pt x="1101" y="28593"/>
                      <a:pt x="2636" y="30161"/>
                    </a:cubicBezTo>
                    <a:cubicBezTo>
                      <a:pt x="4215" y="31771"/>
                      <a:pt x="6376" y="32690"/>
                      <a:pt x="8639" y="32690"/>
                    </a:cubicBezTo>
                    <a:cubicBezTo>
                      <a:pt x="8861" y="32690"/>
                      <a:pt x="9084" y="32681"/>
                      <a:pt x="9307" y="32663"/>
                    </a:cubicBezTo>
                    <a:cubicBezTo>
                      <a:pt x="11208" y="36065"/>
                      <a:pt x="13343" y="39334"/>
                      <a:pt x="15745" y="42437"/>
                    </a:cubicBezTo>
                    <a:cubicBezTo>
                      <a:pt x="18113" y="45606"/>
                      <a:pt x="20682" y="48675"/>
                      <a:pt x="23384" y="51610"/>
                    </a:cubicBezTo>
                    <a:cubicBezTo>
                      <a:pt x="24818" y="53144"/>
                      <a:pt x="26319" y="54612"/>
                      <a:pt x="27820" y="56080"/>
                    </a:cubicBezTo>
                    <a:cubicBezTo>
                      <a:pt x="27520" y="59115"/>
                      <a:pt x="25986" y="62117"/>
                      <a:pt x="25785" y="65186"/>
                    </a:cubicBezTo>
                    <a:cubicBezTo>
                      <a:pt x="25652" y="67388"/>
                      <a:pt x="26319" y="69890"/>
                      <a:pt x="28287" y="71157"/>
                    </a:cubicBezTo>
                    <a:cubicBezTo>
                      <a:pt x="28893" y="71532"/>
                      <a:pt x="29535" y="71699"/>
                      <a:pt x="30169" y="71699"/>
                    </a:cubicBezTo>
                    <a:cubicBezTo>
                      <a:pt x="31737" y="71699"/>
                      <a:pt x="33260" y="70680"/>
                      <a:pt x="34091" y="69256"/>
                    </a:cubicBezTo>
                    <a:cubicBezTo>
                      <a:pt x="35492" y="66921"/>
                      <a:pt x="34792" y="64119"/>
                      <a:pt x="34658" y="61584"/>
                    </a:cubicBezTo>
                    <a:lnTo>
                      <a:pt x="34658" y="61450"/>
                    </a:lnTo>
                    <a:lnTo>
                      <a:pt x="34658" y="61350"/>
                    </a:lnTo>
                    <a:lnTo>
                      <a:pt x="34758" y="61450"/>
                    </a:lnTo>
                    <a:lnTo>
                      <a:pt x="35959" y="62518"/>
                    </a:lnTo>
                    <a:lnTo>
                      <a:pt x="38294" y="64619"/>
                    </a:lnTo>
                    <a:cubicBezTo>
                      <a:pt x="39829" y="65987"/>
                      <a:pt x="41363" y="67388"/>
                      <a:pt x="42864" y="68822"/>
                    </a:cubicBezTo>
                    <a:cubicBezTo>
                      <a:pt x="45833" y="71658"/>
                      <a:pt x="48702" y="74593"/>
                      <a:pt x="51537" y="77528"/>
                    </a:cubicBezTo>
                    <a:cubicBezTo>
                      <a:pt x="52238" y="78262"/>
                      <a:pt x="53072" y="78996"/>
                      <a:pt x="54106" y="79130"/>
                    </a:cubicBezTo>
                    <a:cubicBezTo>
                      <a:pt x="54247" y="79150"/>
                      <a:pt x="54391" y="79161"/>
                      <a:pt x="54536" y="79161"/>
                    </a:cubicBezTo>
                    <a:cubicBezTo>
                      <a:pt x="54869" y="79161"/>
                      <a:pt x="55204" y="79102"/>
                      <a:pt x="55507" y="78963"/>
                    </a:cubicBezTo>
                    <a:lnTo>
                      <a:pt x="55507" y="78963"/>
                    </a:lnTo>
                    <a:cubicBezTo>
                      <a:pt x="55140" y="80264"/>
                      <a:pt x="55306" y="81665"/>
                      <a:pt x="55907" y="82866"/>
                    </a:cubicBezTo>
                    <a:cubicBezTo>
                      <a:pt x="56564" y="83996"/>
                      <a:pt x="57634" y="84483"/>
                      <a:pt x="58748" y="84483"/>
                    </a:cubicBezTo>
                    <a:cubicBezTo>
                      <a:pt x="60066" y="84483"/>
                      <a:pt x="61447" y="83802"/>
                      <a:pt x="62278" y="82699"/>
                    </a:cubicBezTo>
                    <a:cubicBezTo>
                      <a:pt x="64213" y="80164"/>
                      <a:pt x="63112" y="76695"/>
                      <a:pt x="62412" y="73959"/>
                    </a:cubicBezTo>
                    <a:cubicBezTo>
                      <a:pt x="62178" y="73192"/>
                      <a:pt x="62045" y="72425"/>
                      <a:pt x="61945" y="71624"/>
                    </a:cubicBezTo>
                    <a:cubicBezTo>
                      <a:pt x="61878" y="70857"/>
                      <a:pt x="61911" y="70090"/>
                      <a:pt x="62011" y="69323"/>
                    </a:cubicBezTo>
                    <a:cubicBezTo>
                      <a:pt x="62278" y="67721"/>
                      <a:pt x="62745" y="66187"/>
                      <a:pt x="63379" y="64686"/>
                    </a:cubicBezTo>
                    <a:cubicBezTo>
                      <a:pt x="63946" y="63185"/>
                      <a:pt x="64613" y="61717"/>
                      <a:pt x="65147" y="60216"/>
                    </a:cubicBezTo>
                    <a:cubicBezTo>
                      <a:pt x="65681" y="58682"/>
                      <a:pt x="66148" y="57114"/>
                      <a:pt x="66581" y="55546"/>
                    </a:cubicBezTo>
                    <a:cubicBezTo>
                      <a:pt x="68249" y="49142"/>
                      <a:pt x="68816" y="42537"/>
                      <a:pt x="68249" y="35932"/>
                    </a:cubicBezTo>
                    <a:cubicBezTo>
                      <a:pt x="67915" y="32596"/>
                      <a:pt x="67348" y="29194"/>
                      <a:pt x="66848" y="25825"/>
                    </a:cubicBezTo>
                    <a:cubicBezTo>
                      <a:pt x="66615" y="24157"/>
                      <a:pt x="66414" y="22489"/>
                      <a:pt x="66248" y="20855"/>
                    </a:cubicBezTo>
                    <a:cubicBezTo>
                      <a:pt x="66114" y="19187"/>
                      <a:pt x="66047" y="17519"/>
                      <a:pt x="66014" y="15851"/>
                    </a:cubicBezTo>
                    <a:lnTo>
                      <a:pt x="66014" y="15517"/>
                    </a:lnTo>
                    <a:cubicBezTo>
                      <a:pt x="66214" y="14450"/>
                      <a:pt x="66581" y="13416"/>
                      <a:pt x="67082" y="12449"/>
                    </a:cubicBezTo>
                    <a:cubicBezTo>
                      <a:pt x="68983" y="11081"/>
                      <a:pt x="69884" y="8446"/>
                      <a:pt x="69517" y="6177"/>
                    </a:cubicBezTo>
                    <a:cubicBezTo>
                      <a:pt x="69083" y="3342"/>
                      <a:pt x="66915" y="1140"/>
                      <a:pt x="64146" y="640"/>
                    </a:cubicBezTo>
                    <a:cubicBezTo>
                      <a:pt x="63759" y="573"/>
                      <a:pt x="63371" y="540"/>
                      <a:pt x="62984" y="540"/>
                    </a:cubicBezTo>
                    <a:cubicBezTo>
                      <a:pt x="61836" y="540"/>
                      <a:pt x="60708" y="833"/>
                      <a:pt x="59710" y="1407"/>
                    </a:cubicBezTo>
                    <a:cubicBezTo>
                      <a:pt x="59409" y="1140"/>
                      <a:pt x="59109" y="940"/>
                      <a:pt x="58742" y="840"/>
                    </a:cubicBezTo>
                    <a:cubicBezTo>
                      <a:pt x="58309" y="640"/>
                      <a:pt x="57875" y="507"/>
                      <a:pt x="57408" y="373"/>
                    </a:cubicBezTo>
                    <a:cubicBezTo>
                      <a:pt x="56474" y="140"/>
                      <a:pt x="55507" y="6"/>
                      <a:pt x="54539" y="6"/>
                    </a:cubicBezTo>
                    <a:cubicBezTo>
                      <a:pt x="54424" y="2"/>
                      <a:pt x="54309" y="0"/>
                      <a:pt x="54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19;p37"/>
              <p:cNvSpPr/>
              <p:nvPr/>
            </p:nvSpPr>
            <p:spPr>
              <a:xfrm>
                <a:off x="1989100" y="1265525"/>
                <a:ext cx="311900" cy="308975"/>
              </a:xfrm>
              <a:custGeom>
                <a:avLst/>
                <a:gdLst/>
                <a:ahLst/>
                <a:cxnLst/>
                <a:rect l="l" t="t" r="r" b="b"/>
                <a:pathLst>
                  <a:path w="12476" h="12359" extrusionOk="0">
                    <a:moveTo>
                      <a:pt x="4360" y="1348"/>
                    </a:moveTo>
                    <a:cubicBezTo>
                      <a:pt x="4964" y="1348"/>
                      <a:pt x="5551" y="1454"/>
                      <a:pt x="6138" y="1668"/>
                    </a:cubicBezTo>
                    <a:cubicBezTo>
                      <a:pt x="7572" y="2168"/>
                      <a:pt x="8673" y="3369"/>
                      <a:pt x="9474" y="4603"/>
                    </a:cubicBezTo>
                    <a:cubicBezTo>
                      <a:pt x="10241" y="5871"/>
                      <a:pt x="10908" y="7372"/>
                      <a:pt x="10508" y="8906"/>
                    </a:cubicBezTo>
                    <a:cubicBezTo>
                      <a:pt x="10441" y="9073"/>
                      <a:pt x="10374" y="9240"/>
                      <a:pt x="10308" y="9407"/>
                    </a:cubicBezTo>
                    <a:cubicBezTo>
                      <a:pt x="9832" y="9901"/>
                      <a:pt x="9165" y="10104"/>
                      <a:pt x="8479" y="10104"/>
                    </a:cubicBezTo>
                    <a:cubicBezTo>
                      <a:pt x="7914" y="10104"/>
                      <a:pt x="7335" y="9966"/>
                      <a:pt x="6838" y="9740"/>
                    </a:cubicBezTo>
                    <a:cubicBezTo>
                      <a:pt x="5304" y="9040"/>
                      <a:pt x="3970" y="8006"/>
                      <a:pt x="2936" y="6705"/>
                    </a:cubicBezTo>
                    <a:cubicBezTo>
                      <a:pt x="2002" y="5471"/>
                      <a:pt x="1068" y="3769"/>
                      <a:pt x="2302" y="2402"/>
                    </a:cubicBezTo>
                    <a:cubicBezTo>
                      <a:pt x="2669" y="1868"/>
                      <a:pt x="3269" y="1501"/>
                      <a:pt x="3903" y="1368"/>
                    </a:cubicBezTo>
                    <a:cubicBezTo>
                      <a:pt x="4056" y="1354"/>
                      <a:pt x="4208" y="1348"/>
                      <a:pt x="4360" y="1348"/>
                    </a:cubicBezTo>
                    <a:close/>
                    <a:moveTo>
                      <a:pt x="1368" y="5337"/>
                    </a:moveTo>
                    <a:lnTo>
                      <a:pt x="1368" y="5337"/>
                    </a:lnTo>
                    <a:cubicBezTo>
                      <a:pt x="1468" y="5571"/>
                      <a:pt x="1568" y="5804"/>
                      <a:pt x="1701" y="6038"/>
                    </a:cubicBezTo>
                    <a:cubicBezTo>
                      <a:pt x="2168" y="6872"/>
                      <a:pt x="2769" y="7606"/>
                      <a:pt x="3436" y="8273"/>
                    </a:cubicBezTo>
                    <a:cubicBezTo>
                      <a:pt x="4103" y="8973"/>
                      <a:pt x="4870" y="9607"/>
                      <a:pt x="5671" y="10141"/>
                    </a:cubicBezTo>
                    <a:cubicBezTo>
                      <a:pt x="6305" y="10508"/>
                      <a:pt x="6972" y="10808"/>
                      <a:pt x="7672" y="11008"/>
                    </a:cubicBezTo>
                    <a:cubicBezTo>
                      <a:pt x="6205" y="10875"/>
                      <a:pt x="4804" y="10341"/>
                      <a:pt x="3669" y="9407"/>
                    </a:cubicBezTo>
                    <a:cubicBezTo>
                      <a:pt x="2502" y="8573"/>
                      <a:pt x="1735" y="7305"/>
                      <a:pt x="1468" y="5904"/>
                    </a:cubicBezTo>
                    <a:cubicBezTo>
                      <a:pt x="1435" y="5704"/>
                      <a:pt x="1401" y="5537"/>
                      <a:pt x="1368" y="5337"/>
                    </a:cubicBezTo>
                    <a:close/>
                    <a:moveTo>
                      <a:pt x="4503" y="0"/>
                    </a:moveTo>
                    <a:cubicBezTo>
                      <a:pt x="3569" y="67"/>
                      <a:pt x="2735" y="434"/>
                      <a:pt x="2102" y="1101"/>
                    </a:cubicBezTo>
                    <a:cubicBezTo>
                      <a:pt x="2035" y="1168"/>
                      <a:pt x="1968" y="1234"/>
                      <a:pt x="1902" y="1334"/>
                    </a:cubicBezTo>
                    <a:cubicBezTo>
                      <a:pt x="434" y="2068"/>
                      <a:pt x="0" y="4003"/>
                      <a:pt x="134" y="5504"/>
                    </a:cubicBezTo>
                    <a:cubicBezTo>
                      <a:pt x="267" y="7105"/>
                      <a:pt x="1001" y="8640"/>
                      <a:pt x="2135" y="9807"/>
                    </a:cubicBezTo>
                    <a:cubicBezTo>
                      <a:pt x="3472" y="11164"/>
                      <a:pt x="5819" y="12359"/>
                      <a:pt x="7916" y="12359"/>
                    </a:cubicBezTo>
                    <a:cubicBezTo>
                      <a:pt x="9375" y="12359"/>
                      <a:pt x="10714" y="11780"/>
                      <a:pt x="11508" y="10274"/>
                    </a:cubicBezTo>
                    <a:cubicBezTo>
                      <a:pt x="12476" y="8506"/>
                      <a:pt x="12109" y="6471"/>
                      <a:pt x="11208" y="4737"/>
                    </a:cubicBezTo>
                    <a:cubicBezTo>
                      <a:pt x="10341" y="3036"/>
                      <a:pt x="9007" y="1468"/>
                      <a:pt x="7272" y="667"/>
                    </a:cubicBezTo>
                    <a:cubicBezTo>
                      <a:pt x="6405" y="234"/>
                      <a:pt x="5437" y="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20;p37"/>
              <p:cNvSpPr/>
              <p:nvPr/>
            </p:nvSpPr>
            <p:spPr>
              <a:xfrm>
                <a:off x="2577000" y="1084650"/>
                <a:ext cx="288575" cy="327400"/>
              </a:xfrm>
              <a:custGeom>
                <a:avLst/>
                <a:gdLst/>
                <a:ahLst/>
                <a:cxnLst/>
                <a:rect l="l" t="t" r="r" b="b"/>
                <a:pathLst>
                  <a:path w="11543" h="13096" extrusionOk="0">
                    <a:moveTo>
                      <a:pt x="5005" y="1197"/>
                    </a:moveTo>
                    <a:cubicBezTo>
                      <a:pt x="5738" y="1298"/>
                      <a:pt x="6472" y="1598"/>
                      <a:pt x="7073" y="2031"/>
                    </a:cubicBezTo>
                    <a:cubicBezTo>
                      <a:pt x="8340" y="2932"/>
                      <a:pt x="9107" y="4366"/>
                      <a:pt x="9541" y="5801"/>
                    </a:cubicBezTo>
                    <a:cubicBezTo>
                      <a:pt x="9975" y="7235"/>
                      <a:pt x="10175" y="9036"/>
                      <a:pt x="9274" y="10371"/>
                    </a:cubicBezTo>
                    <a:cubicBezTo>
                      <a:pt x="9208" y="10504"/>
                      <a:pt x="9107" y="10604"/>
                      <a:pt x="9041" y="10704"/>
                    </a:cubicBezTo>
                    <a:cubicBezTo>
                      <a:pt x="8701" y="10902"/>
                      <a:pt x="8321" y="10987"/>
                      <a:pt x="7933" y="10987"/>
                    </a:cubicBezTo>
                    <a:cubicBezTo>
                      <a:pt x="7140" y="10987"/>
                      <a:pt x="6310" y="10630"/>
                      <a:pt x="5705" y="10137"/>
                    </a:cubicBezTo>
                    <a:cubicBezTo>
                      <a:pt x="4437" y="9103"/>
                      <a:pt x="3437" y="7769"/>
                      <a:pt x="2803" y="6268"/>
                    </a:cubicBezTo>
                    <a:cubicBezTo>
                      <a:pt x="2203" y="4833"/>
                      <a:pt x="1702" y="2899"/>
                      <a:pt x="3170" y="1798"/>
                    </a:cubicBezTo>
                    <a:cubicBezTo>
                      <a:pt x="3670" y="1398"/>
                      <a:pt x="4337" y="1197"/>
                      <a:pt x="5005" y="1197"/>
                    </a:cubicBezTo>
                    <a:close/>
                    <a:moveTo>
                      <a:pt x="1569" y="4333"/>
                    </a:moveTo>
                    <a:cubicBezTo>
                      <a:pt x="1602" y="4667"/>
                      <a:pt x="1635" y="5000"/>
                      <a:pt x="1736" y="5334"/>
                    </a:cubicBezTo>
                    <a:cubicBezTo>
                      <a:pt x="2002" y="6268"/>
                      <a:pt x="2369" y="7135"/>
                      <a:pt x="2870" y="7969"/>
                    </a:cubicBezTo>
                    <a:cubicBezTo>
                      <a:pt x="3303" y="8803"/>
                      <a:pt x="3837" y="9603"/>
                      <a:pt x="4471" y="10304"/>
                    </a:cubicBezTo>
                    <a:cubicBezTo>
                      <a:pt x="4938" y="10804"/>
                      <a:pt x="5438" y="11205"/>
                      <a:pt x="6005" y="11572"/>
                    </a:cubicBezTo>
                    <a:lnTo>
                      <a:pt x="5838" y="11505"/>
                    </a:lnTo>
                    <a:cubicBezTo>
                      <a:pt x="4471" y="10938"/>
                      <a:pt x="3303" y="9970"/>
                      <a:pt x="2469" y="8736"/>
                    </a:cubicBezTo>
                    <a:cubicBezTo>
                      <a:pt x="1669" y="7535"/>
                      <a:pt x="1335" y="6101"/>
                      <a:pt x="1535" y="4700"/>
                    </a:cubicBezTo>
                    <a:lnTo>
                      <a:pt x="1502" y="4700"/>
                    </a:lnTo>
                    <a:cubicBezTo>
                      <a:pt x="1502" y="4567"/>
                      <a:pt x="1535" y="4466"/>
                      <a:pt x="1569" y="4333"/>
                    </a:cubicBezTo>
                    <a:close/>
                    <a:moveTo>
                      <a:pt x="5193" y="1"/>
                    </a:moveTo>
                    <a:cubicBezTo>
                      <a:pt x="4515" y="1"/>
                      <a:pt x="3845" y="188"/>
                      <a:pt x="3270" y="564"/>
                    </a:cubicBezTo>
                    <a:lnTo>
                      <a:pt x="3203" y="630"/>
                    </a:lnTo>
                    <a:lnTo>
                      <a:pt x="3170" y="630"/>
                    </a:lnTo>
                    <a:cubicBezTo>
                      <a:pt x="1635" y="931"/>
                      <a:pt x="668" y="2532"/>
                      <a:pt x="335" y="3966"/>
                    </a:cubicBezTo>
                    <a:cubicBezTo>
                      <a:pt x="1" y="5534"/>
                      <a:pt x="201" y="7168"/>
                      <a:pt x="902" y="8636"/>
                    </a:cubicBezTo>
                    <a:cubicBezTo>
                      <a:pt x="1968" y="10769"/>
                      <a:pt x="4636" y="13095"/>
                      <a:pt x="7155" y="13095"/>
                    </a:cubicBezTo>
                    <a:cubicBezTo>
                      <a:pt x="8103" y="13095"/>
                      <a:pt x="9029" y="12765"/>
                      <a:pt x="9841" y="11972"/>
                    </a:cubicBezTo>
                    <a:cubicBezTo>
                      <a:pt x="11309" y="10537"/>
                      <a:pt x="11543" y="8436"/>
                      <a:pt x="11176" y="6501"/>
                    </a:cubicBezTo>
                    <a:cubicBezTo>
                      <a:pt x="10809" y="4600"/>
                      <a:pt x="9941" y="2665"/>
                      <a:pt x="8407" y="1398"/>
                    </a:cubicBezTo>
                    <a:cubicBezTo>
                      <a:pt x="7706" y="730"/>
                      <a:pt x="6806" y="263"/>
                      <a:pt x="5872" y="63"/>
                    </a:cubicBezTo>
                    <a:cubicBezTo>
                      <a:pt x="5647" y="22"/>
                      <a:pt x="5419" y="1"/>
                      <a:pt x="5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21;p37"/>
              <p:cNvSpPr/>
              <p:nvPr/>
            </p:nvSpPr>
            <p:spPr>
              <a:xfrm>
                <a:off x="2750475" y="2032175"/>
                <a:ext cx="273550" cy="336400"/>
              </a:xfrm>
              <a:custGeom>
                <a:avLst/>
                <a:gdLst/>
                <a:ahLst/>
                <a:cxnLst/>
                <a:rect l="l" t="t" r="r" b="b"/>
                <a:pathLst>
                  <a:path w="10942" h="13456" extrusionOk="0">
                    <a:moveTo>
                      <a:pt x="2168" y="3325"/>
                    </a:moveTo>
                    <a:cubicBezTo>
                      <a:pt x="2135" y="3525"/>
                      <a:pt x="2102" y="3759"/>
                      <a:pt x="2102" y="3959"/>
                    </a:cubicBezTo>
                    <a:cubicBezTo>
                      <a:pt x="2035" y="4926"/>
                      <a:pt x="2102" y="5927"/>
                      <a:pt x="2369" y="6894"/>
                    </a:cubicBezTo>
                    <a:cubicBezTo>
                      <a:pt x="2535" y="7862"/>
                      <a:pt x="2869" y="8796"/>
                      <a:pt x="3269" y="9730"/>
                    </a:cubicBezTo>
                    <a:cubicBezTo>
                      <a:pt x="3569" y="10363"/>
                      <a:pt x="3970" y="10931"/>
                      <a:pt x="4437" y="11431"/>
                    </a:cubicBezTo>
                    <a:cubicBezTo>
                      <a:pt x="3303" y="10597"/>
                      <a:pt x="2435" y="9463"/>
                      <a:pt x="1968" y="8129"/>
                    </a:cubicBezTo>
                    <a:cubicBezTo>
                      <a:pt x="1401" y="6728"/>
                      <a:pt x="1401" y="5160"/>
                      <a:pt x="1968" y="3759"/>
                    </a:cubicBezTo>
                    <a:cubicBezTo>
                      <a:pt x="2035" y="3592"/>
                      <a:pt x="2102" y="3459"/>
                      <a:pt x="2168" y="3325"/>
                    </a:cubicBezTo>
                    <a:close/>
                    <a:moveTo>
                      <a:pt x="5496" y="1128"/>
                    </a:moveTo>
                    <a:cubicBezTo>
                      <a:pt x="5772" y="1128"/>
                      <a:pt x="6047" y="1171"/>
                      <a:pt x="6305" y="1257"/>
                    </a:cubicBezTo>
                    <a:cubicBezTo>
                      <a:pt x="6972" y="1557"/>
                      <a:pt x="7539" y="2024"/>
                      <a:pt x="7973" y="2591"/>
                    </a:cubicBezTo>
                    <a:cubicBezTo>
                      <a:pt x="8973" y="3792"/>
                      <a:pt x="9340" y="5427"/>
                      <a:pt x="9340" y="6961"/>
                    </a:cubicBezTo>
                    <a:cubicBezTo>
                      <a:pt x="9374" y="8462"/>
                      <a:pt x="9173" y="10063"/>
                      <a:pt x="8073" y="11131"/>
                    </a:cubicBezTo>
                    <a:cubicBezTo>
                      <a:pt x="7906" y="11297"/>
                      <a:pt x="7706" y="11431"/>
                      <a:pt x="7506" y="11564"/>
                    </a:cubicBezTo>
                    <a:cubicBezTo>
                      <a:pt x="7360" y="11597"/>
                      <a:pt x="7214" y="11612"/>
                      <a:pt x="7069" y="11612"/>
                    </a:cubicBezTo>
                    <a:cubicBezTo>
                      <a:pt x="6014" y="11612"/>
                      <a:pt x="4994" y="10813"/>
                      <a:pt x="4437" y="9963"/>
                    </a:cubicBezTo>
                    <a:cubicBezTo>
                      <a:pt x="3469" y="8529"/>
                      <a:pt x="2902" y="6861"/>
                      <a:pt x="2769" y="5160"/>
                    </a:cubicBezTo>
                    <a:cubicBezTo>
                      <a:pt x="2635" y="3692"/>
                      <a:pt x="2769" y="1891"/>
                      <a:pt x="4437" y="1357"/>
                    </a:cubicBezTo>
                    <a:cubicBezTo>
                      <a:pt x="4761" y="1205"/>
                      <a:pt x="5128" y="1128"/>
                      <a:pt x="5496" y="1128"/>
                    </a:cubicBezTo>
                    <a:close/>
                    <a:moveTo>
                      <a:pt x="5888" y="0"/>
                    </a:moveTo>
                    <a:cubicBezTo>
                      <a:pt x="5582" y="0"/>
                      <a:pt x="5274" y="41"/>
                      <a:pt x="4970" y="123"/>
                    </a:cubicBezTo>
                    <a:cubicBezTo>
                      <a:pt x="4870" y="123"/>
                      <a:pt x="4804" y="156"/>
                      <a:pt x="4737" y="190"/>
                    </a:cubicBezTo>
                    <a:lnTo>
                      <a:pt x="4704" y="190"/>
                    </a:lnTo>
                    <a:cubicBezTo>
                      <a:pt x="4631" y="183"/>
                      <a:pt x="4558" y="180"/>
                      <a:pt x="4486" y="180"/>
                    </a:cubicBezTo>
                    <a:cubicBezTo>
                      <a:pt x="3007" y="180"/>
                      <a:pt x="1702" y="1451"/>
                      <a:pt x="1034" y="2691"/>
                    </a:cubicBezTo>
                    <a:cubicBezTo>
                      <a:pt x="234" y="4192"/>
                      <a:pt x="0" y="5927"/>
                      <a:pt x="401" y="7595"/>
                    </a:cubicBezTo>
                    <a:cubicBezTo>
                      <a:pt x="1022" y="10164"/>
                      <a:pt x="3376" y="13456"/>
                      <a:pt x="6164" y="13456"/>
                    </a:cubicBezTo>
                    <a:cubicBezTo>
                      <a:pt x="6815" y="13456"/>
                      <a:pt x="7490" y="13276"/>
                      <a:pt x="8173" y="12865"/>
                    </a:cubicBezTo>
                    <a:cubicBezTo>
                      <a:pt x="9907" y="11831"/>
                      <a:pt x="10641" y="9930"/>
                      <a:pt x="10775" y="7995"/>
                    </a:cubicBezTo>
                    <a:cubicBezTo>
                      <a:pt x="10941" y="6094"/>
                      <a:pt x="10641" y="3959"/>
                      <a:pt x="9507" y="2324"/>
                    </a:cubicBezTo>
                    <a:cubicBezTo>
                      <a:pt x="9007" y="1557"/>
                      <a:pt x="8340" y="890"/>
                      <a:pt x="7539" y="423"/>
                    </a:cubicBezTo>
                    <a:cubicBezTo>
                      <a:pt x="7019" y="141"/>
                      <a:pt x="6456" y="0"/>
                      <a:pt x="5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22;p37"/>
              <p:cNvSpPr/>
              <p:nvPr/>
            </p:nvSpPr>
            <p:spPr>
              <a:xfrm>
                <a:off x="2310150" y="1568200"/>
                <a:ext cx="322750" cy="275875"/>
              </a:xfrm>
              <a:custGeom>
                <a:avLst/>
                <a:gdLst/>
                <a:ahLst/>
                <a:cxnLst/>
                <a:rect l="l" t="t" r="r" b="b"/>
                <a:pathLst>
                  <a:path w="12910" h="11035" extrusionOk="0">
                    <a:moveTo>
                      <a:pt x="7222" y="0"/>
                    </a:moveTo>
                    <a:cubicBezTo>
                      <a:pt x="6883" y="0"/>
                      <a:pt x="6543" y="44"/>
                      <a:pt x="6205" y="135"/>
                    </a:cubicBezTo>
                    <a:cubicBezTo>
                      <a:pt x="4537" y="569"/>
                      <a:pt x="3370" y="2070"/>
                      <a:pt x="3070" y="3938"/>
                    </a:cubicBezTo>
                    <a:cubicBezTo>
                      <a:pt x="2703" y="3871"/>
                      <a:pt x="2336" y="3838"/>
                      <a:pt x="1969" y="3838"/>
                    </a:cubicBezTo>
                    <a:cubicBezTo>
                      <a:pt x="1535" y="3838"/>
                      <a:pt x="1135" y="3871"/>
                      <a:pt x="735" y="3938"/>
                    </a:cubicBezTo>
                    <a:cubicBezTo>
                      <a:pt x="268" y="4005"/>
                      <a:pt x="401" y="4738"/>
                      <a:pt x="835" y="4738"/>
                    </a:cubicBezTo>
                    <a:lnTo>
                      <a:pt x="2035" y="4738"/>
                    </a:lnTo>
                    <a:cubicBezTo>
                      <a:pt x="2336" y="4738"/>
                      <a:pt x="2669" y="4805"/>
                      <a:pt x="2969" y="4805"/>
                    </a:cubicBezTo>
                    <a:cubicBezTo>
                      <a:pt x="2969" y="5139"/>
                      <a:pt x="3003" y="5472"/>
                      <a:pt x="3036" y="5806"/>
                    </a:cubicBezTo>
                    <a:lnTo>
                      <a:pt x="2936" y="5806"/>
                    </a:lnTo>
                    <a:cubicBezTo>
                      <a:pt x="2102" y="6006"/>
                      <a:pt x="1268" y="6173"/>
                      <a:pt x="401" y="6206"/>
                    </a:cubicBezTo>
                    <a:cubicBezTo>
                      <a:pt x="1" y="6240"/>
                      <a:pt x="1" y="6873"/>
                      <a:pt x="401" y="6907"/>
                    </a:cubicBezTo>
                    <a:cubicBezTo>
                      <a:pt x="868" y="6973"/>
                      <a:pt x="1335" y="7007"/>
                      <a:pt x="1802" y="7007"/>
                    </a:cubicBezTo>
                    <a:cubicBezTo>
                      <a:pt x="2302" y="6973"/>
                      <a:pt x="2769" y="6907"/>
                      <a:pt x="3236" y="6773"/>
                    </a:cubicBezTo>
                    <a:cubicBezTo>
                      <a:pt x="3959" y="9317"/>
                      <a:pt x="6010" y="11035"/>
                      <a:pt x="8129" y="11035"/>
                    </a:cubicBezTo>
                    <a:cubicBezTo>
                      <a:pt x="8455" y="11035"/>
                      <a:pt x="8783" y="10994"/>
                      <a:pt x="9107" y="10910"/>
                    </a:cubicBezTo>
                    <a:cubicBezTo>
                      <a:pt x="11542" y="10242"/>
                      <a:pt x="12910" y="7307"/>
                      <a:pt x="12109" y="4338"/>
                    </a:cubicBezTo>
                    <a:cubicBezTo>
                      <a:pt x="11418" y="1747"/>
                      <a:pt x="9360" y="0"/>
                      <a:pt x="7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23;p37"/>
              <p:cNvSpPr/>
              <p:nvPr/>
            </p:nvSpPr>
            <p:spPr>
              <a:xfrm>
                <a:off x="2764650" y="1456625"/>
                <a:ext cx="273850" cy="278175"/>
              </a:xfrm>
              <a:custGeom>
                <a:avLst/>
                <a:gdLst/>
                <a:ahLst/>
                <a:cxnLst/>
                <a:rect l="l" t="t" r="r" b="b"/>
                <a:pathLst>
                  <a:path w="10954" h="11127" extrusionOk="0">
                    <a:moveTo>
                      <a:pt x="4748" y="1"/>
                    </a:moveTo>
                    <a:cubicBezTo>
                      <a:pt x="4523" y="1"/>
                      <a:pt x="4297" y="21"/>
                      <a:pt x="4070" y="62"/>
                    </a:cubicBezTo>
                    <a:cubicBezTo>
                      <a:pt x="1568" y="495"/>
                      <a:pt x="0" y="3331"/>
                      <a:pt x="501" y="6366"/>
                    </a:cubicBezTo>
                    <a:cubicBezTo>
                      <a:pt x="987" y="9135"/>
                      <a:pt x="3083" y="11126"/>
                      <a:pt x="5346" y="11126"/>
                    </a:cubicBezTo>
                    <a:cubicBezTo>
                      <a:pt x="5565" y="11126"/>
                      <a:pt x="5785" y="11108"/>
                      <a:pt x="6005" y="11069"/>
                    </a:cubicBezTo>
                    <a:cubicBezTo>
                      <a:pt x="8506" y="10636"/>
                      <a:pt x="10108" y="7800"/>
                      <a:pt x="9574" y="4765"/>
                    </a:cubicBezTo>
                    <a:cubicBezTo>
                      <a:pt x="9574" y="4665"/>
                      <a:pt x="9540" y="4598"/>
                      <a:pt x="9507" y="4498"/>
                    </a:cubicBezTo>
                    <a:cubicBezTo>
                      <a:pt x="9707" y="4331"/>
                      <a:pt x="9907" y="4131"/>
                      <a:pt x="10041" y="3898"/>
                    </a:cubicBezTo>
                    <a:cubicBezTo>
                      <a:pt x="10308" y="3564"/>
                      <a:pt x="10541" y="3264"/>
                      <a:pt x="10775" y="2930"/>
                    </a:cubicBezTo>
                    <a:cubicBezTo>
                      <a:pt x="10954" y="2700"/>
                      <a:pt x="10663" y="2353"/>
                      <a:pt x="10382" y="2353"/>
                    </a:cubicBezTo>
                    <a:cubicBezTo>
                      <a:pt x="10296" y="2353"/>
                      <a:pt x="10211" y="2385"/>
                      <a:pt x="10141" y="2463"/>
                    </a:cubicBezTo>
                    <a:cubicBezTo>
                      <a:pt x="9841" y="2797"/>
                      <a:pt x="9607" y="3030"/>
                      <a:pt x="9340" y="3331"/>
                    </a:cubicBezTo>
                    <a:lnTo>
                      <a:pt x="9207" y="3464"/>
                    </a:lnTo>
                    <a:cubicBezTo>
                      <a:pt x="9107" y="3264"/>
                      <a:pt x="9040" y="3064"/>
                      <a:pt x="8940" y="2864"/>
                    </a:cubicBezTo>
                    <a:cubicBezTo>
                      <a:pt x="9140" y="2630"/>
                      <a:pt x="9307" y="2397"/>
                      <a:pt x="9474" y="2130"/>
                    </a:cubicBezTo>
                    <a:cubicBezTo>
                      <a:pt x="9707" y="1830"/>
                      <a:pt x="9907" y="1496"/>
                      <a:pt x="10141" y="1162"/>
                    </a:cubicBezTo>
                    <a:cubicBezTo>
                      <a:pt x="10315" y="913"/>
                      <a:pt x="10062" y="609"/>
                      <a:pt x="9812" y="609"/>
                    </a:cubicBezTo>
                    <a:cubicBezTo>
                      <a:pt x="9726" y="609"/>
                      <a:pt x="9642" y="644"/>
                      <a:pt x="9574" y="729"/>
                    </a:cubicBezTo>
                    <a:cubicBezTo>
                      <a:pt x="9307" y="1062"/>
                      <a:pt x="9073" y="1329"/>
                      <a:pt x="8840" y="1629"/>
                    </a:cubicBezTo>
                    <a:cubicBezTo>
                      <a:pt x="8707" y="1796"/>
                      <a:pt x="8573" y="1930"/>
                      <a:pt x="8440" y="2096"/>
                    </a:cubicBezTo>
                    <a:cubicBezTo>
                      <a:pt x="7518" y="800"/>
                      <a:pt x="6172" y="1"/>
                      <a:pt x="4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24;p37"/>
              <p:cNvSpPr/>
              <p:nvPr/>
            </p:nvSpPr>
            <p:spPr>
              <a:xfrm>
                <a:off x="2595275" y="1731650"/>
                <a:ext cx="313575" cy="251325"/>
              </a:xfrm>
              <a:custGeom>
                <a:avLst/>
                <a:gdLst/>
                <a:ahLst/>
                <a:cxnLst/>
                <a:rect l="l" t="t" r="r" b="b"/>
                <a:pathLst>
                  <a:path w="12543" h="10053" extrusionOk="0">
                    <a:moveTo>
                      <a:pt x="6675" y="4005"/>
                    </a:moveTo>
                    <a:cubicBezTo>
                      <a:pt x="6742" y="4071"/>
                      <a:pt x="6809" y="4138"/>
                      <a:pt x="6875" y="4205"/>
                    </a:cubicBezTo>
                    <a:cubicBezTo>
                      <a:pt x="7442" y="4638"/>
                      <a:pt x="8110" y="4905"/>
                      <a:pt x="8810" y="4905"/>
                    </a:cubicBezTo>
                    <a:lnTo>
                      <a:pt x="9077" y="4905"/>
                    </a:lnTo>
                    <a:cubicBezTo>
                      <a:pt x="9077" y="4939"/>
                      <a:pt x="9077" y="4972"/>
                      <a:pt x="9110" y="5005"/>
                    </a:cubicBezTo>
                    <a:cubicBezTo>
                      <a:pt x="9210" y="5272"/>
                      <a:pt x="9277" y="5572"/>
                      <a:pt x="9344" y="5873"/>
                    </a:cubicBezTo>
                    <a:cubicBezTo>
                      <a:pt x="9179" y="5849"/>
                      <a:pt x="9014" y="5825"/>
                      <a:pt x="8848" y="5825"/>
                    </a:cubicBezTo>
                    <a:cubicBezTo>
                      <a:pt x="8780" y="5825"/>
                      <a:pt x="8712" y="5830"/>
                      <a:pt x="8643" y="5839"/>
                    </a:cubicBezTo>
                    <a:cubicBezTo>
                      <a:pt x="8076" y="5839"/>
                      <a:pt x="7543" y="6006"/>
                      <a:pt x="7076" y="6306"/>
                    </a:cubicBezTo>
                    <a:cubicBezTo>
                      <a:pt x="6408" y="6707"/>
                      <a:pt x="5941" y="7340"/>
                      <a:pt x="5741" y="8108"/>
                    </a:cubicBezTo>
                    <a:cubicBezTo>
                      <a:pt x="5241" y="7674"/>
                      <a:pt x="4874" y="7140"/>
                      <a:pt x="4640" y="6540"/>
                    </a:cubicBezTo>
                    <a:cubicBezTo>
                      <a:pt x="4741" y="6473"/>
                      <a:pt x="4874" y="6406"/>
                      <a:pt x="4974" y="6306"/>
                    </a:cubicBezTo>
                    <a:cubicBezTo>
                      <a:pt x="5608" y="5873"/>
                      <a:pt x="6142" y="5239"/>
                      <a:pt x="6475" y="4538"/>
                    </a:cubicBezTo>
                    <a:cubicBezTo>
                      <a:pt x="6542" y="4338"/>
                      <a:pt x="6609" y="4171"/>
                      <a:pt x="6675" y="4005"/>
                    </a:cubicBezTo>
                    <a:close/>
                    <a:moveTo>
                      <a:pt x="8710" y="6873"/>
                    </a:moveTo>
                    <a:cubicBezTo>
                      <a:pt x="8910" y="6873"/>
                      <a:pt x="9077" y="6873"/>
                      <a:pt x="9277" y="6940"/>
                    </a:cubicBezTo>
                    <a:cubicBezTo>
                      <a:pt x="9110" y="7741"/>
                      <a:pt x="8543" y="8374"/>
                      <a:pt x="7776" y="8641"/>
                    </a:cubicBezTo>
                    <a:cubicBezTo>
                      <a:pt x="7603" y="8695"/>
                      <a:pt x="7424" y="8721"/>
                      <a:pt x="7246" y="8721"/>
                    </a:cubicBezTo>
                    <a:cubicBezTo>
                      <a:pt x="6983" y="8721"/>
                      <a:pt x="6723" y="8663"/>
                      <a:pt x="6485" y="8546"/>
                    </a:cubicBezTo>
                    <a:lnTo>
                      <a:pt x="6485" y="8546"/>
                    </a:lnTo>
                    <a:cubicBezTo>
                      <a:pt x="6688" y="7991"/>
                      <a:pt x="7051" y="7502"/>
                      <a:pt x="7576" y="7174"/>
                    </a:cubicBezTo>
                    <a:cubicBezTo>
                      <a:pt x="7943" y="6973"/>
                      <a:pt x="8310" y="6873"/>
                      <a:pt x="8710" y="6873"/>
                    </a:cubicBezTo>
                    <a:close/>
                    <a:moveTo>
                      <a:pt x="6918" y="0"/>
                    </a:moveTo>
                    <a:cubicBezTo>
                      <a:pt x="6538" y="0"/>
                      <a:pt x="6159" y="82"/>
                      <a:pt x="5808" y="235"/>
                    </a:cubicBezTo>
                    <a:cubicBezTo>
                      <a:pt x="5441" y="369"/>
                      <a:pt x="5141" y="569"/>
                      <a:pt x="4874" y="836"/>
                    </a:cubicBezTo>
                    <a:cubicBezTo>
                      <a:pt x="4741" y="869"/>
                      <a:pt x="4640" y="969"/>
                      <a:pt x="4540" y="1069"/>
                    </a:cubicBezTo>
                    <a:cubicBezTo>
                      <a:pt x="4207" y="1436"/>
                      <a:pt x="4140" y="2003"/>
                      <a:pt x="4407" y="2403"/>
                    </a:cubicBezTo>
                    <a:cubicBezTo>
                      <a:pt x="4640" y="2804"/>
                      <a:pt x="5041" y="3071"/>
                      <a:pt x="5474" y="3137"/>
                    </a:cubicBezTo>
                    <a:cubicBezTo>
                      <a:pt x="5441" y="3337"/>
                      <a:pt x="5374" y="3571"/>
                      <a:pt x="5274" y="3771"/>
                    </a:cubicBezTo>
                    <a:cubicBezTo>
                      <a:pt x="5041" y="4338"/>
                      <a:pt x="4707" y="4805"/>
                      <a:pt x="4240" y="5172"/>
                    </a:cubicBezTo>
                    <a:cubicBezTo>
                      <a:pt x="3637" y="5641"/>
                      <a:pt x="2765" y="5946"/>
                      <a:pt x="1935" y="5946"/>
                    </a:cubicBezTo>
                    <a:cubicBezTo>
                      <a:pt x="1524" y="5946"/>
                      <a:pt x="1124" y="5871"/>
                      <a:pt x="771" y="5706"/>
                    </a:cubicBezTo>
                    <a:cubicBezTo>
                      <a:pt x="708" y="5672"/>
                      <a:pt x="646" y="5657"/>
                      <a:pt x="587" y="5657"/>
                    </a:cubicBezTo>
                    <a:cubicBezTo>
                      <a:pt x="239" y="5657"/>
                      <a:pt x="0" y="6173"/>
                      <a:pt x="371" y="6373"/>
                    </a:cubicBezTo>
                    <a:cubicBezTo>
                      <a:pt x="1038" y="6773"/>
                      <a:pt x="1838" y="7007"/>
                      <a:pt x="2639" y="7040"/>
                    </a:cubicBezTo>
                    <a:cubicBezTo>
                      <a:pt x="3006" y="7040"/>
                      <a:pt x="3373" y="6973"/>
                      <a:pt x="3740" y="6873"/>
                    </a:cubicBezTo>
                    <a:cubicBezTo>
                      <a:pt x="3973" y="7874"/>
                      <a:pt x="4540" y="8741"/>
                      <a:pt x="5308" y="9375"/>
                    </a:cubicBezTo>
                    <a:cubicBezTo>
                      <a:pt x="5876" y="9830"/>
                      <a:pt x="6570" y="10053"/>
                      <a:pt x="7270" y="10053"/>
                    </a:cubicBezTo>
                    <a:cubicBezTo>
                      <a:pt x="7597" y="10053"/>
                      <a:pt x="7925" y="10004"/>
                      <a:pt x="8243" y="9909"/>
                    </a:cubicBezTo>
                    <a:cubicBezTo>
                      <a:pt x="9310" y="9542"/>
                      <a:pt x="10144" y="8708"/>
                      <a:pt x="10511" y="7641"/>
                    </a:cubicBezTo>
                    <a:cubicBezTo>
                      <a:pt x="10812" y="6640"/>
                      <a:pt x="10778" y="5539"/>
                      <a:pt x="10311" y="4538"/>
                    </a:cubicBezTo>
                    <a:cubicBezTo>
                      <a:pt x="11145" y="4105"/>
                      <a:pt x="11846" y="3471"/>
                      <a:pt x="12313" y="2670"/>
                    </a:cubicBezTo>
                    <a:cubicBezTo>
                      <a:pt x="12543" y="2279"/>
                      <a:pt x="12217" y="1935"/>
                      <a:pt x="11883" y="1935"/>
                    </a:cubicBezTo>
                    <a:cubicBezTo>
                      <a:pt x="11733" y="1935"/>
                      <a:pt x="11582" y="2005"/>
                      <a:pt x="11479" y="2170"/>
                    </a:cubicBezTo>
                    <a:cubicBezTo>
                      <a:pt x="10924" y="2986"/>
                      <a:pt x="10017" y="3739"/>
                      <a:pt x="8977" y="3739"/>
                    </a:cubicBezTo>
                    <a:cubicBezTo>
                      <a:pt x="8955" y="3739"/>
                      <a:pt x="8933" y="3738"/>
                      <a:pt x="8910" y="3738"/>
                    </a:cubicBezTo>
                    <a:cubicBezTo>
                      <a:pt x="8477" y="3738"/>
                      <a:pt x="8043" y="3604"/>
                      <a:pt x="7676" y="3337"/>
                    </a:cubicBezTo>
                    <a:cubicBezTo>
                      <a:pt x="7509" y="3204"/>
                      <a:pt x="7376" y="3037"/>
                      <a:pt x="7276" y="2870"/>
                    </a:cubicBezTo>
                    <a:lnTo>
                      <a:pt x="7242" y="2804"/>
                    </a:lnTo>
                    <a:lnTo>
                      <a:pt x="7376" y="2737"/>
                    </a:lnTo>
                    <a:cubicBezTo>
                      <a:pt x="7909" y="2537"/>
                      <a:pt x="8276" y="2070"/>
                      <a:pt x="8410" y="1536"/>
                    </a:cubicBezTo>
                    <a:cubicBezTo>
                      <a:pt x="8543" y="869"/>
                      <a:pt x="8143" y="235"/>
                      <a:pt x="7509" y="68"/>
                    </a:cubicBezTo>
                    <a:cubicBezTo>
                      <a:pt x="7315" y="23"/>
                      <a:pt x="7116" y="0"/>
                      <a:pt x="6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25;p37"/>
              <p:cNvSpPr/>
              <p:nvPr/>
            </p:nvSpPr>
            <p:spPr>
              <a:xfrm>
                <a:off x="2227600" y="1839775"/>
                <a:ext cx="191825" cy="199475"/>
              </a:xfrm>
              <a:custGeom>
                <a:avLst/>
                <a:gdLst/>
                <a:ahLst/>
                <a:cxnLst/>
                <a:rect l="l" t="t" r="r" b="b"/>
                <a:pathLst>
                  <a:path w="7673" h="7979" extrusionOk="0">
                    <a:moveTo>
                      <a:pt x="2736" y="1047"/>
                    </a:moveTo>
                    <a:cubicBezTo>
                      <a:pt x="3736" y="1514"/>
                      <a:pt x="4804" y="1881"/>
                      <a:pt x="5871" y="2215"/>
                    </a:cubicBezTo>
                    <a:cubicBezTo>
                      <a:pt x="5304" y="3182"/>
                      <a:pt x="4737" y="4116"/>
                      <a:pt x="4070" y="5017"/>
                    </a:cubicBezTo>
                    <a:cubicBezTo>
                      <a:pt x="3736" y="4750"/>
                      <a:pt x="3403" y="4516"/>
                      <a:pt x="3036" y="4316"/>
                    </a:cubicBezTo>
                    <a:cubicBezTo>
                      <a:pt x="2435" y="3949"/>
                      <a:pt x="1835" y="3616"/>
                      <a:pt x="1168" y="3349"/>
                    </a:cubicBezTo>
                    <a:cubicBezTo>
                      <a:pt x="1702" y="2582"/>
                      <a:pt x="2235" y="1814"/>
                      <a:pt x="2736" y="1047"/>
                    </a:cubicBezTo>
                    <a:close/>
                    <a:moveTo>
                      <a:pt x="1068" y="4316"/>
                    </a:moveTo>
                    <a:lnTo>
                      <a:pt x="1068" y="4316"/>
                    </a:lnTo>
                    <a:cubicBezTo>
                      <a:pt x="1568" y="4550"/>
                      <a:pt x="2035" y="4817"/>
                      <a:pt x="2502" y="5117"/>
                    </a:cubicBezTo>
                    <a:cubicBezTo>
                      <a:pt x="2802" y="5317"/>
                      <a:pt x="3103" y="5517"/>
                      <a:pt x="3436" y="5751"/>
                    </a:cubicBezTo>
                    <a:cubicBezTo>
                      <a:pt x="3503" y="5817"/>
                      <a:pt x="3603" y="5884"/>
                      <a:pt x="3703" y="5984"/>
                    </a:cubicBezTo>
                    <a:cubicBezTo>
                      <a:pt x="3770" y="6184"/>
                      <a:pt x="3870" y="6384"/>
                      <a:pt x="3936" y="6585"/>
                    </a:cubicBezTo>
                    <a:lnTo>
                      <a:pt x="3670" y="6451"/>
                    </a:lnTo>
                    <a:cubicBezTo>
                      <a:pt x="3236" y="6218"/>
                      <a:pt x="2802" y="5951"/>
                      <a:pt x="2402" y="5651"/>
                    </a:cubicBezTo>
                    <a:cubicBezTo>
                      <a:pt x="1902" y="5284"/>
                      <a:pt x="1435" y="4817"/>
                      <a:pt x="1068" y="4316"/>
                    </a:cubicBezTo>
                    <a:close/>
                    <a:moveTo>
                      <a:pt x="6638" y="2815"/>
                    </a:moveTo>
                    <a:cubicBezTo>
                      <a:pt x="6705" y="3015"/>
                      <a:pt x="6772" y="3249"/>
                      <a:pt x="6805" y="3449"/>
                    </a:cubicBezTo>
                    <a:cubicBezTo>
                      <a:pt x="6105" y="4483"/>
                      <a:pt x="5504" y="5584"/>
                      <a:pt x="5037" y="6751"/>
                    </a:cubicBezTo>
                    <a:lnTo>
                      <a:pt x="5037" y="6718"/>
                    </a:lnTo>
                    <a:cubicBezTo>
                      <a:pt x="4937" y="6485"/>
                      <a:pt x="4837" y="6251"/>
                      <a:pt x="4737" y="5984"/>
                    </a:cubicBezTo>
                    <a:cubicBezTo>
                      <a:pt x="4737" y="5984"/>
                      <a:pt x="4737" y="5984"/>
                      <a:pt x="4737" y="5951"/>
                    </a:cubicBezTo>
                    <a:cubicBezTo>
                      <a:pt x="4737" y="5917"/>
                      <a:pt x="4737" y="5851"/>
                      <a:pt x="4737" y="5817"/>
                    </a:cubicBezTo>
                    <a:lnTo>
                      <a:pt x="4770" y="5751"/>
                    </a:lnTo>
                    <a:cubicBezTo>
                      <a:pt x="5471" y="4817"/>
                      <a:pt x="6071" y="3849"/>
                      <a:pt x="6638" y="2815"/>
                    </a:cubicBezTo>
                    <a:close/>
                    <a:moveTo>
                      <a:pt x="2573" y="1"/>
                    </a:moveTo>
                    <a:cubicBezTo>
                      <a:pt x="2399" y="1"/>
                      <a:pt x="2227" y="75"/>
                      <a:pt x="2135" y="213"/>
                    </a:cubicBezTo>
                    <a:cubicBezTo>
                      <a:pt x="1468" y="1181"/>
                      <a:pt x="801" y="2148"/>
                      <a:pt x="200" y="3149"/>
                    </a:cubicBezTo>
                    <a:cubicBezTo>
                      <a:pt x="167" y="3215"/>
                      <a:pt x="134" y="3316"/>
                      <a:pt x="134" y="3416"/>
                    </a:cubicBezTo>
                    <a:cubicBezTo>
                      <a:pt x="34" y="3516"/>
                      <a:pt x="0" y="3682"/>
                      <a:pt x="67" y="3816"/>
                    </a:cubicBezTo>
                    <a:cubicBezTo>
                      <a:pt x="501" y="4683"/>
                      <a:pt x="1101" y="5484"/>
                      <a:pt x="1902" y="6084"/>
                    </a:cubicBezTo>
                    <a:cubicBezTo>
                      <a:pt x="2302" y="6418"/>
                      <a:pt x="2736" y="6751"/>
                      <a:pt x="3203" y="7018"/>
                    </a:cubicBezTo>
                    <a:cubicBezTo>
                      <a:pt x="3670" y="7318"/>
                      <a:pt x="4170" y="7619"/>
                      <a:pt x="4670" y="7886"/>
                    </a:cubicBezTo>
                    <a:cubicBezTo>
                      <a:pt x="4737" y="7919"/>
                      <a:pt x="4837" y="7952"/>
                      <a:pt x="4937" y="7952"/>
                    </a:cubicBezTo>
                    <a:cubicBezTo>
                      <a:pt x="4973" y="7970"/>
                      <a:pt x="5011" y="7978"/>
                      <a:pt x="5049" y="7978"/>
                    </a:cubicBezTo>
                    <a:cubicBezTo>
                      <a:pt x="5153" y="7978"/>
                      <a:pt x="5255" y="7916"/>
                      <a:pt x="5304" y="7819"/>
                    </a:cubicBezTo>
                    <a:cubicBezTo>
                      <a:pt x="5771" y="6851"/>
                      <a:pt x="6238" y="5884"/>
                      <a:pt x="6772" y="4983"/>
                    </a:cubicBezTo>
                    <a:cubicBezTo>
                      <a:pt x="6905" y="4750"/>
                      <a:pt x="7039" y="4516"/>
                      <a:pt x="7172" y="4283"/>
                    </a:cubicBezTo>
                    <a:cubicBezTo>
                      <a:pt x="7339" y="4083"/>
                      <a:pt x="7472" y="3849"/>
                      <a:pt x="7572" y="3616"/>
                    </a:cubicBezTo>
                    <a:cubicBezTo>
                      <a:pt x="7672" y="3416"/>
                      <a:pt x="7506" y="3115"/>
                      <a:pt x="7472" y="2882"/>
                    </a:cubicBezTo>
                    <a:cubicBezTo>
                      <a:pt x="7406" y="2582"/>
                      <a:pt x="7339" y="2315"/>
                      <a:pt x="7306" y="2015"/>
                    </a:cubicBezTo>
                    <a:cubicBezTo>
                      <a:pt x="7339" y="1781"/>
                      <a:pt x="7172" y="1581"/>
                      <a:pt x="6939" y="1548"/>
                    </a:cubicBezTo>
                    <a:cubicBezTo>
                      <a:pt x="6872" y="1481"/>
                      <a:pt x="6805" y="1448"/>
                      <a:pt x="6705" y="1414"/>
                    </a:cubicBezTo>
                    <a:cubicBezTo>
                      <a:pt x="5371" y="1081"/>
                      <a:pt x="4070" y="614"/>
                      <a:pt x="2802" y="47"/>
                    </a:cubicBezTo>
                    <a:cubicBezTo>
                      <a:pt x="2730" y="16"/>
                      <a:pt x="2651" y="1"/>
                      <a:pt x="2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26;p37"/>
              <p:cNvSpPr/>
              <p:nvPr/>
            </p:nvSpPr>
            <p:spPr>
              <a:xfrm>
                <a:off x="2888075" y="1148150"/>
                <a:ext cx="189325" cy="210075"/>
              </a:xfrm>
              <a:custGeom>
                <a:avLst/>
                <a:gdLst/>
                <a:ahLst/>
                <a:cxnLst/>
                <a:rect l="l" t="t" r="r" b="b"/>
                <a:pathLst>
                  <a:path w="7573" h="8403" extrusionOk="0">
                    <a:moveTo>
                      <a:pt x="3336" y="1059"/>
                    </a:moveTo>
                    <a:cubicBezTo>
                      <a:pt x="4197" y="1755"/>
                      <a:pt x="5091" y="2417"/>
                      <a:pt x="6018" y="3014"/>
                    </a:cubicBezTo>
                    <a:lnTo>
                      <a:pt x="6018" y="3014"/>
                    </a:lnTo>
                    <a:cubicBezTo>
                      <a:pt x="5256" y="3807"/>
                      <a:pt x="4429" y="4534"/>
                      <a:pt x="3569" y="5229"/>
                    </a:cubicBezTo>
                    <a:cubicBezTo>
                      <a:pt x="3336" y="4929"/>
                      <a:pt x="3069" y="4595"/>
                      <a:pt x="2802" y="4295"/>
                    </a:cubicBezTo>
                    <a:cubicBezTo>
                      <a:pt x="2302" y="3794"/>
                      <a:pt x="1768" y="3294"/>
                      <a:pt x="1234" y="2827"/>
                    </a:cubicBezTo>
                    <a:cubicBezTo>
                      <a:pt x="1935" y="2260"/>
                      <a:pt x="2635" y="1660"/>
                      <a:pt x="3336" y="1059"/>
                    </a:cubicBezTo>
                    <a:close/>
                    <a:moveTo>
                      <a:pt x="901" y="3794"/>
                    </a:moveTo>
                    <a:lnTo>
                      <a:pt x="901" y="3794"/>
                    </a:lnTo>
                    <a:cubicBezTo>
                      <a:pt x="1334" y="4195"/>
                      <a:pt x="1735" y="4595"/>
                      <a:pt x="2135" y="5062"/>
                    </a:cubicBezTo>
                    <a:cubicBezTo>
                      <a:pt x="2402" y="5362"/>
                      <a:pt x="2669" y="5696"/>
                      <a:pt x="2936" y="6029"/>
                    </a:cubicBezTo>
                    <a:lnTo>
                      <a:pt x="2969" y="6063"/>
                    </a:lnTo>
                    <a:lnTo>
                      <a:pt x="2969" y="6096"/>
                    </a:lnTo>
                    <a:cubicBezTo>
                      <a:pt x="2969" y="6296"/>
                      <a:pt x="3002" y="6530"/>
                      <a:pt x="3036" y="6763"/>
                    </a:cubicBezTo>
                    <a:lnTo>
                      <a:pt x="2836" y="6596"/>
                    </a:lnTo>
                    <a:cubicBezTo>
                      <a:pt x="2469" y="6230"/>
                      <a:pt x="2135" y="5863"/>
                      <a:pt x="1835" y="5462"/>
                    </a:cubicBezTo>
                    <a:cubicBezTo>
                      <a:pt x="1401" y="4962"/>
                      <a:pt x="1101" y="4395"/>
                      <a:pt x="901" y="3794"/>
                    </a:cubicBezTo>
                    <a:close/>
                    <a:moveTo>
                      <a:pt x="6638" y="3828"/>
                    </a:moveTo>
                    <a:lnTo>
                      <a:pt x="6638" y="4462"/>
                    </a:lnTo>
                    <a:cubicBezTo>
                      <a:pt x="5704" y="5296"/>
                      <a:pt x="4837" y="6196"/>
                      <a:pt x="4070" y="7197"/>
                    </a:cubicBezTo>
                    <a:lnTo>
                      <a:pt x="4070" y="7164"/>
                    </a:lnTo>
                    <a:cubicBezTo>
                      <a:pt x="4036" y="6897"/>
                      <a:pt x="4003" y="6630"/>
                      <a:pt x="3936" y="6363"/>
                    </a:cubicBezTo>
                    <a:cubicBezTo>
                      <a:pt x="4003" y="6296"/>
                      <a:pt x="4003" y="6230"/>
                      <a:pt x="4036" y="6163"/>
                    </a:cubicBezTo>
                    <a:cubicBezTo>
                      <a:pt x="4970" y="5462"/>
                      <a:pt x="5838" y="4662"/>
                      <a:pt x="6638" y="3828"/>
                    </a:cubicBezTo>
                    <a:close/>
                    <a:moveTo>
                      <a:pt x="3323" y="0"/>
                    </a:moveTo>
                    <a:cubicBezTo>
                      <a:pt x="3202" y="0"/>
                      <a:pt x="3086" y="42"/>
                      <a:pt x="3002" y="125"/>
                    </a:cubicBezTo>
                    <a:cubicBezTo>
                      <a:pt x="2102" y="892"/>
                      <a:pt x="1201" y="1626"/>
                      <a:pt x="334" y="2460"/>
                    </a:cubicBezTo>
                    <a:cubicBezTo>
                      <a:pt x="267" y="2527"/>
                      <a:pt x="234" y="2594"/>
                      <a:pt x="200" y="2694"/>
                    </a:cubicBezTo>
                    <a:cubicBezTo>
                      <a:pt x="67" y="2760"/>
                      <a:pt x="0" y="2894"/>
                      <a:pt x="34" y="3061"/>
                    </a:cubicBezTo>
                    <a:cubicBezTo>
                      <a:pt x="200" y="4028"/>
                      <a:pt x="634" y="4995"/>
                      <a:pt x="1234" y="5796"/>
                    </a:cubicBezTo>
                    <a:cubicBezTo>
                      <a:pt x="1535" y="6196"/>
                      <a:pt x="1868" y="6596"/>
                      <a:pt x="2202" y="6963"/>
                    </a:cubicBezTo>
                    <a:cubicBezTo>
                      <a:pt x="2602" y="7397"/>
                      <a:pt x="2969" y="7797"/>
                      <a:pt x="3403" y="8231"/>
                    </a:cubicBezTo>
                    <a:cubicBezTo>
                      <a:pt x="3469" y="8264"/>
                      <a:pt x="3536" y="8331"/>
                      <a:pt x="3636" y="8331"/>
                    </a:cubicBezTo>
                    <a:cubicBezTo>
                      <a:pt x="3698" y="8377"/>
                      <a:pt x="3767" y="8402"/>
                      <a:pt x="3833" y="8402"/>
                    </a:cubicBezTo>
                    <a:cubicBezTo>
                      <a:pt x="3910" y="8402"/>
                      <a:pt x="3983" y="8369"/>
                      <a:pt x="4036" y="8298"/>
                    </a:cubicBezTo>
                    <a:cubicBezTo>
                      <a:pt x="4737" y="7497"/>
                      <a:pt x="5437" y="6697"/>
                      <a:pt x="6205" y="5963"/>
                    </a:cubicBezTo>
                    <a:cubicBezTo>
                      <a:pt x="6371" y="5763"/>
                      <a:pt x="6572" y="5596"/>
                      <a:pt x="6772" y="5396"/>
                    </a:cubicBezTo>
                    <a:cubicBezTo>
                      <a:pt x="6972" y="5262"/>
                      <a:pt x="7139" y="5062"/>
                      <a:pt x="7305" y="4862"/>
                    </a:cubicBezTo>
                    <a:cubicBezTo>
                      <a:pt x="7439" y="4695"/>
                      <a:pt x="7405" y="4362"/>
                      <a:pt x="7405" y="4128"/>
                    </a:cubicBezTo>
                    <a:cubicBezTo>
                      <a:pt x="7439" y="3828"/>
                      <a:pt x="7472" y="3528"/>
                      <a:pt x="7506" y="3227"/>
                    </a:cubicBezTo>
                    <a:cubicBezTo>
                      <a:pt x="7572" y="2994"/>
                      <a:pt x="7472" y="2760"/>
                      <a:pt x="7272" y="2694"/>
                    </a:cubicBezTo>
                    <a:cubicBezTo>
                      <a:pt x="7205" y="2594"/>
                      <a:pt x="7172" y="2527"/>
                      <a:pt x="7072" y="2494"/>
                    </a:cubicBezTo>
                    <a:cubicBezTo>
                      <a:pt x="5871" y="1793"/>
                      <a:pt x="4737" y="1026"/>
                      <a:pt x="3669" y="125"/>
                    </a:cubicBezTo>
                    <a:cubicBezTo>
                      <a:pt x="3569" y="42"/>
                      <a:pt x="3444" y="0"/>
                      <a:pt x="3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27;p37"/>
              <p:cNvSpPr/>
              <p:nvPr/>
            </p:nvSpPr>
            <p:spPr>
              <a:xfrm>
                <a:off x="2328500" y="1163350"/>
                <a:ext cx="189325" cy="210100"/>
              </a:xfrm>
              <a:custGeom>
                <a:avLst/>
                <a:gdLst/>
                <a:ahLst/>
                <a:cxnLst/>
                <a:rect l="l" t="t" r="r" b="b"/>
                <a:pathLst>
                  <a:path w="7573" h="8404" extrusionOk="0">
                    <a:moveTo>
                      <a:pt x="3336" y="1052"/>
                    </a:moveTo>
                    <a:cubicBezTo>
                      <a:pt x="4204" y="1752"/>
                      <a:pt x="5104" y="2419"/>
                      <a:pt x="6038" y="3020"/>
                    </a:cubicBezTo>
                    <a:cubicBezTo>
                      <a:pt x="5271" y="3787"/>
                      <a:pt x="4437" y="4554"/>
                      <a:pt x="3570" y="5255"/>
                    </a:cubicBezTo>
                    <a:cubicBezTo>
                      <a:pt x="3336" y="4921"/>
                      <a:pt x="3069" y="4621"/>
                      <a:pt x="2803" y="4321"/>
                    </a:cubicBezTo>
                    <a:cubicBezTo>
                      <a:pt x="2302" y="3787"/>
                      <a:pt x="1768" y="3287"/>
                      <a:pt x="1201" y="2853"/>
                    </a:cubicBezTo>
                    <a:cubicBezTo>
                      <a:pt x="1935" y="2252"/>
                      <a:pt x="2636" y="1685"/>
                      <a:pt x="3336" y="1052"/>
                    </a:cubicBezTo>
                    <a:close/>
                    <a:moveTo>
                      <a:pt x="868" y="3787"/>
                    </a:moveTo>
                    <a:cubicBezTo>
                      <a:pt x="1301" y="4187"/>
                      <a:pt x="1735" y="4587"/>
                      <a:pt x="2135" y="5054"/>
                    </a:cubicBezTo>
                    <a:cubicBezTo>
                      <a:pt x="2402" y="5355"/>
                      <a:pt x="2669" y="5688"/>
                      <a:pt x="2936" y="6022"/>
                    </a:cubicBezTo>
                    <a:lnTo>
                      <a:pt x="2969" y="6055"/>
                    </a:lnTo>
                    <a:lnTo>
                      <a:pt x="2969" y="6089"/>
                    </a:lnTo>
                    <a:cubicBezTo>
                      <a:pt x="2969" y="6289"/>
                      <a:pt x="3003" y="6522"/>
                      <a:pt x="3036" y="6722"/>
                    </a:cubicBezTo>
                    <a:lnTo>
                      <a:pt x="2836" y="6556"/>
                    </a:lnTo>
                    <a:cubicBezTo>
                      <a:pt x="2469" y="6222"/>
                      <a:pt x="2135" y="5855"/>
                      <a:pt x="1802" y="5455"/>
                    </a:cubicBezTo>
                    <a:cubicBezTo>
                      <a:pt x="1402" y="4954"/>
                      <a:pt x="1068" y="4387"/>
                      <a:pt x="868" y="3787"/>
                    </a:cubicBezTo>
                    <a:close/>
                    <a:moveTo>
                      <a:pt x="6639" y="3820"/>
                    </a:moveTo>
                    <a:lnTo>
                      <a:pt x="6639" y="4454"/>
                    </a:lnTo>
                    <a:cubicBezTo>
                      <a:pt x="5671" y="5288"/>
                      <a:pt x="4804" y="6189"/>
                      <a:pt x="4070" y="7189"/>
                    </a:cubicBezTo>
                    <a:cubicBezTo>
                      <a:pt x="4037" y="6889"/>
                      <a:pt x="4003" y="6622"/>
                      <a:pt x="3937" y="6355"/>
                    </a:cubicBezTo>
                    <a:cubicBezTo>
                      <a:pt x="3970" y="6322"/>
                      <a:pt x="4003" y="6255"/>
                      <a:pt x="4037" y="6189"/>
                    </a:cubicBezTo>
                    <a:cubicBezTo>
                      <a:pt x="4937" y="5455"/>
                      <a:pt x="5805" y="4654"/>
                      <a:pt x="6639" y="3820"/>
                    </a:cubicBezTo>
                    <a:close/>
                    <a:moveTo>
                      <a:pt x="3315" y="1"/>
                    </a:moveTo>
                    <a:cubicBezTo>
                      <a:pt x="3194" y="1"/>
                      <a:pt x="3069" y="51"/>
                      <a:pt x="2969" y="151"/>
                    </a:cubicBezTo>
                    <a:cubicBezTo>
                      <a:pt x="2069" y="885"/>
                      <a:pt x="1168" y="1652"/>
                      <a:pt x="334" y="2453"/>
                    </a:cubicBezTo>
                    <a:cubicBezTo>
                      <a:pt x="267" y="2519"/>
                      <a:pt x="201" y="2619"/>
                      <a:pt x="201" y="2719"/>
                    </a:cubicBezTo>
                    <a:cubicBezTo>
                      <a:pt x="67" y="2786"/>
                      <a:pt x="1" y="2920"/>
                      <a:pt x="34" y="3053"/>
                    </a:cubicBezTo>
                    <a:cubicBezTo>
                      <a:pt x="201" y="4054"/>
                      <a:pt x="601" y="4988"/>
                      <a:pt x="1201" y="5788"/>
                    </a:cubicBezTo>
                    <a:cubicBezTo>
                      <a:pt x="1502" y="6189"/>
                      <a:pt x="1835" y="6589"/>
                      <a:pt x="2202" y="6956"/>
                    </a:cubicBezTo>
                    <a:cubicBezTo>
                      <a:pt x="2602" y="7389"/>
                      <a:pt x="2969" y="7790"/>
                      <a:pt x="3370" y="8223"/>
                    </a:cubicBezTo>
                    <a:cubicBezTo>
                      <a:pt x="3436" y="8290"/>
                      <a:pt x="3536" y="8323"/>
                      <a:pt x="3636" y="8357"/>
                    </a:cubicBezTo>
                    <a:cubicBezTo>
                      <a:pt x="3681" y="8387"/>
                      <a:pt x="3740" y="8403"/>
                      <a:pt x="3800" y="8403"/>
                    </a:cubicBezTo>
                    <a:cubicBezTo>
                      <a:pt x="3873" y="8403"/>
                      <a:pt x="3948" y="8379"/>
                      <a:pt x="4003" y="8323"/>
                    </a:cubicBezTo>
                    <a:cubicBezTo>
                      <a:pt x="4737" y="7523"/>
                      <a:pt x="5404" y="6689"/>
                      <a:pt x="6172" y="5955"/>
                    </a:cubicBezTo>
                    <a:cubicBezTo>
                      <a:pt x="6372" y="5755"/>
                      <a:pt x="6572" y="5588"/>
                      <a:pt x="6739" y="5421"/>
                    </a:cubicBezTo>
                    <a:cubicBezTo>
                      <a:pt x="6939" y="5255"/>
                      <a:pt x="7139" y="5054"/>
                      <a:pt x="7306" y="4888"/>
                    </a:cubicBezTo>
                    <a:cubicBezTo>
                      <a:pt x="7439" y="4688"/>
                      <a:pt x="7372" y="4354"/>
                      <a:pt x="7406" y="4120"/>
                    </a:cubicBezTo>
                    <a:cubicBezTo>
                      <a:pt x="7406" y="3820"/>
                      <a:pt x="7439" y="3520"/>
                      <a:pt x="7506" y="3220"/>
                    </a:cubicBezTo>
                    <a:cubicBezTo>
                      <a:pt x="7573" y="3020"/>
                      <a:pt x="7439" y="2786"/>
                      <a:pt x="7239" y="2686"/>
                    </a:cubicBezTo>
                    <a:cubicBezTo>
                      <a:pt x="7206" y="2619"/>
                      <a:pt x="7139" y="2553"/>
                      <a:pt x="7072" y="2486"/>
                    </a:cubicBezTo>
                    <a:cubicBezTo>
                      <a:pt x="5871" y="1819"/>
                      <a:pt x="4704" y="1018"/>
                      <a:pt x="3636" y="151"/>
                    </a:cubicBezTo>
                    <a:cubicBezTo>
                      <a:pt x="3553" y="51"/>
                      <a:pt x="3436" y="1"/>
                      <a:pt x="3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28;p37"/>
              <p:cNvSpPr/>
              <p:nvPr/>
            </p:nvSpPr>
            <p:spPr>
              <a:xfrm>
                <a:off x="2953125" y="1868025"/>
                <a:ext cx="174300" cy="193625"/>
              </a:xfrm>
              <a:custGeom>
                <a:avLst/>
                <a:gdLst/>
                <a:ahLst/>
                <a:cxnLst/>
                <a:rect l="l" t="t" r="r" b="b"/>
                <a:pathLst>
                  <a:path w="6972" h="7745" extrusionOk="0">
                    <a:moveTo>
                      <a:pt x="4203" y="1018"/>
                    </a:moveTo>
                    <a:cubicBezTo>
                      <a:pt x="4633" y="2042"/>
                      <a:pt x="5127" y="3034"/>
                      <a:pt x="5688" y="3992"/>
                    </a:cubicBezTo>
                    <a:lnTo>
                      <a:pt x="5688" y="3992"/>
                    </a:lnTo>
                    <a:cubicBezTo>
                      <a:pt x="4626" y="4356"/>
                      <a:pt x="3564" y="4622"/>
                      <a:pt x="2468" y="4821"/>
                    </a:cubicBezTo>
                    <a:cubicBezTo>
                      <a:pt x="2402" y="4387"/>
                      <a:pt x="2302" y="3954"/>
                      <a:pt x="2202" y="3553"/>
                    </a:cubicBezTo>
                    <a:cubicBezTo>
                      <a:pt x="2001" y="2886"/>
                      <a:pt x="1768" y="2252"/>
                      <a:pt x="1501" y="1618"/>
                    </a:cubicBezTo>
                    <a:cubicBezTo>
                      <a:pt x="2402" y="1452"/>
                      <a:pt x="3302" y="1252"/>
                      <a:pt x="4203" y="1018"/>
                    </a:cubicBezTo>
                    <a:close/>
                    <a:moveTo>
                      <a:pt x="767" y="2252"/>
                    </a:moveTo>
                    <a:cubicBezTo>
                      <a:pt x="967" y="2753"/>
                      <a:pt x="1134" y="3286"/>
                      <a:pt x="1268" y="3787"/>
                    </a:cubicBezTo>
                    <a:cubicBezTo>
                      <a:pt x="1368" y="4187"/>
                      <a:pt x="1434" y="4554"/>
                      <a:pt x="1501" y="4921"/>
                    </a:cubicBezTo>
                    <a:cubicBezTo>
                      <a:pt x="1501" y="5021"/>
                      <a:pt x="1534" y="5154"/>
                      <a:pt x="1534" y="5254"/>
                    </a:cubicBezTo>
                    <a:cubicBezTo>
                      <a:pt x="1468" y="5455"/>
                      <a:pt x="1368" y="5688"/>
                      <a:pt x="1301" y="5888"/>
                    </a:cubicBezTo>
                    <a:cubicBezTo>
                      <a:pt x="1268" y="5822"/>
                      <a:pt x="1234" y="5755"/>
                      <a:pt x="1234" y="5655"/>
                    </a:cubicBezTo>
                    <a:cubicBezTo>
                      <a:pt x="1067" y="5188"/>
                      <a:pt x="934" y="4721"/>
                      <a:pt x="834" y="4220"/>
                    </a:cubicBezTo>
                    <a:lnTo>
                      <a:pt x="834" y="4187"/>
                    </a:lnTo>
                    <a:cubicBezTo>
                      <a:pt x="701" y="3553"/>
                      <a:pt x="667" y="2886"/>
                      <a:pt x="767" y="2252"/>
                    </a:cubicBezTo>
                    <a:close/>
                    <a:moveTo>
                      <a:pt x="5838" y="4988"/>
                    </a:moveTo>
                    <a:cubicBezTo>
                      <a:pt x="5737" y="5188"/>
                      <a:pt x="5637" y="5388"/>
                      <a:pt x="5537" y="5555"/>
                    </a:cubicBezTo>
                    <a:cubicBezTo>
                      <a:pt x="4336" y="5855"/>
                      <a:pt x="3136" y="6255"/>
                      <a:pt x="2001" y="6756"/>
                    </a:cubicBezTo>
                    <a:cubicBezTo>
                      <a:pt x="2102" y="6489"/>
                      <a:pt x="2202" y="6222"/>
                      <a:pt x="2268" y="5988"/>
                    </a:cubicBezTo>
                    <a:cubicBezTo>
                      <a:pt x="2302" y="5955"/>
                      <a:pt x="2335" y="5922"/>
                      <a:pt x="2368" y="5922"/>
                    </a:cubicBezTo>
                    <a:cubicBezTo>
                      <a:pt x="2402" y="5888"/>
                      <a:pt x="2402" y="5888"/>
                      <a:pt x="2435" y="5855"/>
                    </a:cubicBezTo>
                    <a:lnTo>
                      <a:pt x="2468" y="5855"/>
                    </a:lnTo>
                    <a:cubicBezTo>
                      <a:pt x="3603" y="5655"/>
                      <a:pt x="4737" y="5355"/>
                      <a:pt x="5838" y="4988"/>
                    </a:cubicBezTo>
                    <a:close/>
                    <a:moveTo>
                      <a:pt x="4492" y="0"/>
                    </a:moveTo>
                    <a:cubicBezTo>
                      <a:pt x="4451" y="0"/>
                      <a:pt x="4410" y="6"/>
                      <a:pt x="4370" y="17"/>
                    </a:cubicBezTo>
                    <a:cubicBezTo>
                      <a:pt x="3202" y="251"/>
                      <a:pt x="2068" y="518"/>
                      <a:pt x="934" y="818"/>
                    </a:cubicBezTo>
                    <a:cubicBezTo>
                      <a:pt x="834" y="851"/>
                      <a:pt x="767" y="918"/>
                      <a:pt x="701" y="985"/>
                    </a:cubicBezTo>
                    <a:cubicBezTo>
                      <a:pt x="683" y="980"/>
                      <a:pt x="665" y="978"/>
                      <a:pt x="648" y="978"/>
                    </a:cubicBezTo>
                    <a:cubicBezTo>
                      <a:pt x="533" y="978"/>
                      <a:pt x="425" y="1069"/>
                      <a:pt x="367" y="1185"/>
                    </a:cubicBezTo>
                    <a:cubicBezTo>
                      <a:pt x="67" y="2152"/>
                      <a:pt x="0" y="3186"/>
                      <a:pt x="133" y="4154"/>
                    </a:cubicBezTo>
                    <a:cubicBezTo>
                      <a:pt x="200" y="4687"/>
                      <a:pt x="334" y="5221"/>
                      <a:pt x="467" y="5721"/>
                    </a:cubicBezTo>
                    <a:cubicBezTo>
                      <a:pt x="600" y="6255"/>
                      <a:pt x="734" y="6822"/>
                      <a:pt x="901" y="7323"/>
                    </a:cubicBezTo>
                    <a:cubicBezTo>
                      <a:pt x="934" y="7423"/>
                      <a:pt x="1001" y="7489"/>
                      <a:pt x="1067" y="7556"/>
                    </a:cubicBezTo>
                    <a:cubicBezTo>
                      <a:pt x="1094" y="7660"/>
                      <a:pt x="1201" y="7744"/>
                      <a:pt x="1326" y="7744"/>
                    </a:cubicBezTo>
                    <a:cubicBezTo>
                      <a:pt x="1361" y="7744"/>
                      <a:pt x="1398" y="7737"/>
                      <a:pt x="1434" y="7723"/>
                    </a:cubicBezTo>
                    <a:cubicBezTo>
                      <a:pt x="2435" y="7356"/>
                      <a:pt x="3436" y="6956"/>
                      <a:pt x="4470" y="6655"/>
                    </a:cubicBezTo>
                    <a:lnTo>
                      <a:pt x="5170" y="6455"/>
                    </a:lnTo>
                    <a:cubicBezTo>
                      <a:pt x="5471" y="6389"/>
                      <a:pt x="5737" y="6322"/>
                      <a:pt x="6004" y="6188"/>
                    </a:cubicBezTo>
                    <a:cubicBezTo>
                      <a:pt x="6171" y="6088"/>
                      <a:pt x="6271" y="5788"/>
                      <a:pt x="6371" y="5621"/>
                    </a:cubicBezTo>
                    <a:cubicBezTo>
                      <a:pt x="6538" y="5355"/>
                      <a:pt x="6705" y="5121"/>
                      <a:pt x="6872" y="4854"/>
                    </a:cubicBezTo>
                    <a:cubicBezTo>
                      <a:pt x="6972" y="4587"/>
                      <a:pt x="6972" y="4287"/>
                      <a:pt x="6872" y="4020"/>
                    </a:cubicBezTo>
                    <a:cubicBezTo>
                      <a:pt x="6138" y="2853"/>
                      <a:pt x="5471" y="1618"/>
                      <a:pt x="4937" y="351"/>
                    </a:cubicBezTo>
                    <a:cubicBezTo>
                      <a:pt x="4882" y="130"/>
                      <a:pt x="4689" y="0"/>
                      <a:pt x="4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29;p37"/>
              <p:cNvSpPr/>
              <p:nvPr/>
            </p:nvSpPr>
            <p:spPr>
              <a:xfrm>
                <a:off x="2424400" y="1645175"/>
                <a:ext cx="84250" cy="76300"/>
              </a:xfrm>
              <a:custGeom>
                <a:avLst/>
                <a:gdLst/>
                <a:ahLst/>
                <a:cxnLst/>
                <a:rect l="l" t="t" r="r" b="b"/>
                <a:pathLst>
                  <a:path w="3370" h="3052" extrusionOk="0">
                    <a:moveTo>
                      <a:pt x="1703" y="1"/>
                    </a:moveTo>
                    <a:cubicBezTo>
                      <a:pt x="1570" y="1"/>
                      <a:pt x="1436" y="19"/>
                      <a:pt x="1302" y="58"/>
                    </a:cubicBezTo>
                    <a:cubicBezTo>
                      <a:pt x="468" y="258"/>
                      <a:pt x="1" y="1092"/>
                      <a:pt x="201" y="1926"/>
                    </a:cubicBezTo>
                    <a:cubicBezTo>
                      <a:pt x="395" y="2593"/>
                      <a:pt x="1006" y="3051"/>
                      <a:pt x="1667" y="3051"/>
                    </a:cubicBezTo>
                    <a:cubicBezTo>
                      <a:pt x="1800" y="3051"/>
                      <a:pt x="1935" y="3033"/>
                      <a:pt x="2069" y="2994"/>
                    </a:cubicBezTo>
                    <a:cubicBezTo>
                      <a:pt x="2903" y="2760"/>
                      <a:pt x="3370" y="1926"/>
                      <a:pt x="3170" y="1126"/>
                    </a:cubicBezTo>
                    <a:cubicBezTo>
                      <a:pt x="2975" y="459"/>
                      <a:pt x="2364" y="1"/>
                      <a:pt x="1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30;p37"/>
              <p:cNvSpPr/>
              <p:nvPr/>
            </p:nvSpPr>
            <p:spPr>
              <a:xfrm>
                <a:off x="2515300" y="1666750"/>
                <a:ext cx="61725" cy="55175"/>
              </a:xfrm>
              <a:custGeom>
                <a:avLst/>
                <a:gdLst/>
                <a:ahLst/>
                <a:cxnLst/>
                <a:rect l="l" t="t" r="r" b="b"/>
                <a:pathLst>
                  <a:path w="2469" h="2207" extrusionOk="0">
                    <a:moveTo>
                      <a:pt x="1199" y="0"/>
                    </a:moveTo>
                    <a:cubicBezTo>
                      <a:pt x="1112" y="0"/>
                      <a:pt x="1023" y="10"/>
                      <a:pt x="935" y="29"/>
                    </a:cubicBezTo>
                    <a:cubicBezTo>
                      <a:pt x="367" y="196"/>
                      <a:pt x="1" y="796"/>
                      <a:pt x="167" y="1397"/>
                    </a:cubicBezTo>
                    <a:cubicBezTo>
                      <a:pt x="305" y="1893"/>
                      <a:pt x="739" y="2207"/>
                      <a:pt x="1206" y="2207"/>
                    </a:cubicBezTo>
                    <a:cubicBezTo>
                      <a:pt x="1304" y="2207"/>
                      <a:pt x="1403" y="2193"/>
                      <a:pt x="1502" y="2164"/>
                    </a:cubicBezTo>
                    <a:cubicBezTo>
                      <a:pt x="2102" y="2031"/>
                      <a:pt x="2469" y="1430"/>
                      <a:pt x="2302" y="830"/>
                    </a:cubicBezTo>
                    <a:cubicBezTo>
                      <a:pt x="2160" y="318"/>
                      <a:pt x="1703" y="0"/>
                      <a:pt x="11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31;p37"/>
              <p:cNvSpPr/>
              <p:nvPr/>
            </p:nvSpPr>
            <p:spPr>
              <a:xfrm>
                <a:off x="2809675" y="1527700"/>
                <a:ext cx="82575" cy="75475"/>
              </a:xfrm>
              <a:custGeom>
                <a:avLst/>
                <a:gdLst/>
                <a:ahLst/>
                <a:cxnLst/>
                <a:rect l="l" t="t" r="r" b="b"/>
                <a:pathLst>
                  <a:path w="3303" h="3019" extrusionOk="0">
                    <a:moveTo>
                      <a:pt x="1648" y="0"/>
                    </a:moveTo>
                    <a:cubicBezTo>
                      <a:pt x="1566" y="0"/>
                      <a:pt x="1484" y="7"/>
                      <a:pt x="1402" y="21"/>
                    </a:cubicBezTo>
                    <a:cubicBezTo>
                      <a:pt x="568" y="154"/>
                      <a:pt x="1" y="955"/>
                      <a:pt x="167" y="1755"/>
                    </a:cubicBezTo>
                    <a:cubicBezTo>
                      <a:pt x="285" y="2491"/>
                      <a:pt x="896" y="3019"/>
                      <a:pt x="1610" y="3019"/>
                    </a:cubicBezTo>
                    <a:cubicBezTo>
                      <a:pt x="1706" y="3019"/>
                      <a:pt x="1803" y="3009"/>
                      <a:pt x="1902" y="2989"/>
                    </a:cubicBezTo>
                    <a:cubicBezTo>
                      <a:pt x="2736" y="2856"/>
                      <a:pt x="3303" y="2089"/>
                      <a:pt x="3136" y="1255"/>
                    </a:cubicBezTo>
                    <a:cubicBezTo>
                      <a:pt x="3016" y="507"/>
                      <a:pt x="2360"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32;p37"/>
              <p:cNvSpPr/>
              <p:nvPr/>
            </p:nvSpPr>
            <p:spPr>
              <a:xfrm>
                <a:off x="2906425" y="1560350"/>
                <a:ext cx="59225" cy="55000"/>
              </a:xfrm>
              <a:custGeom>
                <a:avLst/>
                <a:gdLst/>
                <a:ahLst/>
                <a:cxnLst/>
                <a:rect l="l" t="t" r="r" b="b"/>
                <a:pathLst>
                  <a:path w="2369" h="2200" extrusionOk="0">
                    <a:moveTo>
                      <a:pt x="1185" y="0"/>
                    </a:moveTo>
                    <a:cubicBezTo>
                      <a:pt x="1124" y="0"/>
                      <a:pt x="1063" y="5"/>
                      <a:pt x="1001" y="16"/>
                    </a:cubicBezTo>
                    <a:cubicBezTo>
                      <a:pt x="400" y="116"/>
                      <a:pt x="0" y="683"/>
                      <a:pt x="100" y="1283"/>
                    </a:cubicBezTo>
                    <a:cubicBezTo>
                      <a:pt x="190" y="1822"/>
                      <a:pt x="655" y="2199"/>
                      <a:pt x="1183" y="2199"/>
                    </a:cubicBezTo>
                    <a:cubicBezTo>
                      <a:pt x="1244" y="2199"/>
                      <a:pt x="1306" y="2194"/>
                      <a:pt x="1368" y="2184"/>
                    </a:cubicBezTo>
                    <a:cubicBezTo>
                      <a:pt x="1968" y="2084"/>
                      <a:pt x="2368" y="1517"/>
                      <a:pt x="2268" y="916"/>
                    </a:cubicBezTo>
                    <a:cubicBezTo>
                      <a:pt x="2179" y="378"/>
                      <a:pt x="1713" y="0"/>
                      <a:pt x="11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33;p37"/>
              <p:cNvSpPr/>
              <p:nvPr/>
            </p:nvSpPr>
            <p:spPr>
              <a:xfrm>
                <a:off x="3247500" y="1220425"/>
                <a:ext cx="384450" cy="324475"/>
              </a:xfrm>
              <a:custGeom>
                <a:avLst/>
                <a:gdLst/>
                <a:ahLst/>
                <a:cxnLst/>
                <a:rect l="l" t="t" r="r" b="b"/>
                <a:pathLst>
                  <a:path w="15378" h="12979" extrusionOk="0">
                    <a:moveTo>
                      <a:pt x="11429" y="0"/>
                    </a:moveTo>
                    <a:cubicBezTo>
                      <a:pt x="11009" y="0"/>
                      <a:pt x="10570" y="128"/>
                      <a:pt x="10107" y="403"/>
                    </a:cubicBezTo>
                    <a:cubicBezTo>
                      <a:pt x="9140" y="1037"/>
                      <a:pt x="8173" y="1704"/>
                      <a:pt x="7272" y="2405"/>
                    </a:cubicBezTo>
                    <a:lnTo>
                      <a:pt x="6672" y="2405"/>
                    </a:lnTo>
                    <a:cubicBezTo>
                      <a:pt x="6028" y="1856"/>
                      <a:pt x="5235" y="1575"/>
                      <a:pt x="4437" y="1575"/>
                    </a:cubicBezTo>
                    <a:cubicBezTo>
                      <a:pt x="3829" y="1575"/>
                      <a:pt x="3217" y="1739"/>
                      <a:pt x="2669" y="2071"/>
                    </a:cubicBezTo>
                    <a:cubicBezTo>
                      <a:pt x="500" y="3372"/>
                      <a:pt x="0" y="5774"/>
                      <a:pt x="1901" y="8309"/>
                    </a:cubicBezTo>
                    <a:cubicBezTo>
                      <a:pt x="3803" y="10811"/>
                      <a:pt x="9340" y="12979"/>
                      <a:pt x="9340" y="12979"/>
                    </a:cubicBezTo>
                    <a:cubicBezTo>
                      <a:pt x="9340" y="12979"/>
                      <a:pt x="12109" y="10644"/>
                      <a:pt x="13043" y="8309"/>
                    </a:cubicBezTo>
                    <a:cubicBezTo>
                      <a:pt x="14010" y="5940"/>
                      <a:pt x="15378" y="3539"/>
                      <a:pt x="14177" y="1904"/>
                    </a:cubicBezTo>
                    <a:cubicBezTo>
                      <a:pt x="13330" y="728"/>
                      <a:pt x="12434" y="0"/>
                      <a:pt x="11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34;p37"/>
              <p:cNvSpPr/>
              <p:nvPr/>
            </p:nvSpPr>
            <p:spPr>
              <a:xfrm>
                <a:off x="3518525" y="1266675"/>
                <a:ext cx="50050" cy="138325"/>
              </a:xfrm>
              <a:custGeom>
                <a:avLst/>
                <a:gdLst/>
                <a:ahLst/>
                <a:cxnLst/>
                <a:rect l="l" t="t" r="r" b="b"/>
                <a:pathLst>
                  <a:path w="2002" h="5533" extrusionOk="0">
                    <a:moveTo>
                      <a:pt x="443" y="0"/>
                    </a:moveTo>
                    <a:cubicBezTo>
                      <a:pt x="288" y="0"/>
                      <a:pt x="146" y="96"/>
                      <a:pt x="67" y="254"/>
                    </a:cubicBezTo>
                    <a:cubicBezTo>
                      <a:pt x="0" y="454"/>
                      <a:pt x="67" y="688"/>
                      <a:pt x="267" y="788"/>
                    </a:cubicBezTo>
                    <a:cubicBezTo>
                      <a:pt x="767" y="1155"/>
                      <a:pt x="734" y="1989"/>
                      <a:pt x="701" y="2556"/>
                    </a:cubicBezTo>
                    <a:cubicBezTo>
                      <a:pt x="634" y="2956"/>
                      <a:pt x="534" y="3323"/>
                      <a:pt x="434" y="3723"/>
                    </a:cubicBezTo>
                    <a:cubicBezTo>
                      <a:pt x="300" y="4157"/>
                      <a:pt x="0" y="4624"/>
                      <a:pt x="0" y="5091"/>
                    </a:cubicBezTo>
                    <a:cubicBezTo>
                      <a:pt x="0" y="5339"/>
                      <a:pt x="203" y="5532"/>
                      <a:pt x="431" y="5532"/>
                    </a:cubicBezTo>
                    <a:cubicBezTo>
                      <a:pt x="509" y="5532"/>
                      <a:pt x="590" y="5509"/>
                      <a:pt x="667" y="5458"/>
                    </a:cubicBezTo>
                    <a:cubicBezTo>
                      <a:pt x="1201" y="5225"/>
                      <a:pt x="1501" y="4457"/>
                      <a:pt x="1668" y="3957"/>
                    </a:cubicBezTo>
                    <a:cubicBezTo>
                      <a:pt x="1902" y="3423"/>
                      <a:pt x="2002" y="2890"/>
                      <a:pt x="2002" y="2322"/>
                    </a:cubicBezTo>
                    <a:cubicBezTo>
                      <a:pt x="2002" y="1822"/>
                      <a:pt x="1868" y="1355"/>
                      <a:pt x="1635" y="888"/>
                    </a:cubicBezTo>
                    <a:cubicBezTo>
                      <a:pt x="1401" y="488"/>
                      <a:pt x="1034" y="188"/>
                      <a:pt x="567" y="21"/>
                    </a:cubicBezTo>
                    <a:cubicBezTo>
                      <a:pt x="525" y="7"/>
                      <a:pt x="484" y="0"/>
                      <a:pt x="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35;p37"/>
              <p:cNvSpPr/>
              <p:nvPr/>
            </p:nvSpPr>
            <p:spPr>
              <a:xfrm>
                <a:off x="3291700" y="1319500"/>
                <a:ext cx="152625" cy="164525"/>
              </a:xfrm>
              <a:custGeom>
                <a:avLst/>
                <a:gdLst/>
                <a:ahLst/>
                <a:cxnLst/>
                <a:rect l="l" t="t" r="r" b="b"/>
                <a:pathLst>
                  <a:path w="6105" h="6581" extrusionOk="0">
                    <a:moveTo>
                      <a:pt x="1582" y="0"/>
                    </a:moveTo>
                    <a:cubicBezTo>
                      <a:pt x="1272" y="0"/>
                      <a:pt x="962" y="144"/>
                      <a:pt x="767" y="476"/>
                    </a:cubicBezTo>
                    <a:cubicBezTo>
                      <a:pt x="0" y="1911"/>
                      <a:pt x="767" y="3345"/>
                      <a:pt x="1735" y="4446"/>
                    </a:cubicBezTo>
                    <a:cubicBezTo>
                      <a:pt x="2168" y="4946"/>
                      <a:pt x="2669" y="5413"/>
                      <a:pt x="3202" y="5813"/>
                    </a:cubicBezTo>
                    <a:cubicBezTo>
                      <a:pt x="3469" y="5980"/>
                      <a:pt x="3736" y="6147"/>
                      <a:pt x="4036" y="6280"/>
                    </a:cubicBezTo>
                    <a:cubicBezTo>
                      <a:pt x="4203" y="6347"/>
                      <a:pt x="4403" y="6447"/>
                      <a:pt x="4570" y="6514"/>
                    </a:cubicBezTo>
                    <a:cubicBezTo>
                      <a:pt x="4670" y="6547"/>
                      <a:pt x="4770" y="6547"/>
                      <a:pt x="4870" y="6581"/>
                    </a:cubicBezTo>
                    <a:lnTo>
                      <a:pt x="5104" y="6581"/>
                    </a:lnTo>
                    <a:cubicBezTo>
                      <a:pt x="5170" y="6564"/>
                      <a:pt x="5212" y="6556"/>
                      <a:pt x="5229" y="6556"/>
                    </a:cubicBezTo>
                    <a:cubicBezTo>
                      <a:pt x="5245" y="6556"/>
                      <a:pt x="5237" y="6564"/>
                      <a:pt x="5204" y="6581"/>
                    </a:cubicBezTo>
                    <a:cubicBezTo>
                      <a:pt x="5771" y="6547"/>
                      <a:pt x="6104" y="5947"/>
                      <a:pt x="5838" y="5447"/>
                    </a:cubicBezTo>
                    <a:lnTo>
                      <a:pt x="5838" y="5447"/>
                    </a:lnTo>
                    <a:cubicBezTo>
                      <a:pt x="5838" y="5481"/>
                      <a:pt x="5838" y="5500"/>
                      <a:pt x="5833" y="5500"/>
                    </a:cubicBezTo>
                    <a:cubicBezTo>
                      <a:pt x="5826" y="5500"/>
                      <a:pt x="5803" y="5433"/>
                      <a:pt x="5737" y="5280"/>
                    </a:cubicBezTo>
                    <a:lnTo>
                      <a:pt x="5537" y="5013"/>
                    </a:lnTo>
                    <a:cubicBezTo>
                      <a:pt x="5471" y="4913"/>
                      <a:pt x="5337" y="4813"/>
                      <a:pt x="5237" y="4746"/>
                    </a:cubicBezTo>
                    <a:cubicBezTo>
                      <a:pt x="5037" y="4579"/>
                      <a:pt x="4870" y="4379"/>
                      <a:pt x="4670" y="4246"/>
                    </a:cubicBezTo>
                    <a:cubicBezTo>
                      <a:pt x="4270" y="3879"/>
                      <a:pt x="3869" y="3579"/>
                      <a:pt x="3503" y="3178"/>
                    </a:cubicBezTo>
                    <a:cubicBezTo>
                      <a:pt x="3169" y="2878"/>
                      <a:pt x="2902" y="2544"/>
                      <a:pt x="2669" y="2144"/>
                    </a:cubicBezTo>
                    <a:cubicBezTo>
                      <a:pt x="2669" y="2117"/>
                      <a:pt x="2557" y="1867"/>
                      <a:pt x="2553" y="1867"/>
                    </a:cubicBezTo>
                    <a:lnTo>
                      <a:pt x="2553" y="1867"/>
                    </a:lnTo>
                    <a:cubicBezTo>
                      <a:pt x="2552" y="1867"/>
                      <a:pt x="2556" y="1880"/>
                      <a:pt x="2569" y="1911"/>
                    </a:cubicBezTo>
                    <a:cubicBezTo>
                      <a:pt x="2535" y="1844"/>
                      <a:pt x="2502" y="1744"/>
                      <a:pt x="2468" y="1644"/>
                    </a:cubicBezTo>
                    <a:cubicBezTo>
                      <a:pt x="2468" y="1577"/>
                      <a:pt x="2468" y="1510"/>
                      <a:pt x="2468" y="1444"/>
                    </a:cubicBezTo>
                    <a:cubicBezTo>
                      <a:pt x="2468" y="1489"/>
                      <a:pt x="2472" y="1507"/>
                      <a:pt x="2478" y="1507"/>
                    </a:cubicBezTo>
                    <a:cubicBezTo>
                      <a:pt x="2497" y="1507"/>
                      <a:pt x="2543" y="1295"/>
                      <a:pt x="2569" y="1244"/>
                    </a:cubicBezTo>
                    <a:cubicBezTo>
                      <a:pt x="2765" y="521"/>
                      <a:pt x="2173" y="0"/>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36;p37"/>
              <p:cNvSpPr/>
              <p:nvPr/>
            </p:nvSpPr>
            <p:spPr>
              <a:xfrm>
                <a:off x="3246650" y="1206050"/>
                <a:ext cx="386150" cy="350525"/>
              </a:xfrm>
              <a:custGeom>
                <a:avLst/>
                <a:gdLst/>
                <a:ahLst/>
                <a:cxnLst/>
                <a:rect l="l" t="t" r="r" b="b"/>
                <a:pathLst>
                  <a:path w="15446" h="14021" extrusionOk="0">
                    <a:moveTo>
                      <a:pt x="11397" y="1179"/>
                    </a:moveTo>
                    <a:cubicBezTo>
                      <a:pt x="12185" y="1179"/>
                      <a:pt x="12951" y="1570"/>
                      <a:pt x="13410" y="2246"/>
                    </a:cubicBezTo>
                    <a:cubicBezTo>
                      <a:pt x="15011" y="4514"/>
                      <a:pt x="13344" y="7316"/>
                      <a:pt x="12009" y="9217"/>
                    </a:cubicBezTo>
                    <a:cubicBezTo>
                      <a:pt x="11142" y="10452"/>
                      <a:pt x="10241" y="11719"/>
                      <a:pt x="9374" y="12953"/>
                    </a:cubicBezTo>
                    <a:cubicBezTo>
                      <a:pt x="8707" y="12620"/>
                      <a:pt x="8040" y="12253"/>
                      <a:pt x="7373" y="11919"/>
                    </a:cubicBezTo>
                    <a:cubicBezTo>
                      <a:pt x="6706" y="11552"/>
                      <a:pt x="5905" y="11185"/>
                      <a:pt x="5204" y="10785"/>
                    </a:cubicBezTo>
                    <a:cubicBezTo>
                      <a:pt x="3970" y="10118"/>
                      <a:pt x="2903" y="9151"/>
                      <a:pt x="2136" y="7983"/>
                    </a:cubicBezTo>
                    <a:cubicBezTo>
                      <a:pt x="1468" y="6949"/>
                      <a:pt x="1335" y="5648"/>
                      <a:pt x="1735" y="4514"/>
                    </a:cubicBezTo>
                    <a:cubicBezTo>
                      <a:pt x="2069" y="3413"/>
                      <a:pt x="3070" y="2646"/>
                      <a:pt x="4237" y="2613"/>
                    </a:cubicBezTo>
                    <a:cubicBezTo>
                      <a:pt x="5071" y="2646"/>
                      <a:pt x="5872" y="2946"/>
                      <a:pt x="6505" y="3447"/>
                    </a:cubicBezTo>
                    <a:cubicBezTo>
                      <a:pt x="6839" y="3713"/>
                      <a:pt x="7173" y="3947"/>
                      <a:pt x="7473" y="4247"/>
                    </a:cubicBezTo>
                    <a:cubicBezTo>
                      <a:pt x="7773" y="4581"/>
                      <a:pt x="8140" y="4881"/>
                      <a:pt x="8507" y="5148"/>
                    </a:cubicBezTo>
                    <a:cubicBezTo>
                      <a:pt x="8583" y="5201"/>
                      <a:pt x="8667" y="5225"/>
                      <a:pt x="8748" y="5225"/>
                    </a:cubicBezTo>
                    <a:cubicBezTo>
                      <a:pt x="9021" y="5225"/>
                      <a:pt x="9269" y="4956"/>
                      <a:pt x="9141" y="4647"/>
                    </a:cubicBezTo>
                    <a:cubicBezTo>
                      <a:pt x="8974" y="4247"/>
                      <a:pt x="8740" y="3847"/>
                      <a:pt x="8407" y="3513"/>
                    </a:cubicBezTo>
                    <a:cubicBezTo>
                      <a:pt x="8307" y="3413"/>
                      <a:pt x="8240" y="3313"/>
                      <a:pt x="8140" y="3213"/>
                    </a:cubicBezTo>
                    <a:cubicBezTo>
                      <a:pt x="8840" y="2346"/>
                      <a:pt x="9708" y="1512"/>
                      <a:pt x="10842" y="1245"/>
                    </a:cubicBezTo>
                    <a:cubicBezTo>
                      <a:pt x="11026" y="1201"/>
                      <a:pt x="11212" y="1179"/>
                      <a:pt x="11397" y="1179"/>
                    </a:cubicBezTo>
                    <a:close/>
                    <a:moveTo>
                      <a:pt x="11317" y="0"/>
                    </a:moveTo>
                    <a:cubicBezTo>
                      <a:pt x="11226" y="0"/>
                      <a:pt x="11134" y="4"/>
                      <a:pt x="11042" y="11"/>
                    </a:cubicBezTo>
                    <a:cubicBezTo>
                      <a:pt x="9508" y="211"/>
                      <a:pt x="8207" y="1278"/>
                      <a:pt x="7273" y="2446"/>
                    </a:cubicBezTo>
                    <a:cubicBezTo>
                      <a:pt x="6605" y="1912"/>
                      <a:pt x="5872" y="1579"/>
                      <a:pt x="5038" y="1412"/>
                    </a:cubicBezTo>
                    <a:cubicBezTo>
                      <a:pt x="4772" y="1356"/>
                      <a:pt x="4507" y="1330"/>
                      <a:pt x="4245" y="1330"/>
                    </a:cubicBezTo>
                    <a:cubicBezTo>
                      <a:pt x="2926" y="1330"/>
                      <a:pt x="1692" y="2011"/>
                      <a:pt x="968" y="3180"/>
                    </a:cubicBezTo>
                    <a:cubicBezTo>
                      <a:pt x="168" y="4447"/>
                      <a:pt x="1" y="6048"/>
                      <a:pt x="501" y="7483"/>
                    </a:cubicBezTo>
                    <a:cubicBezTo>
                      <a:pt x="1102" y="9017"/>
                      <a:pt x="2169" y="10318"/>
                      <a:pt x="3570" y="11252"/>
                    </a:cubicBezTo>
                    <a:cubicBezTo>
                      <a:pt x="4404" y="11819"/>
                      <a:pt x="5305" y="12320"/>
                      <a:pt x="6272" y="12720"/>
                    </a:cubicBezTo>
                    <a:cubicBezTo>
                      <a:pt x="7239" y="13120"/>
                      <a:pt x="8240" y="13454"/>
                      <a:pt x="9207" y="13921"/>
                    </a:cubicBezTo>
                    <a:cubicBezTo>
                      <a:pt x="9274" y="13954"/>
                      <a:pt x="9341" y="13954"/>
                      <a:pt x="9407" y="13954"/>
                    </a:cubicBezTo>
                    <a:cubicBezTo>
                      <a:pt x="9496" y="13999"/>
                      <a:pt x="9589" y="14021"/>
                      <a:pt x="9679" y="14021"/>
                    </a:cubicBezTo>
                    <a:cubicBezTo>
                      <a:pt x="9860" y="14021"/>
                      <a:pt x="10030" y="13932"/>
                      <a:pt x="10141" y="13754"/>
                    </a:cubicBezTo>
                    <a:cubicBezTo>
                      <a:pt x="11109" y="12453"/>
                      <a:pt x="12076" y="11119"/>
                      <a:pt x="13010" y="9784"/>
                    </a:cubicBezTo>
                    <a:cubicBezTo>
                      <a:pt x="13911" y="8517"/>
                      <a:pt x="14745" y="7216"/>
                      <a:pt x="15078" y="5715"/>
                    </a:cubicBezTo>
                    <a:cubicBezTo>
                      <a:pt x="15445" y="4314"/>
                      <a:pt x="15178" y="2846"/>
                      <a:pt x="14378" y="1645"/>
                    </a:cubicBezTo>
                    <a:cubicBezTo>
                      <a:pt x="13694" y="620"/>
                      <a:pt x="12549" y="0"/>
                      <a:pt x="11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1137;p37"/>
            <p:cNvGrpSpPr/>
            <p:nvPr/>
          </p:nvGrpSpPr>
          <p:grpSpPr>
            <a:xfrm>
              <a:off x="3777204" y="3280182"/>
              <a:ext cx="356207" cy="341538"/>
              <a:chOff x="3219750" y="3600081"/>
              <a:chExt cx="335981" cy="322145"/>
            </a:xfrm>
          </p:grpSpPr>
          <p:sp>
            <p:nvSpPr>
              <p:cNvPr id="82" name="Google Shape;1138;p37"/>
              <p:cNvSpPr/>
              <p:nvPr/>
            </p:nvSpPr>
            <p:spPr>
              <a:xfrm>
                <a:off x="3230063" y="3614587"/>
                <a:ext cx="322798" cy="299956"/>
              </a:xfrm>
              <a:custGeom>
                <a:avLst/>
                <a:gdLst/>
                <a:ahLst/>
                <a:cxnLst/>
                <a:rect l="l" t="t" r="r" b="b"/>
                <a:pathLst>
                  <a:path w="18781" h="17452" extrusionOk="0">
                    <a:moveTo>
                      <a:pt x="8787" y="0"/>
                    </a:moveTo>
                    <a:cubicBezTo>
                      <a:pt x="8760" y="0"/>
                      <a:pt x="8733" y="2"/>
                      <a:pt x="8707" y="6"/>
                    </a:cubicBezTo>
                    <a:cubicBezTo>
                      <a:pt x="7406" y="206"/>
                      <a:pt x="6472" y="4309"/>
                      <a:pt x="6472" y="4309"/>
                    </a:cubicBezTo>
                    <a:lnTo>
                      <a:pt x="5605" y="6544"/>
                    </a:lnTo>
                    <a:cubicBezTo>
                      <a:pt x="5605" y="6544"/>
                      <a:pt x="4277" y="6265"/>
                      <a:pt x="2970" y="6265"/>
                    </a:cubicBezTo>
                    <a:cubicBezTo>
                      <a:pt x="1844" y="6265"/>
                      <a:pt x="733" y="6473"/>
                      <a:pt x="501" y="7245"/>
                    </a:cubicBezTo>
                    <a:cubicBezTo>
                      <a:pt x="1" y="8946"/>
                      <a:pt x="4570" y="11148"/>
                      <a:pt x="4570" y="11148"/>
                    </a:cubicBezTo>
                    <a:cubicBezTo>
                      <a:pt x="4570" y="11148"/>
                      <a:pt x="4370" y="16418"/>
                      <a:pt x="5938" y="17352"/>
                    </a:cubicBezTo>
                    <a:cubicBezTo>
                      <a:pt x="6057" y="17420"/>
                      <a:pt x="6182" y="17452"/>
                      <a:pt x="6313" y="17452"/>
                    </a:cubicBezTo>
                    <a:cubicBezTo>
                      <a:pt x="7909" y="17452"/>
                      <a:pt x="10275" y="12749"/>
                      <a:pt x="10275" y="12749"/>
                    </a:cubicBezTo>
                    <a:cubicBezTo>
                      <a:pt x="10275" y="12749"/>
                      <a:pt x="13960" y="15756"/>
                      <a:pt x="15343" y="15756"/>
                    </a:cubicBezTo>
                    <a:cubicBezTo>
                      <a:pt x="15432" y="15756"/>
                      <a:pt x="15510" y="15743"/>
                      <a:pt x="15578" y="15717"/>
                    </a:cubicBezTo>
                    <a:cubicBezTo>
                      <a:pt x="16679" y="15284"/>
                      <a:pt x="15578" y="9480"/>
                      <a:pt x="15578" y="9480"/>
                    </a:cubicBezTo>
                    <a:cubicBezTo>
                      <a:pt x="15578" y="9480"/>
                      <a:pt x="18781" y="5877"/>
                      <a:pt x="18013" y="4576"/>
                    </a:cubicBezTo>
                    <a:cubicBezTo>
                      <a:pt x="17751" y="4139"/>
                      <a:pt x="17033" y="3992"/>
                      <a:pt x="16187" y="3992"/>
                    </a:cubicBezTo>
                    <a:cubicBezTo>
                      <a:pt x="14451" y="3992"/>
                      <a:pt x="12176" y="4610"/>
                      <a:pt x="12176" y="4610"/>
                    </a:cubicBezTo>
                    <a:cubicBezTo>
                      <a:pt x="12176" y="4610"/>
                      <a:pt x="10095" y="0"/>
                      <a:pt x="8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9;p37"/>
              <p:cNvSpPr/>
              <p:nvPr/>
            </p:nvSpPr>
            <p:spPr>
              <a:xfrm>
                <a:off x="3377669" y="3655046"/>
                <a:ext cx="51356" cy="67306"/>
              </a:xfrm>
              <a:custGeom>
                <a:avLst/>
                <a:gdLst/>
                <a:ahLst/>
                <a:cxnLst/>
                <a:rect l="l" t="t" r="r" b="b"/>
                <a:pathLst>
                  <a:path w="2988" h="3916" extrusionOk="0">
                    <a:moveTo>
                      <a:pt x="722" y="0"/>
                    </a:moveTo>
                    <a:cubicBezTo>
                      <a:pt x="354" y="0"/>
                      <a:pt x="1" y="300"/>
                      <a:pt x="152" y="754"/>
                    </a:cubicBezTo>
                    <a:lnTo>
                      <a:pt x="152" y="721"/>
                    </a:lnTo>
                    <a:cubicBezTo>
                      <a:pt x="319" y="1322"/>
                      <a:pt x="552" y="1889"/>
                      <a:pt x="786" y="2456"/>
                    </a:cubicBezTo>
                    <a:cubicBezTo>
                      <a:pt x="991" y="2954"/>
                      <a:pt x="1222" y="3916"/>
                      <a:pt x="1863" y="3916"/>
                    </a:cubicBezTo>
                    <a:cubicBezTo>
                      <a:pt x="1952" y="3916"/>
                      <a:pt x="2048" y="3897"/>
                      <a:pt x="2154" y="3857"/>
                    </a:cubicBezTo>
                    <a:cubicBezTo>
                      <a:pt x="2987" y="3490"/>
                      <a:pt x="2387" y="2489"/>
                      <a:pt x="2154" y="1955"/>
                    </a:cubicBezTo>
                    <a:cubicBezTo>
                      <a:pt x="1887" y="1355"/>
                      <a:pt x="1586" y="821"/>
                      <a:pt x="1253" y="287"/>
                    </a:cubicBezTo>
                    <a:cubicBezTo>
                      <a:pt x="1124" y="88"/>
                      <a:pt x="921" y="0"/>
                      <a:pt x="7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40;p37"/>
              <p:cNvSpPr/>
              <p:nvPr/>
            </p:nvSpPr>
            <p:spPr>
              <a:xfrm>
                <a:off x="3335388" y="3769068"/>
                <a:ext cx="172184" cy="129027"/>
              </a:xfrm>
              <a:custGeom>
                <a:avLst/>
                <a:gdLst/>
                <a:ahLst/>
                <a:cxnLst/>
                <a:rect l="l" t="t" r="r" b="b"/>
                <a:pathLst>
                  <a:path w="10018" h="7507" extrusionOk="0">
                    <a:moveTo>
                      <a:pt x="3901" y="1"/>
                    </a:moveTo>
                    <a:cubicBezTo>
                      <a:pt x="3226" y="1"/>
                      <a:pt x="2576" y="414"/>
                      <a:pt x="2312" y="1059"/>
                    </a:cubicBezTo>
                    <a:cubicBezTo>
                      <a:pt x="2012" y="1626"/>
                      <a:pt x="1778" y="2193"/>
                      <a:pt x="1511" y="2760"/>
                    </a:cubicBezTo>
                    <a:cubicBezTo>
                      <a:pt x="1244" y="3360"/>
                      <a:pt x="944" y="4028"/>
                      <a:pt x="711" y="4695"/>
                    </a:cubicBezTo>
                    <a:cubicBezTo>
                      <a:pt x="477" y="5362"/>
                      <a:pt x="344" y="5929"/>
                      <a:pt x="110" y="6496"/>
                    </a:cubicBezTo>
                    <a:cubicBezTo>
                      <a:pt x="1" y="7088"/>
                      <a:pt x="467" y="7507"/>
                      <a:pt x="942" y="7507"/>
                    </a:cubicBezTo>
                    <a:cubicBezTo>
                      <a:pt x="1190" y="7507"/>
                      <a:pt x="1440" y="7393"/>
                      <a:pt x="1611" y="7130"/>
                    </a:cubicBezTo>
                    <a:lnTo>
                      <a:pt x="1611" y="7163"/>
                    </a:lnTo>
                    <a:cubicBezTo>
                      <a:pt x="1878" y="6663"/>
                      <a:pt x="2212" y="6229"/>
                      <a:pt x="2512" y="5729"/>
                    </a:cubicBezTo>
                    <a:cubicBezTo>
                      <a:pt x="2779" y="5262"/>
                      <a:pt x="3046" y="4761"/>
                      <a:pt x="3279" y="4261"/>
                    </a:cubicBezTo>
                    <a:lnTo>
                      <a:pt x="4013" y="2760"/>
                    </a:lnTo>
                    <a:lnTo>
                      <a:pt x="4073" y="2639"/>
                    </a:lnTo>
                    <a:lnTo>
                      <a:pt x="4073" y="2639"/>
                    </a:lnTo>
                    <a:cubicBezTo>
                      <a:pt x="4361" y="2792"/>
                      <a:pt x="4629" y="2951"/>
                      <a:pt x="4914" y="3094"/>
                    </a:cubicBezTo>
                    <a:cubicBezTo>
                      <a:pt x="5114" y="3227"/>
                      <a:pt x="5281" y="3360"/>
                      <a:pt x="5481" y="3494"/>
                    </a:cubicBezTo>
                    <a:lnTo>
                      <a:pt x="5756" y="3677"/>
                    </a:lnTo>
                    <a:lnTo>
                      <a:pt x="5756" y="3677"/>
                    </a:lnTo>
                    <a:cubicBezTo>
                      <a:pt x="5786" y="3703"/>
                      <a:pt x="5823" y="3736"/>
                      <a:pt x="5848" y="3761"/>
                    </a:cubicBezTo>
                    <a:cubicBezTo>
                      <a:pt x="6215" y="4061"/>
                      <a:pt x="6548" y="4361"/>
                      <a:pt x="6882" y="4695"/>
                    </a:cubicBezTo>
                    <a:cubicBezTo>
                      <a:pt x="7215" y="5095"/>
                      <a:pt x="7616" y="5495"/>
                      <a:pt x="8016" y="5829"/>
                    </a:cubicBezTo>
                    <a:cubicBezTo>
                      <a:pt x="8209" y="5947"/>
                      <a:pt x="8428" y="6007"/>
                      <a:pt x="8647" y="6007"/>
                    </a:cubicBezTo>
                    <a:cubicBezTo>
                      <a:pt x="8921" y="6007"/>
                      <a:pt x="9195" y="5914"/>
                      <a:pt x="9417" y="5729"/>
                    </a:cubicBezTo>
                    <a:cubicBezTo>
                      <a:pt x="9851" y="5429"/>
                      <a:pt x="10017" y="4895"/>
                      <a:pt x="9884" y="4394"/>
                    </a:cubicBezTo>
                    <a:cubicBezTo>
                      <a:pt x="9584" y="3761"/>
                      <a:pt x="9183" y="3227"/>
                      <a:pt x="8650" y="2760"/>
                    </a:cubicBezTo>
                    <a:cubicBezTo>
                      <a:pt x="8216" y="2326"/>
                      <a:pt x="7749" y="1926"/>
                      <a:pt x="7282" y="1592"/>
                    </a:cubicBezTo>
                    <a:cubicBezTo>
                      <a:pt x="6848" y="1259"/>
                      <a:pt x="6381" y="959"/>
                      <a:pt x="5914" y="725"/>
                    </a:cubicBezTo>
                    <a:cubicBezTo>
                      <a:pt x="5381" y="392"/>
                      <a:pt x="4814" y="158"/>
                      <a:pt x="4180" y="25"/>
                    </a:cubicBezTo>
                    <a:cubicBezTo>
                      <a:pt x="4087" y="9"/>
                      <a:pt x="3994" y="1"/>
                      <a:pt x="3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41;p37"/>
              <p:cNvSpPr/>
              <p:nvPr/>
            </p:nvSpPr>
            <p:spPr>
              <a:xfrm>
                <a:off x="3219750" y="3600081"/>
                <a:ext cx="335981" cy="322145"/>
              </a:xfrm>
              <a:custGeom>
                <a:avLst/>
                <a:gdLst/>
                <a:ahLst/>
                <a:cxnLst/>
                <a:rect l="l" t="t" r="r" b="b"/>
                <a:pathLst>
                  <a:path w="19548" h="18743" extrusionOk="0">
                    <a:moveTo>
                      <a:pt x="9382" y="1292"/>
                    </a:moveTo>
                    <a:cubicBezTo>
                      <a:pt x="10031" y="1292"/>
                      <a:pt x="10578" y="2245"/>
                      <a:pt x="10841" y="2685"/>
                    </a:cubicBezTo>
                    <a:cubicBezTo>
                      <a:pt x="11141" y="3119"/>
                      <a:pt x="11408" y="3619"/>
                      <a:pt x="11608" y="4119"/>
                    </a:cubicBezTo>
                    <a:cubicBezTo>
                      <a:pt x="11809" y="4653"/>
                      <a:pt x="12075" y="5153"/>
                      <a:pt x="12342" y="5654"/>
                    </a:cubicBezTo>
                    <a:cubicBezTo>
                      <a:pt x="12442" y="5754"/>
                      <a:pt x="12542" y="5854"/>
                      <a:pt x="12676" y="5854"/>
                    </a:cubicBezTo>
                    <a:cubicBezTo>
                      <a:pt x="12778" y="5956"/>
                      <a:pt x="12899" y="5999"/>
                      <a:pt x="13025" y="5999"/>
                    </a:cubicBezTo>
                    <a:cubicBezTo>
                      <a:pt x="13064" y="5999"/>
                      <a:pt x="13103" y="5995"/>
                      <a:pt x="13143" y="5987"/>
                    </a:cubicBezTo>
                    <a:cubicBezTo>
                      <a:pt x="14077" y="5754"/>
                      <a:pt x="15044" y="5554"/>
                      <a:pt x="15978" y="5287"/>
                    </a:cubicBezTo>
                    <a:cubicBezTo>
                      <a:pt x="16229" y="5228"/>
                      <a:pt x="16558" y="5162"/>
                      <a:pt x="16875" y="5162"/>
                    </a:cubicBezTo>
                    <a:cubicBezTo>
                      <a:pt x="17277" y="5162"/>
                      <a:pt x="17660" y="5267"/>
                      <a:pt x="17846" y="5620"/>
                    </a:cubicBezTo>
                    <a:cubicBezTo>
                      <a:pt x="17946" y="5987"/>
                      <a:pt x="17880" y="6354"/>
                      <a:pt x="17679" y="6654"/>
                    </a:cubicBezTo>
                    <a:cubicBezTo>
                      <a:pt x="17479" y="7055"/>
                      <a:pt x="17246" y="7422"/>
                      <a:pt x="17046" y="7789"/>
                    </a:cubicBezTo>
                    <a:cubicBezTo>
                      <a:pt x="16879" y="8122"/>
                      <a:pt x="16645" y="8456"/>
                      <a:pt x="16378" y="8789"/>
                    </a:cubicBezTo>
                    <a:cubicBezTo>
                      <a:pt x="16078" y="9089"/>
                      <a:pt x="15811" y="9423"/>
                      <a:pt x="15578" y="9757"/>
                    </a:cubicBezTo>
                    <a:cubicBezTo>
                      <a:pt x="15578" y="9823"/>
                      <a:pt x="15545" y="9857"/>
                      <a:pt x="15545" y="9923"/>
                    </a:cubicBezTo>
                    <a:cubicBezTo>
                      <a:pt x="15444" y="10023"/>
                      <a:pt x="15378" y="10157"/>
                      <a:pt x="15378" y="10290"/>
                    </a:cubicBezTo>
                    <a:cubicBezTo>
                      <a:pt x="15545" y="11158"/>
                      <a:pt x="15745" y="11992"/>
                      <a:pt x="16012" y="12792"/>
                    </a:cubicBezTo>
                    <a:cubicBezTo>
                      <a:pt x="16178" y="13559"/>
                      <a:pt x="16445" y="14393"/>
                      <a:pt x="16312" y="15160"/>
                    </a:cubicBezTo>
                    <a:cubicBezTo>
                      <a:pt x="16246" y="15542"/>
                      <a:pt x="16004" y="15675"/>
                      <a:pt x="15706" y="15675"/>
                    </a:cubicBezTo>
                    <a:cubicBezTo>
                      <a:pt x="15248" y="15675"/>
                      <a:pt x="14660" y="15362"/>
                      <a:pt x="14377" y="15160"/>
                    </a:cubicBezTo>
                    <a:cubicBezTo>
                      <a:pt x="13410" y="14527"/>
                      <a:pt x="12509" y="13826"/>
                      <a:pt x="11675" y="13059"/>
                    </a:cubicBezTo>
                    <a:cubicBezTo>
                      <a:pt x="11573" y="12957"/>
                      <a:pt x="11452" y="12914"/>
                      <a:pt x="11311" y="12914"/>
                    </a:cubicBezTo>
                    <a:cubicBezTo>
                      <a:pt x="11267" y="12914"/>
                      <a:pt x="11222" y="12918"/>
                      <a:pt x="11175" y="12926"/>
                    </a:cubicBezTo>
                    <a:cubicBezTo>
                      <a:pt x="11127" y="12902"/>
                      <a:pt x="11076" y="12891"/>
                      <a:pt x="11023" y="12891"/>
                    </a:cubicBezTo>
                    <a:cubicBezTo>
                      <a:pt x="10927" y="12891"/>
                      <a:pt x="10827" y="12928"/>
                      <a:pt x="10741" y="12992"/>
                    </a:cubicBezTo>
                    <a:cubicBezTo>
                      <a:pt x="10441" y="13393"/>
                      <a:pt x="10174" y="13826"/>
                      <a:pt x="10007" y="14293"/>
                    </a:cubicBezTo>
                    <a:cubicBezTo>
                      <a:pt x="9774" y="14727"/>
                      <a:pt x="9507" y="15160"/>
                      <a:pt x="9240" y="15594"/>
                    </a:cubicBezTo>
                    <a:cubicBezTo>
                      <a:pt x="8973" y="15961"/>
                      <a:pt x="8673" y="16361"/>
                      <a:pt x="8339" y="16695"/>
                    </a:cubicBezTo>
                    <a:cubicBezTo>
                      <a:pt x="8039" y="17062"/>
                      <a:pt x="7672" y="17362"/>
                      <a:pt x="7272" y="17529"/>
                    </a:cubicBezTo>
                    <a:cubicBezTo>
                      <a:pt x="7194" y="17555"/>
                      <a:pt x="7122" y="17567"/>
                      <a:pt x="7053" y="17567"/>
                    </a:cubicBezTo>
                    <a:cubicBezTo>
                      <a:pt x="6327" y="17567"/>
                      <a:pt x="6096" y="16212"/>
                      <a:pt x="6004" y="15694"/>
                    </a:cubicBezTo>
                    <a:cubicBezTo>
                      <a:pt x="5871" y="14593"/>
                      <a:pt x="5804" y="13493"/>
                      <a:pt x="5904" y="12425"/>
                    </a:cubicBezTo>
                    <a:cubicBezTo>
                      <a:pt x="5904" y="12325"/>
                      <a:pt x="5871" y="12225"/>
                      <a:pt x="5838" y="12158"/>
                    </a:cubicBezTo>
                    <a:cubicBezTo>
                      <a:pt x="5838" y="12125"/>
                      <a:pt x="5871" y="12092"/>
                      <a:pt x="5871" y="12058"/>
                    </a:cubicBezTo>
                    <a:cubicBezTo>
                      <a:pt x="5938" y="11758"/>
                      <a:pt x="5838" y="11491"/>
                      <a:pt x="5604" y="11358"/>
                    </a:cubicBezTo>
                    <a:cubicBezTo>
                      <a:pt x="5337" y="11191"/>
                      <a:pt x="5037" y="11058"/>
                      <a:pt x="4770" y="10957"/>
                    </a:cubicBezTo>
                    <a:lnTo>
                      <a:pt x="4036" y="10691"/>
                    </a:lnTo>
                    <a:cubicBezTo>
                      <a:pt x="3636" y="10490"/>
                      <a:pt x="3169" y="10324"/>
                      <a:pt x="2735" y="10157"/>
                    </a:cubicBezTo>
                    <a:cubicBezTo>
                      <a:pt x="2168" y="9890"/>
                      <a:pt x="1368" y="9456"/>
                      <a:pt x="1468" y="8689"/>
                    </a:cubicBezTo>
                    <a:cubicBezTo>
                      <a:pt x="1468" y="8456"/>
                      <a:pt x="1635" y="8322"/>
                      <a:pt x="1935" y="8256"/>
                    </a:cubicBezTo>
                    <a:cubicBezTo>
                      <a:pt x="2368" y="8155"/>
                      <a:pt x="2835" y="8122"/>
                      <a:pt x="3302" y="8089"/>
                    </a:cubicBezTo>
                    <a:cubicBezTo>
                      <a:pt x="4370" y="7989"/>
                      <a:pt x="5471" y="7955"/>
                      <a:pt x="6538" y="7955"/>
                    </a:cubicBezTo>
                    <a:cubicBezTo>
                      <a:pt x="6872" y="7955"/>
                      <a:pt x="7105" y="7688"/>
                      <a:pt x="7105" y="7388"/>
                    </a:cubicBezTo>
                    <a:cubicBezTo>
                      <a:pt x="7205" y="7322"/>
                      <a:pt x="7272" y="7221"/>
                      <a:pt x="7272" y="7088"/>
                    </a:cubicBezTo>
                    <a:cubicBezTo>
                      <a:pt x="7305" y="6521"/>
                      <a:pt x="7405" y="5921"/>
                      <a:pt x="7539" y="5353"/>
                    </a:cubicBezTo>
                    <a:cubicBezTo>
                      <a:pt x="7639" y="4786"/>
                      <a:pt x="7772" y="4253"/>
                      <a:pt x="7906" y="3719"/>
                    </a:cubicBezTo>
                    <a:cubicBezTo>
                      <a:pt x="8039" y="3185"/>
                      <a:pt x="8206" y="2652"/>
                      <a:pt x="8439" y="2185"/>
                    </a:cubicBezTo>
                    <a:cubicBezTo>
                      <a:pt x="8540" y="1818"/>
                      <a:pt x="8806" y="1517"/>
                      <a:pt x="9107" y="1351"/>
                    </a:cubicBezTo>
                    <a:cubicBezTo>
                      <a:pt x="9200" y="1310"/>
                      <a:pt x="9292" y="1292"/>
                      <a:pt x="9382" y="1292"/>
                    </a:cubicBezTo>
                    <a:close/>
                    <a:moveTo>
                      <a:pt x="9350" y="0"/>
                    </a:moveTo>
                    <a:cubicBezTo>
                      <a:pt x="8766" y="0"/>
                      <a:pt x="8190" y="259"/>
                      <a:pt x="7806" y="750"/>
                    </a:cubicBezTo>
                    <a:cubicBezTo>
                      <a:pt x="7172" y="1484"/>
                      <a:pt x="6905" y="2518"/>
                      <a:pt x="6705" y="3452"/>
                    </a:cubicBezTo>
                    <a:cubicBezTo>
                      <a:pt x="6538" y="4053"/>
                      <a:pt x="6471" y="4653"/>
                      <a:pt x="6405" y="5253"/>
                    </a:cubicBezTo>
                    <a:cubicBezTo>
                      <a:pt x="6405" y="5787"/>
                      <a:pt x="6438" y="6287"/>
                      <a:pt x="6505" y="6821"/>
                    </a:cubicBezTo>
                    <a:cubicBezTo>
                      <a:pt x="5871" y="6754"/>
                      <a:pt x="5229" y="6721"/>
                      <a:pt x="4591" y="6721"/>
                    </a:cubicBezTo>
                    <a:cubicBezTo>
                      <a:pt x="3953" y="6721"/>
                      <a:pt x="3319" y="6754"/>
                      <a:pt x="2702" y="6821"/>
                    </a:cubicBezTo>
                    <a:cubicBezTo>
                      <a:pt x="2068" y="6821"/>
                      <a:pt x="1468" y="6988"/>
                      <a:pt x="901" y="7255"/>
                    </a:cubicBezTo>
                    <a:cubicBezTo>
                      <a:pt x="434" y="7555"/>
                      <a:pt x="167" y="8055"/>
                      <a:pt x="134" y="8622"/>
                    </a:cubicBezTo>
                    <a:cubicBezTo>
                      <a:pt x="0" y="9723"/>
                      <a:pt x="801" y="10624"/>
                      <a:pt x="1768" y="11124"/>
                    </a:cubicBezTo>
                    <a:cubicBezTo>
                      <a:pt x="2268" y="11391"/>
                      <a:pt x="2802" y="11558"/>
                      <a:pt x="3336" y="11791"/>
                    </a:cubicBezTo>
                    <a:cubicBezTo>
                      <a:pt x="3836" y="12025"/>
                      <a:pt x="4337" y="12225"/>
                      <a:pt x="4870" y="12392"/>
                    </a:cubicBezTo>
                    <a:cubicBezTo>
                      <a:pt x="4770" y="13426"/>
                      <a:pt x="4770" y="14460"/>
                      <a:pt x="4870" y="15461"/>
                    </a:cubicBezTo>
                    <a:cubicBezTo>
                      <a:pt x="4970" y="16395"/>
                      <a:pt x="5170" y="17429"/>
                      <a:pt x="5804" y="18163"/>
                    </a:cubicBezTo>
                    <a:cubicBezTo>
                      <a:pt x="6159" y="18568"/>
                      <a:pt x="6607" y="18742"/>
                      <a:pt x="7068" y="18742"/>
                    </a:cubicBezTo>
                    <a:cubicBezTo>
                      <a:pt x="7517" y="18742"/>
                      <a:pt x="7977" y="18576"/>
                      <a:pt x="8373" y="18296"/>
                    </a:cubicBezTo>
                    <a:cubicBezTo>
                      <a:pt x="9540" y="17362"/>
                      <a:pt x="10474" y="16128"/>
                      <a:pt x="11075" y="14727"/>
                    </a:cubicBezTo>
                    <a:cubicBezTo>
                      <a:pt x="11141" y="14560"/>
                      <a:pt x="11208" y="14393"/>
                      <a:pt x="11275" y="14193"/>
                    </a:cubicBezTo>
                    <a:cubicBezTo>
                      <a:pt x="11942" y="14794"/>
                      <a:pt x="12609" y="15361"/>
                      <a:pt x="13343" y="15861"/>
                    </a:cubicBezTo>
                    <a:cubicBezTo>
                      <a:pt x="14013" y="16356"/>
                      <a:pt x="14759" y="16826"/>
                      <a:pt x="15604" y="16826"/>
                    </a:cubicBezTo>
                    <a:cubicBezTo>
                      <a:pt x="15727" y="16826"/>
                      <a:pt x="15851" y="16816"/>
                      <a:pt x="15978" y="16795"/>
                    </a:cubicBezTo>
                    <a:cubicBezTo>
                      <a:pt x="18080" y="16495"/>
                      <a:pt x="17579" y="13960"/>
                      <a:pt x="17212" y="12525"/>
                    </a:cubicBezTo>
                    <a:cubicBezTo>
                      <a:pt x="17046" y="11758"/>
                      <a:pt x="16812" y="11058"/>
                      <a:pt x="16512" y="10357"/>
                    </a:cubicBezTo>
                    <a:cubicBezTo>
                      <a:pt x="16879" y="10157"/>
                      <a:pt x="17179" y="9890"/>
                      <a:pt x="17446" y="9556"/>
                    </a:cubicBezTo>
                    <a:cubicBezTo>
                      <a:pt x="17779" y="9156"/>
                      <a:pt x="18046" y="8723"/>
                      <a:pt x="18280" y="8289"/>
                    </a:cubicBezTo>
                    <a:cubicBezTo>
                      <a:pt x="18847" y="7322"/>
                      <a:pt x="19547" y="6121"/>
                      <a:pt x="18980" y="5020"/>
                    </a:cubicBezTo>
                    <a:cubicBezTo>
                      <a:pt x="18571" y="4200"/>
                      <a:pt x="17691" y="3873"/>
                      <a:pt x="16818" y="3873"/>
                    </a:cubicBezTo>
                    <a:cubicBezTo>
                      <a:pt x="16625" y="3873"/>
                      <a:pt x="16432" y="3889"/>
                      <a:pt x="16245" y="3919"/>
                    </a:cubicBezTo>
                    <a:cubicBezTo>
                      <a:pt x="15211" y="4119"/>
                      <a:pt x="14144" y="4453"/>
                      <a:pt x="13176" y="4886"/>
                    </a:cubicBezTo>
                    <a:cubicBezTo>
                      <a:pt x="13076" y="4553"/>
                      <a:pt x="12976" y="4219"/>
                      <a:pt x="12843" y="3886"/>
                    </a:cubicBezTo>
                    <a:cubicBezTo>
                      <a:pt x="12642" y="3385"/>
                      <a:pt x="12409" y="2918"/>
                      <a:pt x="12175" y="2418"/>
                    </a:cubicBezTo>
                    <a:cubicBezTo>
                      <a:pt x="11742" y="1584"/>
                      <a:pt x="11175" y="717"/>
                      <a:pt x="10307" y="250"/>
                    </a:cubicBezTo>
                    <a:cubicBezTo>
                      <a:pt x="10008" y="82"/>
                      <a:pt x="9677" y="0"/>
                      <a:pt x="9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82632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Find your Illustration Style Workshop by Slidesgo">
  <a:themeElements>
    <a:clrScheme name="Simple Light">
      <a:dk1>
        <a:srgbClr val="430E2A"/>
      </a:dk1>
      <a:lt1>
        <a:srgbClr val="B5E2ED"/>
      </a:lt1>
      <a:dk2>
        <a:srgbClr val="7F55A3"/>
      </a:dk2>
      <a:lt2>
        <a:srgbClr val="ED8DBA"/>
      </a:lt2>
      <a:accent1>
        <a:srgbClr val="FEE267"/>
      </a:accent1>
      <a:accent2>
        <a:srgbClr val="8BCFB8"/>
      </a:accent2>
      <a:accent3>
        <a:srgbClr val="9983BD"/>
      </a:accent3>
      <a:accent4>
        <a:srgbClr val="8FB5E0"/>
      </a:accent4>
      <a:accent5>
        <a:srgbClr val="FBC7B6"/>
      </a:accent5>
      <a:accent6>
        <a:srgbClr val="C7B3D7"/>
      </a:accent6>
      <a:hlink>
        <a:srgbClr val="7F55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317</Words>
  <Application>Microsoft Office PowerPoint</Application>
  <PresentationFormat>On-screen Show (16:9)</PresentationFormat>
  <Paragraphs>40</Paragraphs>
  <Slides>8</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Itim</vt:lpstr>
      <vt:lpstr>Nunito</vt:lpstr>
      <vt:lpstr>Find your Illustration Style Workshop by Slidesgo</vt:lpstr>
      <vt:lpstr>EM ĐANG TRƯỞNG THÀNH</vt:lpstr>
      <vt:lpstr>PowerPoint Presentation</vt:lpstr>
      <vt:lpstr>Những thay đổi của bản thân</vt:lpstr>
      <vt:lpstr>1. Mô tả về bản thân</vt:lpstr>
      <vt:lpstr>Đặc điểm của bản thân con thấy hài lòng</vt:lpstr>
      <vt:lpstr>3. Chân dung của em trong tương lai</vt:lpstr>
      <vt:lpstr>— Kí tên:</vt:lpstr>
      <vt:lpstr>— Kí tên: Pizza vàng tươi vui vẻ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 ĐANG TRƯỞNG THÀNH</dc:title>
  <cp:lastModifiedBy>H060521</cp:lastModifiedBy>
  <cp:revision>10</cp:revision>
  <dcterms:modified xsi:type="dcterms:W3CDTF">2021-09-30T08:33:40Z</dcterms:modified>
</cp:coreProperties>
</file>