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5"/>
  </p:notesMasterIdLst>
  <p:sldIdLst>
    <p:sldId id="345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346" r:id="rId11"/>
    <p:sldId id="347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40" r:id="rId33"/>
    <p:sldId id="344" r:id="rId3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88" d="100"/>
          <a:sy n="88" d="100"/>
        </p:scale>
        <p:origin x="69" y="21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543F780-F450-BEB9-E1CD-DD597E7B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691243"/>
            <a:ext cx="11892643" cy="1960517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Content Placeholder 3" descr="F:\A.CACTRUONG DANG DAY\TRUONG VIET ANH\11034919_542618862547448_4253140464395323093_n.JPG">
            <a:extLst>
              <a:ext uri="{FF2B5EF4-FFF2-40B4-BE49-F238E27FC236}">
                <a16:creationId xmlns:a16="http://schemas.microsoft.com/office/drawing/2014/main" id="{389ADC32-BCA7-6B03-B183-6DA27DBC0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137557"/>
            <a:ext cx="12017828" cy="5685519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9293D03-D8BA-E965-E0DD-3F6469F1C479}"/>
              </a:ext>
            </a:extLst>
          </p:cNvPr>
          <p:cNvSpPr/>
          <p:nvPr/>
        </p:nvSpPr>
        <p:spPr>
          <a:xfrm>
            <a:off x="1066800" y="1415143"/>
            <a:ext cx="1066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4A40DC-630C-AD48-DCE6-E296516387DA}"/>
              </a:ext>
            </a:extLst>
          </p:cNvPr>
          <p:cNvSpPr/>
          <p:nvPr/>
        </p:nvSpPr>
        <p:spPr>
          <a:xfrm>
            <a:off x="6629400" y="1475015"/>
            <a:ext cx="1066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27C03B-9449-770E-2C61-4AB81032853D}"/>
              </a:ext>
            </a:extLst>
          </p:cNvPr>
          <p:cNvSpPr/>
          <p:nvPr/>
        </p:nvSpPr>
        <p:spPr>
          <a:xfrm>
            <a:off x="9726385" y="1469572"/>
            <a:ext cx="1066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 thành phần độc hại có trong thuốc l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9" y="359229"/>
            <a:ext cx="4782185" cy="254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 túy trộn lẫn trong thuốc lá điện tử - VnExpress Sức khỏ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4" y="3665185"/>
            <a:ext cx="4677410" cy="25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772" y="6398861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767" y="2940929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 descr="Các Chất Gây Nghiện Bao Gồm Rượu Thuốc Lá Và Ma Túy Hình ảnh Sẵn có - Tải  xuống Hình ảnh Ngay bây giờ - iStock"/>
          <p:cNvSpPr>
            <a:spLocks noChangeAspect="1" noChangeArrowheads="1"/>
          </p:cNvSpPr>
          <p:nvPr/>
        </p:nvSpPr>
        <p:spPr bwMode="auto">
          <a:xfrm>
            <a:off x="1058772" y="1005068"/>
            <a:ext cx="6232162" cy="62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131" y="249554"/>
            <a:ext cx="4810125" cy="2760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4497" y="3125595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Các loại ma túy phổ biến ở Việt Nam (Phần 6): Các chất ATS điển h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31" y="3662805"/>
            <a:ext cx="4810125" cy="25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7721" y="6398861"/>
            <a:ext cx="42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744583"/>
            <a:ext cx="983633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86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26336"/>
              </p:ext>
            </p:extLst>
          </p:nvPr>
        </p:nvGraphicFramePr>
        <p:xfrm>
          <a:off x="634659" y="1686177"/>
          <a:ext cx="11020311" cy="50568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 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TB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PT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11629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464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9CFAD-F7D5-4AB5-3F72-86C512630364}"/>
              </a:ext>
            </a:extLst>
          </p:cNvPr>
          <p:cNvSpPr txBox="1"/>
          <p:nvPr/>
        </p:nvSpPr>
        <p:spPr>
          <a:xfrm>
            <a:off x="558800" y="2057684"/>
            <a:ext cx="1107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4 nhóm “xuân, hạ, thu, đông”.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7C6CB-DB79-5398-EFB3-DEDF5F7AB2BF}"/>
              </a:ext>
            </a:extLst>
          </p:cNvPr>
          <p:cNvSpPr txBox="1"/>
          <p:nvPr/>
        </p:nvSpPr>
        <p:spPr>
          <a:xfrm>
            <a:off x="558799" y="2580686"/>
            <a:ext cx="11074399" cy="229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chơi: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nêu câu hỏi, 4 đại diện của 4 nhóm viết câu trả lời lên bảng, các nhóm chấm điểm nhau.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trả lời được nhiều câu đúng hơn thì nhóm đó giành chiến thắng.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4325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16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385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8559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6959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1164</TotalTime>
  <Words>2380</Words>
  <Application>Microsoft Office PowerPoint</Application>
  <PresentationFormat>Widescreen</PresentationFormat>
  <Paragraphs>205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Sabon Next LT</vt:lpstr>
      <vt:lpstr>Segoe UI</vt:lpstr>
      <vt:lpstr>Times New Roman</vt:lpstr>
      <vt:lpstr>Wingdings</vt:lpstr>
      <vt:lpstr>Office Theme</vt:lpstr>
      <vt:lpstr>Quan sát hình sau và trả lời em nhìn thấy bao nhiêu con vật? 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subject/>
  <dc:creator>Thien Thanh Bui</dc:creator>
  <cp:lastModifiedBy>sfsf</cp:lastModifiedBy>
  <cp:revision>12</cp:revision>
  <dcterms:created xsi:type="dcterms:W3CDTF">2023-07-20T01:42:56Z</dcterms:created>
  <dcterms:modified xsi:type="dcterms:W3CDTF">2024-04-07T13:29:50Z</dcterms:modified>
</cp:coreProperties>
</file>