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7" r:id="rId5"/>
  </p:sldMasterIdLst>
  <p:notesMasterIdLst>
    <p:notesMasterId r:id="rId9"/>
  </p:notesMasterIdLst>
  <p:sldIdLst>
    <p:sldId id="256" r:id="rId6"/>
    <p:sldId id="288" r:id="rId7"/>
    <p:sldId id="285" r:id="rId8"/>
    <p:sldId id="281" r:id="rId10"/>
    <p:sldId id="307" r:id="rId11"/>
    <p:sldId id="291" r:id="rId12"/>
    <p:sldId id="292" r:id="rId13"/>
    <p:sldId id="297" r:id="rId14"/>
    <p:sldId id="298" r:id="rId15"/>
    <p:sldId id="299" r:id="rId16"/>
    <p:sldId id="327" r:id="rId17"/>
    <p:sldId id="325" r:id="rId18"/>
    <p:sldId id="33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7713" autoAdjust="0"/>
  </p:normalViewPr>
  <p:slideViewPr>
    <p:cSldViewPr>
      <p:cViewPr>
        <p:scale>
          <a:sx n="50" d="100"/>
          <a:sy n="50" d="100"/>
        </p:scale>
        <p:origin x="-1956" y="-606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 panose="020B050202010402020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 panose="020B0502020104020203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 panose="020B050202010402020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3794" name="Text Placeholder 2"/>
          <p:cNvSpPr>
            <a:spLocks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D168B-BE5C-4EB9-8E06-F918AEA1E08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7E9-AA38-44AE-8113-346A6F14523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AF31-E36D-4BDF-A7D9-B38576C566D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761-E2D9-4390-AD19-FD3111AEE0B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5E45-37BD-4A2A-8EDA-D7FD61A05B9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628E-B753-42E0-AB0A-7925A16CCF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9DE5-533B-439D-B5C2-C6A1A54FEFE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748-B1E9-4DB8-A0A0-F6B5245AFA8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EE97-F568-40A4-BFAA-E1D11E68AF1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4" Type="http://schemas.openxmlformats.org/officeDocument/2006/relationships/theme" Target="../theme/theme3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4" Type="http://schemas.openxmlformats.org/officeDocument/2006/relationships/theme" Target="../theme/theme4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1031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altLang="zh-CN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 panose="020B0502020104020203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 panose="020B050202010402020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solidFill>
                  <a:srgbClr val="B5A788"/>
                </a:solidFill>
                <a:ea typeface="SimSun" panose="02010600030101010101" pitchFamily="2" charset="-122"/>
              </a:defRPr>
            </a:lvl1pPr>
          </a:lstStyle>
          <a:p>
            <a:fld id="{EB8EB674-A8F0-4953-9146-B80B03F24CDE}" type="slidenum">
              <a:rPr lang="en-US" altLang="zh-CN"/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6855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355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305" indent="-18288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altLang="zh-CN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 panose="020B0502020104020203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 panose="020B050202010402020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solidFill>
                  <a:srgbClr val="B5A788"/>
                </a:solidFill>
                <a:ea typeface="SimSun" panose="02010600030101010101" pitchFamily="2" charset="-122"/>
              </a:defRPr>
            </a:lvl1pPr>
          </a:lstStyle>
          <a:p>
            <a:fld id="{8A979341-035B-47A4-85A0-A3AD497461EB}" type="slidenum">
              <a:rPr lang="en-US" altLang="zh-CN"/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6855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355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305" indent="-18288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altLang="zh-CN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 panose="020B0502020104020203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 panose="020B050202010402020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solidFill>
                  <a:srgbClr val="B5A788"/>
                </a:solidFill>
                <a:ea typeface="SimSun" panose="02010600030101010101" pitchFamily="2" charset="-122"/>
              </a:defRPr>
            </a:lvl1pPr>
          </a:lstStyle>
          <a:p>
            <a:fld id="{042A2F2B-D7B1-421C-8DA3-0B2DCF303FA6}" type="slidenum">
              <a:rPr lang="en-US" altLang="zh-CN"/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6855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355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305" indent="-18288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anose="020B050202010402020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altLang="zh-CN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 panose="020B0502020104020203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 panose="020B050202010402020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solidFill>
                  <a:srgbClr val="B5A788"/>
                </a:solidFill>
                <a:ea typeface="SimSun" panose="02010600030101010101" pitchFamily="2" charset="-122"/>
              </a:defRPr>
            </a:lvl1pPr>
          </a:lstStyle>
          <a:p>
            <a:fld id="{79EEFAFD-489B-4B2D-A159-07166E0C67D8}" type="slidenum">
              <a:rPr lang="en-US" altLang="zh-CN"/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6855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355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305" indent="-18288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GIF"/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6.xml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6.xml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8.xml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GIF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9.png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slide" Target="slide4.xml"/><Relationship Id="rId4" Type="http://schemas.openxmlformats.org/officeDocument/2006/relationships/image" Target="../media/image6.GIF"/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0.jpeg"/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6.GIF"/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66699" y="2743021"/>
            <a:ext cx="9677399" cy="175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ArchUp">
              <a:avLst/>
            </a:prstTxWarp>
            <a:spAutoFit/>
            <a:scene3d>
              <a:camera prst="obliqueTopRigh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CHÀO MỪNG QUÝ THẦY CÔ </a:t>
            </a:r>
            <a:endParaRPr lang="en-US" sz="3600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anose="020206030504050203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VÀ CÁC EM HỌC SINH </a:t>
            </a:r>
            <a:endParaRPr lang="en-US" sz="3600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anose="020206030504050203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ĐẾN VỚI TIẾT HỌC LỚP 6A1</a:t>
            </a:r>
            <a:endParaRPr lang="en-US" sz="3600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anose="02020603050405020304"/>
            </a:endParaRPr>
          </a:p>
        </p:txBody>
      </p:sp>
      <p:pic>
        <p:nvPicPr>
          <p:cNvPr id="3072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"/>
          <p:cNvSpPr txBox="1"/>
          <p:nvPr/>
        </p:nvSpPr>
        <p:spPr>
          <a:xfrm>
            <a:off x="3810000" y="4496435"/>
            <a:ext cx="4191000" cy="15684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sz="24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Ngọc Thụy</a:t>
            </a:r>
            <a:endParaRPr lang="en-US" sz="240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Quang Linh</a:t>
            </a:r>
            <a:endParaRPr lang="en-US" sz="240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  <a:endParaRPr lang="en-US" sz="240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2022 - 2023</a:t>
            </a:r>
            <a:endParaRPr lang="en-US" sz="240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H5.23)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Home.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Replace.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 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     </a:t>
            </a:r>
            <a:endParaRPr lang="vi-VN" altLang="en-US" sz="28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altLang="zh-CN" sz="2800" dirty="0">
              <a:solidFill>
                <a:schemeClr val="hlin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088000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3" descr="153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520825" y="45720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9pPr>
          </a:lstStyle>
          <a:p>
            <a:pPr algn="ctr">
              <a:defRPr/>
            </a:pPr>
            <a:r>
              <a:rPr lang="en-US" sz="3600" b="1" dirty="0" err="1" smtClean="0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nh 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ống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1317625" y="1943100"/>
            <a:ext cx="2873375" cy="3692525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vi-V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</a:rPr>
              <a:t>An đã học được cách làm</a:t>
            </a:r>
            <a:r>
              <a:rPr lang="vi-VN" altLang="en-US">
                <a:latin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</a:rPr>
              <a:t>kem sữa chua dưa hấu rất</a:t>
            </a:r>
            <a:r>
              <a:rPr lang="vi-VN" altLang="en-US">
                <a:latin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</a:rPr>
              <a:t>ngon. An đã làm thành công món kem này để mời hai bạn Khoa, Minh thưởng thức. 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vi-V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</a:rPr>
              <a:t>Minh xin An công thức làm kem nhưng muốn đổi lại thành món kem sữa chua xoài.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>
                <a:latin typeface="Times New Roman" panose="02020603050405020304" pitchFamily="18" charset="0"/>
              </a:rPr>
              <a:t>  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</a:rPr>
              <a:t> Em hãy giúp bạn An sửa công thức làm kem sữa chua dưa hấu thành kem sữa chua xoài nhé.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572000" y="1524000"/>
            <a:ext cx="3847465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  <a:endParaRPr lang="vi-VN" altLang="en-US" b="1" noProof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  <a:endParaRPr lang="vi-VN" altLang="en-US" b="1" noProof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  <a:endParaRPr lang="vi-VN" altLang="en-US" b="1" noProof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endParaRPr lang="vi-VN" altLang="en-US" b="1" noProof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088000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3" descr="153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E:\Hinh\lovely\hdauwewiu (6)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08625"/>
            <a:ext cx="18748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963613"/>
            <a:ext cx="3201988" cy="4767262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oạt động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 nhóm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bàn (2’):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</a:t>
            </a:r>
            <a:b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T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hảo luận t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h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ống nhất kết quả trên phiếu học tập.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 Nguyên liệu để làm món kem sữa chua dưa hấu gồm những gì?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 Làm thế nào để sửa công thức làm kem sữa chua dưa hấu thành công thức làm kem sữa chua xoài?</a:t>
            </a:r>
            <a:endParaRPr lang="en-US" altLang="zh-CN" sz="20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  <a:endParaRPr lang="vi-VN" altLang="en-US" b="1" noProof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  <a:endParaRPr lang="vi-VN" altLang="en-US" b="1" noProof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21225" y="1071563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902833" y="991869"/>
            <a:ext cx="3847466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  <a:endParaRPr lang="vi-VN" altLang="en-US" b="1" noProof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  <a:endParaRPr lang="vi-VN" altLang="en-US" b="1" noProof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  <a:endParaRPr lang="vi-VN" altLang="en-US" b="1" noProof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endParaRPr lang="vi-VN" altLang="en-US" b="1" noProof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9pPr>
          </a:lstStyle>
          <a:p>
            <a:pPr>
              <a:defRPr/>
            </a:pPr>
            <a:endParaRPr lang="vi-VN" altLang="en-US" sz="1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  <a:endParaRPr lang="vi-VN" altLang="en-US" sz="1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Mỗi máy tính (1-2HS) khởi động máy tính và phần mềm Word, nhập nội dung công thức làm kem sữa chua dưa hấu</a:t>
            </a:r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các thao tác định dạng để có kết quả như H5.22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Lưu lại tệp bằng tên: kemsuachua-duahau.docx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  <a:endParaRPr lang="en-US" smtClean="0"/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  <a:endParaRPr lang="vi-VN" altLang="en-US" sz="2000" b="1" noProof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  <a:endParaRPr lang="vi-VN" altLang="en-US" sz="2000" b="1" noProof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  <a:endParaRPr lang="vi-VN" altLang="en-US" sz="2000" b="1" noProof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endParaRPr lang="vi-VN" altLang="en-US" sz="2000" b="1" noProof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  <a:endParaRPr lang="vi-VN" altLang="en-US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9pPr>
          </a:lstStyle>
          <a:p>
            <a:pPr>
              <a:defRPr/>
            </a:pPr>
            <a:endParaRPr lang="vi-VN" altLang="en-US" sz="19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  <a:endParaRPr lang="vi-VN" altLang="en-US" sz="19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 và đại diện nhóm trả lời, hoàn thành các câu hỏi sau: </a:t>
            </a:r>
            <a:endParaRPr lang="en-US" sz="24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 1: Em hãy nêu các bước thực hiện tìm kiếm trong Word? </a:t>
            </a:r>
            <a:endParaRPr lang="en-US" sz="24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 2: Em hãy nêu các bước thực hiện thay thế trong Word?</a:t>
            </a:r>
            <a:endParaRPr lang="en-US" sz="24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  <a:endParaRPr lang="en-US" smtClean="0"/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a. Tìm kiếm: Gồm có 3 bước.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B1. N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áy chuột vào thẻ Home.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B2. Trong nhóm lệnh Editing \ Find.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B3. Gõ từ, cụm từ cần tìm rồi nhấn phím Enter.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b. Thay thế: Gồm 4 bước: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B1. Trong nhóm lệnh Editing \ Replace.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B2. Gõ từ, cụm từ cần tìm trong ô Find what.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B3. Gõ từ hoặc cụm từ thay thế trong ô Replace with.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B4. Nháy chuột vào nút Replace (replace All) để thực hiện thay thế.  </a:t>
            </a:r>
            <a:endParaRPr lang="en-US" altLang="zh-CN" sz="2400" b="1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152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152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296035" y="1270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algn="ctr"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TIẾT 27: </a:t>
            </a:r>
            <a:endParaRPr lang="en-US" altLang="zh-CN" sz="3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TÌM KIẾM VÀ THAY THẾ</a:t>
            </a:r>
            <a:endParaRPr lang="en-US" altLang="zh-CN" sz="3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pSp>
        <p:nvGrpSpPr>
          <p:cNvPr id="2" name="Group 2"/>
          <p:cNvGrpSpPr/>
          <p:nvPr/>
        </p:nvGrpSpPr>
        <p:grpSpPr bwMode="auto">
          <a:xfrm>
            <a:off x="2171065" y="1270000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sz="2800" b="1">
                  <a:solidFill>
                    <a:srgbClr val="660033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zh-CN" sz="2800" b="1">
                  <a:solidFill>
                    <a:srgbClr val="660033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. Tìm </a:t>
              </a:r>
              <a:r>
                <a:rPr lang="vi-VN" altLang="en-US" sz="2800" b="1">
                  <a:solidFill>
                    <a:srgbClr val="660033"/>
                  </a:solidFill>
                  <a:latin typeface="Times New Roman" panose="02020603050405020304" pitchFamily="18" charset="0"/>
                </a:rPr>
                <a:t>Kiếm</a:t>
              </a:r>
              <a:endParaRPr lang="vi-VN" altLang="en-US" sz="2800" b="1">
                <a:solidFill>
                  <a:srgbClr val="660033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36874" name="Group 4"/>
            <p:cNvGrpSpPr/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anose="02010600030101010101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anose="02010600030101010101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 panose="020B0502020104020203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anose="02010600030101010101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 panose="020B0502020104020203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anose="02010600030101010101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5"/>
            <a:ext cx="76962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		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*Bước 1:</a:t>
            </a:r>
            <a:endParaRPr lang="en-US" altLang="zh-CN" sz="3200" b="1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		Vào </a:t>
            </a:r>
            <a:r>
              <a:rPr lang="vi-V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Home --&gt;Editing--&gt;Find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xuất hiện.</a:t>
            </a:r>
            <a:endParaRPr lang="en-US" altLang="zh-CN" sz="3200" b="1">
              <a:solidFill>
                <a:schemeClr val="tx2"/>
              </a:solidFill>
              <a:ea typeface="SimSun" panose="02010600030101010101" pitchFamily="2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9175" y="4038600"/>
            <a:ext cx="6049645" cy="253492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289175" y="4267200"/>
            <a:ext cx="680720" cy="2819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600" y="1511935"/>
            <a:ext cx="6267450" cy="2193290"/>
          </a:xfrm>
          <a:prstGeom prst="rect">
            <a:avLst/>
          </a:prstGeom>
        </p:spPr>
      </p:pic>
      <p:pic>
        <p:nvPicPr>
          <p:cNvPr id="37889" name="Picture 2" descr="08800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3" descr="153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4" descr="15200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15200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15200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15200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TÌM KIẾM VÀ THAY THẾ</a:t>
            </a:r>
            <a:endParaRPr lang="en-US" altLang="zh-CN" sz="3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65125" indent="-2825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	*Bước 2: Gõ nội dung cần tìm vào ô </a:t>
            </a:r>
            <a:r>
              <a:rPr lang="en-US" altLang="zh-CN" sz="3200" b="1" u="sng">
                <a:latin typeface="Times New Roman" panose="02020603050405020304" pitchFamily="18" charset="0"/>
                <a:ea typeface="SimSun" panose="02010600030101010101" pitchFamily="2" charset="-122"/>
              </a:rPr>
              <a:t>Find what</a:t>
            </a: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altLang="zh-CN" sz="32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	*Bước 3: Nháy vào </a:t>
            </a:r>
            <a:r>
              <a:rPr lang="en-US" altLang="zh-CN" sz="3200" b="1" u="sng">
                <a:latin typeface="Times New Roman" panose="02020603050405020304" pitchFamily="18" charset="0"/>
                <a:ea typeface="SimSun" panose="02010600030101010101" pitchFamily="2" charset="-122"/>
              </a:rPr>
              <a:t>Find Next</a:t>
            </a: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 nếu muốn tìm tiếp.</a:t>
            </a:r>
            <a:endParaRPr lang="en-US" altLang="zh-CN" sz="32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vi-VN" altLang="en-US" sz="3200">
                <a:latin typeface="Times New Roman" panose="02020603050405020304" pitchFamily="18" charset="0"/>
              </a:rPr>
              <a:t>   hoặc nhấn </a:t>
            </a: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vào </a:t>
            </a:r>
            <a:r>
              <a:rPr lang="en-US" altLang="zh-CN" sz="3200" b="1" u="sng">
                <a:latin typeface="Times New Roman" panose="02020603050405020304" pitchFamily="18" charset="0"/>
                <a:ea typeface="SimSun" panose="02010600030101010101" pitchFamily="2" charset="-122"/>
              </a:rPr>
              <a:t>Cancel</a:t>
            </a: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 nếu muốn kết thúc.</a:t>
            </a:r>
            <a:endParaRPr lang="en-US" altLang="zh-CN" sz="32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	*</a:t>
            </a: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Lưu ý</a:t>
            </a: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: Từ (hoặc dãy kí tự) tìm được sẽ được </a:t>
            </a:r>
            <a:endParaRPr lang="en-US" altLang="zh-CN" sz="32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anose="02020603050405020304" pitchFamily="18" charset="0"/>
                <a:ea typeface="SimSun" panose="02010600030101010101" pitchFamily="2" charset="-122"/>
              </a:rPr>
              <a:t>			hiển thị dưới dạng “bôi đen”.</a:t>
            </a:r>
            <a:endParaRPr lang="en-US" altLang="zh-CN" sz="320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7898" name="AutoShape 11"/>
          <p:cNvSpPr/>
          <p:nvPr/>
        </p:nvSpPr>
        <p:spPr bwMode="auto">
          <a:xfrm>
            <a:off x="1666875" y="942975"/>
            <a:ext cx="2676525" cy="352425"/>
          </a:xfrm>
          <a:prstGeom prst="borderCallout1">
            <a:avLst>
              <a:gd name="adj1" fmla="val 32431"/>
              <a:gd name="adj2" fmla="val 102847"/>
              <a:gd name="adj3" fmla="val 305585"/>
              <a:gd name="adj4" fmla="val 104033"/>
            </a:avLst>
          </a:prstGeom>
          <a:noFill/>
          <a:ln w="9525">
            <a:solidFill>
              <a:srgbClr val="8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Gõ nội dung cần tìm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" name="Left Arrow 1">
            <a:hlinkClick r:id="rId5" action="ppaction://hlinksldjump"/>
          </p:cNvPr>
          <p:cNvSpPr/>
          <p:nvPr/>
        </p:nvSpPr>
        <p:spPr>
          <a:xfrm>
            <a:off x="8229600" y="6477000"/>
            <a:ext cx="914400" cy="381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37898" grpId="0" animBg="1"/>
      <p:bldP spid="3789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TÌM KIẾM VÀ THAY THẾ</a:t>
            </a:r>
            <a:endParaRPr lang="en-US" altLang="zh-CN" sz="3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pSp>
        <p:nvGrpSpPr>
          <p:cNvPr id="2" name="Group 2"/>
          <p:cNvGrpSpPr/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rgbClr val="660033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2. Thay thế</a:t>
              </a:r>
              <a:endParaRPr lang="en-US" altLang="zh-CN" sz="4000" b="1">
                <a:solidFill>
                  <a:srgbClr val="660033"/>
                </a:solidFill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grpSp>
          <p:nvGrpSpPr>
            <p:cNvPr id="38922" name="Group 4"/>
            <p:cNvGrpSpPr/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anose="02010600030101010101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anose="02010600030101010101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 panose="020B0502020104020203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anose="02010600030101010101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 panose="020B0502020104020203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anose="02010600030101010101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905000"/>
            <a:ext cx="7848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		</a:t>
            </a:r>
            <a:r>
              <a:rPr lang="en-US" altLang="zh-CN" sz="3200" b="1" i="1" u="sng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*Bước 1:</a:t>
            </a:r>
            <a:endParaRPr lang="en-US" altLang="zh-CN" sz="3200" b="1" i="1" u="sng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	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Vào </a:t>
            </a:r>
            <a:r>
              <a:rPr lang="vi-V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Home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-&gt;</a:t>
            </a:r>
            <a:r>
              <a:rPr lang="vi-V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Editing --&gt;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Replace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	Hộp hoại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Find and Replace 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xuất hiện.</a:t>
            </a:r>
            <a:endParaRPr lang="en-US" altLang="zh-CN" sz="3200" b="1">
              <a:solidFill>
                <a:schemeClr val="hlin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4"/>
          <a:stretch>
            <a:fillRect/>
          </a:stretch>
        </p:blipFill>
        <p:spPr>
          <a:xfrm>
            <a:off x="2350770" y="4309110"/>
            <a:ext cx="6183630" cy="20726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2977515" y="4493260"/>
            <a:ext cx="680720" cy="4597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981835" y="457200"/>
            <a:ext cx="5448935" cy="19900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SimSun" panose="02010600030101010101" pitchFamily="2" charset="-122"/>
              </a:rPr>
              <a:t>TÌM KIẾM VÀ THAY THẾ</a:t>
            </a:r>
            <a:endParaRPr lang="en-US" altLang="zh-CN" sz="3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9945" name="Text Box 5"/>
          <p:cNvSpPr txBox="1">
            <a:spLocks noChangeArrowheads="1"/>
          </p:cNvSpPr>
          <p:nvPr/>
        </p:nvSpPr>
        <p:spPr bwMode="auto">
          <a:xfrm>
            <a:off x="1295400" y="2511425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Bước2: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Gõ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cần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ô 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Find what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Replace with</a:t>
            </a:r>
            <a:endParaRPr lang="en-US" altLang="zh-CN" sz="2400" b="1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r"/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1219200" y="3578225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Bước3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Find Next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r"/>
            <a:endParaRPr lang="en-US" altLang="zh-CN" sz="2400" dirty="0">
              <a:solidFill>
                <a:schemeClr val="hlin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1295400" y="42656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Bước4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Replace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r"/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762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Bước5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Cancel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kết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thúc</a:t>
            </a:r>
            <a:r>
              <a:rPr lang="en-US" altLang="zh-CN" sz="2400" dirty="0">
                <a:solidFill>
                  <a:srgbClr val="0033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r"/>
            <a:endParaRPr lang="en-US" altLang="zh-CN" dirty="0">
              <a:solidFill>
                <a:schemeClr val="hlin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209800" y="5410200"/>
            <a:ext cx="6248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u="sng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Chú ý</a:t>
            </a:r>
            <a:r>
              <a:rPr lang="en-US" altLang="zh-CN" sz="2400"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Nếu chắc chắn, em có thể nháy nút 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Replace All 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 thay thế tất cả các cụm từ tìm được bằng cụm từ thay thế.</a:t>
            </a:r>
            <a:endParaRPr lang="en-US" altLang="zh-CN" sz="2400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695700" y="516255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anose="02020603050405020304" pitchFamily="18" charset="0"/>
                <a:ea typeface="SimSun" panose="02010600030101010101" pitchFamily="2" charset="-122"/>
              </a:rPr>
              <a:t>Gõ nội dung cần thay thế.</a:t>
            </a:r>
            <a:endParaRPr lang="en-US" altLang="zh-CN" sz="1200" b="1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961130" y="1246188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anose="02020603050405020304" pitchFamily="18" charset="0"/>
                <a:ea typeface="SimSun" panose="02010600030101010101" pitchFamily="2" charset="-122"/>
              </a:rPr>
              <a:t>Gõ nội dung  thay thế.</a:t>
            </a:r>
            <a:endParaRPr lang="en-US" altLang="zh-CN" sz="1200" b="1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658235" y="8382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144526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4842</Words>
  <Application>WPS Presentation</Application>
  <PresentationFormat>On-screen Show (4:3)</PresentationFormat>
  <Paragraphs>178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31" baseType="lpstr">
      <vt:lpstr>Arial</vt:lpstr>
      <vt:lpstr>SimSun</vt:lpstr>
      <vt:lpstr>Wingdings</vt:lpstr>
      <vt:lpstr>Gill Sans MT</vt:lpstr>
      <vt:lpstr>Gill Sans MT</vt:lpstr>
      <vt:lpstr>Wingdings 2</vt:lpstr>
      <vt:lpstr>Verdana</vt:lpstr>
      <vt:lpstr>Wingdings 2</vt:lpstr>
      <vt:lpstr>Times New Roman</vt:lpstr>
      <vt:lpstr>Times New Roman</vt:lpstr>
      <vt:lpstr>Microsoft YaHei</vt:lpstr>
      <vt:lpstr>Arial Unicode MS</vt:lpstr>
      <vt:lpstr>华文中宋</vt:lpstr>
      <vt:lpstr>Calibri</vt:lpstr>
      <vt:lpstr>Solstice</vt:lpstr>
      <vt:lpstr>1_Solstice</vt:lpstr>
      <vt:lpstr>2_Solstice</vt:lpstr>
      <vt:lpstr>3_Solstice</vt:lpstr>
      <vt:lpstr>PowerPoint 演示文稿</vt:lpstr>
      <vt:lpstr>PowerPoint 演示文稿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NGUYEN QUANG LINH</cp:lastModifiedBy>
  <cp:revision>84</cp:revision>
  <dcterms:created xsi:type="dcterms:W3CDTF">2010-03-07T00:57:00Z</dcterms:created>
  <dcterms:modified xsi:type="dcterms:W3CDTF">2023-03-23T03:39:00Z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1033-11.2.0.11516</vt:lpwstr>
  </property>
  <property fmtid="{D5CDD505-2E9C-101B-9397-08002B2CF9AE}" pid="3" name="ICV">
    <vt:lpwstr>01CD31CBCEED451AAB5C0DA9FAC0A19C</vt:lpwstr>
  </property>
</Properties>
</file>