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21"/>
  </p:notesMasterIdLst>
  <p:sldIdLst>
    <p:sldId id="291" r:id="rId3"/>
    <p:sldId id="290" r:id="rId4"/>
    <p:sldId id="275" r:id="rId5"/>
    <p:sldId id="277" r:id="rId6"/>
    <p:sldId id="259" r:id="rId7"/>
    <p:sldId id="281" r:id="rId8"/>
    <p:sldId id="283" r:id="rId9"/>
    <p:sldId id="282" r:id="rId10"/>
    <p:sldId id="284" r:id="rId11"/>
    <p:sldId id="279" r:id="rId12"/>
    <p:sldId id="262" r:id="rId13"/>
    <p:sldId id="272" r:id="rId14"/>
    <p:sldId id="273" r:id="rId15"/>
    <p:sldId id="271" r:id="rId16"/>
    <p:sldId id="264" r:id="rId17"/>
    <p:sldId id="287" r:id="rId18"/>
    <p:sldId id="288" r:id="rId19"/>
    <p:sldId id="28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763" y="-10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A7BED7-0299-45DE-B0C2-4C6D80050882}" type="datetimeFigureOut">
              <a:rPr lang="en-US" smtClean="0"/>
              <a:t>11/10/2024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7B28A1-838B-4FD3-8DFE-7B9691CDB773}" type="slidenum">
              <a:rPr lang="en-US" smtClean="0"/>
              <a:t>‹#›</a:t>
            </a:fld>
            <a:endParaRPr lang="en-US"/>
          </a:p>
        </p:txBody>
      </p:sp>
    </p:spTree>
    <p:extLst>
      <p:ext uri="{BB962C8B-B14F-4D97-AF65-F5344CB8AC3E}">
        <p14:creationId xmlns:p14="http://schemas.microsoft.com/office/powerpoint/2010/main" val="3830800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3000" y="685800"/>
            <a:ext cx="4572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849D3E0-124D-4DFF-AE99-4EA4CC201DB4}" type="slidenum">
              <a:rPr lang="zh-CN" altLang="en-US" smtClean="0">
                <a:solidFill>
                  <a:prstClr val="black"/>
                </a:solidFill>
              </a:rPr>
              <a:pPr/>
              <a:t>1</a:t>
            </a:fld>
            <a:endParaRPr lang="zh-CN" altLang="en-US">
              <a:solidFill>
                <a:prstClr val="black"/>
              </a:solidFill>
            </a:endParaRPr>
          </a:p>
        </p:txBody>
      </p:sp>
    </p:spTree>
    <p:extLst>
      <p:ext uri="{BB962C8B-B14F-4D97-AF65-F5344CB8AC3E}">
        <p14:creationId xmlns:p14="http://schemas.microsoft.com/office/powerpoint/2010/main" val="3977207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2204235-5D4A-43EE-9324-085107C9BBD1}" type="datetimeFigureOut">
              <a:rPr lang="en-US" smtClean="0"/>
              <a:t>11/10/2024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7F07C96-5BC4-4829-8377-BEB89D16B9F7}"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7"/>
            <a:ext cx="6858000" cy="165576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933D16-1A11-400B-A8CC-34FD56FEFD51}" type="datetimeFigureOut">
              <a:rPr lang="zh-CN" altLang="en-US" smtClean="0">
                <a:solidFill>
                  <a:prstClr val="black">
                    <a:tint val="75000"/>
                  </a:prstClr>
                </a:solidFill>
              </a:rPr>
              <a:pPr/>
              <a:t>2024/11/10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E66AAB8-B394-4FEB-BF69-4B9302AFD4B2}"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5648963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933D16-1A11-400B-A8CC-34FD56FEFD51}" type="datetimeFigureOut">
              <a:rPr lang="zh-CN" altLang="en-US" smtClean="0">
                <a:solidFill>
                  <a:prstClr val="black">
                    <a:tint val="75000"/>
                  </a:prstClr>
                </a:solidFill>
              </a:rPr>
              <a:pPr/>
              <a:t>2024/11/10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E66AAB8-B394-4FEB-BF69-4B9302AFD4B2}"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858809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5933D16-1A11-400B-A8CC-34FD56FEFD51}" type="datetimeFigureOut">
              <a:rPr lang="zh-CN" altLang="en-US" smtClean="0">
                <a:solidFill>
                  <a:prstClr val="black">
                    <a:tint val="75000"/>
                  </a:prstClr>
                </a:solidFill>
              </a:rPr>
              <a:pPr/>
              <a:t>2024/11/10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E66AAB8-B394-4FEB-BF69-4B9302AFD4B2}"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91338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933D16-1A11-400B-A8CC-34FD56FEFD51}" type="datetimeFigureOut">
              <a:rPr lang="zh-CN" altLang="en-US" smtClean="0">
                <a:solidFill>
                  <a:prstClr val="black">
                    <a:tint val="75000"/>
                  </a:prstClr>
                </a:solidFill>
              </a:rPr>
              <a:pPr/>
              <a:t>2024/11/10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E66AAB8-B394-4FEB-BF69-4B9302AFD4B2}"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611676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933D16-1A11-400B-A8CC-34FD56FEFD51}" type="datetimeFigureOut">
              <a:rPr lang="zh-CN" altLang="en-US" smtClean="0">
                <a:solidFill>
                  <a:prstClr val="black">
                    <a:tint val="75000"/>
                  </a:prstClr>
                </a:solidFill>
              </a:rPr>
              <a:pPr/>
              <a:t>2024/11/10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E66AAB8-B394-4FEB-BF69-4B9302AFD4B2}"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486764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933D16-1A11-400B-A8CC-34FD56FEFD51}" type="datetimeFigureOut">
              <a:rPr lang="zh-CN" altLang="en-US" smtClean="0">
                <a:solidFill>
                  <a:prstClr val="black">
                    <a:tint val="75000"/>
                  </a:prstClr>
                </a:solidFill>
              </a:rPr>
              <a:pPr/>
              <a:t>2024/11/10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E66AAB8-B394-4FEB-BF69-4B9302AFD4B2}"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64353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933D16-1A11-400B-A8CC-34FD56FEFD51}" type="datetimeFigureOut">
              <a:rPr lang="zh-CN" altLang="en-US" smtClean="0">
                <a:solidFill>
                  <a:prstClr val="black">
                    <a:tint val="75000"/>
                  </a:prstClr>
                </a:solidFill>
              </a:rPr>
              <a:pPr/>
              <a:t>2024/11/10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E66AAB8-B394-4FEB-BF69-4B9302AFD4B2}"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696903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35933D16-1A11-400B-A8CC-34FD56FEFD51}" type="datetimeFigureOut">
              <a:rPr lang="zh-CN" altLang="en-US" smtClean="0">
                <a:solidFill>
                  <a:prstClr val="black">
                    <a:tint val="75000"/>
                  </a:prstClr>
                </a:solidFill>
              </a:rPr>
              <a:pPr/>
              <a:t>2024/11/10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E66AAB8-B394-4FEB-BF69-4B9302AFD4B2}"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23335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2204235-5D4A-43EE-9324-085107C9BBD1}" type="datetimeFigureOut">
              <a:rPr lang="en-US" smtClean="0"/>
              <a:t>11/10/2024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07C96-5BC4-4829-8377-BEB89D16B9F7}"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35933D16-1A11-400B-A8CC-34FD56FEFD51}" type="datetimeFigureOut">
              <a:rPr lang="zh-CN" altLang="en-US" smtClean="0">
                <a:solidFill>
                  <a:prstClr val="black">
                    <a:tint val="75000"/>
                  </a:prstClr>
                </a:solidFill>
              </a:rPr>
              <a:pPr/>
              <a:t>2024/11/10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E66AAB8-B394-4FEB-BF69-4B9302AFD4B2}"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482051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933D16-1A11-400B-A8CC-34FD56FEFD51}" type="datetimeFigureOut">
              <a:rPr lang="zh-CN" altLang="en-US" smtClean="0">
                <a:solidFill>
                  <a:prstClr val="black">
                    <a:tint val="75000"/>
                  </a:prstClr>
                </a:solidFill>
              </a:rPr>
              <a:pPr/>
              <a:t>2024/11/10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E66AAB8-B394-4FEB-BF69-4B9302AFD4B2}"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912830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6"/>
            <a:ext cx="1971675" cy="581183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1" y="365126"/>
            <a:ext cx="5800725" cy="581183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933D16-1A11-400B-A8CC-34FD56FEFD51}" type="datetimeFigureOut">
              <a:rPr lang="zh-CN" altLang="en-US" smtClean="0">
                <a:solidFill>
                  <a:prstClr val="black">
                    <a:tint val="75000"/>
                  </a:prstClr>
                </a:solidFill>
              </a:rPr>
              <a:pPr/>
              <a:t>2024/11/10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E66AAB8-B394-4FEB-BF69-4B9302AFD4B2}"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813568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34731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10" name="椭圆 9"/>
          <p:cNvSpPr/>
          <p:nvPr userDrawn="1"/>
        </p:nvSpPr>
        <p:spPr>
          <a:xfrm>
            <a:off x="2145446" y="495301"/>
            <a:ext cx="388205" cy="517607"/>
          </a:xfrm>
          <a:prstGeom prst="ellipse">
            <a:avLst/>
          </a:prstGeom>
          <a:solidFill>
            <a:srgbClr val="FAD19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endParaRPr>
          </a:p>
        </p:txBody>
      </p:sp>
      <p:sp>
        <p:nvSpPr>
          <p:cNvPr id="11" name="椭圆 10"/>
          <p:cNvSpPr/>
          <p:nvPr userDrawn="1"/>
        </p:nvSpPr>
        <p:spPr>
          <a:xfrm>
            <a:off x="2420603" y="223878"/>
            <a:ext cx="466725" cy="622300"/>
          </a:xfrm>
          <a:prstGeom prst="ellipse">
            <a:avLst/>
          </a:prstGeom>
          <a:solidFill>
            <a:srgbClr val="AFCFBD">
              <a:alpha val="5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endParaRPr>
          </a:p>
        </p:txBody>
      </p:sp>
      <p:sp>
        <p:nvSpPr>
          <p:cNvPr id="12" name="椭圆 11"/>
          <p:cNvSpPr/>
          <p:nvPr userDrawn="1"/>
        </p:nvSpPr>
        <p:spPr>
          <a:xfrm>
            <a:off x="3697004" y="293646"/>
            <a:ext cx="302480" cy="403307"/>
          </a:xfrm>
          <a:prstGeom prst="ellipse">
            <a:avLst/>
          </a:prstGeom>
          <a:solidFill>
            <a:srgbClr val="FAD1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endParaRPr>
          </a:p>
        </p:txBody>
      </p:sp>
      <p:sp>
        <p:nvSpPr>
          <p:cNvPr id="13" name="椭圆 12"/>
          <p:cNvSpPr/>
          <p:nvPr userDrawn="1"/>
        </p:nvSpPr>
        <p:spPr>
          <a:xfrm>
            <a:off x="5280239" y="495300"/>
            <a:ext cx="219076" cy="292101"/>
          </a:xfrm>
          <a:prstGeom prst="ellipse">
            <a:avLst/>
          </a:prstGeom>
          <a:solidFill>
            <a:srgbClr val="AFCF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endParaRPr>
          </a:p>
        </p:txBody>
      </p:sp>
      <p:sp>
        <p:nvSpPr>
          <p:cNvPr id="14" name="椭圆 13"/>
          <p:cNvSpPr/>
          <p:nvPr userDrawn="1"/>
        </p:nvSpPr>
        <p:spPr>
          <a:xfrm>
            <a:off x="2737568" y="641352"/>
            <a:ext cx="236964" cy="315952"/>
          </a:xfrm>
          <a:prstGeom prst="ellipse">
            <a:avLst/>
          </a:prstGeom>
          <a:solidFill>
            <a:srgbClr val="D2B297">
              <a:alpha val="6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endParaRPr>
          </a:p>
        </p:txBody>
      </p:sp>
      <p:sp>
        <p:nvSpPr>
          <p:cNvPr id="15" name="椭圆 14"/>
          <p:cNvSpPr/>
          <p:nvPr userDrawn="1"/>
        </p:nvSpPr>
        <p:spPr>
          <a:xfrm>
            <a:off x="5006196" y="477795"/>
            <a:ext cx="388205" cy="517607"/>
          </a:xfrm>
          <a:prstGeom prst="ellipse">
            <a:avLst/>
          </a:prstGeom>
          <a:solidFill>
            <a:srgbClr val="CCE1DE">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endParaRPr>
          </a:p>
        </p:txBody>
      </p:sp>
      <p:sp>
        <p:nvSpPr>
          <p:cNvPr id="16" name="椭圆 15"/>
          <p:cNvSpPr/>
          <p:nvPr userDrawn="1"/>
        </p:nvSpPr>
        <p:spPr>
          <a:xfrm>
            <a:off x="813321" y="696953"/>
            <a:ext cx="223836" cy="298448"/>
          </a:xfrm>
          <a:prstGeom prst="ellipse">
            <a:avLst/>
          </a:prstGeom>
          <a:solidFill>
            <a:srgbClr val="D1C9E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endParaRPr>
          </a:p>
        </p:txBody>
      </p:sp>
      <p:sp>
        <p:nvSpPr>
          <p:cNvPr id="17" name="椭圆 16"/>
          <p:cNvSpPr/>
          <p:nvPr userDrawn="1"/>
        </p:nvSpPr>
        <p:spPr>
          <a:xfrm>
            <a:off x="8184296" y="439697"/>
            <a:ext cx="388205" cy="517607"/>
          </a:xfrm>
          <a:prstGeom prst="ellipse">
            <a:avLst/>
          </a:prstGeom>
          <a:solidFill>
            <a:srgbClr val="FAD1DC">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endParaRPr>
          </a:p>
        </p:txBody>
      </p:sp>
      <p:sp>
        <p:nvSpPr>
          <p:cNvPr id="18" name="椭圆 17"/>
          <p:cNvSpPr/>
          <p:nvPr userDrawn="1"/>
        </p:nvSpPr>
        <p:spPr>
          <a:xfrm>
            <a:off x="6472030" y="477795"/>
            <a:ext cx="164370" cy="219160"/>
          </a:xfrm>
          <a:prstGeom prst="ellipse">
            <a:avLst/>
          </a:prstGeom>
          <a:solidFill>
            <a:srgbClr val="FAD194">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endParaRPr>
          </a:p>
        </p:txBody>
      </p:sp>
      <p:sp>
        <p:nvSpPr>
          <p:cNvPr id="19" name="椭圆 18"/>
          <p:cNvSpPr/>
          <p:nvPr userDrawn="1"/>
        </p:nvSpPr>
        <p:spPr>
          <a:xfrm>
            <a:off x="6634602" y="413522"/>
            <a:ext cx="122667" cy="163556"/>
          </a:xfrm>
          <a:prstGeom prst="ellipse">
            <a:avLst/>
          </a:prstGeom>
          <a:solidFill>
            <a:srgbClr val="FCC6B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endParaRPr>
          </a:p>
        </p:txBody>
      </p:sp>
      <p:sp>
        <p:nvSpPr>
          <p:cNvPr id="20" name="椭圆 19"/>
          <p:cNvSpPr/>
          <p:nvPr userDrawn="1"/>
        </p:nvSpPr>
        <p:spPr>
          <a:xfrm>
            <a:off x="6624430" y="680995"/>
            <a:ext cx="164370" cy="219160"/>
          </a:xfrm>
          <a:prstGeom prst="ellipse">
            <a:avLst/>
          </a:prstGeom>
          <a:solidFill>
            <a:srgbClr val="D1C9E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endParaRPr>
          </a:p>
        </p:txBody>
      </p:sp>
      <p:sp>
        <p:nvSpPr>
          <p:cNvPr id="21" name="椭圆 20"/>
          <p:cNvSpPr/>
          <p:nvPr userDrawn="1"/>
        </p:nvSpPr>
        <p:spPr>
          <a:xfrm>
            <a:off x="4170862" y="1216975"/>
            <a:ext cx="401139" cy="534852"/>
          </a:xfrm>
          <a:prstGeom prst="ellipse">
            <a:avLst/>
          </a:prstGeom>
          <a:solidFill>
            <a:srgbClr val="FCC6B7">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endParaRPr lang="zh-CN" altLang="en-US" sz="1350">
              <a:solidFill>
                <a:prstClr val="white"/>
              </a:solidFill>
            </a:endParaRPr>
          </a:p>
        </p:txBody>
      </p:sp>
      <p:pic>
        <p:nvPicPr>
          <p:cNvPr id="22" name="图片 21"/>
          <p:cNvPicPr>
            <a:picLocks noChangeAspect="1"/>
          </p:cNvPicPr>
          <p:nvPr userDrawn="1"/>
        </p:nvPicPr>
        <p:blipFill rotWithShape="1">
          <a:blip r:embed="rId2" cstate="print">
            <a:extLst>
              <a:ext uri="{28A0092B-C50C-407E-A947-70E740481C1C}">
                <a14:useLocalDpi xmlns:a14="http://schemas.microsoft.com/office/drawing/2010/main" val="0"/>
              </a:ext>
            </a:extLst>
          </a:blip>
          <a:srcRect t="16751" b="10439"/>
          <a:stretch>
            <a:fillRect/>
          </a:stretch>
        </p:blipFill>
        <p:spPr>
          <a:xfrm>
            <a:off x="0" y="3314701"/>
            <a:ext cx="9144000" cy="3543300"/>
          </a:xfrm>
          <a:prstGeom prst="rect">
            <a:avLst/>
          </a:prstGeom>
        </p:spPr>
      </p:pic>
    </p:spTree>
    <p:extLst>
      <p:ext uri="{BB962C8B-B14F-4D97-AF65-F5344CB8AC3E}">
        <p14:creationId xmlns:p14="http://schemas.microsoft.com/office/powerpoint/2010/main" val="26392487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2204235-5D4A-43EE-9324-085107C9BBD1}" type="datetimeFigureOut">
              <a:rPr lang="en-US" smtClean="0"/>
              <a:t>11/10/2024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2204235-5D4A-43EE-9324-085107C9BBD1}"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2204235-5D4A-43EE-9324-085107C9BBD1}" type="datetimeFigureOut">
              <a:rPr lang="en-US" smtClean="0"/>
              <a:t>11/10/2024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204235-5D4A-43EE-9324-085107C9BBD1}" type="datetimeFigureOut">
              <a:rPr lang="en-US" smtClean="0"/>
              <a:t>11/10/2024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04235-5D4A-43EE-9324-085107C9BBD1}" type="datetimeFigureOut">
              <a:rPr lang="en-US" smtClean="0"/>
              <a:t>11/10/2024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07C96-5BC4-4829-8377-BEB89D16B9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11/10/2024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07C96-5BC4-4829-8377-BEB89D16B9F7}"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2204235-5D4A-43EE-9324-085107C9BBD1}" type="datetimeFigureOut">
              <a:rPr lang="en-US" smtClean="0"/>
              <a:t>11/10/2024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7F07C96-5BC4-4829-8377-BEB89D16B9F7}"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304800" y="274638"/>
            <a:ext cx="8610600" cy="868362"/>
          </a:xfrm>
          <a:prstGeom prst="rect">
            <a:avLst/>
          </a:prstGeom>
        </p:spPr>
        <p:txBody>
          <a:bodyPr bIns="91440" anchor="b" anchorCtr="0">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4800" y="1295400"/>
            <a:ext cx="8610600" cy="47244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2204235-5D4A-43EE-9324-085107C9BBD1}" type="datetimeFigureOut">
              <a:rPr lang="en-US" smtClean="0"/>
              <a:t>11/10/2024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7F07C96-5BC4-4829-8377-BEB89D16B9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b="1" kern="1200">
          <a:solidFill>
            <a:srgbClr val="FF0000"/>
          </a:solidFill>
          <a:latin typeface="Times New Roman" pitchFamily="18" charset="0"/>
          <a:ea typeface="+mj-ea"/>
          <a:cs typeface="Times New Roman" pitchFamily="18" charset="0"/>
        </a:defRPr>
      </a:lvl1pPr>
    </p:titleStyle>
    <p:bodyStyle>
      <a:lvl1pPr marL="274320" indent="-274320" algn="l" rtl="0" eaLnBrk="1" latinLnBrk="0" hangingPunct="1">
        <a:spcBef>
          <a:spcPts val="580"/>
        </a:spcBef>
        <a:buClr>
          <a:schemeClr val="accent1"/>
        </a:buClr>
        <a:buSzPct val="85000"/>
        <a:buFont typeface="Wingdings 2"/>
        <a:buChar char=""/>
        <a:defRPr kumimoji="0" sz="3200" kern="1200">
          <a:solidFill>
            <a:srgbClr val="002060"/>
          </a:solidFill>
          <a:latin typeface="Times New Roman" pitchFamily="18" charset="0"/>
          <a:ea typeface="+mn-ea"/>
          <a:cs typeface="Times New Roman" pitchFamily="18" charset="0"/>
        </a:defRPr>
      </a:lvl1pPr>
      <a:lvl2pPr marL="548640" indent="-228600" algn="l" rtl="0" eaLnBrk="1" latinLnBrk="0" hangingPunct="1">
        <a:spcBef>
          <a:spcPts val="370"/>
        </a:spcBef>
        <a:buClr>
          <a:schemeClr val="accent2"/>
        </a:buClr>
        <a:buSzPct val="85000"/>
        <a:buFont typeface="Wingdings 2"/>
        <a:buChar char=""/>
        <a:defRPr kumimoji="0" sz="3200" kern="1200">
          <a:solidFill>
            <a:srgbClr val="002060"/>
          </a:solidFill>
          <a:latin typeface="Times New Roman" pitchFamily="18" charset="0"/>
          <a:ea typeface="+mn-ea"/>
          <a:cs typeface="Times New Roman" pitchFamily="18" charset="0"/>
        </a:defRPr>
      </a:lvl2pPr>
      <a:lvl3pPr marL="822960" indent="-228600" algn="l" rtl="0" eaLnBrk="1" latinLnBrk="0" hangingPunct="1">
        <a:spcBef>
          <a:spcPts val="370"/>
        </a:spcBef>
        <a:buClr>
          <a:schemeClr val="accent1">
            <a:tint val="60000"/>
          </a:schemeClr>
        </a:buClr>
        <a:buSzPct val="85000"/>
        <a:buFont typeface="Wingdings 2"/>
        <a:buChar char=""/>
        <a:defRPr kumimoji="0" sz="3200" kern="1200">
          <a:solidFill>
            <a:srgbClr val="002060"/>
          </a:solidFill>
          <a:latin typeface="Times New Roman" pitchFamily="18" charset="0"/>
          <a:ea typeface="+mn-ea"/>
          <a:cs typeface="Times New Roman" pitchFamily="18" charset="0"/>
        </a:defRPr>
      </a:lvl3pPr>
      <a:lvl4pPr marL="1097280" indent="-228600" algn="l" rtl="0" eaLnBrk="1" latinLnBrk="0" hangingPunct="1">
        <a:spcBef>
          <a:spcPts val="370"/>
        </a:spcBef>
        <a:buClr>
          <a:schemeClr val="accent3"/>
        </a:buClr>
        <a:buSzPct val="80000"/>
        <a:buFont typeface="Wingdings 2"/>
        <a:buChar char=""/>
        <a:defRPr kumimoji="0" sz="3200" kern="1200">
          <a:solidFill>
            <a:srgbClr val="002060"/>
          </a:solidFill>
          <a:latin typeface="Times New Roman" pitchFamily="18" charset="0"/>
          <a:ea typeface="+mn-ea"/>
          <a:cs typeface="Times New Roman" pitchFamily="18" charset="0"/>
        </a:defRPr>
      </a:lvl4pPr>
      <a:lvl5pPr marL="1371600" indent="-228600" algn="l" rtl="0" eaLnBrk="1" latinLnBrk="0" hangingPunct="1">
        <a:spcBef>
          <a:spcPts val="370"/>
        </a:spcBef>
        <a:buClr>
          <a:schemeClr val="accent3"/>
        </a:buClr>
        <a:buFontTx/>
        <a:buChar char="o"/>
        <a:defRPr kumimoji="0" sz="3200" kern="1200">
          <a:solidFill>
            <a:srgbClr val="002060"/>
          </a:solidFill>
          <a:latin typeface="Times New Roman" pitchFamily="18" charset="0"/>
          <a:ea typeface="+mn-ea"/>
          <a:cs typeface="Times New Roman" pitchFamily="18"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9"/>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685800"/>
            <a:fld id="{35933D16-1A11-400B-A8CC-34FD56FEFD51}" type="datetimeFigureOut">
              <a:rPr lang="zh-CN" altLang="en-US" smtClean="0">
                <a:solidFill>
                  <a:prstClr val="black">
                    <a:tint val="75000"/>
                  </a:prstClr>
                </a:solidFill>
              </a:rPr>
              <a:pPr defTabSz="685800"/>
              <a:t>2024/11/10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6858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685800"/>
            <a:fld id="{7E66AAB8-B394-4FEB-BF69-4B9302AFD4B2}" type="slidenum">
              <a:rPr lang="zh-CN" altLang="en-US" smtClean="0">
                <a:solidFill>
                  <a:prstClr val="black">
                    <a:tint val="75000"/>
                  </a:prstClr>
                </a:solidFill>
              </a:rPr>
              <a:pPr defTabSz="685800"/>
              <a:t>‹#›</a:t>
            </a:fld>
            <a:endParaRPr lang="zh-CN" altLang="en-US">
              <a:solidFill>
                <a:prstClr val="black">
                  <a:tint val="75000"/>
                </a:prstClr>
              </a:solidFill>
            </a:endParaRPr>
          </a:p>
        </p:txBody>
      </p:sp>
    </p:spTree>
    <p:extLst>
      <p:ext uri="{BB962C8B-B14F-4D97-AF65-F5344CB8AC3E}">
        <p14:creationId xmlns:p14="http://schemas.microsoft.com/office/powerpoint/2010/main" val="21273644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xmlns="" id="{58EADE47-76EC-4FF1-8D4C-D2A3F91AB27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flipH="1">
            <a:off x="6765237" y="4510777"/>
            <a:ext cx="2377113" cy="2434835"/>
          </a:xfrm>
          <a:prstGeom prst="rect">
            <a:avLst/>
          </a:prstGeom>
        </p:spPr>
      </p:pic>
      <p:pic>
        <p:nvPicPr>
          <p:cNvPr id="8" name="图片 7">
            <a:extLst>
              <a:ext uri="{FF2B5EF4-FFF2-40B4-BE49-F238E27FC236}">
                <a16:creationId xmlns:a16="http://schemas.microsoft.com/office/drawing/2014/main" xmlns="" id="{BE35B2B5-000D-4B6E-8BBF-5E39362126FB}"/>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765234" y="-176458"/>
            <a:ext cx="2441382" cy="2655537"/>
          </a:xfrm>
          <a:prstGeom prst="rect">
            <a:avLst/>
          </a:prstGeom>
        </p:spPr>
      </p:pic>
      <p:pic>
        <p:nvPicPr>
          <p:cNvPr id="10" name="图片 9">
            <a:extLst>
              <a:ext uri="{FF2B5EF4-FFF2-40B4-BE49-F238E27FC236}">
                <a16:creationId xmlns:a16="http://schemas.microsoft.com/office/drawing/2014/main" xmlns="" id="{BEBCD21F-6CBB-4108-9208-DE24762C91E5}"/>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flipH="1">
            <a:off x="186181" y="3731569"/>
            <a:ext cx="1953416" cy="3236177"/>
          </a:xfrm>
          <a:prstGeom prst="rect">
            <a:avLst/>
          </a:prstGeom>
        </p:spPr>
      </p:pic>
      <p:pic>
        <p:nvPicPr>
          <p:cNvPr id="11" name="图片 10">
            <a:extLst>
              <a:ext uri="{FF2B5EF4-FFF2-40B4-BE49-F238E27FC236}">
                <a16:creationId xmlns:a16="http://schemas.microsoft.com/office/drawing/2014/main" xmlns="" id="{4315C9AF-FAF9-43CC-BE9D-226D142B1659}"/>
              </a:ext>
            </a:extLst>
          </p:cNvPr>
          <p:cNvPicPr>
            <a:picLocks noChangeAspect="1"/>
          </p:cNvPicPr>
          <p:nvPr/>
        </p:nvPicPr>
        <p:blipFill>
          <a:blip r:embed="rId6">
            <a:extLst>
              <a:ext uri="{28A0092B-C50C-407E-A947-70E740481C1C}">
                <a14:useLocalDpi xmlns:a14="http://schemas.microsoft.com/office/drawing/2010/main"/>
              </a:ext>
            </a:extLst>
          </a:blip>
          <a:stretch>
            <a:fillRect/>
          </a:stretch>
        </p:blipFill>
        <p:spPr>
          <a:xfrm rot="582822">
            <a:off x="-185358" y="-14209"/>
            <a:ext cx="2696494" cy="2331036"/>
          </a:xfrm>
          <a:prstGeom prst="rect">
            <a:avLst/>
          </a:prstGeom>
        </p:spPr>
      </p:pic>
      <p:grpSp>
        <p:nvGrpSpPr>
          <p:cNvPr id="13" name="组合 350">
            <a:extLst>
              <a:ext uri="{FF2B5EF4-FFF2-40B4-BE49-F238E27FC236}">
                <a16:creationId xmlns:a16="http://schemas.microsoft.com/office/drawing/2014/main" xmlns="" id="{B8B64F4F-99DB-4A48-87A2-4D2D5CBE6585}"/>
              </a:ext>
            </a:extLst>
          </p:cNvPr>
          <p:cNvGrpSpPr/>
          <p:nvPr/>
        </p:nvGrpSpPr>
        <p:grpSpPr>
          <a:xfrm>
            <a:off x="873473" y="2326283"/>
            <a:ext cx="7269041" cy="1285112"/>
            <a:chOff x="1168183" y="2013423"/>
            <a:chExt cx="9694297" cy="1285408"/>
          </a:xfrm>
        </p:grpSpPr>
        <p:sp>
          <p:nvSpPr>
            <p:cNvPr id="15" name="文本框 343">
              <a:extLst>
                <a:ext uri="{FF2B5EF4-FFF2-40B4-BE49-F238E27FC236}">
                  <a16:creationId xmlns:a16="http://schemas.microsoft.com/office/drawing/2014/main" xmlns="" id="{0ACC4EE0-678B-4783-99C3-C2D00D68933D}"/>
                </a:ext>
              </a:extLst>
            </p:cNvPr>
            <p:cNvSpPr txBox="1"/>
            <p:nvPr/>
          </p:nvSpPr>
          <p:spPr>
            <a:xfrm>
              <a:off x="2141834" y="2744833"/>
              <a:ext cx="7908353" cy="553998"/>
            </a:xfrm>
            <a:prstGeom prst="rect">
              <a:avLst/>
            </a:prstGeom>
            <a:noFill/>
          </p:spPr>
          <p:txBody>
            <a:bodyPr wrap="none" rtlCol="0">
              <a:spAutoFit/>
              <a:scene3d>
                <a:camera prst="orthographicFront"/>
                <a:lightRig rig="threePt" dir="t"/>
              </a:scene3d>
              <a:sp3d contourW="12700"/>
            </a:bodyPr>
            <a:lstStyle/>
            <a:p>
              <a:pPr algn="ctr" defTabSz="342809"/>
              <a:r>
                <a:rPr lang="en-US" altLang="zh-CN" sz="2999" b="1" dirty="0" err="1" smtClean="0">
                  <a:solidFill>
                    <a:srgbClr val="FF0000"/>
                  </a:solidFill>
                  <a:latin typeface="Times New Roman" panose="02020603050405020304" pitchFamily="18" charset="0"/>
                  <a:ea typeface="字魂36号-正文宋楷" panose="02000000000000000000" pitchFamily="2" charset="-122"/>
                  <a:cs typeface="Times New Roman" panose="02020603050405020304" pitchFamily="18" charset="0"/>
                </a:rPr>
                <a:t>Tiết</a:t>
              </a:r>
              <a:r>
                <a:rPr lang="en-US" altLang="zh-CN" sz="2999" b="1" dirty="0" smtClean="0">
                  <a:solidFill>
                    <a:srgbClr val="FF0000"/>
                  </a:solidFill>
                  <a:latin typeface="Times New Roman" panose="02020603050405020304" pitchFamily="18" charset="0"/>
                  <a:ea typeface="字魂36号-正文宋楷" panose="02000000000000000000" pitchFamily="2" charset="-122"/>
                  <a:cs typeface="Times New Roman" panose="02020603050405020304" pitchFamily="18" charset="0"/>
                </a:rPr>
                <a:t> 3: </a:t>
              </a:r>
              <a:r>
                <a:rPr lang="en-US" altLang="zh-CN" sz="2999" b="1" dirty="0" err="1" smtClean="0">
                  <a:solidFill>
                    <a:srgbClr val="FF0000"/>
                  </a:solidFill>
                  <a:latin typeface="Times New Roman" panose="02020603050405020304" pitchFamily="18" charset="0"/>
                  <a:ea typeface="字魂36号-正文宋楷" panose="02000000000000000000" pitchFamily="2" charset="-122"/>
                  <a:cs typeface="Times New Roman" panose="02020603050405020304" pitchFamily="18" charset="0"/>
                </a:rPr>
                <a:t>Bài</a:t>
              </a:r>
              <a:r>
                <a:rPr lang="en-US" altLang="zh-CN" sz="2999" b="1" dirty="0" smtClean="0">
                  <a:solidFill>
                    <a:srgbClr val="FF0000"/>
                  </a:solidFill>
                  <a:latin typeface="Times New Roman" panose="02020603050405020304" pitchFamily="18" charset="0"/>
                  <a:ea typeface="字魂36号-正文宋楷" panose="02000000000000000000" pitchFamily="2" charset="-122"/>
                  <a:cs typeface="Times New Roman" panose="02020603050405020304" pitchFamily="18" charset="0"/>
                </a:rPr>
                <a:t> 2: XỬ LÝ THÔNG TIN</a:t>
              </a:r>
              <a:endParaRPr lang="zh-CN" altLang="en-US" sz="2999" b="1" dirty="0">
                <a:solidFill>
                  <a:srgbClr val="FF0000"/>
                </a:solidFill>
                <a:latin typeface="Times New Roman" panose="02020603050405020304" pitchFamily="18" charset="0"/>
                <a:ea typeface="字魂36号-正文宋楷" panose="02000000000000000000" pitchFamily="2" charset="-122"/>
                <a:cs typeface="Times New Roman" panose="02020603050405020304" pitchFamily="18" charset="0"/>
              </a:endParaRPr>
            </a:p>
          </p:txBody>
        </p:sp>
        <p:sp>
          <p:nvSpPr>
            <p:cNvPr id="19" name="文本框 343">
              <a:extLst>
                <a:ext uri="{FF2B5EF4-FFF2-40B4-BE49-F238E27FC236}">
                  <a16:creationId xmlns:a16="http://schemas.microsoft.com/office/drawing/2014/main" xmlns="" id="{0ACC4EE0-678B-4783-99C3-C2D00D68933D}"/>
                </a:ext>
              </a:extLst>
            </p:cNvPr>
            <p:cNvSpPr txBox="1"/>
            <p:nvPr/>
          </p:nvSpPr>
          <p:spPr>
            <a:xfrm>
              <a:off x="1168183" y="2013423"/>
              <a:ext cx="9694297" cy="553998"/>
            </a:xfrm>
            <a:prstGeom prst="rect">
              <a:avLst/>
            </a:prstGeom>
            <a:noFill/>
          </p:spPr>
          <p:txBody>
            <a:bodyPr wrap="none" rtlCol="0">
              <a:spAutoFit/>
              <a:scene3d>
                <a:camera prst="orthographicFront"/>
                <a:lightRig rig="threePt" dir="t"/>
              </a:scene3d>
              <a:sp3d contourW="12700"/>
            </a:bodyPr>
            <a:lstStyle/>
            <a:p>
              <a:pPr algn="ctr" defTabSz="342809"/>
              <a:r>
                <a:rPr lang="en-US" altLang="zh-CN" sz="2999" b="1" dirty="0">
                  <a:solidFill>
                    <a:srgbClr val="0033CC"/>
                  </a:solidFill>
                  <a:latin typeface="Times New Roman" panose="02020603050405020304" pitchFamily="18" charset="0"/>
                  <a:ea typeface="字魂36号-正文宋楷" panose="02000000000000000000" pitchFamily="2" charset="-122"/>
                  <a:cs typeface="Times New Roman" panose="02020603050405020304" pitchFamily="18" charset="0"/>
                </a:rPr>
                <a:t>CHỦ ĐỀ 1. MÁY TÍNH VÀ CỘNG ĐỒNG</a:t>
              </a:r>
              <a:endParaRPr lang="zh-CN" altLang="en-US" sz="2999" b="1" dirty="0">
                <a:solidFill>
                  <a:srgbClr val="0033CC"/>
                </a:solidFill>
                <a:latin typeface="Times New Roman" panose="02020603050405020304" pitchFamily="18" charset="0"/>
                <a:ea typeface="字魂36号-正文宋楷" panose="02000000000000000000" pitchFamily="2" charset="-122"/>
                <a:cs typeface="Times New Roman" panose="02020603050405020304" pitchFamily="18" charset="0"/>
              </a:endParaRPr>
            </a:p>
          </p:txBody>
        </p:sp>
      </p:grpSp>
      <p:grpSp>
        <p:nvGrpSpPr>
          <p:cNvPr id="16" name="组合 349">
            <a:extLst>
              <a:ext uri="{FF2B5EF4-FFF2-40B4-BE49-F238E27FC236}">
                <a16:creationId xmlns:a16="http://schemas.microsoft.com/office/drawing/2014/main" xmlns="" id="{AEE4CA43-87E5-4E28-8166-D3B24E31630B}"/>
              </a:ext>
            </a:extLst>
          </p:cNvPr>
          <p:cNvGrpSpPr/>
          <p:nvPr/>
        </p:nvGrpSpPr>
        <p:grpSpPr>
          <a:xfrm>
            <a:off x="3037073" y="1096734"/>
            <a:ext cx="2941831" cy="801541"/>
            <a:chOff x="4128843" y="748108"/>
            <a:chExt cx="3923350" cy="801726"/>
          </a:xfrm>
        </p:grpSpPr>
        <p:sp>
          <p:nvSpPr>
            <p:cNvPr id="17" name="文本框 344">
              <a:extLst>
                <a:ext uri="{FF2B5EF4-FFF2-40B4-BE49-F238E27FC236}">
                  <a16:creationId xmlns:a16="http://schemas.microsoft.com/office/drawing/2014/main" xmlns="" id="{44CBDE53-190E-41C7-B7EF-AB0D105FC592}"/>
                </a:ext>
              </a:extLst>
            </p:cNvPr>
            <p:cNvSpPr txBox="1"/>
            <p:nvPr/>
          </p:nvSpPr>
          <p:spPr>
            <a:xfrm>
              <a:off x="4128843" y="748108"/>
              <a:ext cx="3923350" cy="784883"/>
            </a:xfrm>
            <a:prstGeom prst="rect">
              <a:avLst/>
            </a:prstGeom>
            <a:noFill/>
            <a:ln>
              <a:noFill/>
            </a:ln>
          </p:spPr>
          <p:txBody>
            <a:bodyPr wrap="none" rtlCol="0">
              <a:spAutoFit/>
              <a:scene3d>
                <a:camera prst="orthographicFront"/>
                <a:lightRig rig="threePt" dir="t"/>
              </a:scene3d>
              <a:sp3d contourW="12700"/>
            </a:bodyPr>
            <a:lstStyle/>
            <a:p>
              <a:pPr algn="ctr" defTabSz="685800"/>
              <a:r>
                <a:rPr lang="en-US" altLang="zh-CN" sz="4499" dirty="0">
                  <a:ln w="63500">
                    <a:solidFill>
                      <a:srgbClr val="FFFFFF"/>
                    </a:solidFill>
                  </a:ln>
                  <a:solidFill>
                    <a:srgbClr val="FF0000"/>
                  </a:solidFill>
                  <a:effectLst>
                    <a:outerShdw blurRad="127000" dist="38100" dir="2700000" algn="tl" rotWithShape="0">
                      <a:prstClr val="black">
                        <a:alpha val="47000"/>
                      </a:prstClr>
                    </a:outerShdw>
                  </a:effectLst>
                  <a:latin typeface="Times New Roman" pitchFamily="18" charset="0"/>
                  <a:ea typeface="字魂36号-正文宋楷" panose="02000000000000000000" pitchFamily="2" charset="-122"/>
                  <a:cs typeface="Times New Roman" pitchFamily="18" charset="0"/>
                </a:rPr>
                <a:t>TIN HỌC 6</a:t>
              </a:r>
              <a:endParaRPr lang="zh-CN" altLang="en-US" sz="4499" dirty="0">
                <a:ln w="63500">
                  <a:solidFill>
                    <a:srgbClr val="FFFFFF"/>
                  </a:solidFill>
                </a:ln>
                <a:solidFill>
                  <a:srgbClr val="FF0000"/>
                </a:solidFill>
                <a:effectLst>
                  <a:outerShdw blurRad="127000" dist="38100" dir="2700000" algn="tl" rotWithShape="0">
                    <a:prstClr val="black">
                      <a:alpha val="47000"/>
                    </a:prstClr>
                  </a:outerShdw>
                </a:effectLst>
                <a:latin typeface="Times New Roman" pitchFamily="18" charset="0"/>
                <a:ea typeface="字魂36号-正文宋楷" panose="02000000000000000000" pitchFamily="2" charset="-122"/>
                <a:cs typeface="Times New Roman" pitchFamily="18" charset="0"/>
              </a:endParaRPr>
            </a:p>
          </p:txBody>
        </p:sp>
        <p:sp>
          <p:nvSpPr>
            <p:cNvPr id="18" name="文本框 342">
              <a:extLst>
                <a:ext uri="{FF2B5EF4-FFF2-40B4-BE49-F238E27FC236}">
                  <a16:creationId xmlns:a16="http://schemas.microsoft.com/office/drawing/2014/main" xmlns="" id="{1715721D-2379-4F88-BDA9-B54B39F99781}"/>
                </a:ext>
              </a:extLst>
            </p:cNvPr>
            <p:cNvSpPr txBox="1"/>
            <p:nvPr/>
          </p:nvSpPr>
          <p:spPr>
            <a:xfrm>
              <a:off x="4128843" y="764951"/>
              <a:ext cx="3923350" cy="784883"/>
            </a:xfrm>
            <a:prstGeom prst="rect">
              <a:avLst/>
            </a:prstGeom>
            <a:noFill/>
          </p:spPr>
          <p:txBody>
            <a:bodyPr wrap="none" rtlCol="0">
              <a:spAutoFit/>
              <a:scene3d>
                <a:camera prst="orthographicFront"/>
                <a:lightRig rig="threePt" dir="t"/>
              </a:scene3d>
              <a:sp3d contourW="12700"/>
            </a:bodyPr>
            <a:lstStyle/>
            <a:p>
              <a:pPr algn="ctr" defTabSz="685800"/>
              <a:r>
                <a:rPr lang="en-US" altLang="zh-CN" sz="4499" dirty="0">
                  <a:solidFill>
                    <a:srgbClr val="FF0000"/>
                  </a:solidFill>
                  <a:latin typeface="Times New Roman" pitchFamily="18" charset="0"/>
                  <a:ea typeface="字魂36号-正文宋楷" panose="02000000000000000000" pitchFamily="2" charset="-122"/>
                  <a:cs typeface="Times New Roman" pitchFamily="18" charset="0"/>
                </a:rPr>
                <a:t>TIN HỌC 6</a:t>
              </a:r>
              <a:endParaRPr lang="zh-CN" altLang="en-US" sz="4499" dirty="0">
                <a:solidFill>
                  <a:srgbClr val="FF0000"/>
                </a:solidFill>
                <a:latin typeface="Times New Roman" pitchFamily="18" charset="0"/>
                <a:ea typeface="字魂36号-正文宋楷" panose="02000000000000000000" pitchFamily="2" charset="-122"/>
                <a:cs typeface="Times New Roman" pitchFamily="18" charset="0"/>
              </a:endParaRPr>
            </a:p>
          </p:txBody>
        </p:sp>
      </p:grpSp>
    </p:spTree>
    <p:extLst>
      <p:ext uri="{BB962C8B-B14F-4D97-AF65-F5344CB8AC3E}">
        <p14:creationId xmlns:p14="http://schemas.microsoft.com/office/powerpoint/2010/main" val="31685652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14:presetBounceEnd="46667">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14:bounceEnd="46667">
                                          <p:cBhvr additive="base">
                                            <p:cTn id="7" dur="750" fill="hold"/>
                                            <p:tgtEl>
                                              <p:spTgt spid="7"/>
                                            </p:tgtEl>
                                            <p:attrNameLst>
                                              <p:attrName>ppt_x</p:attrName>
                                            </p:attrNameLst>
                                          </p:cBhvr>
                                          <p:tavLst>
                                            <p:tav tm="0">
                                              <p:val>
                                                <p:strVal val="0-#ppt_w/2"/>
                                              </p:val>
                                            </p:tav>
                                            <p:tav tm="100000">
                                              <p:val>
                                                <p:strVal val="#ppt_x"/>
                                              </p:val>
                                            </p:tav>
                                          </p:tavLst>
                                        </p:anim>
                                        <p:anim calcmode="lin" valueType="num" p14:bounceEnd="46667">
                                          <p:cBhvr additive="base">
                                            <p:cTn id="8" dur="75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6" fill="hold" nodeType="afterEffect" p14:presetBounceEnd="46667">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14:bounceEnd="46667">
                                          <p:cBhvr additive="base">
                                            <p:cTn id="12" dur="750" fill="hold"/>
                                            <p:tgtEl>
                                              <p:spTgt spid="8"/>
                                            </p:tgtEl>
                                            <p:attrNameLst>
                                              <p:attrName>ppt_x</p:attrName>
                                            </p:attrNameLst>
                                          </p:cBhvr>
                                          <p:tavLst>
                                            <p:tav tm="0">
                                              <p:val>
                                                <p:strVal val="1+#ppt_w/2"/>
                                              </p:val>
                                            </p:tav>
                                            <p:tav tm="100000">
                                              <p:val>
                                                <p:strVal val="#ppt_x"/>
                                              </p:val>
                                            </p:tav>
                                          </p:tavLst>
                                        </p:anim>
                                        <p:anim calcmode="lin" valueType="num" p14:bounceEnd="46667">
                                          <p:cBhvr additive="base">
                                            <p:cTn id="13" dur="750" fill="hold"/>
                                            <p:tgtEl>
                                              <p:spTgt spid="8"/>
                                            </p:tgtEl>
                                            <p:attrNameLst>
                                              <p:attrName>ppt_y</p:attrName>
                                            </p:attrNameLst>
                                          </p:cBhvr>
                                          <p:tavLst>
                                            <p:tav tm="0">
                                              <p:val>
                                                <p:strVal val="1+#ppt_h/2"/>
                                              </p:val>
                                            </p:tav>
                                            <p:tav tm="100000">
                                              <p:val>
                                                <p:strVal val="#ppt_y"/>
                                              </p:val>
                                            </p:tav>
                                          </p:tavLst>
                                        </p:anim>
                                      </p:childTnLst>
                                    </p:cTn>
                                  </p:par>
                                  <p:par>
                                    <p:cTn id="14" presetID="2" presetClass="entr" presetSubtype="12" fill="hold" nodeType="withEffect" p14:presetBounceEnd="46667">
                                      <p:stCondLst>
                                        <p:cond delay="500"/>
                                      </p:stCondLst>
                                      <p:childTnLst>
                                        <p:set>
                                          <p:cBhvr>
                                            <p:cTn id="15" dur="1" fill="hold">
                                              <p:stCondLst>
                                                <p:cond delay="0"/>
                                              </p:stCondLst>
                                            </p:cTn>
                                            <p:tgtEl>
                                              <p:spTgt spid="11"/>
                                            </p:tgtEl>
                                            <p:attrNameLst>
                                              <p:attrName>style.visibility</p:attrName>
                                            </p:attrNameLst>
                                          </p:cBhvr>
                                          <p:to>
                                            <p:strVal val="visible"/>
                                          </p:to>
                                        </p:set>
                                        <p:anim calcmode="lin" valueType="num" p14:bounceEnd="46667">
                                          <p:cBhvr additive="base">
                                            <p:cTn id="16" dur="750" fill="hold"/>
                                            <p:tgtEl>
                                              <p:spTgt spid="11"/>
                                            </p:tgtEl>
                                            <p:attrNameLst>
                                              <p:attrName>ppt_x</p:attrName>
                                            </p:attrNameLst>
                                          </p:cBhvr>
                                          <p:tavLst>
                                            <p:tav tm="0">
                                              <p:val>
                                                <p:strVal val="0-#ppt_w/2"/>
                                              </p:val>
                                            </p:tav>
                                            <p:tav tm="100000">
                                              <p:val>
                                                <p:strVal val="#ppt_x"/>
                                              </p:val>
                                            </p:tav>
                                          </p:tavLst>
                                        </p:anim>
                                        <p:anim calcmode="lin" valueType="num" p14:bounceEnd="46667">
                                          <p:cBhvr additive="base">
                                            <p:cTn id="17" dur="750" fill="hold"/>
                                            <p:tgtEl>
                                              <p:spTgt spid="11"/>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14:presetBounceEnd="46667">
                                      <p:stCondLst>
                                        <p:cond delay="250"/>
                                      </p:stCondLst>
                                      <p:childTnLst>
                                        <p:set>
                                          <p:cBhvr>
                                            <p:cTn id="19" dur="1" fill="hold">
                                              <p:stCondLst>
                                                <p:cond delay="0"/>
                                              </p:stCondLst>
                                            </p:cTn>
                                            <p:tgtEl>
                                              <p:spTgt spid="10"/>
                                            </p:tgtEl>
                                            <p:attrNameLst>
                                              <p:attrName>style.visibility</p:attrName>
                                            </p:attrNameLst>
                                          </p:cBhvr>
                                          <p:to>
                                            <p:strVal val="visible"/>
                                          </p:to>
                                        </p:set>
                                        <p:anim calcmode="lin" valueType="num" p14:bounceEnd="46667">
                                          <p:cBhvr additive="base">
                                            <p:cTn id="20" dur="750" fill="hold"/>
                                            <p:tgtEl>
                                              <p:spTgt spid="10"/>
                                            </p:tgtEl>
                                            <p:attrNameLst>
                                              <p:attrName>ppt_x</p:attrName>
                                            </p:attrNameLst>
                                          </p:cBhvr>
                                          <p:tavLst>
                                            <p:tav tm="0">
                                              <p:val>
                                                <p:strVal val="#ppt_x"/>
                                              </p:val>
                                            </p:tav>
                                            <p:tav tm="100000">
                                              <p:val>
                                                <p:strVal val="#ppt_x"/>
                                              </p:val>
                                            </p:tav>
                                          </p:tavLst>
                                        </p:anim>
                                        <p:anim calcmode="lin" valueType="num" p14:bounceEnd="46667">
                                          <p:cBhvr additive="base">
                                            <p:cTn id="21" dur="750" fill="hold"/>
                                            <p:tgtEl>
                                              <p:spTgt spid="10"/>
                                            </p:tgtEl>
                                            <p:attrNameLst>
                                              <p:attrName>ppt_y</p:attrName>
                                            </p:attrNameLst>
                                          </p:cBhvr>
                                          <p:tavLst>
                                            <p:tav tm="0">
                                              <p:val>
                                                <p:strVal val="1+#ppt_h/2"/>
                                              </p:val>
                                            </p:tav>
                                            <p:tav tm="100000">
                                              <p:val>
                                                <p:strVal val="#ppt_y"/>
                                              </p:val>
                                            </p:tav>
                                          </p:tavLst>
                                        </p:anim>
                                      </p:childTnLst>
                                    </p:cTn>
                                  </p:par>
                                </p:childTnLst>
                              </p:cTn>
                            </p:par>
                            <p:par>
                              <p:cTn id="22" fill="hold">
                                <p:stCondLst>
                                  <p:cond delay="2750"/>
                                </p:stCondLst>
                                <p:childTnLst>
                                  <p:par>
                                    <p:cTn id="23" presetID="22" presetClass="entr" presetSubtype="8" fill="hold"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left)">
                                          <p:cBhvr>
                                            <p:cTn id="25" dur="500"/>
                                            <p:tgtEl>
                                              <p:spTgt spid="13"/>
                                            </p:tgtEl>
                                          </p:cBhvr>
                                        </p:animEffect>
                                      </p:childTnLst>
                                    </p:cTn>
                                  </p:par>
                                </p:childTnLst>
                              </p:cTn>
                            </p:par>
                            <p:par>
                              <p:cTn id="26" fill="hold">
                                <p:stCondLst>
                                  <p:cond delay="3250"/>
                                </p:stCondLst>
                                <p:childTnLst>
                                  <p:par>
                                    <p:cTn id="27" presetID="53" presetClass="entr" presetSubtype="16" fill="hold" nodeType="after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p:cTn id="29" dur="500" fill="hold"/>
                                            <p:tgtEl>
                                              <p:spTgt spid="16"/>
                                            </p:tgtEl>
                                            <p:attrNameLst>
                                              <p:attrName>ppt_w</p:attrName>
                                            </p:attrNameLst>
                                          </p:cBhvr>
                                          <p:tavLst>
                                            <p:tav tm="0">
                                              <p:val>
                                                <p:fltVal val="0"/>
                                              </p:val>
                                            </p:tav>
                                            <p:tav tm="100000">
                                              <p:val>
                                                <p:strVal val="#ppt_w"/>
                                              </p:val>
                                            </p:tav>
                                          </p:tavLst>
                                        </p:anim>
                                        <p:anim calcmode="lin" valueType="num">
                                          <p:cBhvr>
                                            <p:cTn id="30" dur="500" fill="hold"/>
                                            <p:tgtEl>
                                              <p:spTgt spid="16"/>
                                            </p:tgtEl>
                                            <p:attrNameLst>
                                              <p:attrName>ppt_h</p:attrName>
                                            </p:attrNameLst>
                                          </p:cBhvr>
                                          <p:tavLst>
                                            <p:tav tm="0">
                                              <p:val>
                                                <p:fltVal val="0"/>
                                              </p:val>
                                            </p:tav>
                                            <p:tav tm="100000">
                                              <p:val>
                                                <p:strVal val="#ppt_h"/>
                                              </p:val>
                                            </p:tav>
                                          </p:tavLst>
                                        </p:anim>
                                        <p:animEffect transition="in" filter="fade">
                                          <p:cBhvr>
                                            <p:cTn id="3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75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750" fill="hold"/>
                                            <p:tgtEl>
                                              <p:spTgt spid="7"/>
                                            </p:tgtEl>
                                            <p:attrNameLst>
                                              <p:attrName>ppt_x</p:attrName>
                                            </p:attrNameLst>
                                          </p:cBhvr>
                                          <p:tavLst>
                                            <p:tav tm="0">
                                              <p:val>
                                                <p:strVal val="0-#ppt_w/2"/>
                                              </p:val>
                                            </p:tav>
                                            <p:tav tm="100000">
                                              <p:val>
                                                <p:strVal val="#ppt_x"/>
                                              </p:val>
                                            </p:tav>
                                          </p:tavLst>
                                        </p:anim>
                                        <p:anim calcmode="lin" valueType="num">
                                          <p:cBhvr additive="base">
                                            <p:cTn id="8" dur="75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6"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750" fill="hold"/>
                                            <p:tgtEl>
                                              <p:spTgt spid="8"/>
                                            </p:tgtEl>
                                            <p:attrNameLst>
                                              <p:attrName>ppt_x</p:attrName>
                                            </p:attrNameLst>
                                          </p:cBhvr>
                                          <p:tavLst>
                                            <p:tav tm="0">
                                              <p:val>
                                                <p:strVal val="1+#ppt_w/2"/>
                                              </p:val>
                                            </p:tav>
                                            <p:tav tm="100000">
                                              <p:val>
                                                <p:strVal val="#ppt_x"/>
                                              </p:val>
                                            </p:tav>
                                          </p:tavLst>
                                        </p:anim>
                                        <p:anim calcmode="lin" valueType="num">
                                          <p:cBhvr additive="base">
                                            <p:cTn id="13" dur="750" fill="hold"/>
                                            <p:tgtEl>
                                              <p:spTgt spid="8"/>
                                            </p:tgtEl>
                                            <p:attrNameLst>
                                              <p:attrName>ppt_y</p:attrName>
                                            </p:attrNameLst>
                                          </p:cBhvr>
                                          <p:tavLst>
                                            <p:tav tm="0">
                                              <p:val>
                                                <p:strVal val="1+#ppt_h/2"/>
                                              </p:val>
                                            </p:tav>
                                            <p:tav tm="100000">
                                              <p:val>
                                                <p:strVal val="#ppt_y"/>
                                              </p:val>
                                            </p:tav>
                                          </p:tavLst>
                                        </p:anim>
                                      </p:childTnLst>
                                    </p:cTn>
                                  </p:par>
                                  <p:par>
                                    <p:cTn id="14" presetID="2" presetClass="entr" presetSubtype="12" fill="hold" nodeType="withEffect">
                                      <p:stCondLst>
                                        <p:cond delay="50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750" fill="hold"/>
                                            <p:tgtEl>
                                              <p:spTgt spid="11"/>
                                            </p:tgtEl>
                                            <p:attrNameLst>
                                              <p:attrName>ppt_x</p:attrName>
                                            </p:attrNameLst>
                                          </p:cBhvr>
                                          <p:tavLst>
                                            <p:tav tm="0">
                                              <p:val>
                                                <p:strVal val="0-#ppt_w/2"/>
                                              </p:val>
                                            </p:tav>
                                            <p:tav tm="100000">
                                              <p:val>
                                                <p:strVal val="#ppt_x"/>
                                              </p:val>
                                            </p:tav>
                                          </p:tavLst>
                                        </p:anim>
                                        <p:anim calcmode="lin" valueType="num">
                                          <p:cBhvr additive="base">
                                            <p:cTn id="17" dur="750" fill="hold"/>
                                            <p:tgtEl>
                                              <p:spTgt spid="11"/>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25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750" fill="hold"/>
                                            <p:tgtEl>
                                              <p:spTgt spid="10"/>
                                            </p:tgtEl>
                                            <p:attrNameLst>
                                              <p:attrName>ppt_x</p:attrName>
                                            </p:attrNameLst>
                                          </p:cBhvr>
                                          <p:tavLst>
                                            <p:tav tm="0">
                                              <p:val>
                                                <p:strVal val="#ppt_x"/>
                                              </p:val>
                                            </p:tav>
                                            <p:tav tm="100000">
                                              <p:val>
                                                <p:strVal val="#ppt_x"/>
                                              </p:val>
                                            </p:tav>
                                          </p:tavLst>
                                        </p:anim>
                                        <p:anim calcmode="lin" valueType="num">
                                          <p:cBhvr additive="base">
                                            <p:cTn id="21" dur="750" fill="hold"/>
                                            <p:tgtEl>
                                              <p:spTgt spid="10"/>
                                            </p:tgtEl>
                                            <p:attrNameLst>
                                              <p:attrName>ppt_y</p:attrName>
                                            </p:attrNameLst>
                                          </p:cBhvr>
                                          <p:tavLst>
                                            <p:tav tm="0">
                                              <p:val>
                                                <p:strVal val="1+#ppt_h/2"/>
                                              </p:val>
                                            </p:tav>
                                            <p:tav tm="100000">
                                              <p:val>
                                                <p:strVal val="#ppt_y"/>
                                              </p:val>
                                            </p:tav>
                                          </p:tavLst>
                                        </p:anim>
                                      </p:childTnLst>
                                    </p:cTn>
                                  </p:par>
                                </p:childTnLst>
                              </p:cTn>
                            </p:par>
                            <p:par>
                              <p:cTn id="22" fill="hold">
                                <p:stCondLst>
                                  <p:cond delay="2750"/>
                                </p:stCondLst>
                                <p:childTnLst>
                                  <p:par>
                                    <p:cTn id="23" presetID="22" presetClass="entr" presetSubtype="8" fill="hold"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left)">
                                          <p:cBhvr>
                                            <p:cTn id="25" dur="500"/>
                                            <p:tgtEl>
                                              <p:spTgt spid="13"/>
                                            </p:tgtEl>
                                          </p:cBhvr>
                                        </p:animEffect>
                                      </p:childTnLst>
                                    </p:cTn>
                                  </p:par>
                                </p:childTnLst>
                              </p:cTn>
                            </p:par>
                            <p:par>
                              <p:cTn id="26" fill="hold">
                                <p:stCondLst>
                                  <p:cond delay="3250"/>
                                </p:stCondLst>
                                <p:childTnLst>
                                  <p:par>
                                    <p:cTn id="27" presetID="53" presetClass="entr" presetSubtype="16" fill="hold" nodeType="afterEffect">
                                      <p:stCondLst>
                                        <p:cond delay="0"/>
                                      </p:stCondLst>
                                      <p:childTnLst>
                                        <p:set>
                                          <p:cBhvr>
                                            <p:cTn id="28" dur="1" fill="hold">
                                              <p:stCondLst>
                                                <p:cond delay="0"/>
                                              </p:stCondLst>
                                            </p:cTn>
                                            <p:tgtEl>
                                              <p:spTgt spid="16"/>
                                            </p:tgtEl>
                                            <p:attrNameLst>
                                              <p:attrName>style.visibility</p:attrName>
                                            </p:attrNameLst>
                                          </p:cBhvr>
                                          <p:to>
                                            <p:strVal val="visible"/>
                                          </p:to>
                                        </p:set>
                                        <p:anim calcmode="lin" valueType="num">
                                          <p:cBhvr>
                                            <p:cTn id="29" dur="500" fill="hold"/>
                                            <p:tgtEl>
                                              <p:spTgt spid="16"/>
                                            </p:tgtEl>
                                            <p:attrNameLst>
                                              <p:attrName>ppt_w</p:attrName>
                                            </p:attrNameLst>
                                          </p:cBhvr>
                                          <p:tavLst>
                                            <p:tav tm="0">
                                              <p:val>
                                                <p:fltVal val="0"/>
                                              </p:val>
                                            </p:tav>
                                            <p:tav tm="100000">
                                              <p:val>
                                                <p:strVal val="#ppt_w"/>
                                              </p:val>
                                            </p:tav>
                                          </p:tavLst>
                                        </p:anim>
                                        <p:anim calcmode="lin" valueType="num">
                                          <p:cBhvr>
                                            <p:cTn id="30" dur="500" fill="hold"/>
                                            <p:tgtEl>
                                              <p:spTgt spid="16"/>
                                            </p:tgtEl>
                                            <p:attrNameLst>
                                              <p:attrName>ppt_h</p:attrName>
                                            </p:attrNameLst>
                                          </p:cBhvr>
                                          <p:tavLst>
                                            <p:tav tm="0">
                                              <p:val>
                                                <p:fltVal val="0"/>
                                              </p:val>
                                            </p:tav>
                                            <p:tav tm="100000">
                                              <p:val>
                                                <p:strVal val="#ppt_h"/>
                                              </p:val>
                                            </p:tav>
                                          </p:tavLst>
                                        </p:anim>
                                        <p:animEffect transition="in" filter="fade">
                                          <p:cBhvr>
                                            <p:cTn id="3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381000" y="1676400"/>
            <a:ext cx="8382000" cy="304698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nl-NL"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Quá trình xử lí thông tin của con người gồm bốn hoạt động: </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a:p>
            <a:pPr marL="457200" indent="-457200">
              <a:buFont typeface="Wingdings" pitchFamily="2" charset="2"/>
              <a:buChar char="§"/>
            </a:pPr>
            <a:r>
              <a:rPr lang="en-US" sz="3200" dirty="0" smtClean="0">
                <a:solidFill>
                  <a:srgbClr val="002060"/>
                </a:solidFill>
                <a:latin typeface="Times New Roman" pitchFamily="18" charset="0"/>
                <a:cs typeface="Times New Roman" pitchFamily="18" charset="0"/>
              </a:rPr>
              <a:t>Thu </a:t>
            </a:r>
            <a:r>
              <a:rPr lang="en-US" sz="3200" dirty="0" err="1">
                <a:solidFill>
                  <a:srgbClr val="002060"/>
                </a:solidFill>
                <a:latin typeface="Times New Roman" pitchFamily="18" charset="0"/>
                <a:cs typeface="Times New Roman" pitchFamily="18" charset="0"/>
              </a:rPr>
              <a:t>nhận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Lưu</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trữ</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Biến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đổi</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Truyền</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5"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6"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04420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3779">
                                            <p:txEl>
                                              <p:pRg st="1" end="1"/>
                                            </p:txEl>
                                          </p:spTgt>
                                        </p:tgtEl>
                                        <p:attrNameLst>
                                          <p:attrName>style.visibility</p:attrName>
                                        </p:attrNameLst>
                                      </p:cBhvr>
                                      <p:to>
                                        <p:strVal val="visible"/>
                                      </p:to>
                                    </p:set>
                                    <p:anim calcmode="lin" valueType="num">
                                      <p:cBhvr additive="base">
                                        <p:cTn id="13"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4" fill="hold" grpId="0" nodeType="afterEffect">
                                  <p:stCondLst>
                                    <p:cond delay="0"/>
                                  </p:stCondLst>
                                  <p:childTnLst>
                                    <p:set>
                                      <p:cBhvr>
                                        <p:cTn id="17" dur="1" fill="hold">
                                          <p:stCondLst>
                                            <p:cond delay="0"/>
                                          </p:stCondLst>
                                        </p:cTn>
                                        <p:tgtEl>
                                          <p:spTgt spid="203779">
                                            <p:txEl>
                                              <p:pRg st="2" end="2"/>
                                            </p:txEl>
                                          </p:spTgt>
                                        </p:tgtEl>
                                        <p:attrNameLst>
                                          <p:attrName>style.visibility</p:attrName>
                                        </p:attrNameLst>
                                      </p:cBhvr>
                                      <p:to>
                                        <p:strVal val="visible"/>
                                      </p:to>
                                    </p:set>
                                    <p:anim calcmode="lin" valueType="num">
                                      <p:cBhvr additive="base">
                                        <p:cTn id="18"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00"/>
                            </p:stCondLst>
                            <p:childTnLst>
                              <p:par>
                                <p:cTn id="21" presetID="2" presetClass="entr" presetSubtype="4" fill="hold" grpId="0" nodeType="afterEffect">
                                  <p:stCondLst>
                                    <p:cond delay="0"/>
                                  </p:stCondLst>
                                  <p:childTnLst>
                                    <p:set>
                                      <p:cBhvr>
                                        <p:cTn id="22" dur="1" fill="hold">
                                          <p:stCondLst>
                                            <p:cond delay="0"/>
                                          </p:stCondLst>
                                        </p:cTn>
                                        <p:tgtEl>
                                          <p:spTgt spid="203779">
                                            <p:txEl>
                                              <p:pRg st="3" end="3"/>
                                            </p:txEl>
                                          </p:spTgt>
                                        </p:tgtEl>
                                        <p:attrNameLst>
                                          <p:attrName>style.visibility</p:attrName>
                                        </p:attrNameLst>
                                      </p:cBhvr>
                                      <p:to>
                                        <p:strVal val="visible"/>
                                      </p:to>
                                    </p:set>
                                    <p:anim calcmode="lin" valueType="num">
                                      <p:cBhvr additive="base">
                                        <p:cTn id="23"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500"/>
                            </p:stCondLst>
                            <p:childTnLst>
                              <p:par>
                                <p:cTn id="26" presetID="2" presetClass="entr" presetSubtype="4" fill="hold" grpId="0" nodeType="afterEffect">
                                  <p:stCondLst>
                                    <p:cond delay="0"/>
                                  </p:stCondLst>
                                  <p:childTnLst>
                                    <p:set>
                                      <p:cBhvr>
                                        <p:cTn id="27" dur="1" fill="hold">
                                          <p:stCondLst>
                                            <p:cond delay="0"/>
                                          </p:stCondLst>
                                        </p:cTn>
                                        <p:tgtEl>
                                          <p:spTgt spid="203779">
                                            <p:txEl>
                                              <p:pRg st="4" end="4"/>
                                            </p:txEl>
                                          </p:spTgt>
                                        </p:tgtEl>
                                        <p:attrNameLst>
                                          <p:attrName>style.visibility</p:attrName>
                                        </p:attrNameLst>
                                      </p:cBhvr>
                                      <p:to>
                                        <p:strVal val="visible"/>
                                      </p:to>
                                    </p:set>
                                    <p:anim calcmode="lin" valueType="num">
                                      <p:cBhvr additive="base">
                                        <p:cTn id="28"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7" t="-931" r="-1"/>
          <a:stretch/>
        </p:blipFill>
        <p:spPr bwMode="auto">
          <a:xfrm>
            <a:off x="312056" y="1752600"/>
            <a:ext cx="8615009"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2509276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Máy</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tính</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cụ</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quả</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để</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nhận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xử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lí</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lưu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trữ</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và</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truyền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thông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tin.</a:t>
            </a: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0007"/>
                <a:gd name="adj2" fmla="val 45049"/>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206210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sym typeface="Wingdings" pitchFamily="2" charset="2"/>
              </a:rPr>
              <a:t>	 </a:t>
            </a:r>
            <a:r>
              <a:rPr lang="en-US" sz="3200" b="1" dirty="0">
                <a:solidFill>
                  <a:srgbClr val="002060"/>
                </a:solidFill>
                <a:latin typeface="Times New Roman" pitchFamily="18" charset="0"/>
                <a:cs typeface="Times New Roman" pitchFamily="18" charset="0"/>
              </a:rPr>
              <a:t>Thu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43434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1770063" algn="just"/>
            <a:r>
              <a:rPr lang="en-US" sz="3200" dirty="0" err="1">
                <a:solidFill>
                  <a:srgbClr val="002060"/>
                </a:solidFill>
                <a:latin typeface="Times New Roman" pitchFamily="18" charset="0"/>
                <a:cs typeface="Times New Roman" pitchFamily="18" charset="0"/>
              </a:rPr>
              <a:t>Máy</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lí</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thông</a:t>
            </a:r>
            <a:r>
              <a:rPr lang="en-US" sz="3200" dirty="0">
                <a:solidFill>
                  <a:srgbClr val="002060"/>
                </a:solidFill>
                <a:latin typeface="Times New Roman" pitchFamily="18" charset="0"/>
                <a:cs typeface="Times New Roman" pitchFamily="18" charset="0"/>
              </a:rPr>
              <a:t> tin </a:t>
            </a:r>
            <a:r>
              <a:rPr lang="en-US" sz="3200" dirty="0" err="1">
                <a:solidFill>
                  <a:srgbClr val="002060"/>
                </a:solidFill>
                <a:latin typeface="Times New Roman" pitchFamily="18" charset="0"/>
                <a:cs typeface="Times New Roman" pitchFamily="18" charset="0"/>
              </a:rPr>
              <a:t>đa</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dạng</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văn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bản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hình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ảnh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âm</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phim</a:t>
            </a:r>
            <a:r>
              <a:rPr lang="en-US" sz="3200"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val="354988397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 calcmode="lin" valueType="num">
                                      <p:cBhvr additive="base">
                                        <p:cTn id="7" dur="500" fill="hold"/>
                                        <p:tgtEl>
                                          <p:spTgt spid="203779"/>
                                        </p:tgtEl>
                                        <p:attrNameLst>
                                          <p:attrName>ppt_x</p:attrName>
                                        </p:attrNameLst>
                                      </p:cBhvr>
                                      <p:tavLst>
                                        <p:tav tm="0">
                                          <p:val>
                                            <p:strVal val="#ppt_x"/>
                                          </p:val>
                                        </p:tav>
                                        <p:tav tm="100000">
                                          <p:val>
                                            <p:strVal val="#ppt_x"/>
                                          </p:val>
                                        </p:tav>
                                      </p:tavLst>
                                    </p:anim>
                                    <p:anim calcmode="lin" valueType="num">
                                      <p:cBhvr additive="base">
                                        <p:cTn id="8" dur="500" fill="hold"/>
                                        <p:tgtEl>
                                          <p:spTgt spid="20377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50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par>
                          <p:cTn id="13" fill="hold">
                            <p:stCondLst>
                              <p:cond delay="1500"/>
                            </p:stCondLst>
                            <p:childTnLst>
                              <p:par>
                                <p:cTn id="14" presetID="2" presetClass="entr" presetSubtype="4" fill="hold" grpId="0" nodeType="afterEffect">
                                  <p:stCondLst>
                                    <p:cond delay="1000"/>
                                  </p:stCondLst>
                                  <p:childTnLst>
                                    <p:set>
                                      <p:cBhvr>
                                        <p:cTn id="15" dur="1" fill="hold">
                                          <p:stCondLst>
                                            <p:cond delay="0"/>
                                          </p:stCondLst>
                                        </p:cTn>
                                        <p:tgtEl>
                                          <p:spTgt spid="13">
                                            <p:txEl>
                                              <p:pRg st="0" end="0"/>
                                            </p:txEl>
                                          </p:spTgt>
                                        </p:tgtEl>
                                        <p:attrNameLst>
                                          <p:attrName>style.visibility</p:attrName>
                                        </p:attrNameLst>
                                      </p:cBhvr>
                                      <p:to>
                                        <p:strVal val="visible"/>
                                      </p:to>
                                    </p:set>
                                    <p:anim calcmode="lin" valueType="num">
                                      <p:cBhvr additive="base">
                                        <p:cTn id="1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17" dur="10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
                                            <p:txEl>
                                              <p:pRg st="1" end="1"/>
                                            </p:txEl>
                                          </p:spTgt>
                                        </p:tgtEl>
                                        <p:attrNameLst>
                                          <p:attrName>style.visibility</p:attrName>
                                        </p:attrNameLst>
                                      </p:cBhvr>
                                      <p:to>
                                        <p:strVal val="visible"/>
                                      </p:to>
                                    </p:set>
                                    <p:anim calcmode="lin" valueType="num">
                                      <p:cBhvr additive="base">
                                        <p:cTn id="22"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xEl>
                                              <p:pRg st="0" end="0"/>
                                            </p:txEl>
                                          </p:spTgt>
                                        </p:tgtEl>
                                        <p:attrNameLst>
                                          <p:attrName>style.visibility</p:attrName>
                                        </p:attrNameLst>
                                      </p:cBhvr>
                                      <p:to>
                                        <p:strVal val="visible"/>
                                      </p:to>
                                    </p:set>
                                    <p:anim calcmode="lin" valueType="num">
                                      <p:cBhvr additive="base">
                                        <p:cTn id="28"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p:bldP spid="13" grpId="0" uiExpand="1" build="p"/>
      <p:bldP spid="10"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33975"/>
                <a:gd name="adj2" fmla="val 36064"/>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Xử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lí</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th</a:t>
            </a:r>
            <a:r>
              <a:rPr lang="en-US" sz="3200" b="1" dirty="0" err="1" smtClean="0">
                <a:solidFill>
                  <a:srgbClr val="002060"/>
                </a:solidFill>
                <a:latin typeface="Times New Roman" pitchFamily="18" charset="0"/>
                <a:cs typeface="Times New Roman" pitchFamily="18" charset="0"/>
              </a:rPr>
              <a:t>ông</a:t>
            </a:r>
            <a:r>
              <a:rPr lang="en-US" sz="3200" b="1" dirty="0" smtClean="0">
                <a:solidFill>
                  <a:srgbClr val="002060"/>
                </a:solidFill>
                <a:latin typeface="Times New Roman" pitchFamily="18" charset="0"/>
                <a:cs typeface="Times New Roman" pitchFamily="18" charset="0"/>
              </a:rPr>
              <a:t> </a:t>
            </a:r>
            <a:r>
              <a:rPr lang="en-US" sz="3200" b="1" dirty="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914401" y="3902226"/>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tính</a:t>
            </a:r>
            <a:endParaRPr lang="en-US" sz="3200" dirty="0" smtClean="0">
              <a:solidFill>
                <a:srgbClr val="002060"/>
              </a:solidFill>
              <a:latin typeface="Times New Roman" pitchFamily="18" charset="0"/>
              <a:cs typeface="Times New Roman" pitchFamily="18" charset="0"/>
            </a:endParaRPr>
          </a:p>
          <a:p>
            <a:pPr algn="just"/>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9608622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xEl>
                                              <p:pRg st="1" end="1"/>
                                            </p:txEl>
                                          </p:spTgt>
                                        </p:tgtEl>
                                        <p:attrNameLst>
                                          <p:attrName>style.visibility</p:attrName>
                                        </p:attrNameLst>
                                      </p:cBhvr>
                                      <p:to>
                                        <p:strVal val="visible"/>
                                      </p:to>
                                    </p:set>
                                    <p:anim calcmode="lin" valueType="num">
                                      <p:cBhvr additive="base">
                                        <p:cTn id="1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1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46743"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công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cụ</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quả</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để</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nhận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xử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lí</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lưu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trữ</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và</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truyền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p>
        </p:txBody>
      </p:sp>
      <p:grpSp>
        <p:nvGrpSpPr>
          <p:cNvPr id="3" name="Group 2"/>
          <p:cNvGrpSpPr/>
          <p:nvPr/>
        </p:nvGrpSpPr>
        <p:grpSpPr>
          <a:xfrm>
            <a:off x="5562600" y="2514600"/>
            <a:ext cx="3428999" cy="2907506"/>
            <a:chOff x="3628572" y="2753618"/>
            <a:chExt cx="5105400" cy="2275582"/>
          </a:xfrm>
        </p:grpSpPr>
        <p:sp>
          <p:nvSpPr>
            <p:cNvPr id="9" name="Cloud Callout 8"/>
            <p:cNvSpPr/>
            <p:nvPr/>
          </p:nvSpPr>
          <p:spPr>
            <a:xfrm>
              <a:off x="3628572" y="2753618"/>
              <a:ext cx="5105400" cy="2275582"/>
            </a:xfrm>
            <a:prstGeom prst="cloudCallout">
              <a:avLst>
                <a:gd name="adj1" fmla="val 21700"/>
                <a:gd name="adj2" fmla="val 4055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2060"/>
                </a:solidFill>
              </a:endParaRPr>
            </a:p>
          </p:txBody>
        </p:sp>
        <p:sp>
          <p:nvSpPr>
            <p:cNvPr id="8" name="Rectangle 7"/>
            <p:cNvSpPr/>
            <p:nvPr/>
          </p:nvSpPr>
          <p:spPr>
            <a:xfrm>
              <a:off x="3628573" y="2962945"/>
              <a:ext cx="5105399" cy="18183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solidFill>
                    <a:srgbClr val="002060"/>
                  </a:solidFill>
                  <a:latin typeface="Times New Roman" pitchFamily="18" charset="0"/>
                  <a:cs typeface="Times New Roman" pitchFamily="18" charset="0"/>
                </a:rPr>
                <a:t>Nêu</a:t>
              </a:r>
              <a:r>
                <a:rPr lang="en-US" sz="2600" dirty="0" smtClean="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ví</a:t>
              </a: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dụ</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về</a:t>
              </a:r>
              <a:r>
                <a:rPr lang="en-US" sz="2600" dirty="0">
                  <a:solidFill>
                    <a:srgbClr val="002060"/>
                  </a:solidFill>
                  <a:latin typeface="Times New Roman" pitchFamily="18" charset="0"/>
                  <a:cs typeface="Times New Roman" pitchFamily="18" charset="0"/>
                </a:rPr>
                <a:t> </a:t>
              </a:r>
              <a:r>
                <a:rPr lang="en-US" sz="2600" dirty="0" err="1" smtClean="0">
                  <a:solidFill>
                    <a:srgbClr val="002060"/>
                  </a:solidFill>
                  <a:latin typeface="Times New Roman" pitchFamily="18" charset="0"/>
                  <a:cs typeface="Times New Roman" pitchFamily="18" charset="0"/>
                </a:rPr>
                <a:t>việc</a:t>
              </a:r>
              <a:r>
                <a:rPr lang="en-US" sz="2600" dirty="0" smtClean="0">
                  <a:solidFill>
                    <a:srgbClr val="002060"/>
                  </a:solidFill>
                  <a:latin typeface="Times New Roman" pitchFamily="18" charset="0"/>
                  <a:cs typeface="Times New Roman" pitchFamily="18" charset="0"/>
                </a:rPr>
                <a:t/>
              </a:r>
              <a:br>
                <a:rPr lang="en-US" sz="2600" dirty="0" smtClean="0">
                  <a:solidFill>
                    <a:srgbClr val="002060"/>
                  </a:solidFill>
                  <a:latin typeface="Times New Roman" pitchFamily="18" charset="0"/>
                  <a:cs typeface="Times New Roman" pitchFamily="18" charset="0"/>
                </a:rPr>
              </a:br>
              <a:r>
                <a:rPr lang="en-US" sz="2600" dirty="0" smtClean="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máy</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tính</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giúp</a:t>
              </a:r>
              <a:r>
                <a:rPr lang="en-US" sz="2600" dirty="0">
                  <a:solidFill>
                    <a:srgbClr val="002060"/>
                  </a:solidFill>
                  <a:latin typeface="Times New Roman" pitchFamily="18" charset="0"/>
                  <a:cs typeface="Times New Roman" pitchFamily="18" charset="0"/>
                </a:rPr>
                <a:t> con </a:t>
              </a:r>
              <a:r>
                <a:rPr lang="en-US" sz="2600" dirty="0" err="1">
                  <a:solidFill>
                    <a:srgbClr val="002060"/>
                  </a:solidFill>
                  <a:latin typeface="Times New Roman" pitchFamily="18" charset="0"/>
                  <a:cs typeface="Times New Roman" pitchFamily="18" charset="0"/>
                </a:rPr>
                <a:t>người</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trong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các</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hoạt</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động</a:t>
              </a:r>
              <a:r>
                <a:rPr lang="en-US" sz="2600" dirty="0">
                  <a:solidFill>
                    <a:srgbClr val="002060"/>
                  </a:solidFill>
                  <a:latin typeface="Times New Roman" pitchFamily="18" charset="0"/>
                  <a:cs typeface="Times New Roman" pitchFamily="18" charset="0"/>
                </a:rPr>
                <a:t> </a:t>
              </a:r>
              <a:r>
                <a:rPr lang="en-US" sz="2600" dirty="0" err="1">
                  <a:solidFill>
                    <a:srgbClr val="002060"/>
                  </a:solidFill>
                  <a:latin typeface="Times New Roman" pitchFamily="18" charset="0"/>
                  <a:cs typeface="Times New Roman" pitchFamily="18" charset="0"/>
                </a:rPr>
                <a:t>sau</a:t>
              </a:r>
              <a:r>
                <a:rPr lang="en-US" sz="2600" dirty="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Thu </a:t>
              </a:r>
              <a:r>
                <a:rPr lang="en-US" sz="2600" b="1" dirty="0" err="1">
                  <a:solidFill>
                    <a:srgbClr val="002060"/>
                  </a:solidFill>
                  <a:latin typeface="Times New Roman" pitchFamily="18" charset="0"/>
                  <a:cs typeface="Times New Roman" pitchFamily="18" charset="0"/>
                </a:rPr>
                <a:t>nhận</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xử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lí</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lưu</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trữ</a:t>
              </a:r>
              <a:r>
                <a:rPr lang="en-US" sz="2600" b="1" dirty="0">
                  <a:solidFill>
                    <a:srgbClr val="002060"/>
                  </a:solidFill>
                  <a:latin typeface="Times New Roman" pitchFamily="18" charset="0"/>
                  <a:cs typeface="Times New Roman" pitchFamily="18" charset="0"/>
                </a:rPr>
                <a:t> </a:t>
              </a:r>
              <a:r>
                <a:rPr lang="en-US" sz="2600" b="1" dirty="0" err="1">
                  <a:solidFill>
                    <a:srgbClr val="002060"/>
                  </a:solidFill>
                  <a:latin typeface="Times New Roman" pitchFamily="18" charset="0"/>
                  <a:cs typeface="Times New Roman" pitchFamily="18" charset="0"/>
                </a:rPr>
                <a:t>và</a:t>
              </a:r>
              <a:r>
                <a:rPr lang="en-US" sz="2600" b="1" dirty="0">
                  <a:solidFill>
                    <a:srgbClr val="002060"/>
                  </a:solidFill>
                  <a:latin typeface="Times New Roman" pitchFamily="18" charset="0"/>
                  <a:cs typeface="Times New Roman" pitchFamily="18" charset="0"/>
                </a:rPr>
                <a:t> </a:t>
              </a:r>
              <a:r>
                <a:rPr lang="en-US" sz="2600" b="1" dirty="0" smtClean="0">
                  <a:solidFill>
                    <a:srgbClr val="002060"/>
                  </a:solidFill>
                  <a:latin typeface="Times New Roman" pitchFamily="18" charset="0"/>
                  <a:cs typeface="Times New Roman" pitchFamily="18" charset="0"/>
                </a:rPr>
                <a:t/>
              </a:r>
              <a:br>
                <a:rPr lang="en-US" sz="2600" b="1" dirty="0" smtClean="0">
                  <a:solidFill>
                    <a:srgbClr val="002060"/>
                  </a:solidFill>
                  <a:latin typeface="Times New Roman" pitchFamily="18" charset="0"/>
                  <a:cs typeface="Times New Roman" pitchFamily="18" charset="0"/>
                </a:rPr>
              </a:br>
              <a:r>
                <a:rPr lang="en-US" sz="2600" b="1" dirty="0" err="1" smtClean="0">
                  <a:solidFill>
                    <a:srgbClr val="002060"/>
                  </a:solidFill>
                  <a:latin typeface="Times New Roman" pitchFamily="18" charset="0"/>
                  <a:cs typeface="Times New Roman" pitchFamily="18" charset="0"/>
                </a:rPr>
                <a:t>truyền</a:t>
              </a:r>
              <a:r>
                <a:rPr lang="en-US" sz="2600" b="1" dirty="0" smtClean="0">
                  <a:solidFill>
                    <a:srgbClr val="002060"/>
                  </a:solidFill>
                  <a:latin typeface="Times New Roman" pitchFamily="18" charset="0"/>
                  <a:cs typeface="Times New Roman" pitchFamily="18" charset="0"/>
                </a:rPr>
                <a:t> </a:t>
              </a:r>
              <a:r>
                <a:rPr lang="en-US" sz="2600" b="1" dirty="0" err="1" smtClean="0">
                  <a:solidFill>
                    <a:srgbClr val="002060"/>
                  </a:solidFill>
                  <a:latin typeface="Times New Roman" pitchFamily="18" charset="0"/>
                  <a:cs typeface="Times New Roman" pitchFamily="18" charset="0"/>
                </a:rPr>
                <a:t>thông</a:t>
              </a:r>
              <a:r>
                <a:rPr lang="en-US" sz="2600" b="1" dirty="0" smtClean="0">
                  <a:solidFill>
                    <a:srgbClr val="002060"/>
                  </a:solidFill>
                  <a:latin typeface="Times New Roman" pitchFamily="18" charset="0"/>
                  <a:cs typeface="Times New Roman" pitchFamily="18" charset="0"/>
                </a:rPr>
                <a:t> </a:t>
              </a:r>
              <a:r>
                <a:rPr lang="en-US" sz="2600" b="1" dirty="0">
                  <a:solidFill>
                    <a:srgbClr val="002060"/>
                  </a:solidFill>
                  <a:latin typeface="Times New Roman" pitchFamily="18" charset="0"/>
                  <a:cs typeface="Times New Roman" pitchFamily="18" charset="0"/>
                </a:rPr>
                <a:t>tin.</a:t>
              </a:r>
              <a:endParaRPr lang="en-US" sz="2600" b="1" u="sng" dirty="0">
                <a:solidFill>
                  <a:srgbClr val="002060"/>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246743" y="2906494"/>
            <a:ext cx="5468257"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rPr>
              <a:t>Ví</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dụ</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về</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việc</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máy</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tính</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giúp</a:t>
            </a:r>
            <a:r>
              <a:rPr lang="en-US" sz="3200" b="1" dirty="0">
                <a:solidFill>
                  <a:srgbClr val="002060"/>
                </a:solidFill>
                <a:latin typeface="Times New Roman" pitchFamily="18" charset="0"/>
                <a:cs typeface="Times New Roman" pitchFamily="18" charset="0"/>
              </a:rPr>
              <a:t> con </a:t>
            </a:r>
            <a:r>
              <a:rPr lang="en-US" sz="3200" b="1" dirty="0" err="1">
                <a:solidFill>
                  <a:srgbClr val="002060"/>
                </a:solidFill>
                <a:latin typeface="Times New Roman" pitchFamily="18" charset="0"/>
                <a:cs typeface="Times New Roman" pitchFamily="18" charset="0"/>
              </a:rPr>
              <a:t>người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trong</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hoạt</a:t>
            </a:r>
            <a:r>
              <a:rPr lang="en-US" sz="3200" b="1" dirty="0" smtClean="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a:t>
            </a:r>
            <a:endParaRPr lang="en-US" sz="3200" b="1" dirty="0">
              <a:solidFill>
                <a:srgbClr val="002060"/>
              </a:solidFill>
              <a:latin typeface="Times New Roman" pitchFamily="18" charset="0"/>
              <a:cs typeface="Times New Roman" pitchFamily="18" charset="0"/>
              <a:sym typeface="Wingdings" pitchFamily="2" charset="2"/>
            </a:endParaRPr>
          </a:p>
          <a:p>
            <a:pPr marL="465138" indent="-465138">
              <a:tabLst>
                <a:tab pos="465138" algn="l"/>
              </a:tabLst>
            </a:pPr>
            <a:r>
              <a:rPr lang="en-US" sz="3200" b="1" dirty="0" smtClean="0">
                <a:solidFill>
                  <a:srgbClr val="002060"/>
                </a:solidFill>
                <a:latin typeface="Times New Roman" pitchFamily="18" charset="0"/>
                <a:cs typeface="Times New Roman" pitchFamily="18" charset="0"/>
                <a:sym typeface="Wingdings" pitchFamily="2" charset="2"/>
              </a:rPr>
              <a:t>	 </a:t>
            </a:r>
            <a:r>
              <a:rPr lang="en-US" sz="3200" b="1" dirty="0" err="1" smtClean="0">
                <a:solidFill>
                  <a:srgbClr val="002060"/>
                </a:solidFill>
                <a:latin typeface="Times New Roman" pitchFamily="18" charset="0"/>
                <a:cs typeface="Times New Roman" pitchFamily="18" charset="0"/>
                <a:sym typeface="Wingdings" pitchFamily="2" charset="2"/>
              </a:rPr>
              <a:t>Lưu</a:t>
            </a:r>
            <a:r>
              <a:rPr lang="en-US" sz="3200" b="1" dirty="0" smtClean="0">
                <a:solidFill>
                  <a:srgbClr val="002060"/>
                </a:solidFill>
                <a:latin typeface="Times New Roman" pitchFamily="18" charset="0"/>
                <a:cs typeface="Times New Roman" pitchFamily="18" charset="0"/>
                <a:sym typeface="Wingdings" pitchFamily="2" charset="2"/>
              </a:rPr>
              <a:t> </a:t>
            </a:r>
            <a:r>
              <a:rPr lang="en-US" sz="3200" b="1" dirty="0" err="1" smtClean="0">
                <a:solidFill>
                  <a:srgbClr val="002060"/>
                </a:solidFill>
                <a:latin typeface="Times New Roman" pitchFamily="18" charset="0"/>
                <a:cs typeface="Times New Roman" pitchFamily="18" charset="0"/>
                <a:sym typeface="Wingdings" pitchFamily="2" charset="2"/>
              </a:rPr>
              <a:t>trữ</a:t>
            </a:r>
            <a:r>
              <a:rPr lang="en-US" sz="3200" b="1" dirty="0" smtClean="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thông</a:t>
            </a:r>
            <a:r>
              <a:rPr lang="en-US" sz="3200" b="1" dirty="0">
                <a:solidFill>
                  <a:srgbClr val="002060"/>
                </a:solidFill>
                <a:latin typeface="Times New Roman" pitchFamily="18" charset="0"/>
                <a:cs typeface="Times New Roman" pitchFamily="18" charset="0"/>
              </a:rPr>
              <a:t> </a:t>
            </a:r>
            <a:r>
              <a:rPr lang="en-US" sz="3200" b="1" dirty="0" smtClean="0">
                <a:solidFill>
                  <a:srgbClr val="002060"/>
                </a:solidFill>
                <a:latin typeface="Times New Roman" pitchFamily="18" charset="0"/>
                <a:cs typeface="Times New Roman" pitchFamily="18" charset="0"/>
              </a:rPr>
              <a:t>tin</a:t>
            </a:r>
            <a:r>
              <a:rPr lang="en-US" sz="3200" dirty="0" smtClean="0">
                <a:solidFill>
                  <a:srgbClr val="002060"/>
                </a:solidFill>
                <a:latin typeface="Times New Roman" pitchFamily="18" charset="0"/>
                <a:cs typeface="Times New Roman" pitchFamily="18" charset="0"/>
              </a:rPr>
              <a:t>:</a:t>
            </a:r>
            <a:endParaRPr lang="en-US" sz="6600" dirty="0">
              <a:solidFill>
                <a:srgbClr val="002060"/>
              </a:solidFill>
              <a:latin typeface="Times New Roman" pitchFamily="18" charset="0"/>
              <a:cs typeface="Times New Roman" pitchFamily="18" charset="0"/>
            </a:endParaRPr>
          </a:p>
        </p:txBody>
      </p:sp>
      <p:sp>
        <p:nvSpPr>
          <p:cNvPr id="10" name="Text Box 3"/>
          <p:cNvSpPr txBox="1">
            <a:spLocks noChangeArrowheads="1"/>
          </p:cNvSpPr>
          <p:nvPr/>
        </p:nvSpPr>
        <p:spPr bwMode="auto">
          <a:xfrm>
            <a:off x="762000" y="3886200"/>
            <a:ext cx="4648200" cy="1569660"/>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3657600" algn="just"/>
            <a:r>
              <a:rPr lang="en-US" sz="3200" dirty="0" err="1" smtClean="0">
                <a:solidFill>
                  <a:srgbClr val="002060"/>
                </a:solidFill>
                <a:latin typeface="Times New Roman" pitchFamily="18" charset="0"/>
                <a:cs typeface="Times New Roman" pitchFamily="18" charset="0"/>
              </a:rPr>
              <a:t>Máy</a:t>
            </a:r>
            <a:r>
              <a:rPr lang="en-US" sz="3200" dirty="0" smtClean="0">
                <a:solidFill>
                  <a:srgbClr val="002060"/>
                </a:solidFill>
                <a:latin typeface="Times New Roman" pitchFamily="18" charset="0"/>
                <a:cs typeface="Times New Roman" pitchFamily="18" charset="0"/>
              </a:rPr>
              <a:t/>
            </a:r>
            <a:br>
              <a:rPr lang="en-US" sz="3200" dirty="0" smtClean="0">
                <a:solidFill>
                  <a:srgbClr val="002060"/>
                </a:solidFill>
                <a:latin typeface="Times New Roman" pitchFamily="18" charset="0"/>
                <a:cs typeface="Times New Roman" pitchFamily="18" charset="0"/>
              </a:rPr>
            </a:br>
            <a:r>
              <a:rPr lang="en-US" sz="3200" dirty="0" err="1" smtClean="0">
                <a:solidFill>
                  <a:srgbClr val="002060"/>
                </a:solidFill>
                <a:latin typeface="Times New Roman" pitchFamily="18" charset="0"/>
                <a:cs typeface="Times New Roman" pitchFamily="18" charset="0"/>
              </a:rPr>
              <a:t>tính</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thực</a:t>
            </a:r>
            <a:r>
              <a:rPr lang="en-US" sz="3200" dirty="0" smtClean="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hiện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toán</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nhanh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chính</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xác</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và</a:t>
            </a:r>
            <a:r>
              <a:rPr lang="en-US" sz="3200" dirty="0">
                <a:solidFill>
                  <a:srgbClr val="002060"/>
                </a:solidFill>
                <a:latin typeface="Times New Roman" pitchFamily="18" charset="0"/>
                <a:cs typeface="Times New Roman" pitchFamily="18" charset="0"/>
              </a:rPr>
              <a:t> </a:t>
            </a:r>
            <a:r>
              <a:rPr lang="en-US" sz="3200" dirty="0" err="1">
                <a:solidFill>
                  <a:srgbClr val="002060"/>
                </a:solidFill>
                <a:latin typeface="Times New Roman" pitchFamily="18" charset="0"/>
                <a:cs typeface="Times New Roman" pitchFamily="18" charset="0"/>
              </a:rPr>
              <a:t>bền</a:t>
            </a:r>
            <a:r>
              <a:rPr lang="en-US" sz="3200" dirty="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bỉ</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2"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14"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1087511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uiExpand="1" build="p"/>
      <p:bldP spid="1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2.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 </a:t>
            </a:r>
            <a:r>
              <a:rPr lang="en-US" sz="3600" b="1" u="sng" dirty="0" err="1" smtClean="0">
                <a:solidFill>
                  <a:srgbClr val="FF0000"/>
                </a:solidFill>
                <a:latin typeface="Times New Roman" pitchFamily="18" charset="0"/>
                <a:cs typeface="Times New Roman" pitchFamily="18" charset="0"/>
              </a:rPr>
              <a:t>trong</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máy</a:t>
            </a:r>
            <a:r>
              <a:rPr lang="en-US" sz="3600" b="1" u="sng" dirty="0" smtClean="0">
                <a:solidFill>
                  <a:srgbClr val="FF0000"/>
                </a:solidFill>
                <a:latin typeface="Times New Roman" pitchFamily="18" charset="0"/>
                <a:cs typeface="Times New Roman" pitchFamily="18" charset="0"/>
              </a:rPr>
              <a:t> </a:t>
            </a:r>
            <a:r>
              <a:rPr lang="en-US" sz="3600" b="1" u="sng" dirty="0" err="1" smtClean="0">
                <a:solidFill>
                  <a:srgbClr val="FF0000"/>
                </a:solidFill>
                <a:latin typeface="Times New Roman" pitchFamily="18" charset="0"/>
                <a:cs typeface="Times New Roman" pitchFamily="18" charset="0"/>
              </a:rPr>
              <a:t>tính</a:t>
            </a:r>
            <a:r>
              <a:rPr lang="en-US" sz="3600" b="1" u="sng" dirty="0" smtClean="0">
                <a:solidFill>
                  <a:srgbClr val="FF0000"/>
                </a:solidFill>
                <a:latin typeface="Times New Roman" pitchFamily="18" charset="0"/>
                <a:cs typeface="Times New Roman" pitchFamily="18" charset="0"/>
              </a:rPr>
              <a:t>:</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002060"/>
                </a:solidFill>
                <a:effectLst>
                  <a:outerShdw dist="35921" dir="2700000" algn="ctr" rotWithShape="0">
                    <a:srgbClr val="808080">
                      <a:alpha val="79999"/>
                    </a:srgbClr>
                  </a:outerShdw>
                </a:effectLst>
                <a:latin typeface="Times New Roman"/>
                <a:cs typeface="Times New Roman"/>
              </a:rPr>
              <a:t>THÔNG TIN </a:t>
            </a:r>
          </a:p>
        </p:txBody>
      </p:sp>
      <p:sp>
        <p:nvSpPr>
          <p:cNvPr id="2"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srgbClr val="002060"/>
              </a:solidFill>
            </a:endParaRPr>
          </a:p>
        </p:txBody>
      </p:sp>
      <p:pic>
        <p:nvPicPr>
          <p:cNvPr id="204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3238" t="246" r="-7087" b="-8146"/>
          <a:stretch/>
        </p:blipFill>
        <p:spPr bwMode="auto">
          <a:xfrm>
            <a:off x="1447800" y="2057400"/>
            <a:ext cx="6701369" cy="3617686"/>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838200" y="5937647"/>
            <a:ext cx="7172156" cy="615553"/>
          </a:xfrm>
          <a:prstGeom prst="rect">
            <a:avLst/>
          </a:prstGeom>
        </p:spPr>
        <p:txBody>
          <a:bodyPr wrap="none">
            <a:spAutoFit/>
          </a:bodyPr>
          <a:lstStyle/>
          <a:p>
            <a:r>
              <a:rPr lang="en-US" sz="3400" b="1" i="1" dirty="0" err="1">
                <a:solidFill>
                  <a:srgbClr val="002060"/>
                </a:solidFill>
                <a:latin typeface="Times New Roman" pitchFamily="18" charset="0"/>
                <a:cs typeface="Times New Roman" pitchFamily="18" charset="0"/>
              </a:rPr>
              <a:t>Các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bước</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xử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lí</a:t>
            </a:r>
            <a:r>
              <a:rPr lang="en-US" sz="3400" b="1" i="1" dirty="0">
                <a:solidFill>
                  <a:srgbClr val="002060"/>
                </a:solidFill>
                <a:latin typeface="Times New Roman" pitchFamily="18" charset="0"/>
                <a:cs typeface="Times New Roman" pitchFamily="18" charset="0"/>
              </a:rPr>
              <a:t> </a:t>
            </a:r>
            <a:r>
              <a:rPr lang="en-US" sz="3400" b="1" i="1" dirty="0" err="1">
                <a:solidFill>
                  <a:srgbClr val="002060"/>
                </a:solidFill>
                <a:latin typeface="Times New Roman" pitchFamily="18" charset="0"/>
                <a:cs typeface="Times New Roman" pitchFamily="18" charset="0"/>
              </a:rPr>
              <a:t>thông</a:t>
            </a:r>
            <a:r>
              <a:rPr lang="en-US" sz="3400" b="1" i="1" dirty="0">
                <a:solidFill>
                  <a:srgbClr val="002060"/>
                </a:solidFill>
                <a:latin typeface="Times New Roman" pitchFamily="18" charset="0"/>
                <a:cs typeface="Times New Roman" pitchFamily="18" charset="0"/>
              </a:rPr>
              <a:t> tin </a:t>
            </a:r>
            <a:r>
              <a:rPr lang="en-US" sz="3400" b="1" i="1" dirty="0" err="1">
                <a:solidFill>
                  <a:srgbClr val="002060"/>
                </a:solidFill>
                <a:latin typeface="Times New Roman" pitchFamily="18" charset="0"/>
                <a:cs typeface="Times New Roman" pitchFamily="18" charset="0"/>
              </a:rPr>
              <a:t>của</a:t>
            </a:r>
            <a:r>
              <a:rPr lang="en-US" sz="3400" b="1" i="1" dirty="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máy</a:t>
            </a:r>
            <a:r>
              <a:rPr lang="en-US" sz="3400" b="1" i="1" dirty="0" smtClean="0">
                <a:solidFill>
                  <a:srgbClr val="002060"/>
                </a:solidFill>
                <a:latin typeface="Times New Roman" pitchFamily="18" charset="0"/>
                <a:cs typeface="Times New Roman" pitchFamily="18" charset="0"/>
              </a:rPr>
              <a:t> </a:t>
            </a:r>
            <a:r>
              <a:rPr lang="en-US" sz="3400" b="1" i="1" dirty="0" err="1" smtClean="0">
                <a:solidFill>
                  <a:srgbClr val="002060"/>
                </a:solidFill>
                <a:latin typeface="Times New Roman" pitchFamily="18" charset="0"/>
                <a:cs typeface="Times New Roman" pitchFamily="18" charset="0"/>
              </a:rPr>
              <a:t>tính</a:t>
            </a:r>
            <a:endParaRPr lang="en-US" sz="3400" b="1" i="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268433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803728" y="152400"/>
            <a:ext cx="7502072"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1</a:t>
            </a:r>
            <a:r>
              <a:rPr lang="en-US" sz="3200" dirty="0" smtClean="0">
                <a:solidFill>
                  <a:srgbClr val="002060"/>
                </a:solidFill>
                <a:latin typeface="Times New Roman" pitchFamily="18" charset="0"/>
                <a:ea typeface="Times New Roman" pitchFamily="18" charset="0"/>
                <a:cs typeface="Times New Roman" pitchFamily="18" charset="0"/>
              </a:rPr>
              <a:t>.</a:t>
            </a:r>
            <a:r>
              <a:rPr lang="en-US" sz="3200" b="1" dirty="0" smtClean="0">
                <a:solidFill>
                  <a:srgbClr val="002060"/>
                </a:solidFill>
                <a:latin typeface="Times New Roman" pitchFamily="18" charset="0"/>
                <a:ea typeface="Times New Roman" pitchFamily="18" charset="0"/>
                <a:cs typeface="Times New Roman" pitchFamily="18" charset="0"/>
              </a:rPr>
              <a:t> </a:t>
            </a: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bước</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nào</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có</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không</a:t>
            </a:r>
            <a:r>
              <a:rPr lang="en-US" sz="3200" dirty="0">
                <a:solidFill>
                  <a:srgbClr val="002060"/>
                </a:solidFill>
                <a:latin typeface="Times New Roman" pitchFamily="18" charset="0"/>
                <a:ea typeface="Times New Roman" pitchFamily="18" charset="0"/>
                <a:cs typeface="Times New Roman" pitchFamily="18" charset="0"/>
              </a:rPr>
              <a:t>?</a:t>
            </a:r>
          </a:p>
        </p:txBody>
      </p:sp>
      <p:sp>
        <p:nvSpPr>
          <p:cNvPr id="45057" name="Rectangle 45056"/>
          <p:cNvSpPr/>
          <p:nvPr/>
        </p:nvSpPr>
        <p:spPr>
          <a:xfrm>
            <a:off x="304800" y="3287433"/>
            <a:ext cx="8458200" cy="2062103"/>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Trả</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err="1">
                <a:solidFill>
                  <a:srgbClr val="002060"/>
                </a:solidFill>
                <a:latin typeface="Times New Roman" pitchFamily="18" charset="0"/>
                <a:ea typeface="Times New Roman" pitchFamily="18" charset="0"/>
                <a:cs typeface="Times New Roman" pitchFamily="18" charset="0"/>
              </a:rPr>
              <a:t>lời</a:t>
            </a:r>
            <a:r>
              <a:rPr lang="en-US" sz="3200" b="1" dirty="0">
                <a:solidFill>
                  <a:srgbClr val="002060"/>
                </a:solidFill>
                <a:latin typeface="Times New Roman" pitchFamily="18" charset="0"/>
                <a:ea typeface="Times New Roman" pitchFamily="18" charset="0"/>
                <a:cs typeface="Times New Roman" pitchFamily="18" charset="0"/>
              </a:rPr>
              <a:t>: </a:t>
            </a:r>
            <a:endParaRPr lang="en-US" sz="3200" b="1"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Vật</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tin </a:t>
            </a:r>
            <a:r>
              <a:rPr lang="en-US" sz="3200" dirty="0" err="1">
                <a:solidFill>
                  <a:srgbClr val="002060"/>
                </a:solidFill>
                <a:latin typeface="Times New Roman" pitchFamily="18" charset="0"/>
                <a:ea typeface="Times New Roman" pitchFamily="18" charset="0"/>
                <a:cs typeface="Times New Roman" pitchFamily="18" charset="0"/>
              </a:rPr>
              <a:t>xuất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hiện</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trong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hoạt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động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lưu</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trữ</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của</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quá</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trình</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xử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lí</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thông</a:t>
            </a:r>
            <a:r>
              <a:rPr lang="en-US" sz="3200" dirty="0">
                <a:solidFill>
                  <a:srgbClr val="002060"/>
                </a:solidFill>
                <a:latin typeface="Times New Roman" pitchFamily="18" charset="0"/>
                <a:ea typeface="Times New Roman" pitchFamily="18" charset="0"/>
                <a:cs typeface="Times New Roman" pitchFamily="18" charset="0"/>
              </a:rPr>
              <a:t> tin. </a:t>
            </a:r>
            <a:endParaRPr lang="en-US" sz="3200" dirty="0" smtClean="0">
              <a:solidFill>
                <a:srgbClr val="002060"/>
              </a:solidFill>
              <a:latin typeface="Times New Roman" pitchFamily="18" charset="0"/>
              <a:ea typeface="Times New Roman" pitchFamily="18" charset="0"/>
              <a:cs typeface="Times New Roman" pitchFamily="18" charset="0"/>
            </a:endParaRPr>
          </a:p>
          <a:p>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smtClean="0">
                <a:solidFill>
                  <a:srgbClr val="002060"/>
                </a:solidFill>
                <a:latin typeface="Times New Roman" pitchFamily="18" charset="0"/>
                <a:ea typeface="Times New Roman" pitchFamily="18" charset="0"/>
                <a:cs typeface="Times New Roman" pitchFamily="18" charset="0"/>
              </a:rPr>
              <a:t>Bộ</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nhớ</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ngoài</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là</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vật</a:t>
            </a:r>
            <a:r>
              <a:rPr lang="en-US" sz="3200" dirty="0">
                <a:solidFill>
                  <a:srgbClr val="002060"/>
                </a:solidFill>
                <a:latin typeface="Times New Roman" pitchFamily="18" charset="0"/>
                <a:ea typeface="Times New Roman" pitchFamily="18" charset="0"/>
                <a:cs typeface="Times New Roman" pitchFamily="18" charset="0"/>
              </a:rPr>
              <a:t> </a:t>
            </a:r>
            <a:r>
              <a:rPr lang="en-US" sz="3200" dirty="0" err="1">
                <a:solidFill>
                  <a:srgbClr val="002060"/>
                </a:solidFill>
                <a:latin typeface="Times New Roman" pitchFamily="18" charset="0"/>
                <a:ea typeface="Times New Roman" pitchFamily="18" charset="0"/>
                <a:cs typeface="Times New Roman" pitchFamily="18" charset="0"/>
              </a:rPr>
              <a:t>mang</a:t>
            </a:r>
            <a:r>
              <a:rPr lang="en-US" sz="3200" dirty="0">
                <a:solidFill>
                  <a:srgbClr val="002060"/>
                </a:solidFill>
                <a:latin typeface="Times New Roman" pitchFamily="18" charset="0"/>
                <a:ea typeface="Times New Roman" pitchFamily="18" charset="0"/>
                <a:cs typeface="Times New Roman" pitchFamily="18" charset="0"/>
              </a:rPr>
              <a:t> </a:t>
            </a:r>
            <a:r>
              <a:rPr lang="en-US" sz="3200" dirty="0" smtClean="0">
                <a:solidFill>
                  <a:srgbClr val="002060"/>
                </a:solidFill>
                <a:latin typeface="Times New Roman" pitchFamily="18" charset="0"/>
                <a:ea typeface="Times New Roman" pitchFamily="18" charset="0"/>
                <a:cs typeface="Times New Roman" pitchFamily="18" charset="0"/>
              </a:rPr>
              <a:t>tin</a:t>
            </a:r>
            <a:endParaRPr lang="en-US" sz="3200" dirty="0">
              <a:solidFill>
                <a:srgbClr val="002060"/>
              </a:solidFill>
              <a:latin typeface="Times New Roman"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16433453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7"/>
                                        </p:tgtEl>
                                        <p:attrNameLst>
                                          <p:attrName>style.visibility</p:attrName>
                                        </p:attrNameLst>
                                      </p:cBhvr>
                                      <p:to>
                                        <p:strVal val="visible"/>
                                      </p:to>
                                    </p:set>
                                    <p:anim calcmode="lin" valueType="num">
                                      <p:cBhvr additive="base">
                                        <p:cTn id="13" dur="500" fill="hold"/>
                                        <p:tgtEl>
                                          <p:spTgt spid="45057"/>
                                        </p:tgtEl>
                                        <p:attrNameLst>
                                          <p:attrName>ppt_x</p:attrName>
                                        </p:attrNameLst>
                                      </p:cBhvr>
                                      <p:tavLst>
                                        <p:tav tm="0">
                                          <p:val>
                                            <p:strVal val="#ppt_x"/>
                                          </p:val>
                                        </p:tav>
                                        <p:tav tm="100000">
                                          <p:val>
                                            <p:strVal val="#ppt_x"/>
                                          </p:val>
                                        </p:tav>
                                      </p:tavLst>
                                    </p:anim>
                                    <p:anim calcmode="lin" valueType="num">
                                      <p:cBhvr additive="base">
                                        <p:cTn id="14" dur="500" fill="hold"/>
                                        <p:tgtEl>
                                          <p:spTgt spid="450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505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371600" y="152400"/>
            <a:ext cx="6477000" cy="678870"/>
          </a:xfrm>
          <a:prstGeom prst="rect">
            <a:avLst/>
          </a:prstGeom>
        </p:spPr>
        <p:txBody>
          <a:bodyPr wrap="none" fromWordArt="1">
            <a:prstTxWarp prst="textPlain">
              <a:avLst>
                <a:gd name="adj" fmla="val 50000"/>
              </a:avLst>
            </a:prstTxWarp>
          </a:bodyPr>
          <a:lstStyle/>
          <a:p>
            <a:pPr algn="ct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LUYỆN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TẬP</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304800" y="1044003"/>
            <a:ext cx="8610600" cy="1077218"/>
          </a:xfrm>
          <a:prstGeom prst="rect">
            <a:avLst/>
          </a:prstGeom>
        </p:spPr>
        <p:txBody>
          <a:bodyPr wrap="square">
            <a:spAutoFit/>
          </a:bodyPr>
          <a:lstStyle/>
          <a:p>
            <a:r>
              <a:rPr lang="en-US" sz="3200" b="1" u="sng" dirty="0" err="1">
                <a:solidFill>
                  <a:srgbClr val="002060"/>
                </a:solidFill>
                <a:latin typeface="Times New Roman" pitchFamily="18" charset="0"/>
                <a:ea typeface="Times New Roman" pitchFamily="18" charset="0"/>
                <a:cs typeface="Times New Roman" pitchFamily="18" charset="0"/>
              </a:rPr>
              <a:t>Câu</a:t>
            </a:r>
            <a:r>
              <a:rPr lang="en-US" sz="3200" b="1" u="sng" dirty="0">
                <a:solidFill>
                  <a:srgbClr val="002060"/>
                </a:solidFill>
                <a:latin typeface="Times New Roman" pitchFamily="18" charset="0"/>
                <a:ea typeface="Times New Roman" pitchFamily="18" charset="0"/>
                <a:cs typeface="Times New Roman" pitchFamily="18" charset="0"/>
              </a:rPr>
              <a:t> </a:t>
            </a:r>
            <a:r>
              <a:rPr lang="en-US" sz="3200" b="1" u="sng" dirty="0" smtClean="0">
                <a:solidFill>
                  <a:srgbClr val="002060"/>
                </a:solidFill>
                <a:latin typeface="Times New Roman" pitchFamily="18" charset="0"/>
                <a:ea typeface="Times New Roman" pitchFamily="18" charset="0"/>
                <a:cs typeface="Times New Roman" pitchFamily="18" charset="0"/>
              </a:rPr>
              <a:t>2</a:t>
            </a:r>
            <a:r>
              <a:rPr lang="en-US" sz="3200" dirty="0" smtClean="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Phân</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loại</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những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công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việc</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theo</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hoạt</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động</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xử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lí</a:t>
            </a:r>
            <a:r>
              <a:rPr lang="en-US" sz="3200" b="1" dirty="0">
                <a:solidFill>
                  <a:srgbClr val="002060"/>
                </a:solidFill>
                <a:latin typeface="Times New Roman" pitchFamily="18" charset="0"/>
                <a:ea typeface="Times New Roman" pitchFamily="18" charset="0"/>
                <a:cs typeface="Times New Roman" pitchFamily="18" charset="0"/>
              </a:rPr>
              <a:t> </a:t>
            </a:r>
            <a:r>
              <a:rPr lang="en-US" sz="3200" b="1" dirty="0" err="1">
                <a:solidFill>
                  <a:srgbClr val="002060"/>
                </a:solidFill>
                <a:latin typeface="Times New Roman" pitchFamily="18" charset="0"/>
                <a:ea typeface="Times New Roman" pitchFamily="18" charset="0"/>
                <a:cs typeface="Times New Roman" pitchFamily="18" charset="0"/>
              </a:rPr>
              <a:t>thông</a:t>
            </a:r>
            <a:r>
              <a:rPr lang="en-US" sz="3200" b="1" dirty="0">
                <a:solidFill>
                  <a:srgbClr val="002060"/>
                </a:solidFill>
                <a:latin typeface="Times New Roman" pitchFamily="18" charset="0"/>
                <a:ea typeface="Times New Roman" pitchFamily="18" charset="0"/>
                <a:cs typeface="Times New Roman" pitchFamily="18" charset="0"/>
              </a:rPr>
              <a:t> tin.</a:t>
            </a:r>
          </a:p>
        </p:txBody>
      </p:sp>
      <p:sp>
        <p:nvSpPr>
          <p:cNvPr id="15" name="Rectangle 14"/>
          <p:cNvSpPr/>
          <p:nvPr/>
        </p:nvSpPr>
        <p:spPr>
          <a:xfrm>
            <a:off x="275771" y="2197417"/>
            <a:ext cx="4601029" cy="4001095"/>
          </a:xfrm>
          <a:prstGeom prst="rect">
            <a:avLst/>
          </a:prstGeom>
        </p:spPr>
        <p:txBody>
          <a:bodyPr wrap="square">
            <a:spAutoFit/>
          </a:bodyPr>
          <a:lstStyle/>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chiếc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tàu</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biển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sự</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tham</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quan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xuôi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văn</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bản</a:t>
            </a:r>
            <a:r>
              <a:rPr lang="en-US" sz="2800" dirty="0" smtClean="0">
                <a:solidFill>
                  <a:srgbClr val="002060"/>
                </a:solidFill>
                <a:latin typeface="Times New Roman" pitchFamily="18" charset="0"/>
                <a:cs typeface="Times New Roman" pitchFamily="18" charset="0"/>
              </a:rPr>
              <a:t>.</a:t>
            </a:r>
          </a:p>
          <a:p>
            <a:pPr marL="514350" indent="-514350" algn="just">
              <a:spcBef>
                <a:spcPts val="600"/>
              </a:spcBef>
              <a:spcAft>
                <a:spcPts val="600"/>
              </a:spcAft>
              <a:buFont typeface="+mj-lt"/>
              <a:buAutoNum type="alphaUcPeriod"/>
            </a:pPr>
            <a:r>
              <a:rPr lang="en-US" sz="2800" dirty="0" err="1" smtClean="0">
                <a:solidFill>
                  <a:srgbClr val="002060"/>
                </a:solidFill>
                <a:latin typeface="Times New Roman" pitchFamily="18" charset="0"/>
                <a:cs typeface="Times New Roman" pitchFamily="18" charset="0"/>
              </a:rPr>
              <a:t>Thuyết</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chủ</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đề</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trước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lớp</a:t>
            </a:r>
            <a:r>
              <a:rPr lang="en-US" sz="2800" dirty="0" smtClean="0">
                <a:solidFill>
                  <a:srgbClr val="002060"/>
                </a:solidFill>
                <a:latin typeface="Times New Roman" pitchFamily="18" charset="0"/>
                <a:cs typeface="Times New Roman" pitchFamily="18" charset="0"/>
              </a:rPr>
              <a:t>.</a:t>
            </a:r>
            <a:endParaRPr lang="vi-VN" sz="2800" dirty="0">
              <a:solidFill>
                <a:srgbClr val="002060"/>
              </a:solidFill>
              <a:latin typeface="Times New Roman" pitchFamily="18" charset="0"/>
              <a:cs typeface="Times New Roman" pitchFamily="18" charset="0"/>
            </a:endParaRPr>
          </a:p>
        </p:txBody>
      </p:sp>
      <p:sp>
        <p:nvSpPr>
          <p:cNvPr id="19" name="Rectangle 18"/>
          <p:cNvSpPr/>
          <p:nvPr/>
        </p:nvSpPr>
        <p:spPr>
          <a:xfrm>
            <a:off x="6324600" y="2197417"/>
            <a:ext cx="2438401" cy="4001095"/>
          </a:xfrm>
          <a:prstGeom prst="rect">
            <a:avLst/>
          </a:prstGeom>
        </p:spPr>
        <p:txBody>
          <a:bodyPr wrap="square">
            <a:spAutoFit/>
          </a:bodyPr>
          <a:lstStyle/>
          <a:p>
            <a:pPr marL="514350" indent="-514350">
              <a:spcBef>
                <a:spcPts val="1200"/>
              </a:spcBef>
              <a:buFont typeface="+mj-lt"/>
              <a:buAutoNum type="arabicPeriod"/>
            </a:pPr>
            <a:r>
              <a:rPr lang="en-US" sz="2800" dirty="0" smtClean="0">
                <a:solidFill>
                  <a:srgbClr val="002060"/>
                </a:solidFill>
                <a:latin typeface="Times New Roman" pitchFamily="18" charset="0"/>
                <a:cs typeface="Times New Roman" pitchFamily="18" charset="0"/>
              </a:rPr>
              <a:t>Thu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p>
          <a:p>
            <a:pPr marL="514350" indent="-514350">
              <a:spcBef>
                <a:spcPts val="1200"/>
              </a:spcBef>
              <a:buFont typeface="+mj-lt"/>
              <a:buAutoNum type="arabicPeriod"/>
            </a:pPr>
            <a:r>
              <a:rPr lang="en-US" sz="2800" dirty="0" err="1">
                <a:solidFill>
                  <a:srgbClr val="002060"/>
                </a:solidFill>
                <a:latin typeface="Times New Roman" pitchFamily="18" charset="0"/>
                <a:cs typeface="Times New Roman" pitchFamily="18" charset="0"/>
              </a:rPr>
              <a:t>Truyền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Lưu</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trữ</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p>
          <a:p>
            <a:pPr marL="514350" indent="-514350">
              <a:spcBef>
                <a:spcPts val="1200"/>
              </a:spcBef>
              <a:buFont typeface="+mj-lt"/>
              <a:buAutoNum type="arabicPeriod"/>
            </a:pPr>
            <a:r>
              <a:rPr lang="en-US" sz="2800" dirty="0" err="1" smtClean="0">
                <a:solidFill>
                  <a:srgbClr val="002060"/>
                </a:solidFill>
                <a:latin typeface="Times New Roman" pitchFamily="18" charset="0"/>
                <a:cs typeface="Times New Roman" pitchFamily="18" charset="0"/>
              </a:rPr>
              <a:t>Xử</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lý</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tin</a:t>
            </a:r>
            <a:endParaRPr lang="vi-VN" sz="2800" i="1" dirty="0">
              <a:solidFill>
                <a:srgbClr val="002060"/>
              </a:solidFill>
              <a:latin typeface="Times New Roman" pitchFamily="18" charset="0"/>
              <a:ea typeface="Times New Roman" panose="02020603050405020304" pitchFamily="18" charset="0"/>
              <a:cs typeface="Times New Roman" pitchFamily="18" charset="0"/>
            </a:endParaRPr>
          </a:p>
        </p:txBody>
      </p:sp>
      <p:cxnSp>
        <p:nvCxnSpPr>
          <p:cNvPr id="4" name="Straight Connector 3"/>
          <p:cNvCxnSpPr/>
          <p:nvPr/>
        </p:nvCxnSpPr>
        <p:spPr>
          <a:xfrm>
            <a:off x="4876800" y="2590800"/>
            <a:ext cx="1440543" cy="762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869543" y="35052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869543" y="4572000"/>
            <a:ext cx="1447800" cy="914400"/>
          </a:xfrm>
          <a:prstGeom prst="line">
            <a:avLst/>
          </a:prstGeom>
          <a:ln w="38100">
            <a:solidFill>
              <a:schemeClr val="accent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898571" y="3505200"/>
            <a:ext cx="1447800" cy="2133600"/>
          </a:xfrm>
          <a:prstGeom prst="line">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29427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ppt_x"/>
                                          </p:val>
                                        </p:tav>
                                        <p:tav tm="100000">
                                          <p:val>
                                            <p:strVal val="#ppt_x"/>
                                          </p:val>
                                        </p:tav>
                                      </p:tavLst>
                                    </p:anim>
                                    <p:anim calcmode="lin" valueType="num">
                                      <p:cBhvr additive="base">
                                        <p:cTn id="17"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WordArt 25"/>
          <p:cNvSpPr>
            <a:spLocks noChangeArrowheads="1" noChangeShapeType="1" noTextEdit="1"/>
          </p:cNvSpPr>
          <p:nvPr/>
        </p:nvSpPr>
        <p:spPr bwMode="auto">
          <a:xfrm>
            <a:off x="1600200" y="152400"/>
            <a:ext cx="6324600" cy="678870"/>
          </a:xfrm>
          <a:prstGeom prst="rect">
            <a:avLst/>
          </a:prstGeom>
        </p:spPr>
        <p:txBody>
          <a:bodyPr wrap="none" fromWordArt="1">
            <a:prstTxWarp prst="textPlain">
              <a:avLst>
                <a:gd name="adj" fmla="val 50000"/>
              </a:avLst>
            </a:prstTxWarp>
          </a:bodyPr>
          <a:lstStyle/>
          <a:p>
            <a:pPr algn="ct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VẬN DỤNG </a:t>
            </a:r>
            <a:endPar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endParaRPr>
          </a:p>
        </p:txBody>
      </p:sp>
      <p:sp>
        <p:nvSpPr>
          <p:cNvPr id="14" name="Rectangle 13"/>
          <p:cNvSpPr/>
          <p:nvPr/>
        </p:nvSpPr>
        <p:spPr>
          <a:xfrm>
            <a:off x="152400" y="914400"/>
            <a:ext cx="8839200" cy="1384995"/>
          </a:xfrm>
          <a:prstGeom prst="rect">
            <a:avLst/>
          </a:prstGeom>
        </p:spPr>
        <p:txBody>
          <a:bodyPr wrap="square">
            <a:spAutoFit/>
          </a:bodyPr>
          <a:lstStyle/>
          <a:p>
            <a:r>
              <a:rPr lang="en-US" sz="2800" b="1" dirty="0" err="1" smtClean="0">
                <a:solidFill>
                  <a:srgbClr val="002060"/>
                </a:solidFill>
                <a:latin typeface="Times New Roman" pitchFamily="18" charset="0"/>
                <a:ea typeface="Times New Roman" pitchFamily="18" charset="0"/>
                <a:cs typeface="Times New Roman" pitchFamily="18" charset="0"/>
              </a:rPr>
              <a:t>Giả</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sử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được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chơi</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xa</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nhà</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em</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hãy</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phân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tích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các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bước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xử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lí</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thông</a:t>
            </a:r>
            <a:r>
              <a:rPr lang="en-US" sz="2800" b="1" dirty="0">
                <a:solidFill>
                  <a:srgbClr val="002060"/>
                </a:solidFill>
                <a:latin typeface="Times New Roman" pitchFamily="18" charset="0"/>
                <a:ea typeface="Times New Roman" pitchFamily="18" charset="0"/>
                <a:cs typeface="Times New Roman" pitchFamily="18" charset="0"/>
              </a:rPr>
              <a:t> tin </a:t>
            </a:r>
            <a:r>
              <a:rPr lang="en-US" sz="2800" b="1" dirty="0" err="1">
                <a:solidFill>
                  <a:srgbClr val="002060"/>
                </a:solidFill>
                <a:latin typeface="Times New Roman" pitchFamily="18" charset="0"/>
                <a:ea typeface="Times New Roman" pitchFamily="18" charset="0"/>
                <a:cs typeface="Times New Roman" pitchFamily="18" charset="0"/>
              </a:rPr>
              <a:t>liên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quan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đến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việc</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lên</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kế</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hoạch</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a:solidFill>
                  <a:srgbClr val="002060"/>
                </a:solidFill>
                <a:latin typeface="Times New Roman" pitchFamily="18" charset="0"/>
                <a:ea typeface="Times New Roman" pitchFamily="18" charset="0"/>
                <a:cs typeface="Times New Roman" pitchFamily="18" charset="0"/>
              </a:rPr>
              <a:t>cho</a:t>
            </a:r>
            <a:r>
              <a:rPr lang="en-US" sz="2800" b="1" dirty="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chuyến</a:t>
            </a:r>
            <a:r>
              <a:rPr lang="en-US" sz="2800" b="1" dirty="0" smtClean="0">
                <a:solidFill>
                  <a:srgbClr val="002060"/>
                </a:solidFill>
                <a:latin typeface="Times New Roman" pitchFamily="18" charset="0"/>
                <a:ea typeface="Times New Roman" pitchFamily="18" charset="0"/>
                <a:cs typeface="Times New Roman" pitchFamily="18" charset="0"/>
              </a:rPr>
              <a:t> </a:t>
            </a:r>
            <a:r>
              <a:rPr lang="en-US" sz="2800" b="1" dirty="0" err="1" smtClean="0">
                <a:solidFill>
                  <a:srgbClr val="002060"/>
                </a:solidFill>
                <a:latin typeface="Times New Roman" pitchFamily="18" charset="0"/>
                <a:ea typeface="Times New Roman" pitchFamily="18" charset="0"/>
                <a:cs typeface="Times New Roman" pitchFamily="18" charset="0"/>
              </a:rPr>
              <a:t>đi</a:t>
            </a:r>
            <a:r>
              <a:rPr lang="en-US" sz="2800" b="1" dirty="0" smtClean="0">
                <a:solidFill>
                  <a:srgbClr val="002060"/>
                </a:solidFill>
                <a:latin typeface="Times New Roman" pitchFamily="18" charset="0"/>
                <a:ea typeface="Times New Roman" pitchFamily="18" charset="0"/>
                <a:cs typeface="Times New Roman" pitchFamily="18" charset="0"/>
              </a:rPr>
              <a:t>.</a:t>
            </a:r>
            <a:endParaRPr lang="en-US" sz="2800" b="1" dirty="0">
              <a:solidFill>
                <a:srgbClr val="002060"/>
              </a:solidFill>
              <a:latin typeface="Times New Roman" pitchFamily="18" charset="0"/>
              <a:ea typeface="Times New Roman" pitchFamily="18" charset="0"/>
              <a:cs typeface="Times New Roman" pitchFamily="18" charset="0"/>
            </a:endParaRPr>
          </a:p>
        </p:txBody>
      </p:sp>
      <p:sp>
        <p:nvSpPr>
          <p:cNvPr id="2" name="Rectangle 1"/>
          <p:cNvSpPr/>
          <p:nvPr/>
        </p:nvSpPr>
        <p:spPr>
          <a:xfrm>
            <a:off x="228600" y="2209800"/>
            <a:ext cx="8534400" cy="3808735"/>
          </a:xfrm>
          <a:prstGeom prst="rect">
            <a:avLst/>
          </a:prstGeom>
        </p:spPr>
        <p:txBody>
          <a:bodyPr wrap="square">
            <a:spAutoFit/>
          </a:bodyPr>
          <a:lstStyle/>
          <a:p>
            <a:pPr>
              <a:spcBef>
                <a:spcPts val="200"/>
              </a:spcBef>
            </a:pPr>
            <a:r>
              <a:rPr lang="en-US" sz="2800" dirty="0" err="1">
                <a:solidFill>
                  <a:srgbClr val="002060"/>
                </a:solidFill>
                <a:latin typeface="Times New Roman" pitchFamily="18" charset="0"/>
                <a:cs typeface="Times New Roman" pitchFamily="18" charset="0"/>
              </a:rPr>
              <a:t>Phân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thông</a:t>
            </a:r>
            <a:r>
              <a:rPr lang="en-US" sz="2800" dirty="0">
                <a:solidFill>
                  <a:srgbClr val="002060"/>
                </a:solidFill>
                <a:latin typeface="Times New Roman" pitchFamily="18" charset="0"/>
                <a:cs typeface="Times New Roman" pitchFamily="18" charset="0"/>
              </a:rPr>
              <a:t> tin:</a:t>
            </a:r>
            <a:endParaRPr lang="en-US" sz="2800" u="sng" dirty="0">
              <a:solidFill>
                <a:srgbClr val="002060"/>
              </a:solidFill>
              <a:latin typeface="Times New Roman" pitchFamily="18" charset="0"/>
              <a:cs typeface="Times New Roman" pitchFamily="18" charset="0"/>
            </a:endParaRPr>
          </a:p>
          <a:p>
            <a:pPr marL="514350" indent="-514350">
              <a:spcBef>
                <a:spcPts val="200"/>
              </a:spcBef>
              <a:buAutoNum type="arabicParenBoth"/>
            </a:pPr>
            <a:r>
              <a:rPr lang="en-US" sz="2800" b="1" dirty="0" smtClean="0">
                <a:solidFill>
                  <a:srgbClr val="002060"/>
                </a:solidFill>
                <a:latin typeface="Times New Roman" pitchFamily="18" charset="0"/>
                <a:cs typeface="Times New Roman" pitchFamily="18" charset="0"/>
              </a:rPr>
              <a:t>Thu </a:t>
            </a:r>
            <a:r>
              <a:rPr lang="en-US" sz="2800" b="1" dirty="0" err="1">
                <a:solidFill>
                  <a:srgbClr val="002060"/>
                </a:solidFill>
                <a:latin typeface="Times New Roman" pitchFamily="18" charset="0"/>
                <a:cs typeface="Times New Roman" pitchFamily="18" charset="0"/>
              </a:rPr>
              <a:t>nhận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p>
          <a:p>
            <a:pPr>
              <a:spcBef>
                <a:spcPts val="200"/>
              </a:spcBef>
            </a:pPr>
            <a:endParaRPr lang="en-US" sz="2800" u="sng" dirty="0">
              <a:solidFill>
                <a:srgbClr val="002060"/>
              </a:solidFill>
              <a:latin typeface="Times New Roman" pitchFamily="18" charset="0"/>
              <a:cs typeface="Times New Roman" pitchFamily="18" charset="0"/>
            </a:endParaRPr>
          </a:p>
          <a:p>
            <a:pPr>
              <a:spcBef>
                <a:spcPts val="200"/>
              </a:spcBef>
            </a:pPr>
            <a:r>
              <a:rPr lang="en-US" sz="2800" b="1" dirty="0">
                <a:solidFill>
                  <a:srgbClr val="002060"/>
                </a:solidFill>
                <a:latin typeface="Times New Roman" pitchFamily="18" charset="0"/>
                <a:cs typeface="Times New Roman" pitchFamily="18" charset="0"/>
              </a:rPr>
              <a:t>(2) </a:t>
            </a:r>
            <a:r>
              <a:rPr lang="en-US" sz="2800" b="1" dirty="0" err="1">
                <a:solidFill>
                  <a:srgbClr val="002060"/>
                </a:solidFill>
                <a:latin typeface="Times New Roman" pitchFamily="18" charset="0"/>
                <a:cs typeface="Times New Roman" pitchFamily="18" charset="0"/>
              </a:rPr>
              <a:t>Lưu</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trữ</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3) </a:t>
            </a:r>
            <a:r>
              <a:rPr lang="en-US" sz="2800" b="1" dirty="0" err="1">
                <a:solidFill>
                  <a:srgbClr val="002060"/>
                </a:solidFill>
                <a:latin typeface="Times New Roman" pitchFamily="18" charset="0"/>
                <a:cs typeface="Times New Roman" pitchFamily="18" charset="0"/>
              </a:rPr>
              <a:t>Xử</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lý</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 </a:t>
            </a:r>
            <a:endParaRPr lang="en-US" sz="2800" b="1" dirty="0" smtClean="0">
              <a:solidFill>
                <a:srgbClr val="002060"/>
              </a:solidFill>
              <a:latin typeface="Times New Roman" pitchFamily="18" charset="0"/>
              <a:cs typeface="Times New Roman" pitchFamily="18" charset="0"/>
            </a:endParaRPr>
          </a:p>
          <a:p>
            <a:pPr>
              <a:spcBef>
                <a:spcPts val="200"/>
              </a:spcBef>
            </a:pPr>
            <a:endParaRPr lang="en-US" sz="2800" dirty="0" smtClean="0">
              <a:solidFill>
                <a:srgbClr val="002060"/>
              </a:solidFill>
              <a:latin typeface="Times New Roman" pitchFamily="18" charset="0"/>
              <a:cs typeface="Times New Roman" pitchFamily="18" charset="0"/>
            </a:endParaRPr>
          </a:p>
          <a:p>
            <a:pPr>
              <a:spcBef>
                <a:spcPts val="200"/>
              </a:spcBef>
            </a:pPr>
            <a:r>
              <a:rPr lang="en-US" sz="2800" b="1" dirty="0" smtClean="0">
                <a:solidFill>
                  <a:srgbClr val="002060"/>
                </a:solidFill>
                <a:latin typeface="Times New Roman" pitchFamily="18" charset="0"/>
                <a:cs typeface="Times New Roman" pitchFamily="18" charset="0"/>
              </a:rPr>
              <a:t>(</a:t>
            </a:r>
            <a:r>
              <a:rPr lang="en-US" sz="2800" b="1" dirty="0">
                <a:solidFill>
                  <a:srgbClr val="002060"/>
                </a:solidFill>
                <a:latin typeface="Times New Roman" pitchFamily="18" charset="0"/>
                <a:cs typeface="Times New Roman" pitchFamily="18" charset="0"/>
              </a:rPr>
              <a:t>4) </a:t>
            </a:r>
            <a:r>
              <a:rPr lang="en-US" sz="2800" b="1" dirty="0" err="1">
                <a:solidFill>
                  <a:srgbClr val="002060"/>
                </a:solidFill>
                <a:latin typeface="Times New Roman" pitchFamily="18" charset="0"/>
                <a:cs typeface="Times New Roman" pitchFamily="18" charset="0"/>
              </a:rPr>
              <a:t>Truyền</a:t>
            </a:r>
            <a:r>
              <a:rPr lang="en-US" sz="2800" b="1" dirty="0">
                <a:solidFill>
                  <a:srgbClr val="002060"/>
                </a:solidFill>
                <a:latin typeface="Times New Roman" pitchFamily="18" charset="0"/>
                <a:cs typeface="Times New Roman" pitchFamily="18" charset="0"/>
              </a:rPr>
              <a:t> </a:t>
            </a:r>
            <a:r>
              <a:rPr lang="en-US" sz="2800" b="1" dirty="0" err="1">
                <a:solidFill>
                  <a:srgbClr val="002060"/>
                </a:solidFill>
                <a:latin typeface="Times New Roman" pitchFamily="18" charset="0"/>
                <a:cs typeface="Times New Roman" pitchFamily="18" charset="0"/>
              </a:rPr>
              <a:t>thông</a:t>
            </a:r>
            <a:r>
              <a:rPr lang="en-US" sz="2800" b="1" dirty="0">
                <a:solidFill>
                  <a:srgbClr val="002060"/>
                </a:solidFill>
                <a:latin typeface="Times New Roman" pitchFamily="18" charset="0"/>
                <a:cs typeface="Times New Roman" pitchFamily="18" charset="0"/>
              </a:rPr>
              <a:t> tin</a:t>
            </a:r>
            <a:r>
              <a:rPr lang="en-US" sz="2800" b="1" dirty="0" smtClean="0">
                <a:solidFill>
                  <a:srgbClr val="002060"/>
                </a:solidFill>
                <a:latin typeface="Times New Roman" pitchFamily="18" charset="0"/>
                <a:cs typeface="Times New Roman" pitchFamily="18" charset="0"/>
              </a:rPr>
              <a:t>:</a:t>
            </a:r>
            <a:endParaRPr lang="en-US" sz="2800" b="1" u="sng" dirty="0">
              <a:solidFill>
                <a:srgbClr val="002060"/>
              </a:solidFill>
              <a:latin typeface="Times New Roman" pitchFamily="18" charset="0"/>
              <a:cs typeface="Times New Roman" pitchFamily="18" charset="0"/>
            </a:endParaRPr>
          </a:p>
        </p:txBody>
      </p:sp>
      <p:sp>
        <p:nvSpPr>
          <p:cNvPr id="11" name="Rectangle 10"/>
          <p:cNvSpPr/>
          <p:nvPr/>
        </p:nvSpPr>
        <p:spPr>
          <a:xfrm>
            <a:off x="304800" y="2674465"/>
            <a:ext cx="85344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Đi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đâu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ai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gì</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gì</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2" name="Rectangle 11"/>
          <p:cNvSpPr/>
          <p:nvPr/>
        </p:nvSpPr>
        <p:spPr>
          <a:xfrm>
            <a:off x="228600" y="3548742"/>
            <a:ext cx="8839200" cy="954107"/>
          </a:xfrm>
          <a:prstGeom prst="rect">
            <a:avLst/>
          </a:prstGeom>
        </p:spPr>
        <p:txBody>
          <a:bodyPr wrap="square">
            <a:spAutoFit/>
          </a:bodyPr>
          <a:lstStyle/>
          <a:p>
            <a:r>
              <a:rPr lang="en-US" sz="2800" b="1" dirty="0" smtClean="0">
                <a:solidFill>
                  <a:srgbClr val="002060"/>
                </a:solidFill>
                <a:latin typeface="Times New Roman" pitchFamily="18" charset="0"/>
                <a:cs typeface="Times New Roman" pitchFamily="18" charset="0"/>
              </a:rPr>
              <a:t>                                  </a:t>
            </a:r>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Ghi</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chuẩn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chuyển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giấy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sổ</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3" name="Rectangle 12"/>
          <p:cNvSpPr/>
          <p:nvPr/>
        </p:nvSpPr>
        <p:spPr>
          <a:xfrm>
            <a:off x="228600" y="4448628"/>
            <a:ext cx="8839200" cy="954107"/>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Chuyển</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nội</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phức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tạp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dạng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hóa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kẻ</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hình</a:t>
            </a:r>
            <a:r>
              <a:rPr lang="en-US" sz="2800" dirty="0">
                <a:solidFill>
                  <a:srgbClr val="002060"/>
                </a:solidFill>
                <a:latin typeface="Times New Roman" pitchFamily="18" charset="0"/>
                <a:cs typeface="Times New Roman" pitchFamily="18" charset="0"/>
              </a:rPr>
              <a:t> dung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smtClean="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
        <p:nvSpPr>
          <p:cNvPr id="16" name="Rectangle 15"/>
          <p:cNvSpPr/>
          <p:nvPr/>
        </p:nvSpPr>
        <p:spPr>
          <a:xfrm>
            <a:off x="228600" y="5392056"/>
            <a:ext cx="8763000" cy="1384995"/>
          </a:xfrm>
          <a:prstGeom prst="rect">
            <a:avLst/>
          </a:prstGeom>
        </p:spPr>
        <p:txBody>
          <a:bodyPr wrap="square">
            <a:spAutoFit/>
          </a:bodyPr>
          <a:lstStyle/>
          <a:p>
            <a:r>
              <a:rPr lang="en-US" sz="2800" dirty="0" smtClean="0">
                <a:solidFill>
                  <a:srgbClr val="002060"/>
                </a:solidFill>
                <a:latin typeface="Times New Roman" pitchFamily="18" charset="0"/>
                <a:cs typeface="Times New Roman" pitchFamily="18" charset="0"/>
              </a:rPr>
              <a:t>                                      </a:t>
            </a:r>
            <a:r>
              <a:rPr lang="en-US" sz="2800" dirty="0" err="1" smtClean="0">
                <a:solidFill>
                  <a:srgbClr val="002060"/>
                </a:solidFill>
                <a:latin typeface="Times New Roman" pitchFamily="18" charset="0"/>
                <a:cs typeface="Times New Roman" pitchFamily="18" charset="0"/>
              </a:rPr>
              <a:t>Trao</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đổi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người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cô</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giáo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Chia </a:t>
            </a:r>
            <a:r>
              <a:rPr lang="en-US" sz="2800" dirty="0" err="1" smtClean="0">
                <a:solidFill>
                  <a:srgbClr val="002060"/>
                </a:solidFill>
                <a:latin typeface="Times New Roman" pitchFamily="18" charset="0"/>
                <a:cs typeface="Times New Roman" pitchFamily="18" charset="0"/>
              </a:rPr>
              <a:t>sẻ</a:t>
            </a:r>
            <a:r>
              <a:rPr lang="en-US" sz="2800" dirty="0" smtClean="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a:t>
            </a:r>
            <a:endParaRPr lang="en-US" sz="2800" u="sng"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890350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ppt_x"/>
                                          </p:val>
                                        </p:tav>
                                        <p:tav tm="100000">
                                          <p:val>
                                            <p:strVal val="#ppt_x"/>
                                          </p:val>
                                        </p:tav>
                                      </p:tavLst>
                                    </p:anim>
                                    <p:anim calcmode="lin" valueType="num">
                                      <p:cBhvr additive="base">
                                        <p:cTn id="19"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500" fill="hold"/>
                                        <p:tgtEl>
                                          <p:spTgt spid="13"/>
                                        </p:tgtEl>
                                        <p:attrNameLst>
                                          <p:attrName>ppt_x</p:attrName>
                                        </p:attrNameLst>
                                      </p:cBhvr>
                                      <p:tavLst>
                                        <p:tav tm="0">
                                          <p:val>
                                            <p:strVal val="#ppt_x"/>
                                          </p:val>
                                        </p:tav>
                                        <p:tav tm="100000">
                                          <p:val>
                                            <p:strVal val="#ppt_x"/>
                                          </p:val>
                                        </p:tav>
                                      </p:tavLst>
                                    </p:anim>
                                    <p:anim calcmode="lin" valueType="num">
                                      <p:cBhvr additive="base">
                                        <p:cTn id="31"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 calcmode="lin" valueType="num">
                                      <p:cBhvr additive="base">
                                        <p:cTn id="36" dur="500" fill="hold"/>
                                        <p:tgtEl>
                                          <p:spTgt spid="16"/>
                                        </p:tgtEl>
                                        <p:attrNameLst>
                                          <p:attrName>ppt_x</p:attrName>
                                        </p:attrNameLst>
                                      </p:cBhvr>
                                      <p:tavLst>
                                        <p:tav tm="0">
                                          <p:val>
                                            <p:strVal val="#ppt_x"/>
                                          </p:val>
                                        </p:tav>
                                        <p:tav tm="100000">
                                          <p:val>
                                            <p:strVal val="#ppt_x"/>
                                          </p:val>
                                        </p:tav>
                                      </p:tavLst>
                                    </p:anim>
                                    <p:anim calcmode="lin" valueType="num">
                                      <p:cBhvr additive="base">
                                        <p:cTn id="3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11" grpId="0"/>
      <p:bldP spid="12" grpId="0"/>
      <p:bldP spid="13"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xmlns="" id="{D186147D-DC7E-48F7-A006-B63E5BC8FE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50" y="5587825"/>
            <a:ext cx="562053" cy="523948"/>
          </a:xfrm>
          <a:prstGeom prst="rect">
            <a:avLst/>
          </a:prstGeom>
        </p:spPr>
      </p:pic>
      <p:sp>
        <p:nvSpPr>
          <p:cNvPr id="3" name="Rectangle 2"/>
          <p:cNvSpPr/>
          <p:nvPr/>
        </p:nvSpPr>
        <p:spPr>
          <a:xfrm>
            <a:off x="505691" y="685800"/>
            <a:ext cx="8382000" cy="523220"/>
          </a:xfrm>
          <a:prstGeom prst="rect">
            <a:avLst/>
          </a:prstGeom>
        </p:spPr>
        <p:txBody>
          <a:bodyPr wrap="square">
            <a:spAutoFit/>
          </a:bodyPr>
          <a:lstStyle/>
          <a:p>
            <a:r>
              <a:rPr lang="fr-FR" sz="2800" dirty="0" err="1">
                <a:latin typeface="Times New Roman" panose="02020603050405020304" pitchFamily="18" charset="0"/>
                <a:cs typeface="Times New Roman" panose="02020603050405020304" pitchFamily="18" charset="0"/>
              </a:rPr>
              <a:t>Em</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hãy</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quan</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sát</a:t>
            </a:r>
            <a:r>
              <a:rPr lang="fr-FR" sz="2800" dirty="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hình</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sau</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và</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đọc</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nội</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dung</a:t>
            </a:r>
            <a:r>
              <a:rPr lang="fr-FR" sz="2800" dirty="0" smtClean="0">
                <a:latin typeface="Times New Roman" panose="02020603050405020304" pitchFamily="18" charset="0"/>
                <a:cs typeface="Times New Roman" panose="02020603050405020304" pitchFamily="18" charset="0"/>
              </a:rPr>
              <a:t> </a:t>
            </a:r>
            <a:r>
              <a:rPr lang="fr-FR" sz="2800" dirty="0" err="1" smtClean="0">
                <a:latin typeface="Times New Roman" panose="02020603050405020304" pitchFamily="18" charset="0"/>
                <a:cs typeface="Times New Roman" panose="02020603050405020304" pitchFamily="18" charset="0"/>
              </a:rPr>
              <a:t>sgk</a:t>
            </a:r>
            <a:r>
              <a:rPr lang="fr-FR"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562053" y="5503495"/>
            <a:ext cx="8375073" cy="954107"/>
          </a:xfrm>
          <a:prstGeom prst="rect">
            <a:avLst/>
          </a:prstGeom>
          <a:solidFill>
            <a:schemeClr val="accent2">
              <a:lumMod val="20000"/>
              <a:lumOff val="80000"/>
            </a:schemeClr>
          </a:solidFill>
        </p:spPr>
        <p:txBody>
          <a:bodyPr wrap="square">
            <a:spAutoFit/>
          </a:bodyPr>
          <a:lstStyle/>
          <a:p>
            <a:pPr indent="403225" algn="just">
              <a:buFont typeface="Wingdings" panose="05000000000000000000" pitchFamily="2" charset="2"/>
              <a:buChar char="Ø"/>
            </a:pPr>
            <a:r>
              <a:rPr lang="it-IT" sz="2800" dirty="0">
                <a:latin typeface="Times New Roman" panose="02020603050405020304" pitchFamily="18" charset="0"/>
                <a:cs typeface="Times New Roman" panose="02020603050405020304" pitchFamily="18" charset="0"/>
              </a:rPr>
              <a:t>Yêu cầu học sinh phân tích hoạt động của một cầu thủ thực hiện quả đá phạt như thế </a:t>
            </a:r>
            <a:r>
              <a:rPr lang="it-IT" sz="2800" dirty="0" smtClean="0">
                <a:latin typeface="Times New Roman" panose="02020603050405020304" pitchFamily="18" charset="0"/>
                <a:cs typeface="Times New Roman" panose="02020603050405020304" pitchFamily="18" charset="0"/>
              </a:rPr>
              <a:t>nào?</a:t>
            </a:r>
            <a:endParaRPr lang="en-US" sz="2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791481" y="658090"/>
            <a:ext cx="7819119" cy="0"/>
          </a:xfrm>
          <a:prstGeom prst="line">
            <a:avLst/>
          </a:prstGeom>
        </p:spPr>
        <p:style>
          <a:lnRef idx="2">
            <a:schemeClr val="accent2"/>
          </a:lnRef>
          <a:fillRef idx="0">
            <a:schemeClr val="accent2"/>
          </a:fillRef>
          <a:effectRef idx="1">
            <a:schemeClr val="accent2"/>
          </a:effectRef>
          <a:fontRef idx="minor">
            <a:schemeClr val="tx1"/>
          </a:fontRef>
        </p:style>
      </p:cxnSp>
      <p:pic>
        <p:nvPicPr>
          <p:cNvPr id="14" name="Picture 13"/>
          <p:cNvPicPr>
            <a:picLocks noChangeAspect="1"/>
          </p:cNvPicPr>
          <p:nvPr/>
        </p:nvPicPr>
        <p:blipFill>
          <a:blip r:embed="rId3"/>
          <a:stretch>
            <a:fillRect/>
          </a:stretch>
        </p:blipFill>
        <p:spPr>
          <a:xfrm>
            <a:off x="685800" y="1301199"/>
            <a:ext cx="7639050" cy="3362325"/>
          </a:xfrm>
          <a:prstGeom prst="rect">
            <a:avLst/>
          </a:prstGeom>
        </p:spPr>
      </p:pic>
    </p:spTree>
    <p:extLst>
      <p:ext uri="{BB962C8B-B14F-4D97-AF65-F5344CB8AC3E}">
        <p14:creationId xmlns:p14="http://schemas.microsoft.com/office/powerpoint/2010/main" val="39710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1077218"/>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Một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số</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của</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cầu</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thủ</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khi</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thực</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hiện</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đá</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phạt</a:t>
            </a:r>
            <a:r>
              <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dirty="0" err="1"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đền</a:t>
            </a:r>
            <a:r>
              <a:rPr lang="en-US" sz="3200"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3200"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nvGrpSpPr>
          <p:cNvPr id="13" name="Group 12"/>
          <p:cNvGrpSpPr/>
          <p:nvPr/>
        </p:nvGrpSpPr>
        <p:grpSpPr>
          <a:xfrm>
            <a:off x="309449" y="2523041"/>
            <a:ext cx="4406106" cy="2810963"/>
            <a:chOff x="4082385" y="2962946"/>
            <a:chExt cx="4651587" cy="1627521"/>
          </a:xfrm>
        </p:grpSpPr>
        <p:sp>
          <p:nvSpPr>
            <p:cNvPr id="14" name="Cloud Callout 13"/>
            <p:cNvSpPr/>
            <p:nvPr/>
          </p:nvSpPr>
          <p:spPr>
            <a:xfrm>
              <a:off x="4082385" y="2962946"/>
              <a:ext cx="4651587" cy="1627521"/>
            </a:xfrm>
            <a:prstGeom prst="wedgeRoundRectCallou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082385" y="3007065"/>
              <a:ext cx="4651587" cy="1362806"/>
            </a:xfrm>
            <a:prstGeom prst="wedgeRoundRectCallou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bóng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đá</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phải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hoạt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động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khi</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thực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hiện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quả</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đền</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chemeClr val="accent1"/>
                </a:solidFill>
                <a:latin typeface="Times New Roman" pitchFamily="18" charset="0"/>
                <a:cs typeface="Times New Roman" pitchFamily="18" charset="0"/>
                <a:sym typeface="Wingdings" pitchFamily="2" charset="2"/>
              </a:rPr>
              <a:t>Video: </a:t>
            </a:r>
            <a:r>
              <a:rPr lang="en-US" sz="2800" b="1" dirty="0" err="1" smtClean="0">
                <a:solidFill>
                  <a:schemeClr val="accent1"/>
                </a:solidFill>
                <a:latin typeface="Times New Roman" pitchFamily="18" charset="0"/>
                <a:cs typeface="Times New Roman" pitchFamily="18" charset="0"/>
                <a:sym typeface="Wingdings" pitchFamily="2" charset="2"/>
              </a:rPr>
              <a:t>Một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cầu</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thủ</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bóng</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đá</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thực</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hiện</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quả</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phạt</a:t>
            </a:r>
            <a:r>
              <a:rPr lang="en-US" sz="2800" b="1" dirty="0" smtClean="0">
                <a:solidFill>
                  <a:schemeClr val="accent1"/>
                </a:solidFill>
                <a:latin typeface="Times New Roman" pitchFamily="18" charset="0"/>
                <a:cs typeface="Times New Roman" pitchFamily="18" charset="0"/>
                <a:sym typeface="Wingdings" pitchFamily="2" charset="2"/>
              </a:rPr>
              <a:t> </a:t>
            </a:r>
            <a:r>
              <a:rPr lang="en-US" sz="2800" b="1" dirty="0" err="1" smtClean="0">
                <a:solidFill>
                  <a:schemeClr val="accent1"/>
                </a:solidFill>
                <a:latin typeface="Times New Roman" pitchFamily="18" charset="0"/>
                <a:cs typeface="Times New Roman" pitchFamily="18" charset="0"/>
                <a:sym typeface="Wingdings" pitchFamily="2" charset="2"/>
              </a:rPr>
              <a:t>đền</a:t>
            </a:r>
            <a:endParaRPr lang="en-US" sz="2800" b="1" dirty="0">
              <a:solidFill>
                <a:schemeClr val="accent1"/>
              </a:solidFill>
              <a:latin typeface="Times New Roman" pitchFamily="18" charset="0"/>
              <a:cs typeface="Times New Roman" pitchFamily="18" charset="0"/>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5123543" y="2523038"/>
            <a:ext cx="3461657" cy="3276600"/>
          </a:xfrm>
          <a:prstGeom prst="rect">
            <a:avLst/>
          </a:prstGeom>
          <a:noFill/>
          <a:ln>
            <a:noFill/>
          </a:ln>
        </p:spPr>
      </p:pic>
    </p:spTree>
    <p:extLst>
      <p:ext uri="{BB962C8B-B14F-4D97-AF65-F5344CB8AC3E}">
        <p14:creationId xmlns:p14="http://schemas.microsoft.com/office/powerpoint/2010/main" val="32714884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3779">
                                            <p:txEl>
                                              <p:pRg st="0" end="0"/>
                                            </p:txEl>
                                          </p:spTgt>
                                        </p:tgtEl>
                                        <p:attrNameLst>
                                          <p:attrName>style.visibility</p:attrName>
                                        </p:attrNameLst>
                                      </p:cBhvr>
                                      <p:to>
                                        <p:strVal val="visible"/>
                                      </p:to>
                                    </p:set>
                                    <p:anim calcmode="lin" valueType="num">
                                      <p:cBhvr additive="base">
                                        <p:cTn id="7" dur="500" fill="hold"/>
                                        <p:tgtEl>
                                          <p:spTgt spid="2037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9" name="Text Box 3"/>
          <p:cNvSpPr txBox="1">
            <a:spLocks noChangeArrowheads="1"/>
          </p:cNvSpPr>
          <p:nvPr/>
        </p:nvSpPr>
        <p:spPr bwMode="auto">
          <a:xfrm>
            <a:off x="215106" y="1066800"/>
            <a:ext cx="8624094" cy="4031873"/>
          </a:xfrm>
          <a:prstGeom prst="rect">
            <a:avLst/>
          </a:prstGeom>
          <a:noFill/>
          <a:ln w="9525">
            <a:noFill/>
            <a:miter lim="800000"/>
            <a:headEnd/>
            <a:tailEnd/>
          </a:ln>
          <a:effectLst/>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r>
              <a:rPr lang="en-US" sz="3200" b="1" dirty="0" err="1">
                <a:solidFill>
                  <a:srgbClr val="002060"/>
                </a:solidFill>
                <a:latin typeface="Times New Roman" pitchFamily="18" charset="0"/>
                <a:cs typeface="Times New Roman" pitchFamily="18" charset="0"/>
              </a:rPr>
              <a:t>Một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số</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hoạt</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động</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của</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cầu</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thủ</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khi</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thực</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hiện</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đá</a:t>
            </a:r>
            <a:r>
              <a:rPr lang="en-US" sz="3200" b="1" dirty="0">
                <a:solidFill>
                  <a:srgbClr val="002060"/>
                </a:solidFill>
                <a:latin typeface="Times New Roman" pitchFamily="18" charset="0"/>
                <a:cs typeface="Times New Roman" pitchFamily="18" charset="0"/>
              </a:rPr>
              <a:t> </a:t>
            </a:r>
            <a:r>
              <a:rPr lang="en-US" sz="3200" b="1" dirty="0" err="1">
                <a:solidFill>
                  <a:srgbClr val="002060"/>
                </a:solidFill>
                <a:latin typeface="Times New Roman" pitchFamily="18" charset="0"/>
                <a:cs typeface="Times New Roman" pitchFamily="18" charset="0"/>
              </a:rPr>
              <a:t>phạt</a:t>
            </a:r>
            <a:r>
              <a:rPr lang="en-US" sz="3200" b="1" dirty="0">
                <a:solidFill>
                  <a:srgbClr val="002060"/>
                </a:solidFill>
                <a:latin typeface="Times New Roman" pitchFamily="18" charset="0"/>
                <a:cs typeface="Times New Roman" pitchFamily="18" charset="0"/>
              </a:rPr>
              <a:t> </a:t>
            </a:r>
            <a:r>
              <a:rPr lang="en-US" sz="3200" b="1" dirty="0" err="1" smtClean="0">
                <a:solidFill>
                  <a:srgbClr val="002060"/>
                </a:solidFill>
                <a:latin typeface="Times New Roman" pitchFamily="18" charset="0"/>
                <a:cs typeface="Times New Roman" pitchFamily="18" charset="0"/>
              </a:rPr>
              <a:t>đền</a:t>
            </a:r>
            <a:r>
              <a:rPr lang="en-US" sz="3200" b="1" dirty="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liên tục xác định vị trí của thủ môn</a:t>
            </a:r>
            <a:r>
              <a:rPr lang="nl-NL" sz="3200" dirty="0" smtClean="0">
                <a:solidFill>
                  <a:srgbClr val="002060"/>
                </a:solidFill>
                <a:latin typeface="Times New Roman" pitchFamily="18" charset="0"/>
                <a:cs typeface="Times New Roman" pitchFamily="18" charset="0"/>
              </a:rPr>
              <a: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Đánh giá xem góc nào của cầu môn là sơ hở nhất.</a:t>
            </a:r>
          </a:p>
          <a:p>
            <a:pPr marL="457200" indent="-457200">
              <a:buFont typeface="Wingdings" pitchFamily="2" charset="2"/>
              <a:buChar char="§"/>
            </a:pPr>
            <a:r>
              <a:rPr lang="nl-NL" sz="3200" dirty="0" smtClean="0">
                <a:solidFill>
                  <a:srgbClr val="002060"/>
                </a:solidFill>
                <a:latin typeface="Times New Roman" pitchFamily="18" charset="0"/>
                <a:cs typeface="Times New Roman" pitchFamily="18" charset="0"/>
              </a:rPr>
              <a:t>Sải bước, lấy đà và sút má trong chân trái vào cầu môn.</a:t>
            </a:r>
          </a:p>
          <a:p>
            <a:pPr marL="457200" indent="-457200">
              <a:buFont typeface="Wingdings" pitchFamily="2" charset="2"/>
              <a:buChar char="§"/>
            </a:pPr>
            <a:r>
              <a:rPr lang="en-US" sz="3200" dirty="0" err="1" smtClean="0">
                <a:solidFill>
                  <a:srgbClr val="002060"/>
                </a:solidFill>
                <a:latin typeface="Times New Roman" pitchFamily="18" charset="0"/>
                <a:cs typeface="Times New Roman" pitchFamily="18" charset="0"/>
              </a:rPr>
              <a:t>Vào</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cầu</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môn</a:t>
            </a:r>
            <a:r>
              <a:rPr lang="en-US"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
        <p:nvSpPr>
          <p:cNvPr id="18" name="Text Box 3"/>
          <p:cNvSpPr txBox="1">
            <a:spLocks noChangeArrowheads="1"/>
          </p:cNvSpPr>
          <p:nvPr/>
        </p:nvSpPr>
        <p:spPr bwMode="auto">
          <a:xfrm>
            <a:off x="185057" y="145649"/>
            <a:ext cx="8382000" cy="52322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ctr"/>
            <a:r>
              <a:rPr lang="en-US" sz="2800" b="1" dirty="0" smtClean="0">
                <a:solidFill>
                  <a:srgbClr val="002060"/>
                </a:solidFill>
                <a:latin typeface="Times New Roman" pitchFamily="18" charset="0"/>
                <a:cs typeface="Times New Roman" pitchFamily="18" charset="0"/>
                <a:sym typeface="Wingdings" pitchFamily="2" charset="2"/>
              </a:rPr>
              <a:t>Video: </a:t>
            </a:r>
            <a:r>
              <a:rPr lang="en-US" sz="2800" b="1" dirty="0" err="1" smtClean="0">
                <a:solidFill>
                  <a:srgbClr val="002060"/>
                </a:solidFill>
                <a:latin typeface="Times New Roman" pitchFamily="18" charset="0"/>
                <a:cs typeface="Times New Roman" pitchFamily="18" charset="0"/>
                <a:sym typeface="Wingdings" pitchFamily="2" charset="2"/>
              </a:rPr>
              <a:t>Một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cầu</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thủ</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bóng</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đá</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thực</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hiện</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quả</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phạt</a:t>
            </a:r>
            <a:r>
              <a:rPr lang="en-US" sz="2800" b="1" dirty="0" smtClean="0">
                <a:solidFill>
                  <a:srgbClr val="002060"/>
                </a:solidFill>
                <a:latin typeface="Times New Roman" pitchFamily="18" charset="0"/>
                <a:cs typeface="Times New Roman" pitchFamily="18" charset="0"/>
                <a:sym typeface="Wingdings" pitchFamily="2" charset="2"/>
              </a:rPr>
              <a:t> </a:t>
            </a:r>
            <a:r>
              <a:rPr lang="en-US" sz="2800" b="1" dirty="0" err="1" smtClean="0">
                <a:solidFill>
                  <a:srgbClr val="002060"/>
                </a:solidFill>
                <a:latin typeface="Times New Roman" pitchFamily="18" charset="0"/>
                <a:cs typeface="Times New Roman" pitchFamily="18" charset="0"/>
                <a:sym typeface="Wingdings" pitchFamily="2" charset="2"/>
              </a:rPr>
              <a:t>đền</a:t>
            </a:r>
            <a:endParaRPr lang="en-US" sz="28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317473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3779">
                                            <p:txEl>
                                              <p:pRg st="1" end="1"/>
                                            </p:txEl>
                                          </p:spTgt>
                                        </p:tgtEl>
                                        <p:attrNameLst>
                                          <p:attrName>style.visibility</p:attrName>
                                        </p:attrNameLst>
                                      </p:cBhvr>
                                      <p:to>
                                        <p:strVal val="visible"/>
                                      </p:to>
                                    </p:set>
                                    <p:anim calcmode="lin" valueType="num">
                                      <p:cBhvr additive="base">
                                        <p:cTn id="7" dur="500" fill="hold"/>
                                        <p:tgtEl>
                                          <p:spTgt spid="2037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377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03779">
                                            <p:txEl>
                                              <p:pRg st="2" end="2"/>
                                            </p:txEl>
                                          </p:spTgt>
                                        </p:tgtEl>
                                        <p:attrNameLst>
                                          <p:attrName>style.visibility</p:attrName>
                                        </p:attrNameLst>
                                      </p:cBhvr>
                                      <p:to>
                                        <p:strVal val="visible"/>
                                      </p:to>
                                    </p:set>
                                    <p:anim calcmode="lin" valueType="num">
                                      <p:cBhvr additive="base">
                                        <p:cTn id="12" dur="500" fill="hold"/>
                                        <p:tgtEl>
                                          <p:spTgt spid="20377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377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03779">
                                            <p:txEl>
                                              <p:pRg st="3" end="3"/>
                                            </p:txEl>
                                          </p:spTgt>
                                        </p:tgtEl>
                                        <p:attrNameLst>
                                          <p:attrName>style.visibility</p:attrName>
                                        </p:attrNameLst>
                                      </p:cBhvr>
                                      <p:to>
                                        <p:strVal val="visible"/>
                                      </p:to>
                                    </p:set>
                                    <p:anim calcmode="lin" valueType="num">
                                      <p:cBhvr additive="base">
                                        <p:cTn id="17" dur="500" fill="hold"/>
                                        <p:tgtEl>
                                          <p:spTgt spid="20377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03779">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03779">
                                            <p:txEl>
                                              <p:pRg st="4" end="4"/>
                                            </p:txEl>
                                          </p:spTgt>
                                        </p:tgtEl>
                                        <p:attrNameLst>
                                          <p:attrName>style.visibility</p:attrName>
                                        </p:attrNameLst>
                                      </p:cBhvr>
                                      <p:to>
                                        <p:strVal val="visible"/>
                                      </p:to>
                                    </p:set>
                                    <p:anim calcmode="lin" valueType="num">
                                      <p:cBhvr additive="base">
                                        <p:cTn id="22" dur="500" fill="hold"/>
                                        <p:tgtEl>
                                          <p:spTgt spid="20377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0377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4506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grpSp>
        <p:nvGrpSpPr>
          <p:cNvPr id="9" name="Group 8"/>
          <p:cNvGrpSpPr/>
          <p:nvPr/>
        </p:nvGrpSpPr>
        <p:grpSpPr>
          <a:xfrm>
            <a:off x="2819400" y="3256277"/>
            <a:ext cx="4392613" cy="2819400"/>
            <a:chOff x="4082384" y="3089151"/>
            <a:chExt cx="4651587" cy="2066255"/>
          </a:xfrm>
        </p:grpSpPr>
        <p:sp>
          <p:nvSpPr>
            <p:cNvPr id="10" name="Cloud Callout 9"/>
            <p:cNvSpPr/>
            <p:nvPr/>
          </p:nvSpPr>
          <p:spPr>
            <a:xfrm>
              <a:off x="4082384" y="3089151"/>
              <a:ext cx="4651587" cy="2066255"/>
            </a:xfrm>
            <a:prstGeom prst="cloudCallout">
              <a:avLst>
                <a:gd name="adj1" fmla="val 37071"/>
                <a:gd name="adj2" fmla="val 27067"/>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Rectangle 10"/>
            <p:cNvSpPr/>
            <p:nvPr/>
          </p:nvSpPr>
          <p:spPr>
            <a:xfrm>
              <a:off x="4356877" y="3336463"/>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1</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não</a:t>
              </a:r>
              <a:r>
                <a:rPr lang="en-US" sz="3200" dirty="0" smtClean="0">
                  <a:solidFill>
                    <a:schemeClr val="tx1"/>
                  </a:solidFill>
                  <a:latin typeface="Times New Roman" pitchFamily="18" charset="0"/>
                  <a:cs typeface="Times New Roman" pitchFamily="18" charset="0"/>
                </a:rPr>
                <a:t> </a:t>
              </a:r>
            </a:p>
            <a:p>
              <a:pPr algn="ctr"/>
              <a:r>
                <a:rPr lang="en-US" sz="3200" dirty="0" err="1" smtClean="0">
                  <a:solidFill>
                    <a:schemeClr val="tx1"/>
                  </a:solidFill>
                  <a:latin typeface="Times New Roman" pitchFamily="18" charset="0"/>
                  <a:cs typeface="Times New Roman" pitchFamily="18" charset="0"/>
                </a:rPr>
                <a:t>của</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cầu</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thông</a:t>
              </a:r>
              <a:r>
                <a:rPr lang="en-US" sz="3200" dirty="0" smtClean="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từ</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những</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giác</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quan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13" name="Text Box 3"/>
          <p:cNvSpPr txBox="1">
            <a:spLocks noChangeArrowheads="1"/>
          </p:cNvSpPr>
          <p:nvPr/>
        </p:nvSpPr>
        <p:spPr bwMode="auto">
          <a:xfrm>
            <a:off x="381000" y="1676400"/>
            <a:ext cx="8382000" cy="1077218"/>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smtClean="0">
                <a:solidFill>
                  <a:srgbClr val="002060"/>
                </a:solidFill>
                <a:latin typeface="Times New Roman" pitchFamily="18" charset="0"/>
                <a:cs typeface="Times New Roman" pitchFamily="18" charset="0"/>
              </a:rPr>
              <a:t>Mắt </a:t>
            </a:r>
            <a:r>
              <a:rPr lang="nl-NL" sz="3200" dirty="0">
                <a:solidFill>
                  <a:srgbClr val="002060"/>
                </a:solidFill>
                <a:latin typeface="Times New Roman" pitchFamily="18" charset="0"/>
                <a:cs typeface="Times New Roman" pitchFamily="18" charset="0"/>
              </a:rPr>
              <a:t>theo dõi thủ môn đối phương, vị trí quá bóng và khoảng cách giữa các đối phương đó</a:t>
            </a:r>
            <a:r>
              <a:rPr lang="nl-NL" sz="3200" dirty="0" smtClean="0">
                <a:solidFill>
                  <a:srgbClr val="002060"/>
                </a:solidFill>
                <a:latin typeface="Times New Roman" pitchFamily="18" charset="0"/>
                <a:cs typeface="Times New Roman" pitchFamily="18" charset="0"/>
              </a:rPr>
              <a:t>.</a:t>
            </a:r>
            <a:endParaRPr lang="en-US" sz="32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479646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1569660"/>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Thông tin về vị trí và động tác của thủ môn đối phương, vị trí quả bóng và khoảng cách giữa các đối phương </a:t>
            </a:r>
            <a:r>
              <a:rPr lang="nl-NL" sz="3200" dirty="0" smtClean="0">
                <a:solidFill>
                  <a:srgbClr val="002060"/>
                </a:solidFill>
                <a:latin typeface="Times New Roman" pitchFamily="18" charset="0"/>
                <a:cs typeface="Times New Roman" pitchFamily="18" charset="0"/>
              </a:rPr>
              <a:t>đó.</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256277"/>
            <a:ext cx="4392613" cy="2819400"/>
            <a:chOff x="4082384" y="3089151"/>
            <a:chExt cx="4651587" cy="2066255"/>
          </a:xfrm>
        </p:grpSpPr>
        <p:sp>
          <p:nvSpPr>
            <p:cNvPr id="14" name="Cloud Callout 13"/>
            <p:cNvSpPr/>
            <p:nvPr/>
          </p:nvSpPr>
          <p:spPr>
            <a:xfrm>
              <a:off x="4082384" y="3089151"/>
              <a:ext cx="4651587" cy="2066255"/>
            </a:xfrm>
            <a:prstGeom prst="cloudCallout">
              <a:avLst>
                <a:gd name="adj1" fmla="val 49957"/>
                <a:gd name="adj2" fmla="val 16771"/>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37570" y="3280619"/>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2</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được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thủ</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nhớ</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và</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sử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dụng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đá</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phạt</a:t>
              </a:r>
              <a:r>
                <a:rPr lang="en-US" sz="3200" dirty="0" smtClean="0">
                  <a:solidFill>
                    <a:schemeClr val="tx1"/>
                  </a:solidFill>
                  <a:latin typeface="Times New Roman" pitchFamily="18" charset="0"/>
                  <a:cs typeface="Times New Roman" pitchFamily="18" charset="0"/>
                </a:rPr>
                <a:t>?</a:t>
              </a:r>
              <a:endParaRPr lang="en-US" sz="3200" b="1" u="sng"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684894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dùng kinh nghiệm để xử lí thông tin về vị trí của thủ môn thành điểm sơ hở khi bảo vệ khung thành, từ đó chuyển thành thông tin điều khiển đôi chân của cầu </a:t>
            </a:r>
            <a:r>
              <a:rPr lang="nl-NL" sz="3200" dirty="0" smtClean="0">
                <a:solidFill>
                  <a:srgbClr val="002060"/>
                </a:solidFill>
                <a:latin typeface="Times New Roman" pitchFamily="18" charset="0"/>
                <a:cs typeface="Times New Roman" pitchFamily="18" charset="0"/>
              </a:rPr>
              <a:t>thủ.</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315400"/>
            <a:chOff x="4082384" y="3529256"/>
            <a:chExt cx="4651587" cy="1696888"/>
          </a:xfrm>
        </p:grpSpPr>
        <p:sp>
          <p:nvSpPr>
            <p:cNvPr id="14" name="Cloud Callout 13"/>
            <p:cNvSpPr/>
            <p:nvPr/>
          </p:nvSpPr>
          <p:spPr>
            <a:xfrm>
              <a:off x="4082384" y="3529256"/>
              <a:ext cx="4651587" cy="1626150"/>
            </a:xfrm>
            <a:prstGeom prst="cloudCallout">
              <a:avLst>
                <a:gd name="adj1" fmla="val 33106"/>
                <a:gd name="adj2" fmla="val 3229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61568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3</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Bộ</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
              </a:r>
              <a:br>
                <a:rPr lang="en-US" sz="3200" dirty="0" smtClean="0">
                  <a:solidFill>
                    <a:schemeClr val="tx1"/>
                  </a:solidFill>
                  <a:latin typeface="Times New Roman" pitchFamily="18" charset="0"/>
                  <a:cs typeface="Times New Roman" pitchFamily="18" charset="0"/>
                </a:rPr>
              </a:br>
              <a:r>
                <a:rPr lang="en-US" sz="3200" dirty="0" err="1" smtClean="0">
                  <a:solidFill>
                    <a:schemeClr val="tx1"/>
                  </a:solidFill>
                  <a:latin typeface="Times New Roman" pitchFamily="18" charset="0"/>
                  <a:cs typeface="Times New Roman" pitchFamily="18" charset="0"/>
                </a:rPr>
                <a:t>biến</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đổi</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nhận</a:t>
              </a:r>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được</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2091746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3"/>
          <p:cNvSpPr txBox="1">
            <a:spLocks noChangeArrowheads="1"/>
          </p:cNvSpPr>
          <p:nvPr/>
        </p:nvSpPr>
        <p:spPr bwMode="auto">
          <a:xfrm>
            <a:off x="381000" y="1676400"/>
            <a:ext cx="8382000" cy="2062103"/>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indent="465138"/>
            <a:r>
              <a:rPr lang="nl-NL" sz="3200" dirty="0">
                <a:solidFill>
                  <a:srgbClr val="002060"/>
                </a:solidFill>
                <a:latin typeface="Times New Roman" pitchFamily="18" charset="0"/>
                <a:cs typeface="Times New Roman" pitchFamily="18" charset="0"/>
              </a:rPr>
              <a:t>Bộ não chuyển thông tin điều khiển đến hệ thống cơ bắp, thành những thao tác vận động toàn thân, đặc biệt là sự di chuyển của đôi chân, thực hiện cú sút phạt với hiệu quả cao </a:t>
            </a:r>
            <a:r>
              <a:rPr lang="nl-NL" sz="3200" dirty="0" smtClean="0">
                <a:solidFill>
                  <a:srgbClr val="002060"/>
                </a:solidFill>
                <a:latin typeface="Times New Roman" pitchFamily="18" charset="0"/>
                <a:cs typeface="Times New Roman" pitchFamily="18" charset="0"/>
              </a:rPr>
              <a:t>nhất.</a:t>
            </a:r>
            <a:endParaRPr lang="en-US" sz="3200" dirty="0">
              <a:solidFill>
                <a:srgbClr val="002060"/>
              </a:solidFill>
              <a:latin typeface="Times New Roman" pitchFamily="18" charset="0"/>
              <a:cs typeface="Times New Roman" pitchFamily="18" charset="0"/>
            </a:endParaRPr>
          </a:p>
        </p:txBody>
      </p:sp>
      <p:grpSp>
        <p:nvGrpSpPr>
          <p:cNvPr id="12" name="Group 11"/>
          <p:cNvGrpSpPr/>
          <p:nvPr/>
        </p:nvGrpSpPr>
        <p:grpSpPr>
          <a:xfrm>
            <a:off x="2788789" y="3856800"/>
            <a:ext cx="4392613" cy="2467800"/>
            <a:chOff x="4082384" y="3529256"/>
            <a:chExt cx="4651587" cy="1626150"/>
          </a:xfrm>
        </p:grpSpPr>
        <p:sp>
          <p:nvSpPr>
            <p:cNvPr id="14" name="Cloud Callout 13"/>
            <p:cNvSpPr/>
            <p:nvPr/>
          </p:nvSpPr>
          <p:spPr>
            <a:xfrm>
              <a:off x="4082384" y="3529256"/>
              <a:ext cx="4651587" cy="1626150"/>
            </a:xfrm>
            <a:prstGeom prst="cloudCallout">
              <a:avLst>
                <a:gd name="adj1" fmla="val 54583"/>
                <a:gd name="adj2" fmla="val 25973"/>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267906" y="352925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4</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chuyển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điều</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khiển</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thành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thao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tác</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nào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cầu</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thủ</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14210706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2209800" y="2285999"/>
            <a:ext cx="4648200" cy="2514600"/>
            <a:chOff x="4082384" y="3529256"/>
            <a:chExt cx="4922243" cy="1842876"/>
          </a:xfrm>
        </p:grpSpPr>
        <p:sp>
          <p:nvSpPr>
            <p:cNvPr id="14" name="Cloud Callout 13"/>
            <p:cNvSpPr/>
            <p:nvPr/>
          </p:nvSpPr>
          <p:spPr>
            <a:xfrm>
              <a:off x="4082384" y="3529256"/>
              <a:ext cx="4922243" cy="1842876"/>
            </a:xfrm>
            <a:prstGeom prst="cloudCallout">
              <a:avLst>
                <a:gd name="adj1" fmla="val 26264"/>
                <a:gd name="adj2" fmla="val 43102"/>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5" name="Rectangle 14"/>
            <p:cNvSpPr/>
            <p:nvPr/>
          </p:nvSpPr>
          <p:spPr>
            <a:xfrm>
              <a:off x="4482008" y="3640946"/>
              <a:ext cx="4280542" cy="1610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u="sng" dirty="0" err="1" smtClean="0">
                  <a:solidFill>
                    <a:schemeClr val="tx1"/>
                  </a:solidFill>
                  <a:latin typeface="Times New Roman" pitchFamily="18" charset="0"/>
                  <a:cs typeface="Times New Roman" pitchFamily="18" charset="0"/>
                </a:rPr>
                <a:t>Câu</a:t>
              </a:r>
              <a:r>
                <a:rPr lang="en-US" sz="3200" b="1" u="sng" dirty="0" smtClean="0">
                  <a:solidFill>
                    <a:schemeClr val="tx1"/>
                  </a:solidFill>
                  <a:latin typeface="Times New Roman" pitchFamily="18" charset="0"/>
                  <a:cs typeface="Times New Roman" pitchFamily="18" charset="0"/>
                </a:rPr>
                <a:t> </a:t>
              </a:r>
              <a:r>
                <a:rPr lang="en-US" sz="3200" b="1" u="sng" dirty="0" err="1" smtClean="0">
                  <a:solidFill>
                    <a:schemeClr val="tx1"/>
                  </a:solidFill>
                  <a:latin typeface="Times New Roman" pitchFamily="18" charset="0"/>
                  <a:cs typeface="Times New Roman" pitchFamily="18" charset="0"/>
                </a:rPr>
                <a:t>hỏi</a:t>
              </a:r>
              <a:r>
                <a:rPr lang="en-US" sz="3200" b="1" u="sng" dirty="0" smtClean="0">
                  <a:solidFill>
                    <a:schemeClr val="tx1"/>
                  </a:solidFill>
                  <a:latin typeface="Times New Roman" pitchFamily="18" charset="0"/>
                  <a:cs typeface="Times New Roman" pitchFamily="18" charset="0"/>
                </a:rPr>
                <a:t> 5</a:t>
              </a:r>
              <a:r>
                <a:rPr lang="en-US" sz="3200" dirty="0" smtClean="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Quá</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trình</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xử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lí</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thông</a:t>
              </a:r>
              <a:r>
                <a:rPr lang="en-US" sz="3200" dirty="0">
                  <a:solidFill>
                    <a:schemeClr val="tx1"/>
                  </a:solidFill>
                  <a:latin typeface="Times New Roman" pitchFamily="18" charset="0"/>
                  <a:cs typeface="Times New Roman" pitchFamily="18" charset="0"/>
                </a:rPr>
                <a:t> tin </a:t>
              </a:r>
              <a:r>
                <a:rPr lang="en-US" sz="3200" dirty="0" err="1">
                  <a:solidFill>
                    <a:schemeClr val="tx1"/>
                  </a:solidFill>
                  <a:latin typeface="Times New Roman" pitchFamily="18" charset="0"/>
                  <a:cs typeface="Times New Roman" pitchFamily="18" charset="0"/>
                </a:rPr>
                <a:t>của</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bộ</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não</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gồm</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những</a:t>
              </a:r>
              <a:r>
                <a:rPr lang="en-US" sz="3200" dirty="0">
                  <a:solidFill>
                    <a:schemeClr val="tx1"/>
                  </a:solidFill>
                  <a:latin typeface="Times New Roman" pitchFamily="18" charset="0"/>
                  <a:cs typeface="Times New Roman" pitchFamily="18" charset="0"/>
                </a:rPr>
                <a:t> </a:t>
              </a:r>
              <a:r>
                <a:rPr lang="en-US" sz="3200" dirty="0" err="1">
                  <a:solidFill>
                    <a:schemeClr val="tx1"/>
                  </a:solidFill>
                  <a:latin typeface="Times New Roman" pitchFamily="18" charset="0"/>
                  <a:cs typeface="Times New Roman" pitchFamily="18" charset="0"/>
                </a:rPr>
                <a:t>bước</a:t>
              </a:r>
              <a:r>
                <a:rPr lang="en-US" sz="3200" dirty="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nào</a:t>
              </a:r>
              <a:r>
                <a:rPr lang="en-US" sz="3200" dirty="0" smtClean="0">
                  <a:solidFill>
                    <a:schemeClr val="tx1"/>
                  </a:solidFill>
                  <a:latin typeface="Times New Roman" pitchFamily="18" charset="0"/>
                  <a:cs typeface="Times New Roman" pitchFamily="18" charset="0"/>
                </a:rPr>
                <a:t>?</a:t>
              </a:r>
              <a:endParaRPr lang="en-US" sz="3200" dirty="0">
                <a:solidFill>
                  <a:schemeClr val="tx1"/>
                </a:solidFill>
                <a:latin typeface="Times New Roman" pitchFamily="18" charset="0"/>
                <a:cs typeface="Times New Roman" pitchFamily="18" charset="0"/>
              </a:endParaRPr>
            </a:p>
          </p:txBody>
        </p:sp>
      </p:grpSp>
      <p:sp>
        <p:nvSpPr>
          <p:cNvPr id="9" name="Text Box 2"/>
          <p:cNvSpPr txBox="1">
            <a:spLocks noChangeArrowheads="1"/>
          </p:cNvSpPr>
          <p:nvPr/>
        </p:nvSpPr>
        <p:spPr bwMode="auto">
          <a:xfrm>
            <a:off x="304800" y="838190"/>
            <a:ext cx="6705600" cy="646331"/>
          </a:xfrm>
          <a:prstGeom prst="rect">
            <a:avLst/>
          </a:prstGeom>
          <a:noFill/>
          <a:ln w="9525">
            <a:noFill/>
            <a:miter lim="800000"/>
            <a:headEnd/>
            <a:tailEnd/>
          </a:ln>
          <a:effec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eaLnBrk="0" hangingPunct="0">
              <a:spcBef>
                <a:spcPct val="50000"/>
              </a:spcBef>
            </a:pPr>
            <a:r>
              <a:rPr lang="en-US" sz="3600" b="1" u="sng" dirty="0" smtClean="0">
                <a:solidFill>
                  <a:srgbClr val="FF0000"/>
                </a:solidFill>
                <a:latin typeface="Times New Roman" pitchFamily="18" charset="0"/>
                <a:cs typeface="Times New Roman" pitchFamily="18" charset="0"/>
              </a:rPr>
              <a:t>1. </a:t>
            </a:r>
            <a:r>
              <a:rPr lang="en-US" sz="3600" b="1" u="sng" dirty="0" err="1">
                <a:solidFill>
                  <a:srgbClr val="FF0000"/>
                </a:solidFill>
                <a:latin typeface="Times New Roman" pitchFamily="18" charset="0"/>
                <a:cs typeface="Times New Roman" pitchFamily="18" charset="0"/>
              </a:rPr>
              <a:t>Xử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lí</a:t>
            </a:r>
            <a:r>
              <a:rPr lang="en-US" sz="3600" b="1" u="sng" dirty="0">
                <a:solidFill>
                  <a:srgbClr val="FF0000"/>
                </a:solidFill>
                <a:latin typeface="Times New Roman" pitchFamily="18" charset="0"/>
                <a:cs typeface="Times New Roman" pitchFamily="18" charset="0"/>
              </a:rPr>
              <a:t> </a:t>
            </a:r>
            <a:r>
              <a:rPr lang="en-US" sz="3600" b="1" u="sng" dirty="0" err="1">
                <a:solidFill>
                  <a:srgbClr val="FF0000"/>
                </a:solidFill>
                <a:latin typeface="Times New Roman" pitchFamily="18" charset="0"/>
                <a:cs typeface="Times New Roman" pitchFamily="18" charset="0"/>
              </a:rPr>
              <a:t>thông</a:t>
            </a:r>
            <a:r>
              <a:rPr lang="en-US" sz="3600" b="1" u="sng" dirty="0">
                <a:solidFill>
                  <a:srgbClr val="FF0000"/>
                </a:solidFill>
                <a:latin typeface="Times New Roman" pitchFamily="18" charset="0"/>
                <a:cs typeface="Times New Roman" pitchFamily="18" charset="0"/>
              </a:rPr>
              <a:t> </a:t>
            </a:r>
            <a:r>
              <a:rPr lang="en-US" sz="3600" b="1" u="sng" dirty="0" smtClean="0">
                <a:solidFill>
                  <a:srgbClr val="FF0000"/>
                </a:solidFill>
                <a:latin typeface="Times New Roman" pitchFamily="18" charset="0"/>
                <a:cs typeface="Times New Roman" pitchFamily="18" charset="0"/>
              </a:rPr>
              <a:t>tin:</a:t>
            </a:r>
            <a:endParaRPr lang="en-US" sz="3600" b="1" u="sng" dirty="0">
              <a:solidFill>
                <a:srgbClr val="FF0000"/>
              </a:solidFill>
              <a:latin typeface="Times New Roman" pitchFamily="18" charset="0"/>
              <a:cs typeface="Times New Roman" pitchFamily="18" charset="0"/>
            </a:endParaRPr>
          </a:p>
        </p:txBody>
      </p:sp>
      <p:sp>
        <p:nvSpPr>
          <p:cNvPr id="10" name="WordArt 25"/>
          <p:cNvSpPr>
            <a:spLocks noChangeArrowheads="1" noChangeShapeType="1" noTextEdit="1"/>
          </p:cNvSpPr>
          <p:nvPr/>
        </p:nvSpPr>
        <p:spPr bwMode="auto">
          <a:xfrm>
            <a:off x="533400" y="69270"/>
            <a:ext cx="8077200" cy="762000"/>
          </a:xfrm>
          <a:prstGeom prst="rect">
            <a:avLst/>
          </a:prstGeom>
        </p:spPr>
        <p:txBody>
          <a:bodyPr wrap="none" fromWordArt="1">
            <a:prstTxWarp prst="textPlain">
              <a:avLst>
                <a:gd name="adj" fmla="val 50000"/>
              </a:avLst>
            </a:prstTxWarp>
          </a:bodyPr>
          <a:lstStyle/>
          <a:p>
            <a:pPr algn="ctr"/>
            <a:r>
              <a:rPr lang="en-US" sz="3600" b="1" kern="10" dirty="0" err="1"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Bài</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 2: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XỬ </a:t>
            </a:r>
            <a:r>
              <a:rPr lang="en-US" sz="3600" b="1" kern="10" dirty="0" smtClean="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LÍ </a:t>
            </a:r>
            <a:r>
              <a:rPr lang="en-US" sz="3600" b="1" kern="10" dirty="0">
                <a:ln w="9525">
                  <a:solidFill>
                    <a:schemeClr val="bg1"/>
                  </a:solidFill>
                  <a:round/>
                  <a:headEnd/>
                  <a:tailEnd/>
                </a:ln>
                <a:solidFill>
                  <a:srgbClr val="FF0000"/>
                </a:solidFill>
                <a:effectLst>
                  <a:outerShdw dist="35921" dir="2700000" algn="ctr" rotWithShape="0">
                    <a:srgbClr val="808080">
                      <a:alpha val="79999"/>
                    </a:srgbClr>
                  </a:outerShdw>
                </a:effectLst>
                <a:latin typeface="Times New Roman"/>
                <a:cs typeface="Times New Roman"/>
              </a:rPr>
              <a:t>THÔNG TIN </a:t>
            </a:r>
          </a:p>
        </p:txBody>
      </p:sp>
    </p:spTree>
    <p:extLst>
      <p:ext uri="{BB962C8B-B14F-4D97-AF65-F5344CB8AC3E}">
        <p14:creationId xmlns:p14="http://schemas.microsoft.com/office/powerpoint/2010/main" val="3739593668"/>
      </p:ext>
    </p:extLst>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703</TotalTime>
  <Words>1052</Words>
  <Application>Microsoft Office PowerPoint</Application>
  <PresentationFormat>On-screen Show (4:3)</PresentationFormat>
  <Paragraphs>101</Paragraphs>
  <Slides>18</Slides>
  <Notes>1</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Equity</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ASUS</cp:lastModifiedBy>
  <cp:revision>113</cp:revision>
  <dcterms:created xsi:type="dcterms:W3CDTF">2021-07-05T09:11:44Z</dcterms:created>
  <dcterms:modified xsi:type="dcterms:W3CDTF">2024-11-10T06:28:27Z</dcterms:modified>
</cp:coreProperties>
</file>